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1511935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4660"/>
  </p:normalViewPr>
  <p:slideViewPr>
    <p:cSldViewPr snapToGrid="0" showGuides="1">
      <p:cViewPr varScale="1">
        <p:scale>
          <a:sx n="32" d="100"/>
          <a:sy n="32" d="100"/>
        </p:scale>
        <p:origin x="998" y="38"/>
      </p:cViewPr>
      <p:guideLst>
        <p:guide orient="horz" pos="4762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2T22:13:25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1048 24575,'2'-1'0,"0"0"0,0 0 0,0 1 0,0-1 0,0 0 0,0-1 0,-1 1 0,1 0 0,-1 0 0,1-1 0,-1 1 0,2-3 0,-1 3 0,91-109 0,-49 55 0,70-74 0,28-33 0,-127 141 0,0 0 0,-1-1 0,-2-1 0,0 0 0,-1 0 0,14-48 0,-6 10 0,3 2 0,32-65 0,-43 103 0,0-1 0,23-29 0,-34 51-1,4-5-453,-1 0-1,5-9 0,-4 7-6371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22:13:11.5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482 281,'0'5,"-1"-1,0 1,0-1,-1 1,0-1,1 0,-1 1,-1-1,1 0,-3 4,-2 3,-31 48,-45 56,78-108,-6 7,-14 24,22-33,1 0,0-1,0 1,0 0,0 1,1-1,0 0,0 0,0 10,1-10,0 0,-1 0,-2 9,2-11,0 1,0-1,0 0,1 0,-1 1,1-1,0 1,0-1,1 0,-1 1,2 4,3 5,1 0,0 0,14 19,-11-17,13 28,-19-37,0-1,0 0,1 0,-1 0,8 8,23 20,-25-25,19 13,-24-19,0 0,0 0,0 0,0 0,0-1,1 0,-1 0,6 1,-8-2,4 1,-1-1,0 1,10-2,-13 1,-1 0,1-1,-1 1,1 0,-1-1,0 1,1-1,-1 0,1 0,-1 1,0-1,0 0,1 0,-1 0,0 0,0 0,1-3,6-6,1 0,11-10,-13 13,0 0,-1 0,0 0,0 0,9-17,-12 18,2-1,-1 1,0 0,1 0,7-6,-7 8,-1-2,1 1,-1 0,1-1,-2 0,5-7,-5 4,1-1,-2 1,3-13,-3 16,0-1,0 1,1 0,0 0,0 1,4-8,-3 8,-1 0,0-1,0 1,0-1,-1 0,3-9,-5 12,0 1,0 0,0 0,0 0,0 0,0 0,-1 0,1 0,-1 0,0 0,1 0,-2-2,-15-23,3 4,5 3,-19-35,24 48,-1 0,0 1,0 0,0 0,-12-10,2 3,1 0,0-1,1 0,1-1,-15-22,24 31,1 3,0 0,0 0,0 0,0 0,0 1,-4-4,5 5,0 1,0-1,0 1,0-1,0 1,0-1,-1 1,1 0,0-1,0 1,0 0,-1 0,1 0,0 0,0 0,0 0,-1 0,1 0,0 1,0-1,0 0,-2 1,-9 4,0 1,0 0,-13 10,-31 25,54-40,-19 16,1 1,-24 27,-16 33,35-43,17-23,1 0,0 0,-5 13,-10 19,18-38,-1 0,0 0,-8 8,-1 2,-4-1,15-12,0 0,-1 0,1 0,-4 6,6-8,0 0,1 1,-1-1,1 1,-1-1,1 1,0-1,0 1,-1-1,1 1,0-1,0 1,1-1,-1 1,0-1,1 2,-1-1,1 1,0-1,-1 0,1 0,0 0,0 0,0 0,1 0,-1 0,2 1,-3-3,0 0,0 0,0 1,0-1,0 0,0 0,0 0,1 0,-1 0,0 0,0 0,0 0,0 0,0 0,0 1,0-1,1 0,-1 0,0 0,0 0,0 0,0 0,0 0,1 0,-1 0,0 0,0 0,0 0,0 0,0 0,0 0,1 0,-1-1,0 1,0 0,2-5,-1-9,-3-7,-2-1,0 1,-12-33,6 23,2 4,-22-86,28 98,-1 0,2 0,0 0,1 0,3-26,1 19,1 0,11-34,-11 43,0 1,1 0,1 0,0 1,14-19,7-4,42-39,-67 70,0 0,1 1,-1 0,0-1,1 1,6-2,-8 3,0 0,0 1,0-1,0 1,0 0,0 0,0 0,1 0,-1 0,0 0,0 0,0 1,0-1,4 2,-1 0,0-1,0 1,0 1,0-1,-1 1,1 0,-1 0,1 0,-1 1,0-1,0 1,3 4,7 13,-9-13,1 0,0-1,0 1,1-1,11 10,-13-13,0 0,0 0,0-1,1 0,-1 0,1 0,0-1,0 1,8 1,-10-3,0 0,1 1,5 2,11 4,-21-8,0 0,0 0,0 0,0 0,1 0,-1 0,0 0,0 0,0 0,0 0,1 0,-1 0,0 0,0 0,0 0,0 0,0 0,1 0,-1 0,0 0,0 0,0 0,0-1,1 1,-1 0,0 0,0 0,0 0,0 0,0 0,0-1,0-4,-9-9,7 11,-2-5,0-1,1 1,-3-10,1 4,2 6,-1-1,-5-7,5 8,-7-14,6 6,5 13,-1 1,1-1,-1 0,0 1,0-1,0 0,0 1,-1-1,1 1,-1 0,0-1,1 1,-1 0,-2-2,-1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2T22:13:29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24575,'1'0'0,"1"0"0,-1 1 0,0 0 0,1-1 0,-1 1 0,0 0 0,0 0 0,1-1 0,-1 1 0,0 0 0,1 2 0,4 1 0,119 93 0,-45-34 0,4 4 0,43 31 0,6-10 0,-8-31 0,-11-5 0,-69-27 0,-13-7 0,0-1 0,47 17 0,68 10 0,-93-29 0,-19-2-1365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2T22:13:44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2T22:21:06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1048 24575,'2'-1'0,"0"0"0,0 0 0,0 1 0,0-1 0,0 0 0,0-1 0,-1 1 0,1 0 0,-1 0 0,1-1 0,-1 1 0,2-3 0,-1 3 0,91-109 0,-49 55 0,70-74 0,28-33 0,-127 141 0,0 0 0,-1-1 0,-2-1 0,0 0 0,-1 0 0,14-48 0,-6 10 0,3 2 0,32-65 0,-43 103 0,0-1 0,23-29 0,-34 51-1,4-5-453,-1 0-1,5-9 0,-4 7-6371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2T22:21:06.4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482 281,'0'5,"-1"-1,0 1,0-1,-1 1,0-1,1 0,-1 1,-1-1,1 0,-3 4,-2 3,-31 48,-45 56,78-108,-6 7,-14 24,22-33,1 0,0-1,0 1,0 0,0 1,1-1,0 0,0 0,0 10,1-10,0 0,-1 0,-2 9,2-11,0 1,0-1,0 0,1 0,-1 1,1-1,0 1,0-1,1 0,-1 1,2 4,3 5,1 0,0 0,14 19,-11-17,13 28,-19-37,0-1,0 0,1 0,-1 0,8 8,23 20,-25-25,19 13,-24-19,0 0,0 0,0 0,0 0,0-1,1 0,-1 0,6 1,-8-2,4 1,-1-1,0 1,10-2,-13 1,-1 0,1-1,-1 1,1 0,-1-1,0 1,1-1,-1 0,1 0,-1 1,0-1,0 0,1 0,-1 0,0 0,0 0,1-3,6-6,1 0,11-10,-13 13,0 0,-1 0,0 0,0 0,9-17,-12 18,2-1,-1 1,0 0,1 0,7-6,-7 8,-1-2,1 1,-1 0,1-1,-2 0,5-7,-5 4,1-1,-2 1,3-13,-3 16,0-1,0 1,1 0,0 0,0 1,4-8,-3 8,-1 0,0-1,0 1,0-1,-1 0,3-9,-5 12,0 1,0 0,0 0,0 0,0 0,0 0,-1 0,1 0,-1 0,0 0,1 0,-2-2,-15-23,3 4,5 3,-19-35,24 48,-1 0,0 1,0 0,0 0,-12-10,2 3,1 0,0-1,1 0,1-1,-15-22,24 31,1 3,0 0,0 0,0 0,0 0,0 1,-4-4,5 5,0 1,0-1,0 1,0-1,0 1,0-1,-1 1,1 0,0-1,0 1,0 0,-1 0,1 0,0 0,0 0,0 0,-1 0,1 0,0 1,0-1,0 0,-2 1,-9 4,0 1,0 0,-13 10,-31 25,54-40,-19 16,1 1,-24 27,-16 33,35-43,17-23,1 0,0 0,-5 13,-10 19,18-38,-1 0,0 0,-8 8,-1 2,-4-1,15-12,0 0,-1 0,1 0,-4 6,6-8,0 0,1 1,-1-1,1 1,-1-1,1 1,0-1,0 1,-1-1,1 1,0-1,0 1,1-1,-1 1,0-1,1 2,-1-1,1 1,0-1,-1 0,1 0,0 0,0 0,0 0,1 0,-1 0,2 1,-3-3,0 0,0 0,0 1,0-1,0 0,0 0,0 0,1 0,-1 0,0 0,0 0,0 0,0 0,0 0,0 1,0-1,1 0,-1 0,0 0,0 0,0 0,0 0,0 0,1 0,-1 0,0 0,0 0,0 0,0 0,0 0,0 0,1 0,-1-1,0 1,0 0,2-5,-1-9,-3-7,-2-1,0 1,-12-33,6 23,2 4,-22-86,28 98,-1 0,2 0,0 0,1 0,3-26,1 19,1 0,11-34,-11 43,0 1,1 0,1 0,0 1,14-19,7-4,42-39,-67 70,0 0,1 1,-1 0,0-1,1 1,6-2,-8 3,0 0,0 1,0-1,0 1,0 0,0 0,0 0,1 0,-1 0,0 0,0 0,0 1,0-1,4 2,-1 0,0-1,0 1,0 1,0-1,-1 1,1 0,-1 0,1 0,-1 1,0-1,0 1,3 4,7 13,-9-13,1 0,0-1,0 1,1-1,11 10,-13-13,0 0,0 0,0-1,1 0,-1 0,1 0,0-1,0 1,8 1,-10-3,0 0,1 1,5 2,11 4,-21-8,0 0,0 0,0 0,0 0,1 0,-1 0,0 0,0 0,0 0,0 0,1 0,-1 0,0 0,0 0,0 0,0 0,0 0,1 0,-1 0,0 0,0 0,0 0,0-1,1 1,-1 0,0 0,0 0,0 0,0 0,0 0,0-1,0-4,-9-9,7 11,-2-5,0-1,1 1,-3-10,1 4,2 6,-1-1,-5-7,5 8,-7-14,6 6,5 13,-1 1,1-1,-1 0,0 1,0-1,0 0,0 1,-1-1,1 1,-1 0,0-1,1 1,-1 0,-2-2,-1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2T22:21:06.4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24575,'1'0'0,"1"0"0,-1 1 0,0 0 0,1-1 0,-1 1 0,0 0 0,0 0 0,1-1 0,-1 1 0,0 0 0,1 2 0,4 1 0,119 93 0,-45-34 0,4 4 0,43 31 0,6-10 0,-8-31 0,-11-5 0,-69-27 0,-13-7 0,0-1 0,47 17 0,68 10 0,-93-29 0,-19-2-1365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2T22:23:48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1048 24575,'2'-1'0,"0"0"0,0 0 0,0 1 0,0-1 0,0 0 0,0-1 0,-1 1 0,1 0 0,-1 0 0,1-1 0,-1 1 0,2-3 0,-1 3 0,91-109 0,-49 55 0,70-74 0,28-33 0,-127 141 0,0 0 0,-1-1 0,-2-1 0,0 0 0,-1 0 0,14-48 0,-6 10 0,3 2 0,32-65 0,-43 103 0,0-1 0,23-29 0,-34 51-1,4-5-453,-1 0-1,5-9 0,-4 7-6371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1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5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3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4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A0B9B2-0C86-4F2D-9F14-7BF1EE9CEF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D699F3-3069-44F3-9A9E-905CFBDAD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1.png"/><Relationship Id="rId3" Type="http://schemas.openxmlformats.org/officeDocument/2006/relationships/image" Target="../media/image2.jpeg"/><Relationship Id="rId21" Type="http://schemas.openxmlformats.org/officeDocument/2006/relationships/customXml" Target="../ink/ink2.xml"/><Relationship Id="rId34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customXml" Target="../ink/ink1.xml"/><Relationship Id="rId25" Type="http://schemas.openxmlformats.org/officeDocument/2006/relationships/customXml" Target="../ink/ink4.xml"/><Relationship Id="rId33" Type="http://schemas.openxmlformats.org/officeDocument/2006/relationships/image" Target="../media/image25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20" Type="http://schemas.openxmlformats.org/officeDocument/2006/relationships/image" Target="../media/image18.sv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customXml" Target="../ink/ink3.xml"/><Relationship Id="rId28" Type="http://schemas.openxmlformats.org/officeDocument/2006/relationships/image" Target="../media/image23.svg"/><Relationship Id="rId36" Type="http://schemas.openxmlformats.org/officeDocument/2006/relationships/customXml" Target="../ink/ink8.xml"/><Relationship Id="rId10" Type="http://schemas.openxmlformats.org/officeDocument/2006/relationships/image" Target="../media/image9.svg"/><Relationship Id="rId19" Type="http://schemas.openxmlformats.org/officeDocument/2006/relationships/image" Target="../media/image17.png"/><Relationship Id="rId31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customXml" Target="../ink/ink6.xml"/><Relationship Id="rId35" Type="http://schemas.openxmlformats.org/officeDocument/2006/relationships/image" Target="../media/image27.svg"/><Relationship Id="rId8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tangle: Rounded Corners 349">
            <a:extLst>
              <a:ext uri="{FF2B5EF4-FFF2-40B4-BE49-F238E27FC236}">
                <a16:creationId xmlns:a16="http://schemas.microsoft.com/office/drawing/2014/main" id="{8E6B6D52-DB54-F570-B71B-09E05CDC63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44471" y="2894092"/>
            <a:ext cx="9838249" cy="113387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Rectangle: Rounded Corners 348">
            <a:extLst>
              <a:ext uri="{FF2B5EF4-FFF2-40B4-BE49-F238E27FC236}">
                <a16:creationId xmlns:a16="http://schemas.microsoft.com/office/drawing/2014/main" id="{62731AEB-067F-A2B3-3198-3714A8C23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021" y="2894091"/>
            <a:ext cx="9875063" cy="113387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Το Ηλεκτρομυογράφημα</a:t>
            </a:r>
            <a:r>
              <a:rPr lang="en-US" dirty="0"/>
              <a:t> (EEG)</a:t>
            </a:r>
          </a:p>
        </p:txBody>
      </p:sp>
      <p:sp>
        <p:nvSpPr>
          <p:cNvPr id="343" name="Rectangle: Rounded Corners 342">
            <a:extLst>
              <a:ext uri="{FF2B5EF4-FFF2-40B4-BE49-F238E27FC236}">
                <a16:creationId xmlns:a16="http://schemas.microsoft.com/office/drawing/2014/main" id="{E102FDA4-3EF2-CBE1-3077-AE16B6915D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366513"/>
            <a:ext cx="20173122" cy="19594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4" name="Picture 343" descr="A blue symbol in a circle&#10;&#10;AI-generated content may be incorrect.">
            <a:extLst>
              <a:ext uri="{FF2B5EF4-FFF2-40B4-BE49-F238E27FC236}">
                <a16:creationId xmlns:a16="http://schemas.microsoft.com/office/drawing/2014/main" id="{A532C869-EB74-2041-0AFA-247FB421C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78" y="658086"/>
            <a:ext cx="1348455" cy="1348455"/>
          </a:xfrm>
          <a:prstGeom prst="rect">
            <a:avLst/>
          </a:prstGeom>
        </p:spPr>
      </p:pic>
      <p:grpSp>
        <p:nvGrpSpPr>
          <p:cNvPr id="345" name="Group 344">
            <a:extLst>
              <a:ext uri="{FF2B5EF4-FFF2-40B4-BE49-F238E27FC236}">
                <a16:creationId xmlns:a16="http://schemas.microsoft.com/office/drawing/2014/main" id="{770E919C-40D4-BA20-0E22-A31B79520163}"/>
              </a:ext>
            </a:extLst>
          </p:cNvPr>
          <p:cNvGrpSpPr/>
          <p:nvPr/>
        </p:nvGrpSpPr>
        <p:grpSpPr>
          <a:xfrm>
            <a:off x="16700957" y="611802"/>
            <a:ext cx="1788556" cy="1481126"/>
            <a:chOff x="11763853" y="1620432"/>
            <a:chExt cx="1920397" cy="1648784"/>
          </a:xfrm>
        </p:grpSpPr>
        <p:sp>
          <p:nvSpPr>
            <p:cNvPr id="346" name="Rectangle 2">
              <a:extLst>
                <a:ext uri="{FF2B5EF4-FFF2-40B4-BE49-F238E27FC236}">
                  <a16:creationId xmlns:a16="http://schemas.microsoft.com/office/drawing/2014/main" id="{32868B29-EF2D-786E-84EB-44F17ECE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853" y="2807551"/>
              <a:ext cx="192039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36838" algn="ctr"/>
                  <a:tab pos="5273675" algn="r"/>
                </a:tabLst>
              </a:pPr>
              <a:r>
                <a:rPr kumimoji="0" lang="el-GR" altLang="en-US" sz="12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ΕΛΛΗΝΙΚΗ ΕΤΑΙΡΕΙΑ για τις ΝΕΥΡΟΕΠΙΣΤΗΜΕΣ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347" name="Picture 616148739" descr="hsnlogo">
              <a:extLst>
                <a:ext uri="{FF2B5EF4-FFF2-40B4-BE49-F238E27FC236}">
                  <a16:creationId xmlns:a16="http://schemas.microsoft.com/office/drawing/2014/main" id="{1D857519-456A-0864-A790-EC1B457B1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4062" y="1620432"/>
              <a:ext cx="1119977" cy="113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8" name="Εικόνα 4">
            <a:extLst>
              <a:ext uri="{FF2B5EF4-FFF2-40B4-BE49-F238E27FC236}">
                <a16:creationId xmlns:a16="http://schemas.microsoft.com/office/drawing/2014/main" id="{80EC6615-7F6C-60A2-73F9-54CECDE68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97" t="14668" r="55886" b="15740"/>
          <a:stretch/>
        </p:blipFill>
        <p:spPr>
          <a:xfrm>
            <a:off x="18714991" y="558430"/>
            <a:ext cx="1959511" cy="15460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6579869-D020-BB20-0379-407497D0D008}"/>
              </a:ext>
            </a:extLst>
          </p:cNvPr>
          <p:cNvGrpSpPr/>
          <p:nvPr/>
        </p:nvGrpSpPr>
        <p:grpSpPr>
          <a:xfrm>
            <a:off x="12668215" y="10118712"/>
            <a:ext cx="5915149" cy="3064203"/>
            <a:chOff x="5831417" y="5811307"/>
            <a:chExt cx="5765800" cy="254918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E8AE5F6-7DE7-3499-90FD-FF13B1B07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7347" t="4387" r="14924"/>
            <a:stretch/>
          </p:blipFill>
          <p:spPr>
            <a:xfrm>
              <a:off x="5831417" y="5811307"/>
              <a:ext cx="5765800" cy="254918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6FF5A48-60FA-B3C3-2CCE-A96F8ABBD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30737" y="6178341"/>
              <a:ext cx="737836" cy="737836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328EDB9-C1AD-340B-ED84-13452279D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39961" y="6120238"/>
              <a:ext cx="795939" cy="79593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4020F5C-94B0-9322-B50F-61D3DB324B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471" r="9143"/>
          <a:stretch/>
        </p:blipFill>
        <p:spPr>
          <a:xfrm>
            <a:off x="11044519" y="6698904"/>
            <a:ext cx="7010286" cy="112794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731A00F-8957-E485-CFE2-17BDBEDE23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936" r="9401"/>
          <a:stretch/>
        </p:blipFill>
        <p:spPr>
          <a:xfrm>
            <a:off x="11028316" y="8779547"/>
            <a:ext cx="7026490" cy="11377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21C969-0089-1D74-0DA0-50E1CE25B51D}"/>
              </a:ext>
            </a:extLst>
          </p:cNvPr>
          <p:cNvSpPr txBox="1"/>
          <p:nvPr/>
        </p:nvSpPr>
        <p:spPr>
          <a:xfrm>
            <a:off x="2692865" y="592794"/>
            <a:ext cx="13782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Ρυθμοί στον Εγκέφαλο: πως σχετίζονται με τις γνωστικές διεργασίες και τη συμπεριφορά.</a:t>
            </a:r>
            <a:br>
              <a:rPr lang="el-GR" sz="5400" dirty="0"/>
            </a:br>
            <a:r>
              <a:rPr lang="el-GR" sz="1800" dirty="0"/>
              <a:t>Εκπαιδευτικός Όμιλος Πρότυπου Λυκείου Ηρακλείου. Υπεύθυνος: Παπαδουράκης Βασίλης, Μαθηματικός</a:t>
            </a:r>
            <a:endParaRPr lang="en-US" dirty="0"/>
          </a:p>
        </p:txBody>
      </p:sp>
      <p:grpSp>
        <p:nvGrpSpPr>
          <p:cNvPr id="23" name="Graphic 17">
            <a:extLst>
              <a:ext uri="{FF2B5EF4-FFF2-40B4-BE49-F238E27FC236}">
                <a16:creationId xmlns:a16="http://schemas.microsoft.com/office/drawing/2014/main" id="{D8B410FF-E5F3-7F6B-E4D4-F26CE01DA192}"/>
              </a:ext>
            </a:extLst>
          </p:cNvPr>
          <p:cNvGrpSpPr/>
          <p:nvPr/>
        </p:nvGrpSpPr>
        <p:grpSpPr>
          <a:xfrm>
            <a:off x="18281783" y="8444756"/>
            <a:ext cx="2227485" cy="1859923"/>
            <a:chOff x="14671133" y="3406475"/>
            <a:chExt cx="2526587" cy="198669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4809DCC-89E0-9053-7D77-C977FA900278}"/>
                </a:ext>
              </a:extLst>
            </p:cNvPr>
            <p:cNvSpPr/>
            <p:nvPr/>
          </p:nvSpPr>
          <p:spPr>
            <a:xfrm>
              <a:off x="14671133" y="3406475"/>
              <a:ext cx="2526587" cy="1986694"/>
            </a:xfrm>
            <a:custGeom>
              <a:avLst/>
              <a:gdLst>
                <a:gd name="connsiteX0" fmla="*/ 0 w 2526587"/>
                <a:gd name="connsiteY0" fmla="*/ 1986695 h 1986694"/>
                <a:gd name="connsiteX1" fmla="*/ 2526587 w 2526587"/>
                <a:gd name="connsiteY1" fmla="*/ 1986695 h 1986694"/>
                <a:gd name="connsiteX2" fmla="*/ 2526587 w 2526587"/>
                <a:gd name="connsiteY2" fmla="*/ 0 h 1986694"/>
                <a:gd name="connsiteX3" fmla="*/ 0 w 2526587"/>
                <a:gd name="connsiteY3" fmla="*/ 0 h 198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6587" h="1986694">
                  <a:moveTo>
                    <a:pt x="0" y="1986695"/>
                  </a:moveTo>
                  <a:lnTo>
                    <a:pt x="2526587" y="1986695"/>
                  </a:lnTo>
                  <a:lnTo>
                    <a:pt x="25265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411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7" name="Graphic 17">
              <a:extLst>
                <a:ext uri="{FF2B5EF4-FFF2-40B4-BE49-F238E27FC236}">
                  <a16:creationId xmlns:a16="http://schemas.microsoft.com/office/drawing/2014/main" id="{CED87513-5E5D-D8C5-55D3-900A0B049B40}"/>
                </a:ext>
              </a:extLst>
            </p:cNvPr>
            <p:cNvGrpSpPr/>
            <p:nvPr/>
          </p:nvGrpSpPr>
          <p:grpSpPr>
            <a:xfrm>
              <a:off x="14744841" y="3582709"/>
              <a:ext cx="2204333" cy="1716753"/>
              <a:chOff x="14744841" y="3582709"/>
              <a:chExt cx="2204333" cy="1716753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9BE551-89A2-9662-CCB6-C935A2C105DD}"/>
                  </a:ext>
                </a:extLst>
              </p:cNvPr>
              <p:cNvSpPr/>
              <p:nvPr/>
            </p:nvSpPr>
            <p:spPr>
              <a:xfrm>
                <a:off x="14986956" y="3644878"/>
                <a:ext cx="1958105" cy="1529755"/>
              </a:xfrm>
              <a:custGeom>
                <a:avLst/>
                <a:gdLst>
                  <a:gd name="connsiteX0" fmla="*/ 0 w 1958105"/>
                  <a:gd name="connsiteY0" fmla="*/ 1529756 h 1529755"/>
                  <a:gd name="connsiteX1" fmla="*/ 1958105 w 1958105"/>
                  <a:gd name="connsiteY1" fmla="*/ 1529756 h 1529755"/>
                  <a:gd name="connsiteX2" fmla="*/ 1958105 w 1958105"/>
                  <a:gd name="connsiteY2" fmla="*/ 0 h 1529755"/>
                  <a:gd name="connsiteX3" fmla="*/ 0 w 1958105"/>
                  <a:gd name="connsiteY3" fmla="*/ 0 h 15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8105" h="1529755">
                    <a:moveTo>
                      <a:pt x="0" y="1529756"/>
                    </a:moveTo>
                    <a:lnTo>
                      <a:pt x="1958105" y="1529756"/>
                    </a:lnTo>
                    <a:lnTo>
                      <a:pt x="19581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411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" name="Graphic 17">
                <a:extLst>
                  <a:ext uri="{FF2B5EF4-FFF2-40B4-BE49-F238E27FC236}">
                    <a16:creationId xmlns:a16="http://schemas.microsoft.com/office/drawing/2014/main" id="{FC5CA69E-FC24-A560-95E6-292319E95F9F}"/>
                  </a:ext>
                </a:extLst>
              </p:cNvPr>
              <p:cNvGrpSpPr/>
              <p:nvPr/>
            </p:nvGrpSpPr>
            <p:grpSpPr>
              <a:xfrm>
                <a:off x="15060485" y="3644878"/>
                <a:ext cx="1819011" cy="1654584"/>
                <a:chOff x="15060485" y="3644878"/>
                <a:chExt cx="1819011" cy="1654584"/>
              </a:xfrm>
            </p:grpSpPr>
            <p:grpSp>
              <p:nvGrpSpPr>
                <p:cNvPr id="34" name="Graphic 17">
                  <a:extLst>
                    <a:ext uri="{FF2B5EF4-FFF2-40B4-BE49-F238E27FC236}">
                      <a16:creationId xmlns:a16="http://schemas.microsoft.com/office/drawing/2014/main" id="{410A0D7B-DBF1-3A48-CFA1-3A35ED1B225A}"/>
                    </a:ext>
                  </a:extLst>
                </p:cNvPr>
                <p:cNvGrpSpPr/>
                <p:nvPr/>
              </p:nvGrpSpPr>
              <p:grpSpPr>
                <a:xfrm>
                  <a:off x="15060485" y="3644878"/>
                  <a:ext cx="20730" cy="1590370"/>
                  <a:chOff x="15060485" y="3644878"/>
                  <a:chExt cx="20730" cy="1590370"/>
                </a:xfrm>
              </p:grpSpPr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106E81DF-A703-0012-BD26-46812813A98D}"/>
                      </a:ext>
                    </a:extLst>
                  </p:cNvPr>
                  <p:cNvSpPr/>
                  <p:nvPr/>
                </p:nvSpPr>
                <p:spPr>
                  <a:xfrm>
                    <a:off x="15070860" y="3644878"/>
                    <a:ext cx="4113" cy="1529755"/>
                  </a:xfrm>
                  <a:custGeom>
                    <a:avLst/>
                    <a:gdLst>
                      <a:gd name="connsiteX0" fmla="*/ 0 w 4113"/>
                      <a:gd name="connsiteY0" fmla="*/ 1529756 h 1529755"/>
                      <a:gd name="connsiteX1" fmla="*/ 0 w 4113"/>
                      <a:gd name="connsiteY1" fmla="*/ 0 h 1529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529755">
                        <a:moveTo>
                          <a:pt x="0" y="1529756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AFA0A558-DB46-C02B-D537-37D4B2E9B1CA}"/>
                      </a:ext>
                    </a:extLst>
                  </p:cNvPr>
                  <p:cNvSpPr/>
                  <p:nvPr/>
                </p:nvSpPr>
                <p:spPr>
                  <a:xfrm>
                    <a:off x="15070860" y="5174633"/>
                    <a:ext cx="4113" cy="14392"/>
                  </a:xfrm>
                  <a:custGeom>
                    <a:avLst/>
                    <a:gdLst>
                      <a:gd name="connsiteX0" fmla="*/ 97 w 4113"/>
                      <a:gd name="connsiteY0" fmla="*/ 430 h 14392"/>
                      <a:gd name="connsiteX1" fmla="*/ 97 w 4113"/>
                      <a:gd name="connsiteY1" fmla="*/ 14823 h 1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4392">
                        <a:moveTo>
                          <a:pt x="97" y="430"/>
                        </a:moveTo>
                        <a:lnTo>
                          <a:pt x="97" y="14823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508BC7E-AC19-02FB-4168-20CCBC3B7DE4}"/>
                      </a:ext>
                    </a:extLst>
                  </p:cNvPr>
                  <p:cNvSpPr/>
                  <p:nvPr/>
                </p:nvSpPr>
                <p:spPr>
                  <a:xfrm flipV="1">
                    <a:off x="15060485" y="5204143"/>
                    <a:ext cx="20730" cy="31105"/>
                  </a:xfrm>
                  <a:custGeom>
                    <a:avLst/>
                    <a:gdLst>
                      <a:gd name="connsiteX0" fmla="*/ 8425 w 20730"/>
                      <a:gd name="connsiteY0" fmla="*/ 26004 h 31105"/>
                      <a:gd name="connsiteX1" fmla="*/ 3713 w 20730"/>
                      <a:gd name="connsiteY1" fmla="*/ 22920 h 31105"/>
                      <a:gd name="connsiteX2" fmla="*/ 2138 w 20730"/>
                      <a:gd name="connsiteY2" fmla="*/ 13654 h 31105"/>
                      <a:gd name="connsiteX3" fmla="*/ 3713 w 20730"/>
                      <a:gd name="connsiteY3" fmla="*/ 4408 h 31105"/>
                      <a:gd name="connsiteX4" fmla="*/ 8425 w 20730"/>
                      <a:gd name="connsiteY4" fmla="*/ 1324 h 31105"/>
                      <a:gd name="connsiteX5" fmla="*/ 13156 w 20730"/>
                      <a:gd name="connsiteY5" fmla="*/ 4408 h 31105"/>
                      <a:gd name="connsiteX6" fmla="*/ 14737 w 20730"/>
                      <a:gd name="connsiteY6" fmla="*/ 13654 h 31105"/>
                      <a:gd name="connsiteX7" fmla="*/ 13156 w 20730"/>
                      <a:gd name="connsiteY7" fmla="*/ 22920 h 31105"/>
                      <a:gd name="connsiteX8" fmla="*/ 8425 w 20730"/>
                      <a:gd name="connsiteY8" fmla="*/ 26004 h 31105"/>
                      <a:gd name="connsiteX9" fmla="*/ 8425 w 20730"/>
                      <a:gd name="connsiteY9" fmla="*/ 29217 h 31105"/>
                      <a:gd name="connsiteX10" fmla="*/ 16132 w 20730"/>
                      <a:gd name="connsiteY10" fmla="*/ 25226 h 31105"/>
                      <a:gd name="connsiteX11" fmla="*/ 18793 w 20730"/>
                      <a:gd name="connsiteY11" fmla="*/ 13654 h 31105"/>
                      <a:gd name="connsiteX12" fmla="*/ 16132 w 20730"/>
                      <a:gd name="connsiteY12" fmla="*/ 2095 h 31105"/>
                      <a:gd name="connsiteX13" fmla="*/ 8425 w 20730"/>
                      <a:gd name="connsiteY13" fmla="*/ -1889 h 31105"/>
                      <a:gd name="connsiteX14" fmla="*/ 724 w 20730"/>
                      <a:gd name="connsiteY14" fmla="*/ 2095 h 31105"/>
                      <a:gd name="connsiteX15" fmla="*/ -1937 w 20730"/>
                      <a:gd name="connsiteY15" fmla="*/ 13654 h 31105"/>
                      <a:gd name="connsiteX16" fmla="*/ 724 w 20730"/>
                      <a:gd name="connsiteY16" fmla="*/ 25226 h 31105"/>
                      <a:gd name="connsiteX17" fmla="*/ 8425 w 20730"/>
                      <a:gd name="connsiteY17" fmla="*/ 29217 h 31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0730" h="31105">
                        <a:moveTo>
                          <a:pt x="8425" y="26004"/>
                        </a:moveTo>
                        <a:cubicBezTo>
                          <a:pt x="6338" y="26004"/>
                          <a:pt x="4767" y="24976"/>
                          <a:pt x="3713" y="22920"/>
                        </a:cubicBezTo>
                        <a:cubicBezTo>
                          <a:pt x="2663" y="20868"/>
                          <a:pt x="2138" y="17779"/>
                          <a:pt x="2138" y="13654"/>
                        </a:cubicBezTo>
                        <a:cubicBezTo>
                          <a:pt x="2138" y="9546"/>
                          <a:pt x="2663" y="6464"/>
                          <a:pt x="3713" y="4408"/>
                        </a:cubicBezTo>
                        <a:cubicBezTo>
                          <a:pt x="4767" y="2352"/>
                          <a:pt x="6338" y="1324"/>
                          <a:pt x="8425" y="1324"/>
                        </a:cubicBezTo>
                        <a:cubicBezTo>
                          <a:pt x="10529" y="1324"/>
                          <a:pt x="12106" y="2352"/>
                          <a:pt x="13156" y="4408"/>
                        </a:cubicBezTo>
                        <a:cubicBezTo>
                          <a:pt x="14210" y="6464"/>
                          <a:pt x="14737" y="9546"/>
                          <a:pt x="14737" y="13654"/>
                        </a:cubicBezTo>
                        <a:cubicBezTo>
                          <a:pt x="14737" y="17779"/>
                          <a:pt x="14210" y="20868"/>
                          <a:pt x="13156" y="22920"/>
                        </a:cubicBezTo>
                        <a:cubicBezTo>
                          <a:pt x="12106" y="24976"/>
                          <a:pt x="10529" y="26004"/>
                          <a:pt x="8425" y="26004"/>
                        </a:cubicBezTo>
                        <a:close/>
                        <a:moveTo>
                          <a:pt x="8425" y="29217"/>
                        </a:moveTo>
                        <a:cubicBezTo>
                          <a:pt x="11788" y="29217"/>
                          <a:pt x="14358" y="27886"/>
                          <a:pt x="16132" y="25226"/>
                        </a:cubicBezTo>
                        <a:cubicBezTo>
                          <a:pt x="17906" y="22571"/>
                          <a:pt x="18793" y="18713"/>
                          <a:pt x="18793" y="13654"/>
                        </a:cubicBezTo>
                        <a:cubicBezTo>
                          <a:pt x="18793" y="8608"/>
                          <a:pt x="17906" y="4755"/>
                          <a:pt x="16132" y="2095"/>
                        </a:cubicBezTo>
                        <a:cubicBezTo>
                          <a:pt x="14358" y="-561"/>
                          <a:pt x="11788" y="-1889"/>
                          <a:pt x="8425" y="-1889"/>
                        </a:cubicBezTo>
                        <a:cubicBezTo>
                          <a:pt x="5065" y="-1889"/>
                          <a:pt x="2498" y="-561"/>
                          <a:pt x="724" y="2095"/>
                        </a:cubicBezTo>
                        <a:cubicBezTo>
                          <a:pt x="-1050" y="4755"/>
                          <a:pt x="-1937" y="8608"/>
                          <a:pt x="-1937" y="13654"/>
                        </a:cubicBezTo>
                        <a:cubicBezTo>
                          <a:pt x="-1937" y="18713"/>
                          <a:pt x="-1050" y="22571"/>
                          <a:pt x="724" y="25226"/>
                        </a:cubicBezTo>
                        <a:cubicBezTo>
                          <a:pt x="2498" y="27886"/>
                          <a:pt x="5065" y="29217"/>
                          <a:pt x="8425" y="292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" name="Graphic 17">
                  <a:extLst>
                    <a:ext uri="{FF2B5EF4-FFF2-40B4-BE49-F238E27FC236}">
                      <a16:creationId xmlns:a16="http://schemas.microsoft.com/office/drawing/2014/main" id="{78B4A557-E8A0-3D7F-4360-A15ED54BBDCD}"/>
                    </a:ext>
                  </a:extLst>
                </p:cNvPr>
                <p:cNvGrpSpPr/>
                <p:nvPr/>
              </p:nvGrpSpPr>
              <p:grpSpPr>
                <a:xfrm>
                  <a:off x="15406245" y="3644878"/>
                  <a:ext cx="45097" cy="1590370"/>
                  <a:chOff x="15406245" y="3644878"/>
                  <a:chExt cx="45097" cy="1590370"/>
                </a:xfrm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8EEB958D-C859-832C-C8CF-F4075F6DFB4E}"/>
                      </a:ext>
                    </a:extLst>
                  </p:cNvPr>
                  <p:cNvSpPr/>
                  <p:nvPr/>
                </p:nvSpPr>
                <p:spPr>
                  <a:xfrm>
                    <a:off x="15427899" y="3644878"/>
                    <a:ext cx="4113" cy="1529755"/>
                  </a:xfrm>
                  <a:custGeom>
                    <a:avLst/>
                    <a:gdLst>
                      <a:gd name="connsiteX0" fmla="*/ 0 w 4113"/>
                      <a:gd name="connsiteY0" fmla="*/ 1529756 h 1529755"/>
                      <a:gd name="connsiteX1" fmla="*/ 0 w 4113"/>
                      <a:gd name="connsiteY1" fmla="*/ 0 h 1529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529755">
                        <a:moveTo>
                          <a:pt x="0" y="1529756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4B43E136-DC64-2419-FDB3-73594C131135}"/>
                      </a:ext>
                    </a:extLst>
                  </p:cNvPr>
                  <p:cNvSpPr/>
                  <p:nvPr/>
                </p:nvSpPr>
                <p:spPr>
                  <a:xfrm>
                    <a:off x="15427899" y="5174633"/>
                    <a:ext cx="4113" cy="14392"/>
                  </a:xfrm>
                  <a:custGeom>
                    <a:avLst/>
                    <a:gdLst>
                      <a:gd name="connsiteX0" fmla="*/ 184 w 4113"/>
                      <a:gd name="connsiteY0" fmla="*/ 430 h 14392"/>
                      <a:gd name="connsiteX1" fmla="*/ 184 w 4113"/>
                      <a:gd name="connsiteY1" fmla="*/ 14823 h 1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4392">
                        <a:moveTo>
                          <a:pt x="184" y="430"/>
                        </a:moveTo>
                        <a:lnTo>
                          <a:pt x="184" y="14823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aphic 17">
                    <a:extLst>
                      <a:ext uri="{FF2B5EF4-FFF2-40B4-BE49-F238E27FC236}">
                        <a16:creationId xmlns:a16="http://schemas.microsoft.com/office/drawing/2014/main" id="{984A19FC-FF00-9A6E-A91A-DCF85259E7CF}"/>
                      </a:ext>
                    </a:extLst>
                  </p:cNvPr>
                  <p:cNvGrpSpPr/>
                  <p:nvPr/>
                </p:nvGrpSpPr>
                <p:grpSpPr>
                  <a:xfrm>
                    <a:off x="15406245" y="5204143"/>
                    <a:ext cx="45097" cy="31105"/>
                    <a:chOff x="15406245" y="5204143"/>
                    <a:chExt cx="45097" cy="31105"/>
                  </a:xfrm>
                  <a:solidFill>
                    <a:srgbClr val="000000"/>
                  </a:solidFill>
                </p:grpSpPr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CA557854-AE7B-BFEA-AAD7-5D24CEB74A5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5406245" y="5204683"/>
                      <a:ext cx="17856" cy="29980"/>
                    </a:xfrm>
                    <a:custGeom>
                      <a:avLst/>
                      <a:gdLst>
                        <a:gd name="connsiteX0" fmla="*/ -1326 w 17856"/>
                        <a:gd name="connsiteY0" fmla="*/ 1520 h 29980"/>
                        <a:gd name="connsiteX1" fmla="*/ 5301 w 17856"/>
                        <a:gd name="connsiteY1" fmla="*/ 1520 h 29980"/>
                        <a:gd name="connsiteX2" fmla="*/ 5301 w 17856"/>
                        <a:gd name="connsiteY2" fmla="*/ 24394 h 29980"/>
                        <a:gd name="connsiteX3" fmla="*/ -1911 w 17856"/>
                        <a:gd name="connsiteY3" fmla="*/ 22948 h 29980"/>
                        <a:gd name="connsiteX4" fmla="*/ -1911 w 17856"/>
                        <a:gd name="connsiteY4" fmla="*/ 26643 h 29980"/>
                        <a:gd name="connsiteX5" fmla="*/ 5262 w 17856"/>
                        <a:gd name="connsiteY5" fmla="*/ 28089 h 29980"/>
                        <a:gd name="connsiteX6" fmla="*/ 9318 w 17856"/>
                        <a:gd name="connsiteY6" fmla="*/ 28089 h 29980"/>
                        <a:gd name="connsiteX7" fmla="*/ 9318 w 17856"/>
                        <a:gd name="connsiteY7" fmla="*/ 1520 h 29980"/>
                        <a:gd name="connsiteX8" fmla="*/ 15946 w 17856"/>
                        <a:gd name="connsiteY8" fmla="*/ 1520 h 29980"/>
                        <a:gd name="connsiteX9" fmla="*/ 15946 w 17856"/>
                        <a:gd name="connsiteY9" fmla="*/ -1892 h 29980"/>
                        <a:gd name="connsiteX10" fmla="*/ -1326 w 17856"/>
                        <a:gd name="connsiteY10" fmla="*/ -1892 h 29980"/>
                        <a:gd name="connsiteX11" fmla="*/ -1326 w 17856"/>
                        <a:gd name="connsiteY11" fmla="*/ 1520 h 29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856" h="29980">
                          <a:moveTo>
                            <a:pt x="-1326" y="1520"/>
                          </a:moveTo>
                          <a:lnTo>
                            <a:pt x="5301" y="1520"/>
                          </a:lnTo>
                          <a:lnTo>
                            <a:pt x="5301" y="24394"/>
                          </a:lnTo>
                          <a:lnTo>
                            <a:pt x="-1911" y="22948"/>
                          </a:lnTo>
                          <a:lnTo>
                            <a:pt x="-1911" y="26643"/>
                          </a:lnTo>
                          <a:lnTo>
                            <a:pt x="5262" y="28089"/>
                          </a:lnTo>
                          <a:lnTo>
                            <a:pt x="9318" y="28089"/>
                          </a:lnTo>
                          <a:lnTo>
                            <a:pt x="9318" y="1520"/>
                          </a:lnTo>
                          <a:lnTo>
                            <a:pt x="15946" y="1520"/>
                          </a:lnTo>
                          <a:lnTo>
                            <a:pt x="15946" y="-1892"/>
                          </a:lnTo>
                          <a:lnTo>
                            <a:pt x="-1326" y="-1892"/>
                          </a:lnTo>
                          <a:lnTo>
                            <a:pt x="-1326" y="15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FD88F7B1-6191-4025-671F-841BB80C2AC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5430613" y="5204143"/>
                      <a:ext cx="20730" cy="31105"/>
                    </a:xfrm>
                    <a:custGeom>
                      <a:avLst/>
                      <a:gdLst>
                        <a:gd name="connsiteX0" fmla="*/ 8514 w 20730"/>
                        <a:gd name="connsiteY0" fmla="*/ 26004 h 31105"/>
                        <a:gd name="connsiteX1" fmla="*/ 3803 w 20730"/>
                        <a:gd name="connsiteY1" fmla="*/ 22920 h 31105"/>
                        <a:gd name="connsiteX2" fmla="*/ 2228 w 20730"/>
                        <a:gd name="connsiteY2" fmla="*/ 13654 h 31105"/>
                        <a:gd name="connsiteX3" fmla="*/ 3803 w 20730"/>
                        <a:gd name="connsiteY3" fmla="*/ 4408 h 31105"/>
                        <a:gd name="connsiteX4" fmla="*/ 8514 w 20730"/>
                        <a:gd name="connsiteY4" fmla="*/ 1324 h 31105"/>
                        <a:gd name="connsiteX5" fmla="*/ 13245 w 20730"/>
                        <a:gd name="connsiteY5" fmla="*/ 4408 h 31105"/>
                        <a:gd name="connsiteX6" fmla="*/ 14827 w 20730"/>
                        <a:gd name="connsiteY6" fmla="*/ 13654 h 31105"/>
                        <a:gd name="connsiteX7" fmla="*/ 13245 w 20730"/>
                        <a:gd name="connsiteY7" fmla="*/ 22920 h 31105"/>
                        <a:gd name="connsiteX8" fmla="*/ 8514 w 20730"/>
                        <a:gd name="connsiteY8" fmla="*/ 26004 h 31105"/>
                        <a:gd name="connsiteX9" fmla="*/ 8514 w 20730"/>
                        <a:gd name="connsiteY9" fmla="*/ 29217 h 31105"/>
                        <a:gd name="connsiteX10" fmla="*/ 16222 w 20730"/>
                        <a:gd name="connsiteY10" fmla="*/ 25226 h 31105"/>
                        <a:gd name="connsiteX11" fmla="*/ 18883 w 20730"/>
                        <a:gd name="connsiteY11" fmla="*/ 13654 h 31105"/>
                        <a:gd name="connsiteX12" fmla="*/ 16222 w 20730"/>
                        <a:gd name="connsiteY12" fmla="*/ 2095 h 31105"/>
                        <a:gd name="connsiteX13" fmla="*/ 8514 w 20730"/>
                        <a:gd name="connsiteY13" fmla="*/ -1889 h 31105"/>
                        <a:gd name="connsiteX14" fmla="*/ 814 w 20730"/>
                        <a:gd name="connsiteY14" fmla="*/ 2095 h 31105"/>
                        <a:gd name="connsiteX15" fmla="*/ -1847 w 20730"/>
                        <a:gd name="connsiteY15" fmla="*/ 13654 h 31105"/>
                        <a:gd name="connsiteX16" fmla="*/ 814 w 20730"/>
                        <a:gd name="connsiteY16" fmla="*/ 25226 h 31105"/>
                        <a:gd name="connsiteX17" fmla="*/ 8514 w 20730"/>
                        <a:gd name="connsiteY17" fmla="*/ 29217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514" y="26004"/>
                          </a:moveTo>
                          <a:cubicBezTo>
                            <a:pt x="6428" y="26004"/>
                            <a:pt x="4857" y="24976"/>
                            <a:pt x="3803" y="22920"/>
                          </a:cubicBezTo>
                          <a:cubicBezTo>
                            <a:pt x="2753" y="20868"/>
                            <a:pt x="2228" y="17779"/>
                            <a:pt x="2228" y="13654"/>
                          </a:cubicBezTo>
                          <a:cubicBezTo>
                            <a:pt x="2228" y="9546"/>
                            <a:pt x="2753" y="6464"/>
                            <a:pt x="3803" y="4408"/>
                          </a:cubicBezTo>
                          <a:cubicBezTo>
                            <a:pt x="4857" y="2352"/>
                            <a:pt x="6428" y="1324"/>
                            <a:pt x="8514" y="1324"/>
                          </a:cubicBezTo>
                          <a:cubicBezTo>
                            <a:pt x="10619" y="1324"/>
                            <a:pt x="12196" y="2352"/>
                            <a:pt x="13245" y="4408"/>
                          </a:cubicBezTo>
                          <a:cubicBezTo>
                            <a:pt x="14300" y="6464"/>
                            <a:pt x="14827" y="9546"/>
                            <a:pt x="14827" y="13654"/>
                          </a:cubicBezTo>
                          <a:cubicBezTo>
                            <a:pt x="14827" y="17779"/>
                            <a:pt x="14300" y="20868"/>
                            <a:pt x="13245" y="22920"/>
                          </a:cubicBezTo>
                          <a:cubicBezTo>
                            <a:pt x="12196" y="24976"/>
                            <a:pt x="10619" y="26004"/>
                            <a:pt x="8514" y="26004"/>
                          </a:cubicBezTo>
                          <a:close/>
                          <a:moveTo>
                            <a:pt x="8514" y="29217"/>
                          </a:moveTo>
                          <a:cubicBezTo>
                            <a:pt x="11878" y="29217"/>
                            <a:pt x="14447" y="27886"/>
                            <a:pt x="16222" y="25226"/>
                          </a:cubicBezTo>
                          <a:cubicBezTo>
                            <a:pt x="17996" y="22571"/>
                            <a:pt x="18883" y="18713"/>
                            <a:pt x="18883" y="13654"/>
                          </a:cubicBezTo>
                          <a:cubicBezTo>
                            <a:pt x="18883" y="8608"/>
                            <a:pt x="17996" y="4755"/>
                            <a:pt x="16222" y="2095"/>
                          </a:cubicBezTo>
                          <a:cubicBezTo>
                            <a:pt x="14447" y="-561"/>
                            <a:pt x="11878" y="-1889"/>
                            <a:pt x="8514" y="-1889"/>
                          </a:cubicBezTo>
                          <a:cubicBezTo>
                            <a:pt x="5155" y="-1889"/>
                            <a:pt x="2588" y="-561"/>
                            <a:pt x="814" y="2095"/>
                          </a:cubicBezTo>
                          <a:cubicBezTo>
                            <a:pt x="-960" y="4755"/>
                            <a:pt x="-1847" y="8608"/>
                            <a:pt x="-1847" y="13654"/>
                          </a:cubicBezTo>
                          <a:cubicBezTo>
                            <a:pt x="-1847" y="18713"/>
                            <a:pt x="-960" y="22571"/>
                            <a:pt x="814" y="25226"/>
                          </a:cubicBezTo>
                          <a:cubicBezTo>
                            <a:pt x="2588" y="27886"/>
                            <a:pt x="5155" y="29217"/>
                            <a:pt x="8514" y="2921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4" name="Graphic 17">
                  <a:extLst>
                    <a:ext uri="{FF2B5EF4-FFF2-40B4-BE49-F238E27FC236}">
                      <a16:creationId xmlns:a16="http://schemas.microsoft.com/office/drawing/2014/main" id="{DB44E048-1ED7-EAF7-EB33-E161A81C4DFC}"/>
                    </a:ext>
                  </a:extLst>
                </p:cNvPr>
                <p:cNvGrpSpPr/>
                <p:nvPr/>
              </p:nvGrpSpPr>
              <p:grpSpPr>
                <a:xfrm>
                  <a:off x="15761778" y="3644878"/>
                  <a:ext cx="46601" cy="1590370"/>
                  <a:chOff x="15761778" y="3644878"/>
                  <a:chExt cx="46601" cy="1590370"/>
                </a:xfrm>
              </p:grpSpPr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15D4D936-F26E-417C-09C4-7A9DDE2CFA0A}"/>
                      </a:ext>
                    </a:extLst>
                  </p:cNvPr>
                  <p:cNvSpPr/>
                  <p:nvPr/>
                </p:nvSpPr>
                <p:spPr>
                  <a:xfrm>
                    <a:off x="15784940" y="3644878"/>
                    <a:ext cx="4113" cy="1529755"/>
                  </a:xfrm>
                  <a:custGeom>
                    <a:avLst/>
                    <a:gdLst>
                      <a:gd name="connsiteX0" fmla="*/ 0 w 4113"/>
                      <a:gd name="connsiteY0" fmla="*/ 1529756 h 1529755"/>
                      <a:gd name="connsiteX1" fmla="*/ 0 w 4113"/>
                      <a:gd name="connsiteY1" fmla="*/ 0 h 1529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529755">
                        <a:moveTo>
                          <a:pt x="0" y="1529756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F486C92D-8D6D-3A43-CFCD-1C52C50E6AFC}"/>
                      </a:ext>
                    </a:extLst>
                  </p:cNvPr>
                  <p:cNvSpPr/>
                  <p:nvPr/>
                </p:nvSpPr>
                <p:spPr>
                  <a:xfrm>
                    <a:off x="15784940" y="5174633"/>
                    <a:ext cx="4113" cy="14392"/>
                  </a:xfrm>
                  <a:custGeom>
                    <a:avLst/>
                    <a:gdLst>
                      <a:gd name="connsiteX0" fmla="*/ 271 w 4113"/>
                      <a:gd name="connsiteY0" fmla="*/ 430 h 14392"/>
                      <a:gd name="connsiteX1" fmla="*/ 271 w 4113"/>
                      <a:gd name="connsiteY1" fmla="*/ 14823 h 1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4392">
                        <a:moveTo>
                          <a:pt x="271" y="430"/>
                        </a:moveTo>
                        <a:lnTo>
                          <a:pt x="271" y="14823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7" name="Graphic 17">
                    <a:extLst>
                      <a:ext uri="{FF2B5EF4-FFF2-40B4-BE49-F238E27FC236}">
                        <a16:creationId xmlns:a16="http://schemas.microsoft.com/office/drawing/2014/main" id="{FFEE6F44-4034-C4CC-6968-7FAFF4BDC238}"/>
                      </a:ext>
                    </a:extLst>
                  </p:cNvPr>
                  <p:cNvGrpSpPr/>
                  <p:nvPr/>
                </p:nvGrpSpPr>
                <p:grpSpPr>
                  <a:xfrm>
                    <a:off x="15761778" y="5204143"/>
                    <a:ext cx="46601" cy="31105"/>
                    <a:chOff x="15761778" y="5204143"/>
                    <a:chExt cx="46601" cy="31105"/>
                  </a:xfrm>
                  <a:solidFill>
                    <a:srgbClr val="000000"/>
                  </a:solidFill>
                </p:grpSpPr>
                <p:sp>
                  <p:nvSpPr>
                    <p:cNvPr id="48" name="Freeform: Shape 47">
                      <a:extLst>
                        <a:ext uri="{FF2B5EF4-FFF2-40B4-BE49-F238E27FC236}">
                          <a16:creationId xmlns:a16="http://schemas.microsoft.com/office/drawing/2014/main" id="{9FFF7DFA-5E56-211B-1DBE-0DC667B6CD2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5761778" y="5204143"/>
                      <a:ext cx="19039" cy="30520"/>
                    </a:xfrm>
                    <a:custGeom>
                      <a:avLst/>
                      <a:gdLst>
                        <a:gd name="connsiteX0" fmla="*/ 3196 w 19039"/>
                        <a:gd name="connsiteY0" fmla="*/ 1478 h 30520"/>
                        <a:gd name="connsiteX1" fmla="*/ 17357 w 19039"/>
                        <a:gd name="connsiteY1" fmla="*/ 1478 h 30520"/>
                        <a:gd name="connsiteX2" fmla="*/ 17357 w 19039"/>
                        <a:gd name="connsiteY2" fmla="*/ -1934 h 30520"/>
                        <a:gd name="connsiteX3" fmla="*/ -1683 w 19039"/>
                        <a:gd name="connsiteY3" fmla="*/ -1934 h 30520"/>
                        <a:gd name="connsiteX4" fmla="*/ -1683 w 19039"/>
                        <a:gd name="connsiteY4" fmla="*/ 1478 h 30520"/>
                        <a:gd name="connsiteX5" fmla="*/ 4610 w 19039"/>
                        <a:gd name="connsiteY5" fmla="*/ 7890 h 30520"/>
                        <a:gd name="connsiteX6" fmla="*/ 9624 w 19039"/>
                        <a:gd name="connsiteY6" fmla="*/ 13088 h 30520"/>
                        <a:gd name="connsiteX7" fmla="*/ 12343 w 19039"/>
                        <a:gd name="connsiteY7" fmla="*/ 16789 h 30520"/>
                        <a:gd name="connsiteX8" fmla="*/ 13121 w 19039"/>
                        <a:gd name="connsiteY8" fmla="*/ 19771 h 30520"/>
                        <a:gd name="connsiteX9" fmla="*/ 11443 w 19039"/>
                        <a:gd name="connsiteY9" fmla="*/ 23664 h 30520"/>
                        <a:gd name="connsiteX10" fmla="*/ 7072 w 19039"/>
                        <a:gd name="connsiteY10" fmla="*/ 25174 h 30520"/>
                        <a:gd name="connsiteX11" fmla="*/ 3042 w 19039"/>
                        <a:gd name="connsiteY11" fmla="*/ 24513 h 30520"/>
                        <a:gd name="connsiteX12" fmla="*/ -1483 w 19039"/>
                        <a:gd name="connsiteY12" fmla="*/ 22501 h 30520"/>
                        <a:gd name="connsiteX13" fmla="*/ -1483 w 19039"/>
                        <a:gd name="connsiteY13" fmla="*/ 26601 h 30520"/>
                        <a:gd name="connsiteX14" fmla="*/ 3093 w 19039"/>
                        <a:gd name="connsiteY14" fmla="*/ 28085 h 30520"/>
                        <a:gd name="connsiteX15" fmla="*/ 6995 w 19039"/>
                        <a:gd name="connsiteY15" fmla="*/ 28586 h 30520"/>
                        <a:gd name="connsiteX16" fmla="*/ 14426 w 19039"/>
                        <a:gd name="connsiteY16" fmla="*/ 26254 h 30520"/>
                        <a:gd name="connsiteX17" fmla="*/ 17196 w 19039"/>
                        <a:gd name="connsiteY17" fmla="*/ 20034 h 30520"/>
                        <a:gd name="connsiteX18" fmla="*/ 16502 w 19039"/>
                        <a:gd name="connsiteY18" fmla="*/ 16526 h 30520"/>
                        <a:gd name="connsiteX19" fmla="*/ 13982 w 19039"/>
                        <a:gd name="connsiteY19" fmla="*/ 12626 h 30520"/>
                        <a:gd name="connsiteX20" fmla="*/ 10788 w 19039"/>
                        <a:gd name="connsiteY20" fmla="*/ 9259 h 30520"/>
                        <a:gd name="connsiteX21" fmla="*/ 3196 w 19039"/>
                        <a:gd name="connsiteY21" fmla="*/ 1478 h 30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9039" h="30520">
                          <a:moveTo>
                            <a:pt x="3196" y="1478"/>
                          </a:moveTo>
                          <a:lnTo>
                            <a:pt x="17357" y="1478"/>
                          </a:lnTo>
                          <a:lnTo>
                            <a:pt x="17357" y="-1934"/>
                          </a:lnTo>
                          <a:lnTo>
                            <a:pt x="-1683" y="-1934"/>
                          </a:lnTo>
                          <a:lnTo>
                            <a:pt x="-1683" y="1478"/>
                          </a:lnTo>
                          <a:cubicBezTo>
                            <a:pt x="-144" y="3071"/>
                            <a:pt x="1954" y="5209"/>
                            <a:pt x="4610" y="7890"/>
                          </a:cubicBezTo>
                          <a:cubicBezTo>
                            <a:pt x="7272" y="10576"/>
                            <a:pt x="8943" y="12309"/>
                            <a:pt x="9624" y="13088"/>
                          </a:cubicBezTo>
                          <a:cubicBezTo>
                            <a:pt x="10923" y="14545"/>
                            <a:pt x="11829" y="15778"/>
                            <a:pt x="12343" y="16789"/>
                          </a:cubicBezTo>
                          <a:cubicBezTo>
                            <a:pt x="12862" y="17800"/>
                            <a:pt x="13121" y="18794"/>
                            <a:pt x="13121" y="19771"/>
                          </a:cubicBezTo>
                          <a:cubicBezTo>
                            <a:pt x="13121" y="21364"/>
                            <a:pt x="12562" y="22662"/>
                            <a:pt x="11443" y="23664"/>
                          </a:cubicBezTo>
                          <a:cubicBezTo>
                            <a:pt x="10325" y="24671"/>
                            <a:pt x="8868" y="25174"/>
                            <a:pt x="7072" y="25174"/>
                          </a:cubicBezTo>
                          <a:cubicBezTo>
                            <a:pt x="5800" y="25174"/>
                            <a:pt x="4456" y="24954"/>
                            <a:pt x="3042" y="24513"/>
                          </a:cubicBezTo>
                          <a:cubicBezTo>
                            <a:pt x="1632" y="24071"/>
                            <a:pt x="124" y="23401"/>
                            <a:pt x="-1483" y="22501"/>
                          </a:cubicBezTo>
                          <a:lnTo>
                            <a:pt x="-1483" y="26601"/>
                          </a:lnTo>
                          <a:cubicBezTo>
                            <a:pt x="149" y="27256"/>
                            <a:pt x="1675" y="27751"/>
                            <a:pt x="3093" y="28085"/>
                          </a:cubicBezTo>
                          <a:cubicBezTo>
                            <a:pt x="4516" y="28419"/>
                            <a:pt x="5817" y="28586"/>
                            <a:pt x="6995" y="28586"/>
                          </a:cubicBezTo>
                          <a:cubicBezTo>
                            <a:pt x="10102" y="28586"/>
                            <a:pt x="12579" y="27809"/>
                            <a:pt x="14426" y="26254"/>
                          </a:cubicBezTo>
                          <a:cubicBezTo>
                            <a:pt x="16273" y="24703"/>
                            <a:pt x="17196" y="22630"/>
                            <a:pt x="17196" y="20034"/>
                          </a:cubicBezTo>
                          <a:cubicBezTo>
                            <a:pt x="17196" y="18800"/>
                            <a:pt x="16965" y="17631"/>
                            <a:pt x="16502" y="16526"/>
                          </a:cubicBezTo>
                          <a:cubicBezTo>
                            <a:pt x="16044" y="15425"/>
                            <a:pt x="15204" y="14125"/>
                            <a:pt x="13982" y="12626"/>
                          </a:cubicBezTo>
                          <a:cubicBezTo>
                            <a:pt x="13648" y="12236"/>
                            <a:pt x="12583" y="11114"/>
                            <a:pt x="10788" y="9259"/>
                          </a:cubicBezTo>
                          <a:cubicBezTo>
                            <a:pt x="8996" y="7404"/>
                            <a:pt x="6466" y="4810"/>
                            <a:pt x="3196" y="147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Freeform: Shape 48">
                      <a:extLst>
                        <a:ext uri="{FF2B5EF4-FFF2-40B4-BE49-F238E27FC236}">
                          <a16:creationId xmlns:a16="http://schemas.microsoft.com/office/drawing/2014/main" id="{BC869049-AF45-F2C6-7EF8-738DC6B2F04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5787649" y="5204143"/>
                      <a:ext cx="20730" cy="31105"/>
                    </a:xfrm>
                    <a:custGeom>
                      <a:avLst/>
                      <a:gdLst>
                        <a:gd name="connsiteX0" fmla="*/ 8601 w 20730"/>
                        <a:gd name="connsiteY0" fmla="*/ 26004 h 31105"/>
                        <a:gd name="connsiteX1" fmla="*/ 3890 w 20730"/>
                        <a:gd name="connsiteY1" fmla="*/ 22920 h 31105"/>
                        <a:gd name="connsiteX2" fmla="*/ 2315 w 20730"/>
                        <a:gd name="connsiteY2" fmla="*/ 13654 h 31105"/>
                        <a:gd name="connsiteX3" fmla="*/ 3890 w 20730"/>
                        <a:gd name="connsiteY3" fmla="*/ 4408 h 31105"/>
                        <a:gd name="connsiteX4" fmla="*/ 8601 w 20730"/>
                        <a:gd name="connsiteY4" fmla="*/ 1324 h 31105"/>
                        <a:gd name="connsiteX5" fmla="*/ 13332 w 20730"/>
                        <a:gd name="connsiteY5" fmla="*/ 4408 h 31105"/>
                        <a:gd name="connsiteX6" fmla="*/ 14914 w 20730"/>
                        <a:gd name="connsiteY6" fmla="*/ 13654 h 31105"/>
                        <a:gd name="connsiteX7" fmla="*/ 13332 w 20730"/>
                        <a:gd name="connsiteY7" fmla="*/ 22920 h 31105"/>
                        <a:gd name="connsiteX8" fmla="*/ 8601 w 20730"/>
                        <a:gd name="connsiteY8" fmla="*/ 26004 h 31105"/>
                        <a:gd name="connsiteX9" fmla="*/ 8601 w 20730"/>
                        <a:gd name="connsiteY9" fmla="*/ 29217 h 31105"/>
                        <a:gd name="connsiteX10" fmla="*/ 16308 w 20730"/>
                        <a:gd name="connsiteY10" fmla="*/ 25226 h 31105"/>
                        <a:gd name="connsiteX11" fmla="*/ 18970 w 20730"/>
                        <a:gd name="connsiteY11" fmla="*/ 13654 h 31105"/>
                        <a:gd name="connsiteX12" fmla="*/ 16308 w 20730"/>
                        <a:gd name="connsiteY12" fmla="*/ 2095 h 31105"/>
                        <a:gd name="connsiteX13" fmla="*/ 8601 w 20730"/>
                        <a:gd name="connsiteY13" fmla="*/ -1889 h 31105"/>
                        <a:gd name="connsiteX14" fmla="*/ 901 w 20730"/>
                        <a:gd name="connsiteY14" fmla="*/ 2095 h 31105"/>
                        <a:gd name="connsiteX15" fmla="*/ -1761 w 20730"/>
                        <a:gd name="connsiteY15" fmla="*/ 13654 h 31105"/>
                        <a:gd name="connsiteX16" fmla="*/ 901 w 20730"/>
                        <a:gd name="connsiteY16" fmla="*/ 25226 h 31105"/>
                        <a:gd name="connsiteX17" fmla="*/ 8601 w 20730"/>
                        <a:gd name="connsiteY17" fmla="*/ 29217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601" y="26004"/>
                          </a:moveTo>
                          <a:cubicBezTo>
                            <a:pt x="6514" y="26004"/>
                            <a:pt x="4944" y="24976"/>
                            <a:pt x="3890" y="22920"/>
                          </a:cubicBezTo>
                          <a:cubicBezTo>
                            <a:pt x="2840" y="20868"/>
                            <a:pt x="2315" y="17779"/>
                            <a:pt x="2315" y="13654"/>
                          </a:cubicBezTo>
                          <a:cubicBezTo>
                            <a:pt x="2315" y="9546"/>
                            <a:pt x="2840" y="6464"/>
                            <a:pt x="3890" y="4408"/>
                          </a:cubicBezTo>
                          <a:cubicBezTo>
                            <a:pt x="4944" y="2352"/>
                            <a:pt x="6514" y="1324"/>
                            <a:pt x="8601" y="1324"/>
                          </a:cubicBezTo>
                          <a:cubicBezTo>
                            <a:pt x="10705" y="1324"/>
                            <a:pt x="12282" y="2352"/>
                            <a:pt x="13332" y="4408"/>
                          </a:cubicBezTo>
                          <a:cubicBezTo>
                            <a:pt x="14386" y="6464"/>
                            <a:pt x="14914" y="9546"/>
                            <a:pt x="14914" y="13654"/>
                          </a:cubicBezTo>
                          <a:cubicBezTo>
                            <a:pt x="14914" y="17779"/>
                            <a:pt x="14386" y="20868"/>
                            <a:pt x="13332" y="22920"/>
                          </a:cubicBezTo>
                          <a:cubicBezTo>
                            <a:pt x="12282" y="24976"/>
                            <a:pt x="10705" y="26004"/>
                            <a:pt x="8601" y="26004"/>
                          </a:cubicBezTo>
                          <a:close/>
                          <a:moveTo>
                            <a:pt x="8601" y="29217"/>
                          </a:moveTo>
                          <a:cubicBezTo>
                            <a:pt x="11965" y="29217"/>
                            <a:pt x="14534" y="27886"/>
                            <a:pt x="16308" y="25226"/>
                          </a:cubicBezTo>
                          <a:cubicBezTo>
                            <a:pt x="18083" y="22571"/>
                            <a:pt x="18970" y="18713"/>
                            <a:pt x="18970" y="13654"/>
                          </a:cubicBezTo>
                          <a:cubicBezTo>
                            <a:pt x="18970" y="8608"/>
                            <a:pt x="18083" y="4755"/>
                            <a:pt x="16308" y="2095"/>
                          </a:cubicBezTo>
                          <a:cubicBezTo>
                            <a:pt x="14534" y="-561"/>
                            <a:pt x="11965" y="-1889"/>
                            <a:pt x="8601" y="-1889"/>
                          </a:cubicBezTo>
                          <a:cubicBezTo>
                            <a:pt x="5242" y="-1889"/>
                            <a:pt x="2675" y="-561"/>
                            <a:pt x="901" y="2095"/>
                          </a:cubicBezTo>
                          <a:cubicBezTo>
                            <a:pt x="-874" y="4755"/>
                            <a:pt x="-1761" y="8608"/>
                            <a:pt x="-1761" y="13654"/>
                          </a:cubicBezTo>
                          <a:cubicBezTo>
                            <a:pt x="-1761" y="18713"/>
                            <a:pt x="-874" y="22571"/>
                            <a:pt x="901" y="25226"/>
                          </a:cubicBezTo>
                          <a:cubicBezTo>
                            <a:pt x="2675" y="27886"/>
                            <a:pt x="5242" y="29217"/>
                            <a:pt x="8601" y="2921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" name="Graphic 17">
                  <a:extLst>
                    <a:ext uri="{FF2B5EF4-FFF2-40B4-BE49-F238E27FC236}">
                      <a16:creationId xmlns:a16="http://schemas.microsoft.com/office/drawing/2014/main" id="{1C714951-2E2E-32F6-D618-C2EA5F66E675}"/>
                    </a:ext>
                  </a:extLst>
                </p:cNvPr>
                <p:cNvGrpSpPr/>
                <p:nvPr/>
              </p:nvGrpSpPr>
              <p:grpSpPr>
                <a:xfrm>
                  <a:off x="16118940" y="3644878"/>
                  <a:ext cx="46479" cy="1590370"/>
                  <a:chOff x="16118940" y="3644878"/>
                  <a:chExt cx="46479" cy="1590370"/>
                </a:xfrm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3C6F85EA-4F9C-8514-838B-EB6835A40BDC}"/>
                      </a:ext>
                    </a:extLst>
                  </p:cNvPr>
                  <p:cNvSpPr/>
                  <p:nvPr/>
                </p:nvSpPr>
                <p:spPr>
                  <a:xfrm>
                    <a:off x="16141976" y="3644878"/>
                    <a:ext cx="4113" cy="1529755"/>
                  </a:xfrm>
                  <a:custGeom>
                    <a:avLst/>
                    <a:gdLst>
                      <a:gd name="connsiteX0" fmla="*/ 0 w 4113"/>
                      <a:gd name="connsiteY0" fmla="*/ 1529756 h 1529755"/>
                      <a:gd name="connsiteX1" fmla="*/ 0 w 4113"/>
                      <a:gd name="connsiteY1" fmla="*/ 0 h 1529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529755">
                        <a:moveTo>
                          <a:pt x="0" y="1529756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CF28F7C5-D7BD-C4EC-B99C-92A2C650C93D}"/>
                      </a:ext>
                    </a:extLst>
                  </p:cNvPr>
                  <p:cNvSpPr/>
                  <p:nvPr/>
                </p:nvSpPr>
                <p:spPr>
                  <a:xfrm>
                    <a:off x="16141976" y="5174633"/>
                    <a:ext cx="4113" cy="14392"/>
                  </a:xfrm>
                  <a:custGeom>
                    <a:avLst/>
                    <a:gdLst>
                      <a:gd name="connsiteX0" fmla="*/ 358 w 4113"/>
                      <a:gd name="connsiteY0" fmla="*/ 430 h 14392"/>
                      <a:gd name="connsiteX1" fmla="*/ 358 w 4113"/>
                      <a:gd name="connsiteY1" fmla="*/ 14823 h 1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4392">
                        <a:moveTo>
                          <a:pt x="358" y="430"/>
                        </a:moveTo>
                        <a:lnTo>
                          <a:pt x="358" y="14823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3" name="Graphic 17">
                    <a:extLst>
                      <a:ext uri="{FF2B5EF4-FFF2-40B4-BE49-F238E27FC236}">
                        <a16:creationId xmlns:a16="http://schemas.microsoft.com/office/drawing/2014/main" id="{50FBDDBB-1042-95D1-0B2B-731979BC9AEE}"/>
                      </a:ext>
                    </a:extLst>
                  </p:cNvPr>
                  <p:cNvGrpSpPr/>
                  <p:nvPr/>
                </p:nvGrpSpPr>
                <p:grpSpPr>
                  <a:xfrm>
                    <a:off x="16118940" y="5204143"/>
                    <a:ext cx="46479" cy="31105"/>
                    <a:chOff x="16118940" y="5204143"/>
                    <a:chExt cx="46479" cy="31105"/>
                  </a:xfrm>
                  <a:solidFill>
                    <a:srgbClr val="000000"/>
                  </a:solidFill>
                </p:grpSpPr>
                <p:sp>
                  <p:nvSpPr>
                    <p:cNvPr id="54" name="Freeform: Shape 53">
                      <a:extLst>
                        <a:ext uri="{FF2B5EF4-FFF2-40B4-BE49-F238E27FC236}">
                          <a16:creationId xmlns:a16="http://schemas.microsoft.com/office/drawing/2014/main" id="{1F219CA3-A0B6-91D7-680D-87482E58D25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118940" y="5204143"/>
                      <a:ext cx="19740" cy="31105"/>
                    </a:xfrm>
                    <a:custGeom>
                      <a:avLst/>
                      <a:gdLst>
                        <a:gd name="connsiteX0" fmla="*/ 11887 w 19740"/>
                        <a:gd name="connsiteY0" fmla="*/ 14862 h 31105"/>
                        <a:gd name="connsiteX1" fmla="*/ 16432 w 19740"/>
                        <a:gd name="connsiteY1" fmla="*/ 12266 h 31105"/>
                        <a:gd name="connsiteX2" fmla="*/ 18071 w 19740"/>
                        <a:gd name="connsiteY2" fmla="*/ 7409 h 31105"/>
                        <a:gd name="connsiteX3" fmla="*/ 15018 w 19740"/>
                        <a:gd name="connsiteY3" fmla="*/ 540 h 31105"/>
                        <a:gd name="connsiteX4" fmla="*/ 6340 w 19740"/>
                        <a:gd name="connsiteY4" fmla="*/ -1889 h 31105"/>
                        <a:gd name="connsiteX5" fmla="*/ 2458 w 19740"/>
                        <a:gd name="connsiteY5" fmla="*/ -1516 h 31105"/>
                        <a:gd name="connsiteX6" fmla="*/ -1669 w 19740"/>
                        <a:gd name="connsiteY6" fmla="*/ -398 h 31105"/>
                        <a:gd name="connsiteX7" fmla="*/ -1669 w 19740"/>
                        <a:gd name="connsiteY7" fmla="*/ 3515 h 31105"/>
                        <a:gd name="connsiteX8" fmla="*/ 2020 w 19740"/>
                        <a:gd name="connsiteY8" fmla="*/ 2031 h 31105"/>
                        <a:gd name="connsiteX9" fmla="*/ 6224 w 19740"/>
                        <a:gd name="connsiteY9" fmla="*/ 1530 h 31105"/>
                        <a:gd name="connsiteX10" fmla="*/ 12035 w 19740"/>
                        <a:gd name="connsiteY10" fmla="*/ 3033 h 31105"/>
                        <a:gd name="connsiteX11" fmla="*/ 14034 w 19740"/>
                        <a:gd name="connsiteY11" fmla="*/ 7409 h 31105"/>
                        <a:gd name="connsiteX12" fmla="*/ 12177 w 19740"/>
                        <a:gd name="connsiteY12" fmla="*/ 11553 h 31105"/>
                        <a:gd name="connsiteX13" fmla="*/ 7009 w 19740"/>
                        <a:gd name="connsiteY13" fmla="*/ 13050 h 31105"/>
                        <a:gd name="connsiteX14" fmla="*/ 3512 w 19740"/>
                        <a:gd name="connsiteY14" fmla="*/ 13050 h 31105"/>
                        <a:gd name="connsiteX15" fmla="*/ 3512 w 19740"/>
                        <a:gd name="connsiteY15" fmla="*/ 16385 h 31105"/>
                        <a:gd name="connsiteX16" fmla="*/ 7169 w 19740"/>
                        <a:gd name="connsiteY16" fmla="*/ 16385 h 31105"/>
                        <a:gd name="connsiteX17" fmla="*/ 11746 w 19740"/>
                        <a:gd name="connsiteY17" fmla="*/ 17580 h 31105"/>
                        <a:gd name="connsiteX18" fmla="*/ 13334 w 19740"/>
                        <a:gd name="connsiteY18" fmla="*/ 21024 h 31105"/>
                        <a:gd name="connsiteX19" fmla="*/ 11695 w 19740"/>
                        <a:gd name="connsiteY19" fmla="*/ 24565 h 31105"/>
                        <a:gd name="connsiteX20" fmla="*/ 7009 w 19740"/>
                        <a:gd name="connsiteY20" fmla="*/ 25805 h 31105"/>
                        <a:gd name="connsiteX21" fmla="*/ 3428 w 19740"/>
                        <a:gd name="connsiteY21" fmla="*/ 25438 h 31105"/>
                        <a:gd name="connsiteX22" fmla="*/ -769 w 19740"/>
                        <a:gd name="connsiteY22" fmla="*/ 24320 h 31105"/>
                        <a:gd name="connsiteX23" fmla="*/ -769 w 19740"/>
                        <a:gd name="connsiteY23" fmla="*/ 27931 h 31105"/>
                        <a:gd name="connsiteX24" fmla="*/ 3563 w 19740"/>
                        <a:gd name="connsiteY24" fmla="*/ 28895 h 31105"/>
                        <a:gd name="connsiteX25" fmla="*/ 7369 w 19740"/>
                        <a:gd name="connsiteY25" fmla="*/ 29217 h 31105"/>
                        <a:gd name="connsiteX26" fmla="*/ 14677 w 19740"/>
                        <a:gd name="connsiteY26" fmla="*/ 27115 h 31105"/>
                        <a:gd name="connsiteX27" fmla="*/ 17370 w 19740"/>
                        <a:gd name="connsiteY27" fmla="*/ 21448 h 31105"/>
                        <a:gd name="connsiteX28" fmla="*/ 15943 w 19740"/>
                        <a:gd name="connsiteY28" fmla="*/ 17240 h 31105"/>
                        <a:gd name="connsiteX29" fmla="*/ 11887 w 19740"/>
                        <a:gd name="connsiteY29" fmla="*/ 14862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19740" h="31105">
                          <a:moveTo>
                            <a:pt x="11887" y="14862"/>
                          </a:moveTo>
                          <a:cubicBezTo>
                            <a:pt x="13829" y="14447"/>
                            <a:pt x="15344" y="13582"/>
                            <a:pt x="16432" y="12266"/>
                          </a:cubicBezTo>
                          <a:cubicBezTo>
                            <a:pt x="17525" y="10956"/>
                            <a:pt x="18071" y="9337"/>
                            <a:pt x="18071" y="7409"/>
                          </a:cubicBezTo>
                          <a:cubicBezTo>
                            <a:pt x="18071" y="4453"/>
                            <a:pt x="17053" y="2164"/>
                            <a:pt x="15018" y="540"/>
                          </a:cubicBezTo>
                          <a:cubicBezTo>
                            <a:pt x="12982" y="-1079"/>
                            <a:pt x="10090" y="-1889"/>
                            <a:pt x="6340" y="-1889"/>
                          </a:cubicBezTo>
                          <a:cubicBezTo>
                            <a:pt x="5084" y="-1889"/>
                            <a:pt x="3790" y="-1764"/>
                            <a:pt x="2458" y="-1516"/>
                          </a:cubicBezTo>
                          <a:cubicBezTo>
                            <a:pt x="1125" y="-1267"/>
                            <a:pt x="-251" y="-895"/>
                            <a:pt x="-1669" y="-398"/>
                          </a:cubicBezTo>
                          <a:lnTo>
                            <a:pt x="-1669" y="3515"/>
                          </a:lnTo>
                          <a:cubicBezTo>
                            <a:pt x="-546" y="2860"/>
                            <a:pt x="683" y="2365"/>
                            <a:pt x="2020" y="2031"/>
                          </a:cubicBezTo>
                          <a:cubicBezTo>
                            <a:pt x="3362" y="1697"/>
                            <a:pt x="4763" y="1530"/>
                            <a:pt x="6224" y="1530"/>
                          </a:cubicBezTo>
                          <a:cubicBezTo>
                            <a:pt x="8766" y="1530"/>
                            <a:pt x="10703" y="2031"/>
                            <a:pt x="12035" y="3033"/>
                          </a:cubicBezTo>
                          <a:cubicBezTo>
                            <a:pt x="13368" y="4036"/>
                            <a:pt x="14034" y="5494"/>
                            <a:pt x="14034" y="7409"/>
                          </a:cubicBezTo>
                          <a:cubicBezTo>
                            <a:pt x="14034" y="9178"/>
                            <a:pt x="13415" y="10559"/>
                            <a:pt x="12177" y="11553"/>
                          </a:cubicBezTo>
                          <a:cubicBezTo>
                            <a:pt x="10938" y="12551"/>
                            <a:pt x="9215" y="13050"/>
                            <a:pt x="7009" y="13050"/>
                          </a:cubicBezTo>
                          <a:lnTo>
                            <a:pt x="3512" y="13050"/>
                          </a:lnTo>
                          <a:lnTo>
                            <a:pt x="3512" y="16385"/>
                          </a:lnTo>
                          <a:lnTo>
                            <a:pt x="7169" y="16385"/>
                          </a:lnTo>
                          <a:cubicBezTo>
                            <a:pt x="9162" y="16385"/>
                            <a:pt x="10687" y="16783"/>
                            <a:pt x="11746" y="17580"/>
                          </a:cubicBezTo>
                          <a:cubicBezTo>
                            <a:pt x="12804" y="18377"/>
                            <a:pt x="13334" y="19525"/>
                            <a:pt x="13334" y="21024"/>
                          </a:cubicBezTo>
                          <a:cubicBezTo>
                            <a:pt x="13334" y="22562"/>
                            <a:pt x="12787" y="23742"/>
                            <a:pt x="11695" y="24565"/>
                          </a:cubicBezTo>
                          <a:cubicBezTo>
                            <a:pt x="10606" y="25391"/>
                            <a:pt x="9044" y="25805"/>
                            <a:pt x="7009" y="25805"/>
                          </a:cubicBezTo>
                          <a:cubicBezTo>
                            <a:pt x="5894" y="25805"/>
                            <a:pt x="4701" y="25683"/>
                            <a:pt x="3428" y="25438"/>
                          </a:cubicBezTo>
                          <a:cubicBezTo>
                            <a:pt x="2155" y="25199"/>
                            <a:pt x="756" y="24826"/>
                            <a:pt x="-769" y="24320"/>
                          </a:cubicBezTo>
                          <a:lnTo>
                            <a:pt x="-769" y="27931"/>
                          </a:lnTo>
                          <a:cubicBezTo>
                            <a:pt x="773" y="28360"/>
                            <a:pt x="2218" y="28681"/>
                            <a:pt x="3563" y="28895"/>
                          </a:cubicBezTo>
                          <a:cubicBezTo>
                            <a:pt x="4909" y="29109"/>
                            <a:pt x="6177" y="29217"/>
                            <a:pt x="7369" y="29217"/>
                          </a:cubicBezTo>
                          <a:cubicBezTo>
                            <a:pt x="10450" y="29217"/>
                            <a:pt x="12886" y="28516"/>
                            <a:pt x="14677" y="27115"/>
                          </a:cubicBezTo>
                          <a:cubicBezTo>
                            <a:pt x="16473" y="25719"/>
                            <a:pt x="17370" y="23830"/>
                            <a:pt x="17370" y="21448"/>
                          </a:cubicBezTo>
                          <a:cubicBezTo>
                            <a:pt x="17370" y="19786"/>
                            <a:pt x="16895" y="18383"/>
                            <a:pt x="15943" y="17240"/>
                          </a:cubicBezTo>
                          <a:cubicBezTo>
                            <a:pt x="14992" y="16096"/>
                            <a:pt x="13640" y="15304"/>
                            <a:pt x="11887" y="1486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6AD25951-050F-77FC-3A40-AADA65D7F5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144690" y="5204143"/>
                      <a:ext cx="20730" cy="31105"/>
                    </a:xfrm>
                    <a:custGeom>
                      <a:avLst/>
                      <a:gdLst>
                        <a:gd name="connsiteX0" fmla="*/ 8688 w 20730"/>
                        <a:gd name="connsiteY0" fmla="*/ 26004 h 31105"/>
                        <a:gd name="connsiteX1" fmla="*/ 3976 w 20730"/>
                        <a:gd name="connsiteY1" fmla="*/ 22920 h 31105"/>
                        <a:gd name="connsiteX2" fmla="*/ 2402 w 20730"/>
                        <a:gd name="connsiteY2" fmla="*/ 13654 h 31105"/>
                        <a:gd name="connsiteX3" fmla="*/ 3976 w 20730"/>
                        <a:gd name="connsiteY3" fmla="*/ 4408 h 31105"/>
                        <a:gd name="connsiteX4" fmla="*/ 8688 w 20730"/>
                        <a:gd name="connsiteY4" fmla="*/ 1324 h 31105"/>
                        <a:gd name="connsiteX5" fmla="*/ 13419 w 20730"/>
                        <a:gd name="connsiteY5" fmla="*/ 4408 h 31105"/>
                        <a:gd name="connsiteX6" fmla="*/ 15000 w 20730"/>
                        <a:gd name="connsiteY6" fmla="*/ 13654 h 31105"/>
                        <a:gd name="connsiteX7" fmla="*/ 13419 w 20730"/>
                        <a:gd name="connsiteY7" fmla="*/ 22920 h 31105"/>
                        <a:gd name="connsiteX8" fmla="*/ 8688 w 20730"/>
                        <a:gd name="connsiteY8" fmla="*/ 26004 h 31105"/>
                        <a:gd name="connsiteX9" fmla="*/ 8688 w 20730"/>
                        <a:gd name="connsiteY9" fmla="*/ 29217 h 31105"/>
                        <a:gd name="connsiteX10" fmla="*/ 16395 w 20730"/>
                        <a:gd name="connsiteY10" fmla="*/ 25226 h 31105"/>
                        <a:gd name="connsiteX11" fmla="*/ 19056 w 20730"/>
                        <a:gd name="connsiteY11" fmla="*/ 13654 h 31105"/>
                        <a:gd name="connsiteX12" fmla="*/ 16395 w 20730"/>
                        <a:gd name="connsiteY12" fmla="*/ 2095 h 31105"/>
                        <a:gd name="connsiteX13" fmla="*/ 8688 w 20730"/>
                        <a:gd name="connsiteY13" fmla="*/ -1889 h 31105"/>
                        <a:gd name="connsiteX14" fmla="*/ 987 w 20730"/>
                        <a:gd name="connsiteY14" fmla="*/ 2095 h 31105"/>
                        <a:gd name="connsiteX15" fmla="*/ -1674 w 20730"/>
                        <a:gd name="connsiteY15" fmla="*/ 13654 h 31105"/>
                        <a:gd name="connsiteX16" fmla="*/ 987 w 20730"/>
                        <a:gd name="connsiteY16" fmla="*/ 25226 h 31105"/>
                        <a:gd name="connsiteX17" fmla="*/ 8688 w 20730"/>
                        <a:gd name="connsiteY17" fmla="*/ 29217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688" y="26004"/>
                          </a:moveTo>
                          <a:cubicBezTo>
                            <a:pt x="6601" y="26004"/>
                            <a:pt x="5031" y="24976"/>
                            <a:pt x="3976" y="22920"/>
                          </a:cubicBezTo>
                          <a:cubicBezTo>
                            <a:pt x="2927" y="20868"/>
                            <a:pt x="2402" y="17779"/>
                            <a:pt x="2402" y="13654"/>
                          </a:cubicBezTo>
                          <a:cubicBezTo>
                            <a:pt x="2402" y="9546"/>
                            <a:pt x="2927" y="6464"/>
                            <a:pt x="3976" y="4408"/>
                          </a:cubicBezTo>
                          <a:cubicBezTo>
                            <a:pt x="5031" y="2352"/>
                            <a:pt x="6601" y="1324"/>
                            <a:pt x="8688" y="1324"/>
                          </a:cubicBezTo>
                          <a:cubicBezTo>
                            <a:pt x="10792" y="1324"/>
                            <a:pt x="12369" y="2352"/>
                            <a:pt x="13419" y="4408"/>
                          </a:cubicBezTo>
                          <a:cubicBezTo>
                            <a:pt x="14473" y="6464"/>
                            <a:pt x="15000" y="9546"/>
                            <a:pt x="15000" y="13654"/>
                          </a:cubicBezTo>
                          <a:cubicBezTo>
                            <a:pt x="15000" y="17779"/>
                            <a:pt x="14473" y="20868"/>
                            <a:pt x="13419" y="22920"/>
                          </a:cubicBezTo>
                          <a:cubicBezTo>
                            <a:pt x="12369" y="24976"/>
                            <a:pt x="10792" y="26004"/>
                            <a:pt x="8688" y="26004"/>
                          </a:cubicBezTo>
                          <a:close/>
                          <a:moveTo>
                            <a:pt x="8688" y="29217"/>
                          </a:moveTo>
                          <a:cubicBezTo>
                            <a:pt x="12052" y="29217"/>
                            <a:pt x="14621" y="27886"/>
                            <a:pt x="16395" y="25226"/>
                          </a:cubicBezTo>
                          <a:cubicBezTo>
                            <a:pt x="18169" y="22571"/>
                            <a:pt x="19056" y="18713"/>
                            <a:pt x="19056" y="13654"/>
                          </a:cubicBezTo>
                          <a:cubicBezTo>
                            <a:pt x="19056" y="8608"/>
                            <a:pt x="18169" y="4755"/>
                            <a:pt x="16395" y="2095"/>
                          </a:cubicBezTo>
                          <a:cubicBezTo>
                            <a:pt x="14621" y="-561"/>
                            <a:pt x="12052" y="-1889"/>
                            <a:pt x="8688" y="-1889"/>
                          </a:cubicBezTo>
                          <a:cubicBezTo>
                            <a:pt x="5328" y="-1889"/>
                            <a:pt x="2761" y="-561"/>
                            <a:pt x="987" y="2095"/>
                          </a:cubicBezTo>
                          <a:cubicBezTo>
                            <a:pt x="-787" y="4755"/>
                            <a:pt x="-1674" y="8608"/>
                            <a:pt x="-1674" y="13654"/>
                          </a:cubicBezTo>
                          <a:cubicBezTo>
                            <a:pt x="-1674" y="18713"/>
                            <a:pt x="-787" y="22571"/>
                            <a:pt x="987" y="25226"/>
                          </a:cubicBezTo>
                          <a:cubicBezTo>
                            <a:pt x="2761" y="27886"/>
                            <a:pt x="5328" y="29217"/>
                            <a:pt x="8688" y="2921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6" name="Graphic 17">
                  <a:extLst>
                    <a:ext uri="{FF2B5EF4-FFF2-40B4-BE49-F238E27FC236}">
                      <a16:creationId xmlns:a16="http://schemas.microsoft.com/office/drawing/2014/main" id="{A45716BD-A344-D8E2-1BEA-63D90FE30347}"/>
                    </a:ext>
                  </a:extLst>
                </p:cNvPr>
                <p:cNvGrpSpPr/>
                <p:nvPr/>
              </p:nvGrpSpPr>
              <p:grpSpPr>
                <a:xfrm>
                  <a:off x="16474856" y="3644878"/>
                  <a:ext cx="47604" cy="1590370"/>
                  <a:chOff x="16474856" y="3644878"/>
                  <a:chExt cx="47604" cy="1590370"/>
                </a:xfrm>
              </p:grpSpPr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B1555BD2-8BF5-E422-D69F-EA279275E769}"/>
                      </a:ext>
                    </a:extLst>
                  </p:cNvPr>
                  <p:cNvSpPr/>
                  <p:nvPr/>
                </p:nvSpPr>
                <p:spPr>
                  <a:xfrm>
                    <a:off x="16499017" y="3644878"/>
                    <a:ext cx="4113" cy="1529755"/>
                  </a:xfrm>
                  <a:custGeom>
                    <a:avLst/>
                    <a:gdLst>
                      <a:gd name="connsiteX0" fmla="*/ 0 w 4113"/>
                      <a:gd name="connsiteY0" fmla="*/ 1529756 h 1529755"/>
                      <a:gd name="connsiteX1" fmla="*/ 0 w 4113"/>
                      <a:gd name="connsiteY1" fmla="*/ 0 h 1529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529755">
                        <a:moveTo>
                          <a:pt x="0" y="1529756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D2F3B3A2-EA3A-9EF0-1975-D67AB3753F9B}"/>
                      </a:ext>
                    </a:extLst>
                  </p:cNvPr>
                  <p:cNvSpPr/>
                  <p:nvPr/>
                </p:nvSpPr>
                <p:spPr>
                  <a:xfrm>
                    <a:off x="16499016" y="5174633"/>
                    <a:ext cx="4113" cy="14392"/>
                  </a:xfrm>
                  <a:custGeom>
                    <a:avLst/>
                    <a:gdLst>
                      <a:gd name="connsiteX0" fmla="*/ 444 w 4113"/>
                      <a:gd name="connsiteY0" fmla="*/ 430 h 14392"/>
                      <a:gd name="connsiteX1" fmla="*/ 444 w 4113"/>
                      <a:gd name="connsiteY1" fmla="*/ 14823 h 1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4392">
                        <a:moveTo>
                          <a:pt x="444" y="430"/>
                        </a:moveTo>
                        <a:lnTo>
                          <a:pt x="444" y="14823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9" name="Graphic 17">
                    <a:extLst>
                      <a:ext uri="{FF2B5EF4-FFF2-40B4-BE49-F238E27FC236}">
                        <a16:creationId xmlns:a16="http://schemas.microsoft.com/office/drawing/2014/main" id="{F749F619-9BAA-7657-3E28-DD11471F244A}"/>
                      </a:ext>
                    </a:extLst>
                  </p:cNvPr>
                  <p:cNvGrpSpPr/>
                  <p:nvPr/>
                </p:nvGrpSpPr>
                <p:grpSpPr>
                  <a:xfrm>
                    <a:off x="16474856" y="5204143"/>
                    <a:ext cx="47604" cy="31105"/>
                    <a:chOff x="16474856" y="5204143"/>
                    <a:chExt cx="47604" cy="31105"/>
                  </a:xfrm>
                  <a:solidFill>
                    <a:srgbClr val="000000"/>
                  </a:solidFill>
                </p:grpSpPr>
                <p:sp>
                  <p:nvSpPr>
                    <p:cNvPr id="60" name="Freeform: Shape 59">
                      <a:extLst>
                        <a:ext uri="{FF2B5EF4-FFF2-40B4-BE49-F238E27FC236}">
                          <a16:creationId xmlns:a16="http://schemas.microsoft.com/office/drawing/2014/main" id="{5D53C502-6B5D-DBA5-53A3-5961BF14939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474856" y="5204683"/>
                      <a:ext cx="21855" cy="29980"/>
                    </a:xfrm>
                    <a:custGeom>
                      <a:avLst/>
                      <a:gdLst>
                        <a:gd name="connsiteX0" fmla="*/ 11965 w 21855"/>
                        <a:gd name="connsiteY0" fmla="*/ 24555 h 29980"/>
                        <a:gd name="connsiteX1" fmla="*/ 1719 w 21855"/>
                        <a:gd name="connsiteY1" fmla="*/ 8549 h 29980"/>
                        <a:gd name="connsiteX2" fmla="*/ 11965 w 21855"/>
                        <a:gd name="connsiteY2" fmla="*/ 8549 h 29980"/>
                        <a:gd name="connsiteX3" fmla="*/ 11965 w 21855"/>
                        <a:gd name="connsiteY3" fmla="*/ 24555 h 29980"/>
                        <a:gd name="connsiteX4" fmla="*/ 10898 w 21855"/>
                        <a:gd name="connsiteY4" fmla="*/ 28089 h 29980"/>
                        <a:gd name="connsiteX5" fmla="*/ 16002 w 21855"/>
                        <a:gd name="connsiteY5" fmla="*/ 28089 h 29980"/>
                        <a:gd name="connsiteX6" fmla="*/ 16002 w 21855"/>
                        <a:gd name="connsiteY6" fmla="*/ 8549 h 29980"/>
                        <a:gd name="connsiteX7" fmla="*/ 20283 w 21855"/>
                        <a:gd name="connsiteY7" fmla="*/ 8549 h 29980"/>
                        <a:gd name="connsiteX8" fmla="*/ 20283 w 21855"/>
                        <a:gd name="connsiteY8" fmla="*/ 5176 h 29980"/>
                        <a:gd name="connsiteX9" fmla="*/ 16002 w 21855"/>
                        <a:gd name="connsiteY9" fmla="*/ 5176 h 29980"/>
                        <a:gd name="connsiteX10" fmla="*/ 16002 w 21855"/>
                        <a:gd name="connsiteY10" fmla="*/ -1892 h 29980"/>
                        <a:gd name="connsiteX11" fmla="*/ 11965 w 21855"/>
                        <a:gd name="connsiteY11" fmla="*/ -1892 h 29980"/>
                        <a:gd name="connsiteX12" fmla="*/ 11965 w 21855"/>
                        <a:gd name="connsiteY12" fmla="*/ 5176 h 29980"/>
                        <a:gd name="connsiteX13" fmla="*/ -1572 w 21855"/>
                        <a:gd name="connsiteY13" fmla="*/ 5176 h 29980"/>
                        <a:gd name="connsiteX14" fmla="*/ -1572 w 21855"/>
                        <a:gd name="connsiteY14" fmla="*/ 9089 h 29980"/>
                        <a:gd name="connsiteX15" fmla="*/ 10898 w 21855"/>
                        <a:gd name="connsiteY15" fmla="*/ 28089 h 29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1855" h="29980">
                          <a:moveTo>
                            <a:pt x="11965" y="24555"/>
                          </a:moveTo>
                          <a:lnTo>
                            <a:pt x="1719" y="8549"/>
                          </a:lnTo>
                          <a:lnTo>
                            <a:pt x="11965" y="8549"/>
                          </a:lnTo>
                          <a:lnTo>
                            <a:pt x="11965" y="24555"/>
                          </a:lnTo>
                          <a:close/>
                          <a:moveTo>
                            <a:pt x="10898" y="28089"/>
                          </a:moveTo>
                          <a:lnTo>
                            <a:pt x="16002" y="28089"/>
                          </a:lnTo>
                          <a:lnTo>
                            <a:pt x="16002" y="8549"/>
                          </a:lnTo>
                          <a:lnTo>
                            <a:pt x="20283" y="8549"/>
                          </a:lnTo>
                          <a:lnTo>
                            <a:pt x="20283" y="5176"/>
                          </a:lnTo>
                          <a:lnTo>
                            <a:pt x="16002" y="5176"/>
                          </a:lnTo>
                          <a:lnTo>
                            <a:pt x="16002" y="-1892"/>
                          </a:lnTo>
                          <a:lnTo>
                            <a:pt x="11965" y="-1892"/>
                          </a:lnTo>
                          <a:lnTo>
                            <a:pt x="11965" y="5176"/>
                          </a:lnTo>
                          <a:lnTo>
                            <a:pt x="-1572" y="5176"/>
                          </a:lnTo>
                          <a:lnTo>
                            <a:pt x="-1572" y="9089"/>
                          </a:lnTo>
                          <a:lnTo>
                            <a:pt x="10898" y="280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Freeform: Shape 60">
                      <a:extLst>
                        <a:ext uri="{FF2B5EF4-FFF2-40B4-BE49-F238E27FC236}">
                          <a16:creationId xmlns:a16="http://schemas.microsoft.com/office/drawing/2014/main" id="{5D16BCA2-3043-0E20-EEE7-7F8D7481948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501730" y="5204143"/>
                      <a:ext cx="20730" cy="31105"/>
                    </a:xfrm>
                    <a:custGeom>
                      <a:avLst/>
                      <a:gdLst>
                        <a:gd name="connsiteX0" fmla="*/ 8775 w 20730"/>
                        <a:gd name="connsiteY0" fmla="*/ 26004 h 31105"/>
                        <a:gd name="connsiteX1" fmla="*/ 4063 w 20730"/>
                        <a:gd name="connsiteY1" fmla="*/ 22920 h 31105"/>
                        <a:gd name="connsiteX2" fmla="*/ 2488 w 20730"/>
                        <a:gd name="connsiteY2" fmla="*/ 13654 h 31105"/>
                        <a:gd name="connsiteX3" fmla="*/ 4063 w 20730"/>
                        <a:gd name="connsiteY3" fmla="*/ 4408 h 31105"/>
                        <a:gd name="connsiteX4" fmla="*/ 8775 w 20730"/>
                        <a:gd name="connsiteY4" fmla="*/ 1324 h 31105"/>
                        <a:gd name="connsiteX5" fmla="*/ 13506 w 20730"/>
                        <a:gd name="connsiteY5" fmla="*/ 4408 h 31105"/>
                        <a:gd name="connsiteX6" fmla="*/ 15087 w 20730"/>
                        <a:gd name="connsiteY6" fmla="*/ 13654 h 31105"/>
                        <a:gd name="connsiteX7" fmla="*/ 13506 w 20730"/>
                        <a:gd name="connsiteY7" fmla="*/ 22920 h 31105"/>
                        <a:gd name="connsiteX8" fmla="*/ 8775 w 20730"/>
                        <a:gd name="connsiteY8" fmla="*/ 26004 h 31105"/>
                        <a:gd name="connsiteX9" fmla="*/ 8775 w 20730"/>
                        <a:gd name="connsiteY9" fmla="*/ 29217 h 31105"/>
                        <a:gd name="connsiteX10" fmla="*/ 16482 w 20730"/>
                        <a:gd name="connsiteY10" fmla="*/ 25226 h 31105"/>
                        <a:gd name="connsiteX11" fmla="*/ 19143 w 20730"/>
                        <a:gd name="connsiteY11" fmla="*/ 13654 h 31105"/>
                        <a:gd name="connsiteX12" fmla="*/ 16482 w 20730"/>
                        <a:gd name="connsiteY12" fmla="*/ 2095 h 31105"/>
                        <a:gd name="connsiteX13" fmla="*/ 8775 w 20730"/>
                        <a:gd name="connsiteY13" fmla="*/ -1889 h 31105"/>
                        <a:gd name="connsiteX14" fmla="*/ 1074 w 20730"/>
                        <a:gd name="connsiteY14" fmla="*/ 2095 h 31105"/>
                        <a:gd name="connsiteX15" fmla="*/ -1587 w 20730"/>
                        <a:gd name="connsiteY15" fmla="*/ 13654 h 31105"/>
                        <a:gd name="connsiteX16" fmla="*/ 1074 w 20730"/>
                        <a:gd name="connsiteY16" fmla="*/ 25226 h 31105"/>
                        <a:gd name="connsiteX17" fmla="*/ 8775 w 20730"/>
                        <a:gd name="connsiteY17" fmla="*/ 29217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775" y="26004"/>
                          </a:moveTo>
                          <a:cubicBezTo>
                            <a:pt x="6688" y="26004"/>
                            <a:pt x="5117" y="24976"/>
                            <a:pt x="4063" y="22920"/>
                          </a:cubicBezTo>
                          <a:cubicBezTo>
                            <a:pt x="3013" y="20868"/>
                            <a:pt x="2488" y="17779"/>
                            <a:pt x="2488" y="13654"/>
                          </a:cubicBezTo>
                          <a:cubicBezTo>
                            <a:pt x="2488" y="9546"/>
                            <a:pt x="3013" y="6464"/>
                            <a:pt x="4063" y="4408"/>
                          </a:cubicBezTo>
                          <a:cubicBezTo>
                            <a:pt x="5117" y="2352"/>
                            <a:pt x="6688" y="1324"/>
                            <a:pt x="8775" y="1324"/>
                          </a:cubicBezTo>
                          <a:cubicBezTo>
                            <a:pt x="10879" y="1324"/>
                            <a:pt x="12456" y="2352"/>
                            <a:pt x="13506" y="4408"/>
                          </a:cubicBezTo>
                          <a:cubicBezTo>
                            <a:pt x="14560" y="6464"/>
                            <a:pt x="15087" y="9546"/>
                            <a:pt x="15087" y="13654"/>
                          </a:cubicBezTo>
                          <a:cubicBezTo>
                            <a:pt x="15087" y="17779"/>
                            <a:pt x="14560" y="20868"/>
                            <a:pt x="13506" y="22920"/>
                          </a:cubicBezTo>
                          <a:cubicBezTo>
                            <a:pt x="12456" y="24976"/>
                            <a:pt x="10879" y="26004"/>
                            <a:pt x="8775" y="26004"/>
                          </a:cubicBezTo>
                          <a:close/>
                          <a:moveTo>
                            <a:pt x="8775" y="29217"/>
                          </a:moveTo>
                          <a:cubicBezTo>
                            <a:pt x="12139" y="29217"/>
                            <a:pt x="14708" y="27886"/>
                            <a:pt x="16482" y="25226"/>
                          </a:cubicBezTo>
                          <a:cubicBezTo>
                            <a:pt x="18256" y="22571"/>
                            <a:pt x="19143" y="18713"/>
                            <a:pt x="19143" y="13654"/>
                          </a:cubicBezTo>
                          <a:cubicBezTo>
                            <a:pt x="19143" y="8608"/>
                            <a:pt x="18256" y="4755"/>
                            <a:pt x="16482" y="2095"/>
                          </a:cubicBezTo>
                          <a:cubicBezTo>
                            <a:pt x="14708" y="-561"/>
                            <a:pt x="12139" y="-1889"/>
                            <a:pt x="8775" y="-1889"/>
                          </a:cubicBezTo>
                          <a:cubicBezTo>
                            <a:pt x="5415" y="-1889"/>
                            <a:pt x="2848" y="-561"/>
                            <a:pt x="1074" y="2095"/>
                          </a:cubicBezTo>
                          <a:cubicBezTo>
                            <a:pt x="-700" y="4755"/>
                            <a:pt x="-1587" y="8608"/>
                            <a:pt x="-1587" y="13654"/>
                          </a:cubicBezTo>
                          <a:cubicBezTo>
                            <a:pt x="-1587" y="18713"/>
                            <a:pt x="-700" y="22571"/>
                            <a:pt x="1074" y="25226"/>
                          </a:cubicBezTo>
                          <a:cubicBezTo>
                            <a:pt x="2848" y="27886"/>
                            <a:pt x="5415" y="29217"/>
                            <a:pt x="8775" y="2921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2" name="Graphic 17">
                  <a:extLst>
                    <a:ext uri="{FF2B5EF4-FFF2-40B4-BE49-F238E27FC236}">
                      <a16:creationId xmlns:a16="http://schemas.microsoft.com/office/drawing/2014/main" id="{69BA8EE5-53D6-7986-5249-BC2E7D2C0352}"/>
                    </a:ext>
                  </a:extLst>
                </p:cNvPr>
                <p:cNvGrpSpPr/>
                <p:nvPr/>
              </p:nvGrpSpPr>
              <p:grpSpPr>
                <a:xfrm>
                  <a:off x="16833056" y="3644878"/>
                  <a:ext cx="46441" cy="1590370"/>
                  <a:chOff x="16833056" y="3644878"/>
                  <a:chExt cx="46441" cy="1590370"/>
                </a:xfrm>
              </p:grpSpPr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46BDAFBD-8AF8-F724-8141-0A2C179189D2}"/>
                      </a:ext>
                    </a:extLst>
                  </p:cNvPr>
                  <p:cNvSpPr/>
                  <p:nvPr/>
                </p:nvSpPr>
                <p:spPr>
                  <a:xfrm>
                    <a:off x="16856057" y="3644878"/>
                    <a:ext cx="4113" cy="1529755"/>
                  </a:xfrm>
                  <a:custGeom>
                    <a:avLst/>
                    <a:gdLst>
                      <a:gd name="connsiteX0" fmla="*/ 0 w 4113"/>
                      <a:gd name="connsiteY0" fmla="*/ 1529756 h 1529755"/>
                      <a:gd name="connsiteX1" fmla="*/ 0 w 4113"/>
                      <a:gd name="connsiteY1" fmla="*/ 0 h 1529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529755">
                        <a:moveTo>
                          <a:pt x="0" y="1529756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241BAC5F-88AB-E0C3-E839-A19835501E53}"/>
                      </a:ext>
                    </a:extLst>
                  </p:cNvPr>
                  <p:cNvSpPr/>
                  <p:nvPr/>
                </p:nvSpPr>
                <p:spPr>
                  <a:xfrm>
                    <a:off x="16856057" y="5174633"/>
                    <a:ext cx="4113" cy="14392"/>
                  </a:xfrm>
                  <a:custGeom>
                    <a:avLst/>
                    <a:gdLst>
                      <a:gd name="connsiteX0" fmla="*/ 531 w 4113"/>
                      <a:gd name="connsiteY0" fmla="*/ 430 h 14392"/>
                      <a:gd name="connsiteX1" fmla="*/ 531 w 4113"/>
                      <a:gd name="connsiteY1" fmla="*/ 14823 h 1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13" h="14392">
                        <a:moveTo>
                          <a:pt x="531" y="430"/>
                        </a:moveTo>
                        <a:lnTo>
                          <a:pt x="531" y="14823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5" name="Graphic 17">
                    <a:extLst>
                      <a:ext uri="{FF2B5EF4-FFF2-40B4-BE49-F238E27FC236}">
                        <a16:creationId xmlns:a16="http://schemas.microsoft.com/office/drawing/2014/main" id="{539FF86C-7839-BD9A-4910-99E1820E8B80}"/>
                      </a:ext>
                    </a:extLst>
                  </p:cNvPr>
                  <p:cNvGrpSpPr/>
                  <p:nvPr/>
                </p:nvGrpSpPr>
                <p:grpSpPr>
                  <a:xfrm>
                    <a:off x="16833056" y="5204143"/>
                    <a:ext cx="46441" cy="31105"/>
                    <a:chOff x="16833056" y="5204143"/>
                    <a:chExt cx="46441" cy="31105"/>
                  </a:xfrm>
                  <a:solidFill>
                    <a:srgbClr val="000000"/>
                  </a:solidFill>
                </p:grpSpPr>
                <p:sp>
                  <p:nvSpPr>
                    <p:cNvPr id="66" name="Freeform: Shape 65">
                      <a:extLst>
                        <a:ext uri="{FF2B5EF4-FFF2-40B4-BE49-F238E27FC236}">
                          <a16:creationId xmlns:a16="http://schemas.microsoft.com/office/drawing/2014/main" id="{969A216A-E30C-F969-60E0-540E3C99036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833056" y="5204683"/>
                      <a:ext cx="19405" cy="30565"/>
                    </a:xfrm>
                    <a:custGeom>
                      <a:avLst/>
                      <a:gdLst>
                        <a:gd name="connsiteX0" fmla="*/ -209 w 19405"/>
                        <a:gd name="connsiteY0" fmla="*/ 28719 h 30565"/>
                        <a:gd name="connsiteX1" fmla="*/ 15719 w 19405"/>
                        <a:gd name="connsiteY1" fmla="*/ 28719 h 30565"/>
                        <a:gd name="connsiteX2" fmla="*/ 15719 w 19405"/>
                        <a:gd name="connsiteY2" fmla="*/ 25301 h 30565"/>
                        <a:gd name="connsiteX3" fmla="*/ 3506 w 19405"/>
                        <a:gd name="connsiteY3" fmla="*/ 25301 h 30565"/>
                        <a:gd name="connsiteX4" fmla="*/ 3506 w 19405"/>
                        <a:gd name="connsiteY4" fmla="*/ 17956 h 30565"/>
                        <a:gd name="connsiteX5" fmla="*/ 5267 w 19405"/>
                        <a:gd name="connsiteY5" fmla="*/ 18406 h 30565"/>
                        <a:gd name="connsiteX6" fmla="*/ 7041 w 19405"/>
                        <a:gd name="connsiteY6" fmla="*/ 18554 h 30565"/>
                        <a:gd name="connsiteX7" fmla="*/ 14993 w 19405"/>
                        <a:gd name="connsiteY7" fmla="*/ 15804 h 30565"/>
                        <a:gd name="connsiteX8" fmla="*/ 17930 w 19405"/>
                        <a:gd name="connsiteY8" fmla="*/ 8357 h 30565"/>
                        <a:gd name="connsiteX9" fmla="*/ 14916 w 19405"/>
                        <a:gd name="connsiteY9" fmla="*/ 833 h 30565"/>
                        <a:gd name="connsiteX10" fmla="*/ 6418 w 19405"/>
                        <a:gd name="connsiteY10" fmla="*/ -1846 h 30565"/>
                        <a:gd name="connsiteX11" fmla="*/ 2568 w 19405"/>
                        <a:gd name="connsiteY11" fmla="*/ -1525 h 30565"/>
                        <a:gd name="connsiteX12" fmla="*/ -1476 w 19405"/>
                        <a:gd name="connsiteY12" fmla="*/ -561 h 30565"/>
                        <a:gd name="connsiteX13" fmla="*/ -1476 w 19405"/>
                        <a:gd name="connsiteY13" fmla="*/ 3519 h 30565"/>
                        <a:gd name="connsiteX14" fmla="*/ 2259 w 19405"/>
                        <a:gd name="connsiteY14" fmla="*/ 2054 h 30565"/>
                        <a:gd name="connsiteX15" fmla="*/ 6334 w 19405"/>
                        <a:gd name="connsiteY15" fmla="*/ 1572 h 30565"/>
                        <a:gd name="connsiteX16" fmla="*/ 11837 w 19405"/>
                        <a:gd name="connsiteY16" fmla="*/ 3397 h 30565"/>
                        <a:gd name="connsiteX17" fmla="*/ 13868 w 19405"/>
                        <a:gd name="connsiteY17" fmla="*/ 8357 h 30565"/>
                        <a:gd name="connsiteX18" fmla="*/ 11837 w 19405"/>
                        <a:gd name="connsiteY18" fmla="*/ 13311 h 30565"/>
                        <a:gd name="connsiteX19" fmla="*/ 6334 w 19405"/>
                        <a:gd name="connsiteY19" fmla="*/ 15142 h 30565"/>
                        <a:gd name="connsiteX20" fmla="*/ 3088 w 19405"/>
                        <a:gd name="connsiteY20" fmla="*/ 14782 h 30565"/>
                        <a:gd name="connsiteX21" fmla="*/ -209 w 19405"/>
                        <a:gd name="connsiteY21" fmla="*/ 13658 h 30565"/>
                        <a:gd name="connsiteX22" fmla="*/ -209 w 19405"/>
                        <a:gd name="connsiteY22" fmla="*/ 28719 h 305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9405" h="30565">
                          <a:moveTo>
                            <a:pt x="-209" y="28719"/>
                          </a:moveTo>
                          <a:lnTo>
                            <a:pt x="15719" y="28719"/>
                          </a:lnTo>
                          <a:lnTo>
                            <a:pt x="15719" y="25301"/>
                          </a:lnTo>
                          <a:lnTo>
                            <a:pt x="3506" y="25301"/>
                          </a:lnTo>
                          <a:lnTo>
                            <a:pt x="3506" y="17956"/>
                          </a:lnTo>
                          <a:cubicBezTo>
                            <a:pt x="4093" y="18158"/>
                            <a:pt x="4680" y="18308"/>
                            <a:pt x="5267" y="18406"/>
                          </a:cubicBezTo>
                          <a:cubicBezTo>
                            <a:pt x="5859" y="18505"/>
                            <a:pt x="6450" y="18554"/>
                            <a:pt x="7041" y="18554"/>
                          </a:cubicBezTo>
                          <a:cubicBezTo>
                            <a:pt x="10388" y="18554"/>
                            <a:pt x="13039" y="17637"/>
                            <a:pt x="14993" y="15804"/>
                          </a:cubicBezTo>
                          <a:cubicBezTo>
                            <a:pt x="16951" y="13971"/>
                            <a:pt x="17930" y="11488"/>
                            <a:pt x="17930" y="8357"/>
                          </a:cubicBezTo>
                          <a:cubicBezTo>
                            <a:pt x="17930" y="5131"/>
                            <a:pt x="16925" y="2623"/>
                            <a:pt x="14916" y="833"/>
                          </a:cubicBezTo>
                          <a:cubicBezTo>
                            <a:pt x="12906" y="-953"/>
                            <a:pt x="10073" y="-1846"/>
                            <a:pt x="6418" y="-1846"/>
                          </a:cubicBezTo>
                          <a:cubicBezTo>
                            <a:pt x="5158" y="-1846"/>
                            <a:pt x="3875" y="-1739"/>
                            <a:pt x="2568" y="-1525"/>
                          </a:cubicBezTo>
                          <a:cubicBezTo>
                            <a:pt x="1265" y="-1311"/>
                            <a:pt x="-83" y="-990"/>
                            <a:pt x="-1476" y="-561"/>
                          </a:cubicBezTo>
                          <a:lnTo>
                            <a:pt x="-1476" y="3519"/>
                          </a:lnTo>
                          <a:cubicBezTo>
                            <a:pt x="-271" y="2863"/>
                            <a:pt x="973" y="2375"/>
                            <a:pt x="2259" y="2054"/>
                          </a:cubicBezTo>
                          <a:cubicBezTo>
                            <a:pt x="3545" y="1732"/>
                            <a:pt x="4903" y="1572"/>
                            <a:pt x="6334" y="1572"/>
                          </a:cubicBezTo>
                          <a:cubicBezTo>
                            <a:pt x="8653" y="1572"/>
                            <a:pt x="10487" y="2180"/>
                            <a:pt x="11837" y="3397"/>
                          </a:cubicBezTo>
                          <a:cubicBezTo>
                            <a:pt x="13191" y="4613"/>
                            <a:pt x="13868" y="6267"/>
                            <a:pt x="13868" y="8357"/>
                          </a:cubicBezTo>
                          <a:cubicBezTo>
                            <a:pt x="13868" y="10443"/>
                            <a:pt x="13191" y="12094"/>
                            <a:pt x="11837" y="13311"/>
                          </a:cubicBezTo>
                          <a:cubicBezTo>
                            <a:pt x="10487" y="14532"/>
                            <a:pt x="8653" y="15142"/>
                            <a:pt x="6334" y="15142"/>
                          </a:cubicBezTo>
                          <a:cubicBezTo>
                            <a:pt x="5250" y="15142"/>
                            <a:pt x="4168" y="15022"/>
                            <a:pt x="3088" y="14782"/>
                          </a:cubicBezTo>
                          <a:cubicBezTo>
                            <a:pt x="2013" y="14542"/>
                            <a:pt x="913" y="14168"/>
                            <a:pt x="-209" y="13658"/>
                          </a:cubicBezTo>
                          <a:lnTo>
                            <a:pt x="-209" y="287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33304AD6-B59D-91ED-3103-7B3E51E2AA8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6858767" y="5204143"/>
                      <a:ext cx="20730" cy="31105"/>
                    </a:xfrm>
                    <a:custGeom>
                      <a:avLst/>
                      <a:gdLst>
                        <a:gd name="connsiteX0" fmla="*/ 8862 w 20730"/>
                        <a:gd name="connsiteY0" fmla="*/ 26004 h 31105"/>
                        <a:gd name="connsiteX1" fmla="*/ 4150 w 20730"/>
                        <a:gd name="connsiteY1" fmla="*/ 22920 h 31105"/>
                        <a:gd name="connsiteX2" fmla="*/ 2575 w 20730"/>
                        <a:gd name="connsiteY2" fmla="*/ 13654 h 31105"/>
                        <a:gd name="connsiteX3" fmla="*/ 4150 w 20730"/>
                        <a:gd name="connsiteY3" fmla="*/ 4408 h 31105"/>
                        <a:gd name="connsiteX4" fmla="*/ 8862 w 20730"/>
                        <a:gd name="connsiteY4" fmla="*/ 1324 h 31105"/>
                        <a:gd name="connsiteX5" fmla="*/ 13593 w 20730"/>
                        <a:gd name="connsiteY5" fmla="*/ 4408 h 31105"/>
                        <a:gd name="connsiteX6" fmla="*/ 15174 w 20730"/>
                        <a:gd name="connsiteY6" fmla="*/ 13654 h 31105"/>
                        <a:gd name="connsiteX7" fmla="*/ 13593 w 20730"/>
                        <a:gd name="connsiteY7" fmla="*/ 22920 h 31105"/>
                        <a:gd name="connsiteX8" fmla="*/ 8862 w 20730"/>
                        <a:gd name="connsiteY8" fmla="*/ 26004 h 31105"/>
                        <a:gd name="connsiteX9" fmla="*/ 8862 w 20730"/>
                        <a:gd name="connsiteY9" fmla="*/ 29217 h 31105"/>
                        <a:gd name="connsiteX10" fmla="*/ 16569 w 20730"/>
                        <a:gd name="connsiteY10" fmla="*/ 25226 h 31105"/>
                        <a:gd name="connsiteX11" fmla="*/ 19230 w 20730"/>
                        <a:gd name="connsiteY11" fmla="*/ 13654 h 31105"/>
                        <a:gd name="connsiteX12" fmla="*/ 16569 w 20730"/>
                        <a:gd name="connsiteY12" fmla="*/ 2095 h 31105"/>
                        <a:gd name="connsiteX13" fmla="*/ 8862 w 20730"/>
                        <a:gd name="connsiteY13" fmla="*/ -1889 h 31105"/>
                        <a:gd name="connsiteX14" fmla="*/ 1161 w 20730"/>
                        <a:gd name="connsiteY14" fmla="*/ 2095 h 31105"/>
                        <a:gd name="connsiteX15" fmla="*/ -1500 w 20730"/>
                        <a:gd name="connsiteY15" fmla="*/ 13654 h 31105"/>
                        <a:gd name="connsiteX16" fmla="*/ 1161 w 20730"/>
                        <a:gd name="connsiteY16" fmla="*/ 25226 h 31105"/>
                        <a:gd name="connsiteX17" fmla="*/ 8862 w 20730"/>
                        <a:gd name="connsiteY17" fmla="*/ 29217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862" y="26004"/>
                          </a:moveTo>
                          <a:cubicBezTo>
                            <a:pt x="6775" y="26004"/>
                            <a:pt x="5204" y="24976"/>
                            <a:pt x="4150" y="22920"/>
                          </a:cubicBezTo>
                          <a:cubicBezTo>
                            <a:pt x="3100" y="20868"/>
                            <a:pt x="2575" y="17779"/>
                            <a:pt x="2575" y="13654"/>
                          </a:cubicBezTo>
                          <a:cubicBezTo>
                            <a:pt x="2575" y="9546"/>
                            <a:pt x="3100" y="6464"/>
                            <a:pt x="4150" y="4408"/>
                          </a:cubicBezTo>
                          <a:cubicBezTo>
                            <a:pt x="5204" y="2352"/>
                            <a:pt x="6775" y="1324"/>
                            <a:pt x="8862" y="1324"/>
                          </a:cubicBezTo>
                          <a:cubicBezTo>
                            <a:pt x="10966" y="1324"/>
                            <a:pt x="12543" y="2352"/>
                            <a:pt x="13593" y="4408"/>
                          </a:cubicBezTo>
                          <a:cubicBezTo>
                            <a:pt x="14647" y="6464"/>
                            <a:pt x="15174" y="9546"/>
                            <a:pt x="15174" y="13654"/>
                          </a:cubicBezTo>
                          <a:cubicBezTo>
                            <a:pt x="15174" y="17779"/>
                            <a:pt x="14647" y="20868"/>
                            <a:pt x="13593" y="22920"/>
                          </a:cubicBezTo>
                          <a:cubicBezTo>
                            <a:pt x="12543" y="24976"/>
                            <a:pt x="10966" y="26004"/>
                            <a:pt x="8862" y="26004"/>
                          </a:cubicBezTo>
                          <a:close/>
                          <a:moveTo>
                            <a:pt x="8862" y="29217"/>
                          </a:moveTo>
                          <a:cubicBezTo>
                            <a:pt x="12226" y="29217"/>
                            <a:pt x="14795" y="27886"/>
                            <a:pt x="16569" y="25226"/>
                          </a:cubicBezTo>
                          <a:cubicBezTo>
                            <a:pt x="18343" y="22571"/>
                            <a:pt x="19230" y="18713"/>
                            <a:pt x="19230" y="13654"/>
                          </a:cubicBezTo>
                          <a:cubicBezTo>
                            <a:pt x="19230" y="8608"/>
                            <a:pt x="18343" y="4755"/>
                            <a:pt x="16569" y="2095"/>
                          </a:cubicBezTo>
                          <a:cubicBezTo>
                            <a:pt x="14795" y="-561"/>
                            <a:pt x="12226" y="-1889"/>
                            <a:pt x="8862" y="-1889"/>
                          </a:cubicBezTo>
                          <a:cubicBezTo>
                            <a:pt x="5502" y="-1889"/>
                            <a:pt x="2935" y="-561"/>
                            <a:pt x="1161" y="2095"/>
                          </a:cubicBezTo>
                          <a:cubicBezTo>
                            <a:pt x="-613" y="4755"/>
                            <a:pt x="-1500" y="8608"/>
                            <a:pt x="-1500" y="13654"/>
                          </a:cubicBezTo>
                          <a:cubicBezTo>
                            <a:pt x="-1500" y="18713"/>
                            <a:pt x="-613" y="22571"/>
                            <a:pt x="1161" y="25226"/>
                          </a:cubicBezTo>
                          <a:cubicBezTo>
                            <a:pt x="2935" y="27886"/>
                            <a:pt x="5502" y="29217"/>
                            <a:pt x="8862" y="2921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8" name="Graphic 17">
                  <a:extLst>
                    <a:ext uri="{FF2B5EF4-FFF2-40B4-BE49-F238E27FC236}">
                      <a16:creationId xmlns:a16="http://schemas.microsoft.com/office/drawing/2014/main" id="{B0CE6E7F-82A4-068D-9E30-48A7C0895B07}"/>
                    </a:ext>
                  </a:extLst>
                </p:cNvPr>
                <p:cNvGrpSpPr/>
                <p:nvPr/>
              </p:nvGrpSpPr>
              <p:grpSpPr>
                <a:xfrm>
                  <a:off x="15814931" y="5259709"/>
                  <a:ext cx="302646" cy="39753"/>
                  <a:chOff x="15814931" y="5259709"/>
                  <a:chExt cx="302646" cy="39753"/>
                </a:xfrm>
                <a:solidFill>
                  <a:srgbClr val="000000"/>
                </a:solidFill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8673F266-D953-06FB-01F0-057434DE4257}"/>
                      </a:ext>
                    </a:extLst>
                  </p:cNvPr>
                  <p:cNvSpPr/>
                  <p:nvPr/>
                </p:nvSpPr>
                <p:spPr>
                  <a:xfrm flipV="1">
                    <a:off x="15814931" y="5260930"/>
                    <a:ext cx="17233" cy="29980"/>
                  </a:xfrm>
                  <a:custGeom>
                    <a:avLst/>
                    <a:gdLst>
                      <a:gd name="connsiteX0" fmla="*/ -1688 w 17233"/>
                      <a:gd name="connsiteY0" fmla="*/ 28102 h 29980"/>
                      <a:gd name="connsiteX1" fmla="*/ 15545 w 17233"/>
                      <a:gd name="connsiteY1" fmla="*/ 28102 h 29980"/>
                      <a:gd name="connsiteX2" fmla="*/ 15545 w 17233"/>
                      <a:gd name="connsiteY2" fmla="*/ 24684 h 29980"/>
                      <a:gd name="connsiteX3" fmla="*/ 2368 w 17233"/>
                      <a:gd name="connsiteY3" fmla="*/ 24684 h 29980"/>
                      <a:gd name="connsiteX4" fmla="*/ 2368 w 17233"/>
                      <a:gd name="connsiteY4" fmla="*/ 15849 h 29980"/>
                      <a:gd name="connsiteX5" fmla="*/ 14259 w 17233"/>
                      <a:gd name="connsiteY5" fmla="*/ 15849 h 29980"/>
                      <a:gd name="connsiteX6" fmla="*/ 14259 w 17233"/>
                      <a:gd name="connsiteY6" fmla="*/ 12437 h 29980"/>
                      <a:gd name="connsiteX7" fmla="*/ 2368 w 17233"/>
                      <a:gd name="connsiteY7" fmla="*/ 12437 h 29980"/>
                      <a:gd name="connsiteX8" fmla="*/ 2368 w 17233"/>
                      <a:gd name="connsiteY8" fmla="*/ -1878 h 29980"/>
                      <a:gd name="connsiteX9" fmla="*/ -1688 w 17233"/>
                      <a:gd name="connsiteY9" fmla="*/ -1878 h 29980"/>
                      <a:gd name="connsiteX10" fmla="*/ -1688 w 17233"/>
                      <a:gd name="connsiteY10" fmla="*/ 28102 h 29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233" h="29980">
                        <a:moveTo>
                          <a:pt x="-1688" y="28102"/>
                        </a:moveTo>
                        <a:lnTo>
                          <a:pt x="15545" y="28102"/>
                        </a:lnTo>
                        <a:lnTo>
                          <a:pt x="15545" y="24684"/>
                        </a:lnTo>
                        <a:lnTo>
                          <a:pt x="2368" y="24684"/>
                        </a:lnTo>
                        <a:lnTo>
                          <a:pt x="2368" y="15849"/>
                        </a:lnTo>
                        <a:lnTo>
                          <a:pt x="14259" y="15849"/>
                        </a:lnTo>
                        <a:lnTo>
                          <a:pt x="14259" y="12437"/>
                        </a:lnTo>
                        <a:lnTo>
                          <a:pt x="2368" y="12437"/>
                        </a:lnTo>
                        <a:lnTo>
                          <a:pt x="2368" y="-1878"/>
                        </a:lnTo>
                        <a:lnTo>
                          <a:pt x="-1688" y="-1878"/>
                        </a:lnTo>
                        <a:lnTo>
                          <a:pt x="-1688" y="28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EF1F96A8-DD2F-F4D2-ECCF-8D3884604E2F}"/>
                      </a:ext>
                    </a:extLst>
                  </p:cNvPr>
                  <p:cNvSpPr/>
                  <p:nvPr/>
                </p:nvSpPr>
                <p:spPr>
                  <a:xfrm flipV="1">
                    <a:off x="15835309" y="5267882"/>
                    <a:ext cx="13177" cy="23028"/>
                  </a:xfrm>
                  <a:custGeom>
                    <a:avLst/>
                    <a:gdLst>
                      <a:gd name="connsiteX0" fmla="*/ 11856 w 13177"/>
                      <a:gd name="connsiteY0" fmla="*/ 17702 h 23028"/>
                      <a:gd name="connsiteX1" fmla="*/ 10500 w 13177"/>
                      <a:gd name="connsiteY1" fmla="*/ 18229 h 23028"/>
                      <a:gd name="connsiteX2" fmla="*/ 8886 w 13177"/>
                      <a:gd name="connsiteY2" fmla="*/ 18402 h 23028"/>
                      <a:gd name="connsiteX3" fmla="*/ 4072 w 13177"/>
                      <a:gd name="connsiteY3" fmla="*/ 16365 h 23028"/>
                      <a:gd name="connsiteX4" fmla="*/ 2394 w 13177"/>
                      <a:gd name="connsiteY4" fmla="*/ 10512 h 23028"/>
                      <a:gd name="connsiteX5" fmla="*/ 2394 w 13177"/>
                      <a:gd name="connsiteY5" fmla="*/ -1337 h 23028"/>
                      <a:gd name="connsiteX6" fmla="*/ -1321 w 13177"/>
                      <a:gd name="connsiteY6" fmla="*/ -1337 h 23028"/>
                      <a:gd name="connsiteX7" fmla="*/ -1321 w 13177"/>
                      <a:gd name="connsiteY7" fmla="*/ 21152 h 23028"/>
                      <a:gd name="connsiteX8" fmla="*/ 2394 w 13177"/>
                      <a:gd name="connsiteY8" fmla="*/ 21152 h 23028"/>
                      <a:gd name="connsiteX9" fmla="*/ 2394 w 13177"/>
                      <a:gd name="connsiteY9" fmla="*/ 17657 h 23028"/>
                      <a:gd name="connsiteX10" fmla="*/ 5428 w 13177"/>
                      <a:gd name="connsiteY10" fmla="*/ 20696 h 23028"/>
                      <a:gd name="connsiteX11" fmla="*/ 9973 w 13177"/>
                      <a:gd name="connsiteY11" fmla="*/ 21692 h 23028"/>
                      <a:gd name="connsiteX12" fmla="*/ 10815 w 13177"/>
                      <a:gd name="connsiteY12" fmla="*/ 21640 h 23028"/>
                      <a:gd name="connsiteX13" fmla="*/ 11837 w 13177"/>
                      <a:gd name="connsiteY13" fmla="*/ 21493 h 23028"/>
                      <a:gd name="connsiteX14" fmla="*/ 11856 w 13177"/>
                      <a:gd name="connsiteY14" fmla="*/ 17702 h 23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177" h="23028">
                        <a:moveTo>
                          <a:pt x="11856" y="17702"/>
                        </a:moveTo>
                        <a:cubicBezTo>
                          <a:pt x="11440" y="17942"/>
                          <a:pt x="10988" y="18117"/>
                          <a:pt x="10500" y="18229"/>
                        </a:cubicBezTo>
                        <a:cubicBezTo>
                          <a:pt x="10011" y="18344"/>
                          <a:pt x="9473" y="18402"/>
                          <a:pt x="8886" y="18402"/>
                        </a:cubicBezTo>
                        <a:cubicBezTo>
                          <a:pt x="6795" y="18402"/>
                          <a:pt x="5190" y="17723"/>
                          <a:pt x="4072" y="16365"/>
                        </a:cubicBezTo>
                        <a:cubicBezTo>
                          <a:pt x="2953" y="15007"/>
                          <a:pt x="2394" y="13056"/>
                          <a:pt x="2394" y="10512"/>
                        </a:cubicBezTo>
                        <a:lnTo>
                          <a:pt x="2394" y="-1337"/>
                        </a:lnTo>
                        <a:lnTo>
                          <a:pt x="-1321" y="-1337"/>
                        </a:lnTo>
                        <a:lnTo>
                          <a:pt x="-1321" y="21152"/>
                        </a:lnTo>
                        <a:lnTo>
                          <a:pt x="2394" y="21152"/>
                        </a:lnTo>
                        <a:lnTo>
                          <a:pt x="2394" y="17657"/>
                        </a:lnTo>
                        <a:cubicBezTo>
                          <a:pt x="3174" y="19023"/>
                          <a:pt x="4185" y="20036"/>
                          <a:pt x="5428" y="20696"/>
                        </a:cubicBezTo>
                        <a:cubicBezTo>
                          <a:pt x="6675" y="21360"/>
                          <a:pt x="8190" y="21692"/>
                          <a:pt x="9973" y="21692"/>
                        </a:cubicBezTo>
                        <a:cubicBezTo>
                          <a:pt x="10225" y="21692"/>
                          <a:pt x="10506" y="21675"/>
                          <a:pt x="10815" y="21640"/>
                        </a:cubicBezTo>
                        <a:cubicBezTo>
                          <a:pt x="11123" y="21610"/>
                          <a:pt x="11464" y="21561"/>
                          <a:pt x="11837" y="21493"/>
                        </a:cubicBezTo>
                        <a:lnTo>
                          <a:pt x="11856" y="177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C7608089-4F64-C86F-8973-E664D2D863B0}"/>
                      </a:ext>
                    </a:extLst>
                  </p:cNvPr>
                  <p:cNvSpPr/>
                  <p:nvPr/>
                </p:nvSpPr>
                <p:spPr>
                  <a:xfrm flipV="1">
                    <a:off x="15849832" y="5267882"/>
                    <a:ext cx="20852" cy="23613"/>
                  </a:xfrm>
                  <a:custGeom>
                    <a:avLst/>
                    <a:gdLst>
                      <a:gd name="connsiteX0" fmla="*/ 19166 w 20852"/>
                      <a:gd name="connsiteY0" fmla="*/ 11463 h 23613"/>
                      <a:gd name="connsiteX1" fmla="*/ 19166 w 20852"/>
                      <a:gd name="connsiteY1" fmla="*/ 9658 h 23613"/>
                      <a:gd name="connsiteX2" fmla="*/ 2171 w 20852"/>
                      <a:gd name="connsiteY2" fmla="*/ 9658 h 23613"/>
                      <a:gd name="connsiteX3" fmla="*/ 4472 w 20852"/>
                      <a:gd name="connsiteY3" fmla="*/ 3843 h 23613"/>
                      <a:gd name="connsiteX4" fmla="*/ 10206 w 20852"/>
                      <a:gd name="connsiteY4" fmla="*/ 1845 h 23613"/>
                      <a:gd name="connsiteX5" fmla="*/ 14333 w 20852"/>
                      <a:gd name="connsiteY5" fmla="*/ 2365 h 23613"/>
                      <a:gd name="connsiteX6" fmla="*/ 18305 w 20852"/>
                      <a:gd name="connsiteY6" fmla="*/ 3933 h 23613"/>
                      <a:gd name="connsiteX7" fmla="*/ 18305 w 20852"/>
                      <a:gd name="connsiteY7" fmla="*/ 437 h 23613"/>
                      <a:gd name="connsiteX8" fmla="*/ 14223 w 20852"/>
                      <a:gd name="connsiteY8" fmla="*/ -848 h 23613"/>
                      <a:gd name="connsiteX9" fmla="*/ 9987 w 20852"/>
                      <a:gd name="connsiteY9" fmla="*/ -1291 h 23613"/>
                      <a:gd name="connsiteX10" fmla="*/ 1457 w 20852"/>
                      <a:gd name="connsiteY10" fmla="*/ 1838 h 23613"/>
                      <a:gd name="connsiteX11" fmla="*/ -1686 w 20852"/>
                      <a:gd name="connsiteY11" fmla="*/ 10320 h 23613"/>
                      <a:gd name="connsiteX12" fmla="*/ 1297 w 20852"/>
                      <a:gd name="connsiteY12" fmla="*/ 19077 h 23613"/>
                      <a:gd name="connsiteX13" fmla="*/ 9344 w 20852"/>
                      <a:gd name="connsiteY13" fmla="*/ 22322 h 23613"/>
                      <a:gd name="connsiteX14" fmla="*/ 16524 w 20852"/>
                      <a:gd name="connsiteY14" fmla="*/ 19399 h 23613"/>
                      <a:gd name="connsiteX15" fmla="*/ 19166 w 20852"/>
                      <a:gd name="connsiteY15" fmla="*/ 11463 h 23613"/>
                      <a:gd name="connsiteX16" fmla="*/ 15470 w 20852"/>
                      <a:gd name="connsiteY16" fmla="*/ 12549 h 23613"/>
                      <a:gd name="connsiteX17" fmla="*/ 13773 w 20852"/>
                      <a:gd name="connsiteY17" fmla="*/ 17381 h 23613"/>
                      <a:gd name="connsiteX18" fmla="*/ 9383 w 20852"/>
                      <a:gd name="connsiteY18" fmla="*/ 19193 h 23613"/>
                      <a:gd name="connsiteX19" fmla="*/ 4433 w 20852"/>
                      <a:gd name="connsiteY19" fmla="*/ 17445 h 23613"/>
                      <a:gd name="connsiteX20" fmla="*/ 2293 w 20852"/>
                      <a:gd name="connsiteY20" fmla="*/ 12524 h 23613"/>
                      <a:gd name="connsiteX21" fmla="*/ 15470 w 20852"/>
                      <a:gd name="connsiteY21" fmla="*/ 12549 h 2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0852" h="23613">
                        <a:moveTo>
                          <a:pt x="19166" y="11463"/>
                        </a:moveTo>
                        <a:lnTo>
                          <a:pt x="19166" y="9658"/>
                        </a:lnTo>
                        <a:lnTo>
                          <a:pt x="2171" y="9658"/>
                        </a:lnTo>
                        <a:cubicBezTo>
                          <a:pt x="2334" y="7113"/>
                          <a:pt x="3101" y="5175"/>
                          <a:pt x="4472" y="3843"/>
                        </a:cubicBezTo>
                        <a:cubicBezTo>
                          <a:pt x="5843" y="2511"/>
                          <a:pt x="7755" y="1845"/>
                          <a:pt x="10206" y="1845"/>
                        </a:cubicBezTo>
                        <a:cubicBezTo>
                          <a:pt x="11624" y="1845"/>
                          <a:pt x="13000" y="2018"/>
                          <a:pt x="14333" y="2365"/>
                        </a:cubicBezTo>
                        <a:cubicBezTo>
                          <a:pt x="15665" y="2712"/>
                          <a:pt x="16989" y="3235"/>
                          <a:pt x="18305" y="3933"/>
                        </a:cubicBezTo>
                        <a:lnTo>
                          <a:pt x="18305" y="437"/>
                        </a:lnTo>
                        <a:cubicBezTo>
                          <a:pt x="16977" y="-124"/>
                          <a:pt x="15616" y="-552"/>
                          <a:pt x="14223" y="-848"/>
                        </a:cubicBezTo>
                        <a:cubicBezTo>
                          <a:pt x="12830" y="-1143"/>
                          <a:pt x="11419" y="-1291"/>
                          <a:pt x="9987" y="-1291"/>
                        </a:cubicBezTo>
                        <a:cubicBezTo>
                          <a:pt x="6396" y="-1291"/>
                          <a:pt x="3553" y="-248"/>
                          <a:pt x="1457" y="1838"/>
                        </a:cubicBezTo>
                        <a:cubicBezTo>
                          <a:pt x="-638" y="3929"/>
                          <a:pt x="-1686" y="6756"/>
                          <a:pt x="-1686" y="10320"/>
                        </a:cubicBezTo>
                        <a:cubicBezTo>
                          <a:pt x="-1686" y="13999"/>
                          <a:pt x="-692" y="16918"/>
                          <a:pt x="1297" y="19077"/>
                        </a:cubicBezTo>
                        <a:cubicBezTo>
                          <a:pt x="3285" y="21241"/>
                          <a:pt x="5968" y="22322"/>
                          <a:pt x="9344" y="22322"/>
                        </a:cubicBezTo>
                        <a:cubicBezTo>
                          <a:pt x="12370" y="22322"/>
                          <a:pt x="14763" y="21348"/>
                          <a:pt x="16524" y="19399"/>
                        </a:cubicBezTo>
                        <a:cubicBezTo>
                          <a:pt x="18286" y="17454"/>
                          <a:pt x="19166" y="14809"/>
                          <a:pt x="19166" y="11463"/>
                        </a:cubicBezTo>
                        <a:close/>
                        <a:moveTo>
                          <a:pt x="15470" y="12549"/>
                        </a:moveTo>
                        <a:cubicBezTo>
                          <a:pt x="15445" y="14567"/>
                          <a:pt x="14879" y="16177"/>
                          <a:pt x="13773" y="17381"/>
                        </a:cubicBezTo>
                        <a:cubicBezTo>
                          <a:pt x="12668" y="18589"/>
                          <a:pt x="11204" y="19193"/>
                          <a:pt x="9383" y="19193"/>
                        </a:cubicBezTo>
                        <a:cubicBezTo>
                          <a:pt x="7322" y="19193"/>
                          <a:pt x="5672" y="18610"/>
                          <a:pt x="4433" y="17445"/>
                        </a:cubicBezTo>
                        <a:cubicBezTo>
                          <a:pt x="3195" y="16280"/>
                          <a:pt x="2481" y="14640"/>
                          <a:pt x="2293" y="12524"/>
                        </a:cubicBezTo>
                        <a:lnTo>
                          <a:pt x="15470" y="125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248A41CF-7F5F-B7AE-8950-09332D39AF4C}"/>
                      </a:ext>
                    </a:extLst>
                  </p:cNvPr>
                  <p:cNvSpPr/>
                  <p:nvPr/>
                </p:nvSpPr>
                <p:spPr>
                  <a:xfrm flipV="1">
                    <a:off x="15875141" y="5267882"/>
                    <a:ext cx="20106" cy="31580"/>
                  </a:xfrm>
                  <a:custGeom>
                    <a:avLst/>
                    <a:gdLst>
                      <a:gd name="connsiteX0" fmla="*/ 2196 w 20106"/>
                      <a:gd name="connsiteY0" fmla="*/ 19107 h 31580"/>
                      <a:gd name="connsiteX1" fmla="*/ 3874 w 20106"/>
                      <a:gd name="connsiteY1" fmla="*/ 12714 h 31580"/>
                      <a:gd name="connsiteX2" fmla="*/ 8483 w 20106"/>
                      <a:gd name="connsiteY2" fmla="*/ 10394 h 31580"/>
                      <a:gd name="connsiteX3" fmla="*/ 13098 w 20106"/>
                      <a:gd name="connsiteY3" fmla="*/ 12714 h 31580"/>
                      <a:gd name="connsiteX4" fmla="*/ 14789 w 20106"/>
                      <a:gd name="connsiteY4" fmla="*/ 19107 h 31580"/>
                      <a:gd name="connsiteX5" fmla="*/ 13098 w 20106"/>
                      <a:gd name="connsiteY5" fmla="*/ 25500 h 31580"/>
                      <a:gd name="connsiteX6" fmla="*/ 8483 w 20106"/>
                      <a:gd name="connsiteY6" fmla="*/ 27820 h 31580"/>
                      <a:gd name="connsiteX7" fmla="*/ 3874 w 20106"/>
                      <a:gd name="connsiteY7" fmla="*/ 25500 h 31580"/>
                      <a:gd name="connsiteX8" fmla="*/ 2196 w 20106"/>
                      <a:gd name="connsiteY8" fmla="*/ 19107 h 31580"/>
                      <a:gd name="connsiteX9" fmla="*/ 14789 w 20106"/>
                      <a:gd name="connsiteY9" fmla="*/ 11255 h 31580"/>
                      <a:gd name="connsiteX10" fmla="*/ 11845 w 20106"/>
                      <a:gd name="connsiteY10" fmla="*/ 8274 h 31580"/>
                      <a:gd name="connsiteX11" fmla="*/ 7577 w 20106"/>
                      <a:gd name="connsiteY11" fmla="*/ 7297 h 31580"/>
                      <a:gd name="connsiteX12" fmla="*/ 936 w 20106"/>
                      <a:gd name="connsiteY12" fmla="*/ 10549 h 31580"/>
                      <a:gd name="connsiteX13" fmla="*/ -1622 w 20106"/>
                      <a:gd name="connsiteY13" fmla="*/ 19107 h 31580"/>
                      <a:gd name="connsiteX14" fmla="*/ 936 w 20106"/>
                      <a:gd name="connsiteY14" fmla="*/ 27659 h 31580"/>
                      <a:gd name="connsiteX15" fmla="*/ 7577 w 20106"/>
                      <a:gd name="connsiteY15" fmla="*/ 30911 h 31580"/>
                      <a:gd name="connsiteX16" fmla="*/ 11845 w 20106"/>
                      <a:gd name="connsiteY16" fmla="*/ 29934 h 31580"/>
                      <a:gd name="connsiteX17" fmla="*/ 14789 w 20106"/>
                      <a:gd name="connsiteY17" fmla="*/ 26959 h 31580"/>
                      <a:gd name="connsiteX18" fmla="*/ 14789 w 20106"/>
                      <a:gd name="connsiteY18" fmla="*/ 30371 h 31580"/>
                      <a:gd name="connsiteX19" fmla="*/ 18485 w 20106"/>
                      <a:gd name="connsiteY19" fmla="*/ 30371 h 31580"/>
                      <a:gd name="connsiteX20" fmla="*/ 18485 w 20106"/>
                      <a:gd name="connsiteY20" fmla="*/ -670 h 31580"/>
                      <a:gd name="connsiteX21" fmla="*/ 14789 w 20106"/>
                      <a:gd name="connsiteY21" fmla="*/ -670 h 31580"/>
                      <a:gd name="connsiteX22" fmla="*/ 14789 w 20106"/>
                      <a:gd name="connsiteY22" fmla="*/ 11255 h 31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0106" h="31580">
                        <a:moveTo>
                          <a:pt x="2196" y="19107"/>
                        </a:moveTo>
                        <a:cubicBezTo>
                          <a:pt x="2196" y="16391"/>
                          <a:pt x="2756" y="14260"/>
                          <a:pt x="3874" y="12714"/>
                        </a:cubicBezTo>
                        <a:cubicBezTo>
                          <a:pt x="4992" y="11168"/>
                          <a:pt x="6529" y="10394"/>
                          <a:pt x="8483" y="10394"/>
                        </a:cubicBezTo>
                        <a:cubicBezTo>
                          <a:pt x="10437" y="10394"/>
                          <a:pt x="11975" y="11168"/>
                          <a:pt x="13098" y="12714"/>
                        </a:cubicBezTo>
                        <a:cubicBezTo>
                          <a:pt x="14225" y="14260"/>
                          <a:pt x="14789" y="16391"/>
                          <a:pt x="14789" y="19107"/>
                        </a:cubicBezTo>
                        <a:cubicBezTo>
                          <a:pt x="14789" y="21823"/>
                          <a:pt x="14225" y="23954"/>
                          <a:pt x="13098" y="25500"/>
                        </a:cubicBezTo>
                        <a:cubicBezTo>
                          <a:pt x="11975" y="27047"/>
                          <a:pt x="10437" y="27820"/>
                          <a:pt x="8483" y="27820"/>
                        </a:cubicBezTo>
                        <a:cubicBezTo>
                          <a:pt x="6529" y="27820"/>
                          <a:pt x="4992" y="27047"/>
                          <a:pt x="3874" y="25500"/>
                        </a:cubicBezTo>
                        <a:cubicBezTo>
                          <a:pt x="2756" y="23954"/>
                          <a:pt x="2196" y="21823"/>
                          <a:pt x="2196" y="19107"/>
                        </a:cubicBezTo>
                        <a:close/>
                        <a:moveTo>
                          <a:pt x="14789" y="11255"/>
                        </a:moveTo>
                        <a:cubicBezTo>
                          <a:pt x="14013" y="9919"/>
                          <a:pt x="13032" y="8925"/>
                          <a:pt x="11845" y="8274"/>
                        </a:cubicBezTo>
                        <a:cubicBezTo>
                          <a:pt x="10662" y="7623"/>
                          <a:pt x="9239" y="7297"/>
                          <a:pt x="7577" y="7297"/>
                        </a:cubicBezTo>
                        <a:cubicBezTo>
                          <a:pt x="4860" y="7297"/>
                          <a:pt x="2646" y="8381"/>
                          <a:pt x="936" y="10549"/>
                        </a:cubicBezTo>
                        <a:cubicBezTo>
                          <a:pt x="-769" y="12720"/>
                          <a:pt x="-1622" y="15573"/>
                          <a:pt x="-1622" y="19107"/>
                        </a:cubicBezTo>
                        <a:cubicBezTo>
                          <a:pt x="-1622" y="22641"/>
                          <a:pt x="-769" y="25492"/>
                          <a:pt x="936" y="27659"/>
                        </a:cubicBezTo>
                        <a:cubicBezTo>
                          <a:pt x="2646" y="29827"/>
                          <a:pt x="4860" y="30911"/>
                          <a:pt x="7577" y="30911"/>
                        </a:cubicBezTo>
                        <a:cubicBezTo>
                          <a:pt x="9239" y="30911"/>
                          <a:pt x="10662" y="30585"/>
                          <a:pt x="11845" y="29934"/>
                        </a:cubicBezTo>
                        <a:cubicBezTo>
                          <a:pt x="13032" y="29287"/>
                          <a:pt x="14013" y="28295"/>
                          <a:pt x="14789" y="26959"/>
                        </a:cubicBezTo>
                        <a:lnTo>
                          <a:pt x="14789" y="30371"/>
                        </a:lnTo>
                        <a:lnTo>
                          <a:pt x="18485" y="30371"/>
                        </a:lnTo>
                        <a:lnTo>
                          <a:pt x="18485" y="-670"/>
                        </a:lnTo>
                        <a:lnTo>
                          <a:pt x="14789" y="-670"/>
                        </a:lnTo>
                        <a:lnTo>
                          <a:pt x="14789" y="112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C576AF77-B173-095B-7287-224F31AA886F}"/>
                      </a:ext>
                    </a:extLst>
                  </p:cNvPr>
                  <p:cNvSpPr/>
                  <p:nvPr/>
                </p:nvSpPr>
                <p:spPr>
                  <a:xfrm flipV="1">
                    <a:off x="15902483" y="5267882"/>
                    <a:ext cx="18840" cy="23613"/>
                  </a:xfrm>
                  <a:custGeom>
                    <a:avLst/>
                    <a:gdLst>
                      <a:gd name="connsiteX0" fmla="*/ -1708 w 18840"/>
                      <a:gd name="connsiteY0" fmla="*/ 8167 h 23613"/>
                      <a:gd name="connsiteX1" fmla="*/ -1708 w 18840"/>
                      <a:gd name="connsiteY1" fmla="*/ 21782 h 23613"/>
                      <a:gd name="connsiteX2" fmla="*/ 1988 w 18840"/>
                      <a:gd name="connsiteY2" fmla="*/ 21782 h 23613"/>
                      <a:gd name="connsiteX3" fmla="*/ 1988 w 18840"/>
                      <a:gd name="connsiteY3" fmla="*/ 8308 h 23613"/>
                      <a:gd name="connsiteX4" fmla="*/ 3229 w 18840"/>
                      <a:gd name="connsiteY4" fmla="*/ 3515 h 23613"/>
                      <a:gd name="connsiteX5" fmla="*/ 6970 w 18840"/>
                      <a:gd name="connsiteY5" fmla="*/ 1922 h 23613"/>
                      <a:gd name="connsiteX6" fmla="*/ 11694 w 18840"/>
                      <a:gd name="connsiteY6" fmla="*/ 3830 h 23613"/>
                      <a:gd name="connsiteX7" fmla="*/ 13436 w 18840"/>
                      <a:gd name="connsiteY7" fmla="*/ 9035 h 23613"/>
                      <a:gd name="connsiteX8" fmla="*/ 13436 w 18840"/>
                      <a:gd name="connsiteY8" fmla="*/ 21782 h 23613"/>
                      <a:gd name="connsiteX9" fmla="*/ 17132 w 18840"/>
                      <a:gd name="connsiteY9" fmla="*/ 21782 h 23613"/>
                      <a:gd name="connsiteX10" fmla="*/ 17132 w 18840"/>
                      <a:gd name="connsiteY10" fmla="*/ -706 h 23613"/>
                      <a:gd name="connsiteX11" fmla="*/ 13436 w 18840"/>
                      <a:gd name="connsiteY11" fmla="*/ -706 h 23613"/>
                      <a:gd name="connsiteX12" fmla="*/ 13436 w 18840"/>
                      <a:gd name="connsiteY12" fmla="*/ 2751 h 23613"/>
                      <a:gd name="connsiteX13" fmla="*/ 10312 w 18840"/>
                      <a:gd name="connsiteY13" fmla="*/ -295 h 23613"/>
                      <a:gd name="connsiteX14" fmla="*/ 6186 w 18840"/>
                      <a:gd name="connsiteY14" fmla="*/ -1291 h 23613"/>
                      <a:gd name="connsiteX15" fmla="*/ 298 w 18840"/>
                      <a:gd name="connsiteY15" fmla="*/ 1119 h 23613"/>
                      <a:gd name="connsiteX16" fmla="*/ -1708 w 18840"/>
                      <a:gd name="connsiteY16" fmla="*/ 8167 h 23613"/>
                      <a:gd name="connsiteX17" fmla="*/ 7593 w 18840"/>
                      <a:gd name="connsiteY17" fmla="*/ 22322 h 23613"/>
                      <a:gd name="connsiteX18" fmla="*/ 7593 w 18840"/>
                      <a:gd name="connsiteY18" fmla="*/ 22322 h 2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840" h="23613">
                        <a:moveTo>
                          <a:pt x="-1708" y="8167"/>
                        </a:moveTo>
                        <a:lnTo>
                          <a:pt x="-1708" y="21782"/>
                        </a:lnTo>
                        <a:lnTo>
                          <a:pt x="1988" y="21782"/>
                        </a:lnTo>
                        <a:lnTo>
                          <a:pt x="1988" y="8308"/>
                        </a:lnTo>
                        <a:cubicBezTo>
                          <a:pt x="1988" y="6180"/>
                          <a:pt x="2402" y="4582"/>
                          <a:pt x="3229" y="3515"/>
                        </a:cubicBezTo>
                        <a:cubicBezTo>
                          <a:pt x="4060" y="2453"/>
                          <a:pt x="5307" y="1922"/>
                          <a:pt x="6970" y="1922"/>
                        </a:cubicBezTo>
                        <a:cubicBezTo>
                          <a:pt x="8963" y="1922"/>
                          <a:pt x="10537" y="2558"/>
                          <a:pt x="11694" y="3830"/>
                        </a:cubicBezTo>
                        <a:cubicBezTo>
                          <a:pt x="12856" y="5102"/>
                          <a:pt x="13436" y="6837"/>
                          <a:pt x="13436" y="9035"/>
                        </a:cubicBezTo>
                        <a:lnTo>
                          <a:pt x="13436" y="21782"/>
                        </a:lnTo>
                        <a:lnTo>
                          <a:pt x="17132" y="21782"/>
                        </a:lnTo>
                        <a:lnTo>
                          <a:pt x="17132" y="-706"/>
                        </a:lnTo>
                        <a:lnTo>
                          <a:pt x="13436" y="-706"/>
                        </a:lnTo>
                        <a:lnTo>
                          <a:pt x="13436" y="2751"/>
                        </a:lnTo>
                        <a:cubicBezTo>
                          <a:pt x="12541" y="1384"/>
                          <a:pt x="11499" y="369"/>
                          <a:pt x="10312" y="-295"/>
                        </a:cubicBezTo>
                        <a:cubicBezTo>
                          <a:pt x="9130" y="-959"/>
                          <a:pt x="7754" y="-1291"/>
                          <a:pt x="6186" y="-1291"/>
                        </a:cubicBezTo>
                        <a:cubicBezTo>
                          <a:pt x="3602" y="-1291"/>
                          <a:pt x="1639" y="-488"/>
                          <a:pt x="298" y="1119"/>
                        </a:cubicBezTo>
                        <a:cubicBezTo>
                          <a:pt x="-1039" y="2725"/>
                          <a:pt x="-1708" y="5074"/>
                          <a:pt x="-1708" y="8167"/>
                        </a:cubicBezTo>
                        <a:close/>
                        <a:moveTo>
                          <a:pt x="7593" y="22322"/>
                        </a:moveTo>
                        <a:lnTo>
                          <a:pt x="7593" y="223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2552BC3E-6F4D-4555-7E8B-DE9AA7B8650A}"/>
                      </a:ext>
                    </a:extLst>
                  </p:cNvPr>
                  <p:cNvSpPr/>
                  <p:nvPr/>
                </p:nvSpPr>
                <p:spPr>
                  <a:xfrm flipV="1">
                    <a:off x="15927329" y="5267882"/>
                    <a:ext cx="20852" cy="23613"/>
                  </a:xfrm>
                  <a:custGeom>
                    <a:avLst/>
                    <a:gdLst>
                      <a:gd name="connsiteX0" fmla="*/ 19185 w 20852"/>
                      <a:gd name="connsiteY0" fmla="*/ 11463 h 23613"/>
                      <a:gd name="connsiteX1" fmla="*/ 19185 w 20852"/>
                      <a:gd name="connsiteY1" fmla="*/ 9658 h 23613"/>
                      <a:gd name="connsiteX2" fmla="*/ 2190 w 20852"/>
                      <a:gd name="connsiteY2" fmla="*/ 9658 h 23613"/>
                      <a:gd name="connsiteX3" fmla="*/ 4491 w 20852"/>
                      <a:gd name="connsiteY3" fmla="*/ 3843 h 23613"/>
                      <a:gd name="connsiteX4" fmla="*/ 10225 w 20852"/>
                      <a:gd name="connsiteY4" fmla="*/ 1845 h 23613"/>
                      <a:gd name="connsiteX5" fmla="*/ 14351 w 20852"/>
                      <a:gd name="connsiteY5" fmla="*/ 2365 h 23613"/>
                      <a:gd name="connsiteX6" fmla="*/ 18324 w 20852"/>
                      <a:gd name="connsiteY6" fmla="*/ 3933 h 23613"/>
                      <a:gd name="connsiteX7" fmla="*/ 18324 w 20852"/>
                      <a:gd name="connsiteY7" fmla="*/ 437 h 23613"/>
                      <a:gd name="connsiteX8" fmla="*/ 14242 w 20852"/>
                      <a:gd name="connsiteY8" fmla="*/ -848 h 23613"/>
                      <a:gd name="connsiteX9" fmla="*/ 10006 w 20852"/>
                      <a:gd name="connsiteY9" fmla="*/ -1291 h 23613"/>
                      <a:gd name="connsiteX10" fmla="*/ 1476 w 20852"/>
                      <a:gd name="connsiteY10" fmla="*/ 1838 h 23613"/>
                      <a:gd name="connsiteX11" fmla="*/ -1667 w 20852"/>
                      <a:gd name="connsiteY11" fmla="*/ 10320 h 23613"/>
                      <a:gd name="connsiteX12" fmla="*/ 1315 w 20852"/>
                      <a:gd name="connsiteY12" fmla="*/ 19077 h 23613"/>
                      <a:gd name="connsiteX13" fmla="*/ 9363 w 20852"/>
                      <a:gd name="connsiteY13" fmla="*/ 22322 h 23613"/>
                      <a:gd name="connsiteX14" fmla="*/ 16543 w 20852"/>
                      <a:gd name="connsiteY14" fmla="*/ 19399 h 23613"/>
                      <a:gd name="connsiteX15" fmla="*/ 19185 w 20852"/>
                      <a:gd name="connsiteY15" fmla="*/ 11463 h 23613"/>
                      <a:gd name="connsiteX16" fmla="*/ 15489 w 20852"/>
                      <a:gd name="connsiteY16" fmla="*/ 12549 h 23613"/>
                      <a:gd name="connsiteX17" fmla="*/ 13792 w 20852"/>
                      <a:gd name="connsiteY17" fmla="*/ 17381 h 23613"/>
                      <a:gd name="connsiteX18" fmla="*/ 9402 w 20852"/>
                      <a:gd name="connsiteY18" fmla="*/ 19193 h 23613"/>
                      <a:gd name="connsiteX19" fmla="*/ 4452 w 20852"/>
                      <a:gd name="connsiteY19" fmla="*/ 17445 h 23613"/>
                      <a:gd name="connsiteX20" fmla="*/ 2312 w 20852"/>
                      <a:gd name="connsiteY20" fmla="*/ 12524 h 23613"/>
                      <a:gd name="connsiteX21" fmla="*/ 15489 w 20852"/>
                      <a:gd name="connsiteY21" fmla="*/ 12549 h 2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0852" h="23613">
                        <a:moveTo>
                          <a:pt x="19185" y="11463"/>
                        </a:moveTo>
                        <a:lnTo>
                          <a:pt x="19185" y="9658"/>
                        </a:lnTo>
                        <a:lnTo>
                          <a:pt x="2190" y="9658"/>
                        </a:lnTo>
                        <a:cubicBezTo>
                          <a:pt x="2353" y="7113"/>
                          <a:pt x="3120" y="5175"/>
                          <a:pt x="4491" y="3843"/>
                        </a:cubicBezTo>
                        <a:cubicBezTo>
                          <a:pt x="5862" y="2511"/>
                          <a:pt x="7773" y="1845"/>
                          <a:pt x="10225" y="1845"/>
                        </a:cubicBezTo>
                        <a:cubicBezTo>
                          <a:pt x="11643" y="1845"/>
                          <a:pt x="13019" y="2018"/>
                          <a:pt x="14351" y="2365"/>
                        </a:cubicBezTo>
                        <a:cubicBezTo>
                          <a:pt x="15684" y="2712"/>
                          <a:pt x="17008" y="3235"/>
                          <a:pt x="18324" y="3933"/>
                        </a:cubicBezTo>
                        <a:lnTo>
                          <a:pt x="18324" y="437"/>
                        </a:lnTo>
                        <a:cubicBezTo>
                          <a:pt x="16995" y="-124"/>
                          <a:pt x="15635" y="-552"/>
                          <a:pt x="14242" y="-848"/>
                        </a:cubicBezTo>
                        <a:cubicBezTo>
                          <a:pt x="12849" y="-1143"/>
                          <a:pt x="11437" y="-1291"/>
                          <a:pt x="10006" y="-1291"/>
                        </a:cubicBezTo>
                        <a:cubicBezTo>
                          <a:pt x="6415" y="-1291"/>
                          <a:pt x="3572" y="-248"/>
                          <a:pt x="1476" y="1838"/>
                        </a:cubicBezTo>
                        <a:cubicBezTo>
                          <a:pt x="-619" y="3929"/>
                          <a:pt x="-1667" y="6756"/>
                          <a:pt x="-1667" y="10320"/>
                        </a:cubicBezTo>
                        <a:cubicBezTo>
                          <a:pt x="-1667" y="13999"/>
                          <a:pt x="-673" y="16918"/>
                          <a:pt x="1315" y="19077"/>
                        </a:cubicBezTo>
                        <a:cubicBezTo>
                          <a:pt x="3304" y="21241"/>
                          <a:pt x="5986" y="22322"/>
                          <a:pt x="9363" y="22322"/>
                        </a:cubicBezTo>
                        <a:cubicBezTo>
                          <a:pt x="12389" y="22322"/>
                          <a:pt x="14782" y="21348"/>
                          <a:pt x="16543" y="19399"/>
                        </a:cubicBezTo>
                        <a:cubicBezTo>
                          <a:pt x="18305" y="17454"/>
                          <a:pt x="19185" y="14809"/>
                          <a:pt x="19185" y="11463"/>
                        </a:cubicBezTo>
                        <a:close/>
                        <a:moveTo>
                          <a:pt x="15489" y="12549"/>
                        </a:moveTo>
                        <a:cubicBezTo>
                          <a:pt x="15463" y="14567"/>
                          <a:pt x="14898" y="16177"/>
                          <a:pt x="13792" y="17381"/>
                        </a:cubicBezTo>
                        <a:cubicBezTo>
                          <a:pt x="12687" y="18589"/>
                          <a:pt x="11223" y="19193"/>
                          <a:pt x="9402" y="19193"/>
                        </a:cubicBezTo>
                        <a:cubicBezTo>
                          <a:pt x="7341" y="19193"/>
                          <a:pt x="5691" y="18610"/>
                          <a:pt x="4452" y="17445"/>
                        </a:cubicBezTo>
                        <a:cubicBezTo>
                          <a:pt x="3214" y="16280"/>
                          <a:pt x="2500" y="14640"/>
                          <a:pt x="2312" y="12524"/>
                        </a:cubicBezTo>
                        <a:lnTo>
                          <a:pt x="15489" y="125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B31682EB-AF25-5099-97B6-C961C6F76C37}"/>
                      </a:ext>
                    </a:extLst>
                  </p:cNvPr>
                  <p:cNvSpPr/>
                  <p:nvPr/>
                </p:nvSpPr>
                <p:spPr>
                  <a:xfrm flipV="1">
                    <a:off x="15954104" y="5267882"/>
                    <a:ext cx="18846" cy="23028"/>
                  </a:xfrm>
                  <a:custGeom>
                    <a:avLst/>
                    <a:gdLst>
                      <a:gd name="connsiteX0" fmla="*/ 17114 w 18846"/>
                      <a:gd name="connsiteY0" fmla="*/ 12240 h 23028"/>
                      <a:gd name="connsiteX1" fmla="*/ 17114 w 18846"/>
                      <a:gd name="connsiteY1" fmla="*/ -1337 h 23028"/>
                      <a:gd name="connsiteX2" fmla="*/ 13418 w 18846"/>
                      <a:gd name="connsiteY2" fmla="*/ -1337 h 23028"/>
                      <a:gd name="connsiteX3" fmla="*/ 13418 w 18846"/>
                      <a:gd name="connsiteY3" fmla="*/ 12118 h 23028"/>
                      <a:gd name="connsiteX4" fmla="*/ 12171 w 18846"/>
                      <a:gd name="connsiteY4" fmla="*/ 16892 h 23028"/>
                      <a:gd name="connsiteX5" fmla="*/ 8436 w 18846"/>
                      <a:gd name="connsiteY5" fmla="*/ 18479 h 23028"/>
                      <a:gd name="connsiteX6" fmla="*/ 3712 w 18846"/>
                      <a:gd name="connsiteY6" fmla="*/ 16571 h 23028"/>
                      <a:gd name="connsiteX7" fmla="*/ 1983 w 18846"/>
                      <a:gd name="connsiteY7" fmla="*/ 11373 h 23028"/>
                      <a:gd name="connsiteX8" fmla="*/ 1983 w 18846"/>
                      <a:gd name="connsiteY8" fmla="*/ -1337 h 23028"/>
                      <a:gd name="connsiteX9" fmla="*/ -1733 w 18846"/>
                      <a:gd name="connsiteY9" fmla="*/ -1337 h 23028"/>
                      <a:gd name="connsiteX10" fmla="*/ -1733 w 18846"/>
                      <a:gd name="connsiteY10" fmla="*/ 21152 h 23028"/>
                      <a:gd name="connsiteX11" fmla="*/ 1983 w 18846"/>
                      <a:gd name="connsiteY11" fmla="*/ 21152 h 23028"/>
                      <a:gd name="connsiteX12" fmla="*/ 1983 w 18846"/>
                      <a:gd name="connsiteY12" fmla="*/ 17657 h 23028"/>
                      <a:gd name="connsiteX13" fmla="*/ 5106 w 18846"/>
                      <a:gd name="connsiteY13" fmla="*/ 20690 h 23028"/>
                      <a:gd name="connsiteX14" fmla="*/ 9259 w 18846"/>
                      <a:gd name="connsiteY14" fmla="*/ 21692 h 23028"/>
                      <a:gd name="connsiteX15" fmla="*/ 15121 w 18846"/>
                      <a:gd name="connsiteY15" fmla="*/ 19295 h 23028"/>
                      <a:gd name="connsiteX16" fmla="*/ 17114 w 18846"/>
                      <a:gd name="connsiteY16" fmla="*/ 12240 h 23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846" h="23028">
                        <a:moveTo>
                          <a:pt x="17114" y="12240"/>
                        </a:moveTo>
                        <a:lnTo>
                          <a:pt x="17114" y="-1337"/>
                        </a:lnTo>
                        <a:lnTo>
                          <a:pt x="13418" y="-1337"/>
                        </a:lnTo>
                        <a:lnTo>
                          <a:pt x="13418" y="12118"/>
                        </a:lnTo>
                        <a:cubicBezTo>
                          <a:pt x="13418" y="14247"/>
                          <a:pt x="13002" y="15838"/>
                          <a:pt x="12171" y="16892"/>
                        </a:cubicBezTo>
                        <a:cubicBezTo>
                          <a:pt x="11339" y="17950"/>
                          <a:pt x="10095" y="18479"/>
                          <a:pt x="8436" y="18479"/>
                        </a:cubicBezTo>
                        <a:cubicBezTo>
                          <a:pt x="6439" y="18479"/>
                          <a:pt x="4864" y="17843"/>
                          <a:pt x="3712" y="16571"/>
                        </a:cubicBezTo>
                        <a:cubicBezTo>
                          <a:pt x="2559" y="15303"/>
                          <a:pt x="1983" y="13570"/>
                          <a:pt x="1983" y="11373"/>
                        </a:cubicBezTo>
                        <a:lnTo>
                          <a:pt x="1983" y="-1337"/>
                        </a:lnTo>
                        <a:lnTo>
                          <a:pt x="-1733" y="-1337"/>
                        </a:lnTo>
                        <a:lnTo>
                          <a:pt x="-1733" y="21152"/>
                        </a:lnTo>
                        <a:lnTo>
                          <a:pt x="1983" y="21152"/>
                        </a:lnTo>
                        <a:lnTo>
                          <a:pt x="1983" y="17657"/>
                        </a:lnTo>
                        <a:cubicBezTo>
                          <a:pt x="2870" y="19010"/>
                          <a:pt x="3911" y="20021"/>
                          <a:pt x="5106" y="20690"/>
                        </a:cubicBezTo>
                        <a:cubicBezTo>
                          <a:pt x="6306" y="21358"/>
                          <a:pt x="7691" y="21692"/>
                          <a:pt x="9259" y="21692"/>
                        </a:cubicBezTo>
                        <a:cubicBezTo>
                          <a:pt x="11843" y="21692"/>
                          <a:pt x="13797" y="20893"/>
                          <a:pt x="15121" y="19295"/>
                        </a:cubicBezTo>
                        <a:cubicBezTo>
                          <a:pt x="16450" y="17697"/>
                          <a:pt x="17114" y="15346"/>
                          <a:pt x="17114" y="1224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7E07D3A1-8C9A-B8DE-D671-E7C8E985AB6B}"/>
                      </a:ext>
                    </a:extLst>
                  </p:cNvPr>
                  <p:cNvSpPr/>
                  <p:nvPr/>
                </p:nvSpPr>
                <p:spPr>
                  <a:xfrm flipV="1">
                    <a:off x="15978712" y="5267882"/>
                    <a:ext cx="17799" cy="23613"/>
                  </a:xfrm>
                  <a:custGeom>
                    <a:avLst/>
                    <a:gdLst>
                      <a:gd name="connsiteX0" fmla="*/ 16382 w 17799"/>
                      <a:gd name="connsiteY0" fmla="*/ 20921 h 23613"/>
                      <a:gd name="connsiteX1" fmla="*/ 16382 w 17799"/>
                      <a:gd name="connsiteY1" fmla="*/ 17465 h 23613"/>
                      <a:gd name="connsiteX2" fmla="*/ 13238 w 17799"/>
                      <a:gd name="connsiteY2" fmla="*/ 18763 h 23613"/>
                      <a:gd name="connsiteX3" fmla="*/ 10056 w 17799"/>
                      <a:gd name="connsiteY3" fmla="*/ 19193 h 23613"/>
                      <a:gd name="connsiteX4" fmla="*/ 4464 w 17799"/>
                      <a:gd name="connsiteY4" fmla="*/ 16912 h 23613"/>
                      <a:gd name="connsiteX5" fmla="*/ 2478 w 17799"/>
                      <a:gd name="connsiteY5" fmla="*/ 10519 h 23613"/>
                      <a:gd name="connsiteX6" fmla="*/ 4464 w 17799"/>
                      <a:gd name="connsiteY6" fmla="*/ 4119 h 23613"/>
                      <a:gd name="connsiteX7" fmla="*/ 10056 w 17799"/>
                      <a:gd name="connsiteY7" fmla="*/ 1845 h 23613"/>
                      <a:gd name="connsiteX8" fmla="*/ 13238 w 17799"/>
                      <a:gd name="connsiteY8" fmla="*/ 2275 h 23613"/>
                      <a:gd name="connsiteX9" fmla="*/ 16382 w 17799"/>
                      <a:gd name="connsiteY9" fmla="*/ 3573 h 23613"/>
                      <a:gd name="connsiteX10" fmla="*/ 16382 w 17799"/>
                      <a:gd name="connsiteY10" fmla="*/ 155 h 23613"/>
                      <a:gd name="connsiteX11" fmla="*/ 13174 w 17799"/>
                      <a:gd name="connsiteY11" fmla="*/ -925 h 23613"/>
                      <a:gd name="connsiteX12" fmla="*/ 9651 w 17799"/>
                      <a:gd name="connsiteY12" fmla="*/ -1291 h 23613"/>
                      <a:gd name="connsiteX13" fmla="*/ 1572 w 17799"/>
                      <a:gd name="connsiteY13" fmla="*/ 1902 h 23613"/>
                      <a:gd name="connsiteX14" fmla="*/ -1417 w 17799"/>
                      <a:gd name="connsiteY14" fmla="*/ 10519 h 23613"/>
                      <a:gd name="connsiteX15" fmla="*/ 1604 w 17799"/>
                      <a:gd name="connsiteY15" fmla="*/ 19167 h 23613"/>
                      <a:gd name="connsiteX16" fmla="*/ 9896 w 17799"/>
                      <a:gd name="connsiteY16" fmla="*/ 22322 h 23613"/>
                      <a:gd name="connsiteX17" fmla="*/ 13225 w 17799"/>
                      <a:gd name="connsiteY17" fmla="*/ 21969 h 23613"/>
                      <a:gd name="connsiteX18" fmla="*/ 16382 w 17799"/>
                      <a:gd name="connsiteY18" fmla="*/ 20921 h 2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7799" h="23613">
                        <a:moveTo>
                          <a:pt x="16382" y="20921"/>
                        </a:moveTo>
                        <a:lnTo>
                          <a:pt x="16382" y="17465"/>
                        </a:lnTo>
                        <a:cubicBezTo>
                          <a:pt x="15336" y="18043"/>
                          <a:pt x="14288" y="18475"/>
                          <a:pt x="13238" y="18763"/>
                        </a:cubicBezTo>
                        <a:cubicBezTo>
                          <a:pt x="12188" y="19050"/>
                          <a:pt x="11128" y="19193"/>
                          <a:pt x="10056" y="19193"/>
                        </a:cubicBezTo>
                        <a:cubicBezTo>
                          <a:pt x="7657" y="19193"/>
                          <a:pt x="5793" y="18433"/>
                          <a:pt x="4464" y="16912"/>
                        </a:cubicBezTo>
                        <a:cubicBezTo>
                          <a:pt x="3140" y="15396"/>
                          <a:pt x="2478" y="13265"/>
                          <a:pt x="2478" y="10519"/>
                        </a:cubicBezTo>
                        <a:cubicBezTo>
                          <a:pt x="2478" y="7773"/>
                          <a:pt x="3140" y="5640"/>
                          <a:pt x="4464" y="4119"/>
                        </a:cubicBezTo>
                        <a:cubicBezTo>
                          <a:pt x="5793" y="2603"/>
                          <a:pt x="7657" y="1845"/>
                          <a:pt x="10056" y="1845"/>
                        </a:cubicBezTo>
                        <a:cubicBezTo>
                          <a:pt x="11128" y="1845"/>
                          <a:pt x="12188" y="1988"/>
                          <a:pt x="13238" y="2275"/>
                        </a:cubicBezTo>
                        <a:cubicBezTo>
                          <a:pt x="14288" y="2562"/>
                          <a:pt x="15336" y="2995"/>
                          <a:pt x="16382" y="3573"/>
                        </a:cubicBezTo>
                        <a:lnTo>
                          <a:pt x="16382" y="155"/>
                        </a:lnTo>
                        <a:cubicBezTo>
                          <a:pt x="15349" y="-325"/>
                          <a:pt x="14280" y="-685"/>
                          <a:pt x="13174" y="-925"/>
                        </a:cubicBezTo>
                        <a:cubicBezTo>
                          <a:pt x="12073" y="-1169"/>
                          <a:pt x="10898" y="-1291"/>
                          <a:pt x="9651" y="-1291"/>
                        </a:cubicBezTo>
                        <a:cubicBezTo>
                          <a:pt x="6262" y="-1291"/>
                          <a:pt x="3568" y="-227"/>
                          <a:pt x="1572" y="1902"/>
                        </a:cubicBezTo>
                        <a:cubicBezTo>
                          <a:pt x="-421" y="4031"/>
                          <a:pt x="-1417" y="6903"/>
                          <a:pt x="-1417" y="10519"/>
                        </a:cubicBezTo>
                        <a:cubicBezTo>
                          <a:pt x="-1417" y="14186"/>
                          <a:pt x="-410" y="17068"/>
                          <a:pt x="1604" y="19167"/>
                        </a:cubicBezTo>
                        <a:cubicBezTo>
                          <a:pt x="3622" y="21271"/>
                          <a:pt x="6386" y="22322"/>
                          <a:pt x="9896" y="22322"/>
                        </a:cubicBezTo>
                        <a:cubicBezTo>
                          <a:pt x="11031" y="22322"/>
                          <a:pt x="12141" y="22204"/>
                          <a:pt x="13225" y="21969"/>
                        </a:cubicBezTo>
                        <a:cubicBezTo>
                          <a:pt x="14310" y="21737"/>
                          <a:pt x="15362" y="21388"/>
                          <a:pt x="16382" y="209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775812E2-8715-FC23-7762-6338C4BD9946}"/>
                      </a:ext>
                    </a:extLst>
                  </p:cNvPr>
                  <p:cNvSpPr/>
                  <p:nvPr/>
                </p:nvSpPr>
                <p:spPr>
                  <a:xfrm flipV="1">
                    <a:off x="16000289" y="5268422"/>
                    <a:ext cx="21893" cy="31040"/>
                  </a:xfrm>
                  <a:custGeom>
                    <a:avLst/>
                    <a:gdLst>
                      <a:gd name="connsiteX0" fmla="*/ 10439 w 21893"/>
                      <a:gd name="connsiteY0" fmla="*/ 5836 h 31040"/>
                      <a:gd name="connsiteX1" fmla="*/ 7386 w 21893"/>
                      <a:gd name="connsiteY1" fmla="*/ 599 h 31040"/>
                      <a:gd name="connsiteX2" fmla="*/ 3413 w 21893"/>
                      <a:gd name="connsiteY2" fmla="*/ -628 h 31040"/>
                      <a:gd name="connsiteX3" fmla="*/ 457 w 21893"/>
                      <a:gd name="connsiteY3" fmla="*/ -628 h 31040"/>
                      <a:gd name="connsiteX4" fmla="*/ 457 w 21893"/>
                      <a:gd name="connsiteY4" fmla="*/ 2463 h 31040"/>
                      <a:gd name="connsiteX5" fmla="*/ 2629 w 21893"/>
                      <a:gd name="connsiteY5" fmla="*/ 2463 h 31040"/>
                      <a:gd name="connsiteX6" fmla="*/ 4995 w 21893"/>
                      <a:gd name="connsiteY6" fmla="*/ 3189 h 31040"/>
                      <a:gd name="connsiteX7" fmla="*/ 6865 w 21893"/>
                      <a:gd name="connsiteY7" fmla="*/ 6601 h 31040"/>
                      <a:gd name="connsiteX8" fmla="*/ 7527 w 21893"/>
                      <a:gd name="connsiteY8" fmla="*/ 8284 h 31040"/>
                      <a:gd name="connsiteX9" fmla="*/ -1568 w 21893"/>
                      <a:gd name="connsiteY9" fmla="*/ 30413 h 31040"/>
                      <a:gd name="connsiteX10" fmla="*/ 2346 w 21893"/>
                      <a:gd name="connsiteY10" fmla="*/ 30413 h 31040"/>
                      <a:gd name="connsiteX11" fmla="*/ 9379 w 21893"/>
                      <a:gd name="connsiteY11" fmla="*/ 12827 h 31040"/>
                      <a:gd name="connsiteX12" fmla="*/ 16411 w 21893"/>
                      <a:gd name="connsiteY12" fmla="*/ 30413 h 31040"/>
                      <a:gd name="connsiteX13" fmla="*/ 20325 w 21893"/>
                      <a:gd name="connsiteY13" fmla="*/ 30413 h 31040"/>
                      <a:gd name="connsiteX14" fmla="*/ 10439 w 21893"/>
                      <a:gd name="connsiteY14" fmla="*/ 5836 h 31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1893" h="31040">
                        <a:moveTo>
                          <a:pt x="10439" y="5836"/>
                        </a:moveTo>
                        <a:cubicBezTo>
                          <a:pt x="9398" y="3159"/>
                          <a:pt x="8380" y="1413"/>
                          <a:pt x="7386" y="599"/>
                        </a:cubicBezTo>
                        <a:cubicBezTo>
                          <a:pt x="6396" y="-219"/>
                          <a:pt x="5072" y="-628"/>
                          <a:pt x="3413" y="-628"/>
                        </a:cubicBezTo>
                        <a:lnTo>
                          <a:pt x="457" y="-628"/>
                        </a:lnTo>
                        <a:lnTo>
                          <a:pt x="457" y="2463"/>
                        </a:lnTo>
                        <a:lnTo>
                          <a:pt x="2629" y="2463"/>
                        </a:lnTo>
                        <a:cubicBezTo>
                          <a:pt x="3645" y="2463"/>
                          <a:pt x="4433" y="2705"/>
                          <a:pt x="4995" y="3189"/>
                        </a:cubicBezTo>
                        <a:cubicBezTo>
                          <a:pt x="5560" y="3668"/>
                          <a:pt x="6184" y="4806"/>
                          <a:pt x="6865" y="6601"/>
                        </a:cubicBezTo>
                        <a:lnTo>
                          <a:pt x="7527" y="8284"/>
                        </a:lnTo>
                        <a:lnTo>
                          <a:pt x="-1568" y="30413"/>
                        </a:lnTo>
                        <a:lnTo>
                          <a:pt x="2346" y="30413"/>
                        </a:lnTo>
                        <a:lnTo>
                          <a:pt x="9379" y="12827"/>
                        </a:lnTo>
                        <a:lnTo>
                          <a:pt x="16411" y="30413"/>
                        </a:lnTo>
                        <a:lnTo>
                          <a:pt x="20325" y="30413"/>
                        </a:lnTo>
                        <a:lnTo>
                          <a:pt x="10439" y="58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203DDC9A-F58D-B0BD-8362-078E1CDFBD30}"/>
                      </a:ext>
                    </a:extLst>
                  </p:cNvPr>
                  <p:cNvSpPr/>
                  <p:nvPr/>
                </p:nvSpPr>
                <p:spPr>
                  <a:xfrm flipV="1">
                    <a:off x="16023407" y="5290910"/>
                    <a:ext cx="4113" cy="41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13" h="4112"/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270FDB8B-82DE-5029-B977-57E632E0CFC7}"/>
                      </a:ext>
                    </a:extLst>
                  </p:cNvPr>
                  <p:cNvSpPr/>
                  <p:nvPr/>
                </p:nvSpPr>
                <p:spPr>
                  <a:xfrm flipV="1">
                    <a:off x="16040019" y="5259709"/>
                    <a:ext cx="9217" cy="36624"/>
                  </a:xfrm>
                  <a:custGeom>
                    <a:avLst/>
                    <a:gdLst>
                      <a:gd name="connsiteX0" fmla="*/ 8285 w 9217"/>
                      <a:gd name="connsiteY0" fmla="*/ 35074 h 36624"/>
                      <a:gd name="connsiteX1" fmla="*/ 4286 w 9217"/>
                      <a:gd name="connsiteY1" fmla="*/ 25937 h 36624"/>
                      <a:gd name="connsiteX2" fmla="*/ 2981 w 9217"/>
                      <a:gd name="connsiteY2" fmla="*/ 16781 h 36624"/>
                      <a:gd name="connsiteX3" fmla="*/ 4299 w 9217"/>
                      <a:gd name="connsiteY3" fmla="*/ 7599 h 36624"/>
                      <a:gd name="connsiteX4" fmla="*/ 8285 w 9217"/>
                      <a:gd name="connsiteY4" fmla="*/ -1551 h 36624"/>
                      <a:gd name="connsiteX5" fmla="*/ 5071 w 9217"/>
                      <a:gd name="connsiteY5" fmla="*/ -1551 h 36624"/>
                      <a:gd name="connsiteX6" fmla="*/ 565 w 9217"/>
                      <a:gd name="connsiteY6" fmla="*/ 7727 h 36624"/>
                      <a:gd name="connsiteX7" fmla="*/ -933 w 9217"/>
                      <a:gd name="connsiteY7" fmla="*/ 16781 h 36624"/>
                      <a:gd name="connsiteX8" fmla="*/ 552 w 9217"/>
                      <a:gd name="connsiteY8" fmla="*/ 25795 h 36624"/>
                      <a:gd name="connsiteX9" fmla="*/ 5071 w 9217"/>
                      <a:gd name="connsiteY9" fmla="*/ 35074 h 36624"/>
                      <a:gd name="connsiteX10" fmla="*/ 8285 w 9217"/>
                      <a:gd name="connsiteY10" fmla="*/ 35074 h 36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7" h="36624">
                        <a:moveTo>
                          <a:pt x="8285" y="35074"/>
                        </a:moveTo>
                        <a:cubicBezTo>
                          <a:pt x="6493" y="31998"/>
                          <a:pt x="5161" y="28952"/>
                          <a:pt x="4286" y="25937"/>
                        </a:cubicBezTo>
                        <a:cubicBezTo>
                          <a:pt x="3416" y="22925"/>
                          <a:pt x="2981" y="19873"/>
                          <a:pt x="2981" y="16781"/>
                        </a:cubicBezTo>
                        <a:cubicBezTo>
                          <a:pt x="2981" y="13692"/>
                          <a:pt x="3421" y="10632"/>
                          <a:pt x="4299" y="7599"/>
                        </a:cubicBezTo>
                        <a:cubicBezTo>
                          <a:pt x="5178" y="4566"/>
                          <a:pt x="6506" y="1516"/>
                          <a:pt x="8285" y="-1551"/>
                        </a:cubicBezTo>
                        <a:lnTo>
                          <a:pt x="5071" y="-1551"/>
                        </a:lnTo>
                        <a:cubicBezTo>
                          <a:pt x="3065" y="1598"/>
                          <a:pt x="1563" y="4690"/>
                          <a:pt x="565" y="7727"/>
                        </a:cubicBezTo>
                        <a:cubicBezTo>
                          <a:pt x="-434" y="10764"/>
                          <a:pt x="-933" y="13782"/>
                          <a:pt x="-933" y="16781"/>
                        </a:cubicBezTo>
                        <a:cubicBezTo>
                          <a:pt x="-933" y="19766"/>
                          <a:pt x="-438" y="22771"/>
                          <a:pt x="552" y="25795"/>
                        </a:cubicBezTo>
                        <a:cubicBezTo>
                          <a:pt x="1546" y="28824"/>
                          <a:pt x="3052" y="31917"/>
                          <a:pt x="5071" y="35074"/>
                        </a:cubicBezTo>
                        <a:lnTo>
                          <a:pt x="8285" y="350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87525AD7-6DAB-6F6E-ECBA-3ECD588C3855}"/>
                      </a:ext>
                    </a:extLst>
                  </p:cNvPr>
                  <p:cNvSpPr/>
                  <p:nvPr/>
                </p:nvSpPr>
                <p:spPr>
                  <a:xfrm flipV="1">
                    <a:off x="16056571" y="5260930"/>
                    <a:ext cx="22857" cy="29980"/>
                  </a:xfrm>
                  <a:custGeom>
                    <a:avLst/>
                    <a:gdLst>
                      <a:gd name="connsiteX0" fmla="*/ -2066 w 22857"/>
                      <a:gd name="connsiteY0" fmla="*/ 28102 h 29980"/>
                      <a:gd name="connsiteX1" fmla="*/ 1990 w 22857"/>
                      <a:gd name="connsiteY1" fmla="*/ 28102 h 29980"/>
                      <a:gd name="connsiteX2" fmla="*/ 1990 w 22857"/>
                      <a:gd name="connsiteY2" fmla="*/ 15811 h 29980"/>
                      <a:gd name="connsiteX3" fmla="*/ 16735 w 22857"/>
                      <a:gd name="connsiteY3" fmla="*/ 15811 h 29980"/>
                      <a:gd name="connsiteX4" fmla="*/ 16735 w 22857"/>
                      <a:gd name="connsiteY4" fmla="*/ 28102 h 29980"/>
                      <a:gd name="connsiteX5" fmla="*/ 20791 w 22857"/>
                      <a:gd name="connsiteY5" fmla="*/ 28102 h 29980"/>
                      <a:gd name="connsiteX6" fmla="*/ 20791 w 22857"/>
                      <a:gd name="connsiteY6" fmla="*/ -1878 h 29980"/>
                      <a:gd name="connsiteX7" fmla="*/ 16735 w 22857"/>
                      <a:gd name="connsiteY7" fmla="*/ -1878 h 29980"/>
                      <a:gd name="connsiteX8" fmla="*/ 16735 w 22857"/>
                      <a:gd name="connsiteY8" fmla="*/ 12399 h 29980"/>
                      <a:gd name="connsiteX9" fmla="*/ 1990 w 22857"/>
                      <a:gd name="connsiteY9" fmla="*/ 12399 h 29980"/>
                      <a:gd name="connsiteX10" fmla="*/ 1990 w 22857"/>
                      <a:gd name="connsiteY10" fmla="*/ -1878 h 29980"/>
                      <a:gd name="connsiteX11" fmla="*/ -2066 w 22857"/>
                      <a:gd name="connsiteY11" fmla="*/ -1878 h 29980"/>
                      <a:gd name="connsiteX12" fmla="*/ -2066 w 22857"/>
                      <a:gd name="connsiteY12" fmla="*/ 28102 h 29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857" h="29980">
                        <a:moveTo>
                          <a:pt x="-2066" y="28102"/>
                        </a:moveTo>
                        <a:lnTo>
                          <a:pt x="1990" y="28102"/>
                        </a:lnTo>
                        <a:lnTo>
                          <a:pt x="1990" y="15811"/>
                        </a:lnTo>
                        <a:lnTo>
                          <a:pt x="16735" y="15811"/>
                        </a:lnTo>
                        <a:lnTo>
                          <a:pt x="16735" y="28102"/>
                        </a:lnTo>
                        <a:lnTo>
                          <a:pt x="20791" y="28102"/>
                        </a:lnTo>
                        <a:lnTo>
                          <a:pt x="20791" y="-1878"/>
                        </a:lnTo>
                        <a:lnTo>
                          <a:pt x="16735" y="-1878"/>
                        </a:lnTo>
                        <a:lnTo>
                          <a:pt x="16735" y="12399"/>
                        </a:lnTo>
                        <a:lnTo>
                          <a:pt x="1990" y="12399"/>
                        </a:lnTo>
                        <a:lnTo>
                          <a:pt x="1990" y="-1878"/>
                        </a:lnTo>
                        <a:lnTo>
                          <a:pt x="-2066" y="-1878"/>
                        </a:lnTo>
                        <a:lnTo>
                          <a:pt x="-2066" y="28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5BEA1836-1752-26D6-C41D-D9189B38F923}"/>
                      </a:ext>
                    </a:extLst>
                  </p:cNvPr>
                  <p:cNvSpPr/>
                  <p:nvPr/>
                </p:nvSpPr>
                <p:spPr>
                  <a:xfrm flipV="1">
                    <a:off x="16085236" y="5268422"/>
                    <a:ext cx="18056" cy="22488"/>
                  </a:xfrm>
                  <a:custGeom>
                    <a:avLst/>
                    <a:gdLst>
                      <a:gd name="connsiteX0" fmla="*/ -832 w 18056"/>
                      <a:gd name="connsiteY0" fmla="*/ 21194 h 22488"/>
                      <a:gd name="connsiteX1" fmla="*/ 16723 w 18056"/>
                      <a:gd name="connsiteY1" fmla="*/ 21194 h 22488"/>
                      <a:gd name="connsiteX2" fmla="*/ 16723 w 18056"/>
                      <a:gd name="connsiteY2" fmla="*/ 17821 h 22488"/>
                      <a:gd name="connsiteX3" fmla="*/ 2825 w 18056"/>
                      <a:gd name="connsiteY3" fmla="*/ 1655 h 22488"/>
                      <a:gd name="connsiteX4" fmla="*/ 16723 w 18056"/>
                      <a:gd name="connsiteY4" fmla="*/ 1655 h 22488"/>
                      <a:gd name="connsiteX5" fmla="*/ 16723 w 18056"/>
                      <a:gd name="connsiteY5" fmla="*/ -1294 h 22488"/>
                      <a:gd name="connsiteX6" fmla="*/ -1334 w 18056"/>
                      <a:gd name="connsiteY6" fmla="*/ -1294 h 22488"/>
                      <a:gd name="connsiteX7" fmla="*/ -1334 w 18056"/>
                      <a:gd name="connsiteY7" fmla="*/ 2079 h 22488"/>
                      <a:gd name="connsiteX8" fmla="*/ 12570 w 18056"/>
                      <a:gd name="connsiteY8" fmla="*/ 18245 h 22488"/>
                      <a:gd name="connsiteX9" fmla="*/ -832 w 18056"/>
                      <a:gd name="connsiteY9" fmla="*/ 18245 h 22488"/>
                      <a:gd name="connsiteX10" fmla="*/ -832 w 18056"/>
                      <a:gd name="connsiteY10" fmla="*/ 21194 h 22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056" h="22488">
                        <a:moveTo>
                          <a:pt x="-832" y="21194"/>
                        </a:moveTo>
                        <a:lnTo>
                          <a:pt x="16723" y="21194"/>
                        </a:lnTo>
                        <a:lnTo>
                          <a:pt x="16723" y="17821"/>
                        </a:lnTo>
                        <a:lnTo>
                          <a:pt x="2825" y="1655"/>
                        </a:lnTo>
                        <a:lnTo>
                          <a:pt x="16723" y="1655"/>
                        </a:lnTo>
                        <a:lnTo>
                          <a:pt x="16723" y="-1294"/>
                        </a:lnTo>
                        <a:lnTo>
                          <a:pt x="-1334" y="-1294"/>
                        </a:lnTo>
                        <a:lnTo>
                          <a:pt x="-1334" y="2079"/>
                        </a:lnTo>
                        <a:lnTo>
                          <a:pt x="12570" y="18245"/>
                        </a:lnTo>
                        <a:lnTo>
                          <a:pt x="-832" y="18245"/>
                        </a:lnTo>
                        <a:lnTo>
                          <a:pt x="-832" y="211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21E72F24-184C-4E41-5970-8821F6A86C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108360" y="5259709"/>
                    <a:ext cx="9217" cy="36624"/>
                  </a:xfrm>
                  <a:custGeom>
                    <a:avLst/>
                    <a:gdLst>
                      <a:gd name="connsiteX0" fmla="*/ -880 w 9217"/>
                      <a:gd name="connsiteY0" fmla="*/ 35074 h 36624"/>
                      <a:gd name="connsiteX1" fmla="*/ 2334 w 9217"/>
                      <a:gd name="connsiteY1" fmla="*/ 35074 h 36624"/>
                      <a:gd name="connsiteX2" fmla="*/ 6840 w 9217"/>
                      <a:gd name="connsiteY2" fmla="*/ 25795 h 36624"/>
                      <a:gd name="connsiteX3" fmla="*/ 8338 w 9217"/>
                      <a:gd name="connsiteY3" fmla="*/ 16781 h 36624"/>
                      <a:gd name="connsiteX4" fmla="*/ 6840 w 9217"/>
                      <a:gd name="connsiteY4" fmla="*/ 7727 h 36624"/>
                      <a:gd name="connsiteX5" fmla="*/ 2334 w 9217"/>
                      <a:gd name="connsiteY5" fmla="*/ -1551 h 36624"/>
                      <a:gd name="connsiteX6" fmla="*/ -880 w 9217"/>
                      <a:gd name="connsiteY6" fmla="*/ -1551 h 36624"/>
                      <a:gd name="connsiteX7" fmla="*/ 3106 w 9217"/>
                      <a:gd name="connsiteY7" fmla="*/ 7599 h 36624"/>
                      <a:gd name="connsiteX8" fmla="*/ 4424 w 9217"/>
                      <a:gd name="connsiteY8" fmla="*/ 16781 h 36624"/>
                      <a:gd name="connsiteX9" fmla="*/ 3106 w 9217"/>
                      <a:gd name="connsiteY9" fmla="*/ 25937 h 36624"/>
                      <a:gd name="connsiteX10" fmla="*/ -880 w 9217"/>
                      <a:gd name="connsiteY10" fmla="*/ 35074 h 36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7" h="36624">
                        <a:moveTo>
                          <a:pt x="-880" y="35074"/>
                        </a:moveTo>
                        <a:lnTo>
                          <a:pt x="2334" y="35074"/>
                        </a:lnTo>
                        <a:cubicBezTo>
                          <a:pt x="4340" y="31917"/>
                          <a:pt x="5842" y="28824"/>
                          <a:pt x="6840" y="25795"/>
                        </a:cubicBezTo>
                        <a:cubicBezTo>
                          <a:pt x="7839" y="22771"/>
                          <a:pt x="8338" y="19766"/>
                          <a:pt x="8338" y="16781"/>
                        </a:cubicBezTo>
                        <a:cubicBezTo>
                          <a:pt x="8338" y="13782"/>
                          <a:pt x="7839" y="10764"/>
                          <a:pt x="6840" y="7727"/>
                        </a:cubicBezTo>
                        <a:cubicBezTo>
                          <a:pt x="5842" y="4690"/>
                          <a:pt x="4340" y="1598"/>
                          <a:pt x="2334" y="-1551"/>
                        </a:cubicBezTo>
                        <a:lnTo>
                          <a:pt x="-880" y="-1551"/>
                        </a:lnTo>
                        <a:cubicBezTo>
                          <a:pt x="899" y="1516"/>
                          <a:pt x="2227" y="4566"/>
                          <a:pt x="3106" y="7599"/>
                        </a:cubicBezTo>
                        <a:cubicBezTo>
                          <a:pt x="3984" y="10632"/>
                          <a:pt x="4424" y="13692"/>
                          <a:pt x="4424" y="16781"/>
                        </a:cubicBezTo>
                        <a:cubicBezTo>
                          <a:pt x="4424" y="19873"/>
                          <a:pt x="3984" y="22925"/>
                          <a:pt x="3106" y="25937"/>
                        </a:cubicBezTo>
                        <a:cubicBezTo>
                          <a:pt x="2227" y="28952"/>
                          <a:pt x="899" y="31998"/>
                          <a:pt x="-880" y="3507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3" name="Graphic 17">
                <a:extLst>
                  <a:ext uri="{FF2B5EF4-FFF2-40B4-BE49-F238E27FC236}">
                    <a16:creationId xmlns:a16="http://schemas.microsoft.com/office/drawing/2014/main" id="{1715F2F5-E4FC-CEB3-AF43-30E533738D4F}"/>
                  </a:ext>
                </a:extLst>
              </p:cNvPr>
              <p:cNvGrpSpPr/>
              <p:nvPr/>
            </p:nvGrpSpPr>
            <p:grpSpPr>
              <a:xfrm>
                <a:off x="14744841" y="3629981"/>
                <a:ext cx="2200220" cy="1560859"/>
                <a:chOff x="14744841" y="3629981"/>
                <a:chExt cx="2200220" cy="1560859"/>
              </a:xfrm>
            </p:grpSpPr>
            <p:grpSp>
              <p:nvGrpSpPr>
                <p:cNvPr id="84" name="Graphic 17">
                  <a:extLst>
                    <a:ext uri="{FF2B5EF4-FFF2-40B4-BE49-F238E27FC236}">
                      <a16:creationId xmlns:a16="http://schemas.microsoft.com/office/drawing/2014/main" id="{F1935091-F89F-B33B-D2F9-5F89A0630907}"/>
                    </a:ext>
                  </a:extLst>
                </p:cNvPr>
                <p:cNvGrpSpPr/>
                <p:nvPr/>
              </p:nvGrpSpPr>
              <p:grpSpPr>
                <a:xfrm>
                  <a:off x="14934697" y="5159735"/>
                  <a:ext cx="2010364" cy="31105"/>
                  <a:chOff x="14934697" y="5159735"/>
                  <a:chExt cx="2010364" cy="31105"/>
                </a:xfrm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3BDC9ED6-62D0-633D-4BEC-992F4F7BF5A2}"/>
                      </a:ext>
                    </a:extLst>
                  </p:cNvPr>
                  <p:cNvSpPr/>
                  <p:nvPr/>
                </p:nvSpPr>
                <p:spPr>
                  <a:xfrm>
                    <a:off x="14986956" y="5174633"/>
                    <a:ext cx="1958105" cy="4112"/>
                  </a:xfrm>
                  <a:custGeom>
                    <a:avLst/>
                    <a:gdLst>
                      <a:gd name="connsiteX0" fmla="*/ 0 w 1958105"/>
                      <a:gd name="connsiteY0" fmla="*/ 0 h 4112"/>
                      <a:gd name="connsiteX1" fmla="*/ 1958105 w 1958105"/>
                      <a:gd name="connsiteY1" fmla="*/ 0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8105" h="4112">
                        <a:moveTo>
                          <a:pt x="0" y="0"/>
                        </a:moveTo>
                        <a:lnTo>
                          <a:pt x="1958105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5DCF8A6-115E-F9C3-43EE-E593682F4FC7}"/>
                      </a:ext>
                    </a:extLst>
                  </p:cNvPr>
                  <p:cNvSpPr/>
                  <p:nvPr/>
                </p:nvSpPr>
                <p:spPr>
                  <a:xfrm>
                    <a:off x="14972557" y="5174633"/>
                    <a:ext cx="14398" cy="4112"/>
                  </a:xfrm>
                  <a:custGeom>
                    <a:avLst/>
                    <a:gdLst>
                      <a:gd name="connsiteX0" fmla="*/ 14475 w 14398"/>
                      <a:gd name="connsiteY0" fmla="*/ 430 h 4112"/>
                      <a:gd name="connsiteX1" fmla="*/ 77 w 14398"/>
                      <a:gd name="connsiteY1" fmla="*/ 430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398" h="4112">
                        <a:moveTo>
                          <a:pt x="14475" y="430"/>
                        </a:moveTo>
                        <a:lnTo>
                          <a:pt x="77" y="430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EB08BC42-80CF-14BB-B3E4-7A3490EF21B6}"/>
                      </a:ext>
                    </a:extLst>
                  </p:cNvPr>
                  <p:cNvSpPr/>
                  <p:nvPr/>
                </p:nvSpPr>
                <p:spPr>
                  <a:xfrm flipV="1">
                    <a:off x="14934697" y="5159735"/>
                    <a:ext cx="20730" cy="31105"/>
                  </a:xfrm>
                  <a:custGeom>
                    <a:avLst/>
                    <a:gdLst>
                      <a:gd name="connsiteX0" fmla="*/ 8394 w 20730"/>
                      <a:gd name="connsiteY0" fmla="*/ 25993 h 31105"/>
                      <a:gd name="connsiteX1" fmla="*/ 3682 w 20730"/>
                      <a:gd name="connsiteY1" fmla="*/ 22909 h 31105"/>
                      <a:gd name="connsiteX2" fmla="*/ 2107 w 20730"/>
                      <a:gd name="connsiteY2" fmla="*/ 13644 h 31105"/>
                      <a:gd name="connsiteX3" fmla="*/ 3682 w 20730"/>
                      <a:gd name="connsiteY3" fmla="*/ 4397 h 31105"/>
                      <a:gd name="connsiteX4" fmla="*/ 8394 w 20730"/>
                      <a:gd name="connsiteY4" fmla="*/ 1313 h 31105"/>
                      <a:gd name="connsiteX5" fmla="*/ 13125 w 20730"/>
                      <a:gd name="connsiteY5" fmla="*/ 4397 h 31105"/>
                      <a:gd name="connsiteX6" fmla="*/ 14706 w 20730"/>
                      <a:gd name="connsiteY6" fmla="*/ 13644 h 31105"/>
                      <a:gd name="connsiteX7" fmla="*/ 13125 w 20730"/>
                      <a:gd name="connsiteY7" fmla="*/ 22909 h 31105"/>
                      <a:gd name="connsiteX8" fmla="*/ 8394 w 20730"/>
                      <a:gd name="connsiteY8" fmla="*/ 25993 h 31105"/>
                      <a:gd name="connsiteX9" fmla="*/ 8394 w 20730"/>
                      <a:gd name="connsiteY9" fmla="*/ 29206 h 31105"/>
                      <a:gd name="connsiteX10" fmla="*/ 16101 w 20730"/>
                      <a:gd name="connsiteY10" fmla="*/ 25216 h 31105"/>
                      <a:gd name="connsiteX11" fmla="*/ 18762 w 20730"/>
                      <a:gd name="connsiteY11" fmla="*/ 13644 h 31105"/>
                      <a:gd name="connsiteX12" fmla="*/ 16101 w 20730"/>
                      <a:gd name="connsiteY12" fmla="*/ 2084 h 31105"/>
                      <a:gd name="connsiteX13" fmla="*/ 8394 w 20730"/>
                      <a:gd name="connsiteY13" fmla="*/ -1899 h 31105"/>
                      <a:gd name="connsiteX14" fmla="*/ 693 w 20730"/>
                      <a:gd name="connsiteY14" fmla="*/ 2084 h 31105"/>
                      <a:gd name="connsiteX15" fmla="*/ -1968 w 20730"/>
                      <a:gd name="connsiteY15" fmla="*/ 13644 h 31105"/>
                      <a:gd name="connsiteX16" fmla="*/ 693 w 20730"/>
                      <a:gd name="connsiteY16" fmla="*/ 25216 h 31105"/>
                      <a:gd name="connsiteX17" fmla="*/ 8394 w 20730"/>
                      <a:gd name="connsiteY17" fmla="*/ 29206 h 31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0730" h="31105">
                        <a:moveTo>
                          <a:pt x="8394" y="25993"/>
                        </a:moveTo>
                        <a:cubicBezTo>
                          <a:pt x="6307" y="25993"/>
                          <a:pt x="4736" y="24965"/>
                          <a:pt x="3682" y="22909"/>
                        </a:cubicBezTo>
                        <a:cubicBezTo>
                          <a:pt x="2632" y="20857"/>
                          <a:pt x="2107" y="17769"/>
                          <a:pt x="2107" y="13644"/>
                        </a:cubicBezTo>
                        <a:cubicBezTo>
                          <a:pt x="2107" y="9536"/>
                          <a:pt x="2632" y="6454"/>
                          <a:pt x="3682" y="4397"/>
                        </a:cubicBezTo>
                        <a:cubicBezTo>
                          <a:pt x="4736" y="2341"/>
                          <a:pt x="6307" y="1313"/>
                          <a:pt x="8394" y="1313"/>
                        </a:cubicBezTo>
                        <a:cubicBezTo>
                          <a:pt x="10498" y="1313"/>
                          <a:pt x="12075" y="2341"/>
                          <a:pt x="13125" y="4397"/>
                        </a:cubicBezTo>
                        <a:cubicBezTo>
                          <a:pt x="14179" y="6454"/>
                          <a:pt x="14706" y="9536"/>
                          <a:pt x="14706" y="13644"/>
                        </a:cubicBezTo>
                        <a:cubicBezTo>
                          <a:pt x="14706" y="17769"/>
                          <a:pt x="14179" y="20857"/>
                          <a:pt x="13125" y="22909"/>
                        </a:cubicBezTo>
                        <a:cubicBezTo>
                          <a:pt x="12075" y="24965"/>
                          <a:pt x="10498" y="25993"/>
                          <a:pt x="8394" y="25993"/>
                        </a:cubicBezTo>
                        <a:close/>
                        <a:moveTo>
                          <a:pt x="8394" y="29206"/>
                        </a:moveTo>
                        <a:cubicBezTo>
                          <a:pt x="11758" y="29206"/>
                          <a:pt x="14327" y="27876"/>
                          <a:pt x="16101" y="25216"/>
                        </a:cubicBezTo>
                        <a:cubicBezTo>
                          <a:pt x="17875" y="22560"/>
                          <a:pt x="18762" y="18702"/>
                          <a:pt x="18762" y="13644"/>
                        </a:cubicBezTo>
                        <a:cubicBezTo>
                          <a:pt x="18762" y="8598"/>
                          <a:pt x="17875" y="4744"/>
                          <a:pt x="16101" y="2084"/>
                        </a:cubicBezTo>
                        <a:cubicBezTo>
                          <a:pt x="14327" y="-571"/>
                          <a:pt x="11758" y="-1899"/>
                          <a:pt x="8394" y="-1899"/>
                        </a:cubicBezTo>
                        <a:cubicBezTo>
                          <a:pt x="5034" y="-1899"/>
                          <a:pt x="2467" y="-571"/>
                          <a:pt x="693" y="2084"/>
                        </a:cubicBezTo>
                        <a:cubicBezTo>
                          <a:pt x="-1081" y="4744"/>
                          <a:pt x="-1968" y="8598"/>
                          <a:pt x="-1968" y="13644"/>
                        </a:cubicBezTo>
                        <a:cubicBezTo>
                          <a:pt x="-1968" y="18702"/>
                          <a:pt x="-1081" y="22560"/>
                          <a:pt x="693" y="25216"/>
                        </a:cubicBezTo>
                        <a:cubicBezTo>
                          <a:pt x="2467" y="27876"/>
                          <a:pt x="5034" y="29206"/>
                          <a:pt x="8394" y="2920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" name="Graphic 17">
                  <a:extLst>
                    <a:ext uri="{FF2B5EF4-FFF2-40B4-BE49-F238E27FC236}">
                      <a16:creationId xmlns:a16="http://schemas.microsoft.com/office/drawing/2014/main" id="{88336E13-8E59-92A3-077F-A300167FE7E3}"/>
                    </a:ext>
                  </a:extLst>
                </p:cNvPr>
                <p:cNvGrpSpPr/>
                <p:nvPr/>
              </p:nvGrpSpPr>
              <p:grpSpPr>
                <a:xfrm>
                  <a:off x="14830300" y="4853786"/>
                  <a:ext cx="2114760" cy="31105"/>
                  <a:chOff x="14830300" y="4853786"/>
                  <a:chExt cx="2114760" cy="31105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20D363DD-BC00-2079-73EE-A8133F57A026}"/>
                      </a:ext>
                    </a:extLst>
                  </p:cNvPr>
                  <p:cNvSpPr/>
                  <p:nvPr/>
                </p:nvSpPr>
                <p:spPr>
                  <a:xfrm>
                    <a:off x="14986956" y="4868680"/>
                    <a:ext cx="1958105" cy="4112"/>
                  </a:xfrm>
                  <a:custGeom>
                    <a:avLst/>
                    <a:gdLst>
                      <a:gd name="connsiteX0" fmla="*/ 0 w 1958105"/>
                      <a:gd name="connsiteY0" fmla="*/ 0 h 4112"/>
                      <a:gd name="connsiteX1" fmla="*/ 1958105 w 1958105"/>
                      <a:gd name="connsiteY1" fmla="*/ 0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8105" h="4112">
                        <a:moveTo>
                          <a:pt x="0" y="0"/>
                        </a:moveTo>
                        <a:lnTo>
                          <a:pt x="1958105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E00FD6E3-B24F-B597-6AFC-AFB5989F8E77}"/>
                      </a:ext>
                    </a:extLst>
                  </p:cNvPr>
                  <p:cNvSpPr/>
                  <p:nvPr/>
                </p:nvSpPr>
                <p:spPr>
                  <a:xfrm>
                    <a:off x="14972557" y="4868680"/>
                    <a:ext cx="14398" cy="4112"/>
                  </a:xfrm>
                  <a:custGeom>
                    <a:avLst/>
                    <a:gdLst>
                      <a:gd name="connsiteX0" fmla="*/ 14475 w 14398"/>
                      <a:gd name="connsiteY0" fmla="*/ 356 h 4112"/>
                      <a:gd name="connsiteX1" fmla="*/ 77 w 14398"/>
                      <a:gd name="connsiteY1" fmla="*/ 356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398" h="4112">
                        <a:moveTo>
                          <a:pt x="14475" y="356"/>
                        </a:moveTo>
                        <a:lnTo>
                          <a:pt x="77" y="356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1" name="Graphic 17">
                    <a:extLst>
                      <a:ext uri="{FF2B5EF4-FFF2-40B4-BE49-F238E27FC236}">
                        <a16:creationId xmlns:a16="http://schemas.microsoft.com/office/drawing/2014/main" id="{375F8447-E6EE-4A5C-48BA-6BCB956C2F09}"/>
                      </a:ext>
                    </a:extLst>
                  </p:cNvPr>
                  <p:cNvGrpSpPr/>
                  <p:nvPr/>
                </p:nvGrpSpPr>
                <p:grpSpPr>
                  <a:xfrm>
                    <a:off x="14830300" y="4853786"/>
                    <a:ext cx="125123" cy="31105"/>
                    <a:chOff x="14830300" y="4853786"/>
                    <a:chExt cx="125123" cy="31105"/>
                  </a:xfrm>
                  <a:solidFill>
                    <a:srgbClr val="000000"/>
                  </a:solidFill>
                </p:grpSpPr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4A203E2D-546A-5129-2C5B-6A940AA8F8A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30300" y="4853786"/>
                      <a:ext cx="19039" cy="30520"/>
                    </a:xfrm>
                    <a:custGeom>
                      <a:avLst/>
                      <a:gdLst>
                        <a:gd name="connsiteX0" fmla="*/ 2970 w 19039"/>
                        <a:gd name="connsiteY0" fmla="*/ 1393 h 30520"/>
                        <a:gd name="connsiteX1" fmla="*/ 17131 w 19039"/>
                        <a:gd name="connsiteY1" fmla="*/ 1393 h 30520"/>
                        <a:gd name="connsiteX2" fmla="*/ 17131 w 19039"/>
                        <a:gd name="connsiteY2" fmla="*/ -2019 h 30520"/>
                        <a:gd name="connsiteX3" fmla="*/ -1909 w 19039"/>
                        <a:gd name="connsiteY3" fmla="*/ -2019 h 30520"/>
                        <a:gd name="connsiteX4" fmla="*/ -1909 w 19039"/>
                        <a:gd name="connsiteY4" fmla="*/ 1393 h 30520"/>
                        <a:gd name="connsiteX5" fmla="*/ 4384 w 19039"/>
                        <a:gd name="connsiteY5" fmla="*/ 7805 h 30520"/>
                        <a:gd name="connsiteX6" fmla="*/ 9398 w 19039"/>
                        <a:gd name="connsiteY6" fmla="*/ 13003 h 30520"/>
                        <a:gd name="connsiteX7" fmla="*/ 12117 w 19039"/>
                        <a:gd name="connsiteY7" fmla="*/ 16704 h 30520"/>
                        <a:gd name="connsiteX8" fmla="*/ 12895 w 19039"/>
                        <a:gd name="connsiteY8" fmla="*/ 19685 h 30520"/>
                        <a:gd name="connsiteX9" fmla="*/ 11217 w 19039"/>
                        <a:gd name="connsiteY9" fmla="*/ 23579 h 30520"/>
                        <a:gd name="connsiteX10" fmla="*/ 6846 w 19039"/>
                        <a:gd name="connsiteY10" fmla="*/ 25089 h 30520"/>
                        <a:gd name="connsiteX11" fmla="*/ 2816 w 19039"/>
                        <a:gd name="connsiteY11" fmla="*/ 24427 h 30520"/>
                        <a:gd name="connsiteX12" fmla="*/ -1710 w 19039"/>
                        <a:gd name="connsiteY12" fmla="*/ 22416 h 30520"/>
                        <a:gd name="connsiteX13" fmla="*/ -1710 w 19039"/>
                        <a:gd name="connsiteY13" fmla="*/ 26516 h 30520"/>
                        <a:gd name="connsiteX14" fmla="*/ 2867 w 19039"/>
                        <a:gd name="connsiteY14" fmla="*/ 28000 h 30520"/>
                        <a:gd name="connsiteX15" fmla="*/ 6769 w 19039"/>
                        <a:gd name="connsiteY15" fmla="*/ 28501 h 30520"/>
                        <a:gd name="connsiteX16" fmla="*/ 14199 w 19039"/>
                        <a:gd name="connsiteY16" fmla="*/ 26169 h 30520"/>
                        <a:gd name="connsiteX17" fmla="*/ 16970 w 19039"/>
                        <a:gd name="connsiteY17" fmla="*/ 19949 h 30520"/>
                        <a:gd name="connsiteX18" fmla="*/ 16276 w 19039"/>
                        <a:gd name="connsiteY18" fmla="*/ 16441 h 30520"/>
                        <a:gd name="connsiteX19" fmla="*/ 13756 w 19039"/>
                        <a:gd name="connsiteY19" fmla="*/ 12540 h 30520"/>
                        <a:gd name="connsiteX20" fmla="*/ 10561 w 19039"/>
                        <a:gd name="connsiteY20" fmla="*/ 9174 h 30520"/>
                        <a:gd name="connsiteX21" fmla="*/ 2970 w 19039"/>
                        <a:gd name="connsiteY21" fmla="*/ 1393 h 30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19039" h="30520">
                          <a:moveTo>
                            <a:pt x="2970" y="1393"/>
                          </a:moveTo>
                          <a:lnTo>
                            <a:pt x="17131" y="1393"/>
                          </a:lnTo>
                          <a:lnTo>
                            <a:pt x="17131" y="-2019"/>
                          </a:lnTo>
                          <a:lnTo>
                            <a:pt x="-1909" y="-2019"/>
                          </a:lnTo>
                          <a:lnTo>
                            <a:pt x="-1909" y="1393"/>
                          </a:lnTo>
                          <a:cubicBezTo>
                            <a:pt x="-371" y="2986"/>
                            <a:pt x="1727" y="5124"/>
                            <a:pt x="4384" y="7805"/>
                          </a:cubicBezTo>
                          <a:cubicBezTo>
                            <a:pt x="7045" y="10491"/>
                            <a:pt x="8716" y="12224"/>
                            <a:pt x="9398" y="13003"/>
                          </a:cubicBezTo>
                          <a:cubicBezTo>
                            <a:pt x="10696" y="14460"/>
                            <a:pt x="11603" y="15693"/>
                            <a:pt x="12117" y="16704"/>
                          </a:cubicBezTo>
                          <a:cubicBezTo>
                            <a:pt x="12635" y="17715"/>
                            <a:pt x="12895" y="18709"/>
                            <a:pt x="12895" y="19685"/>
                          </a:cubicBezTo>
                          <a:cubicBezTo>
                            <a:pt x="12895" y="21279"/>
                            <a:pt x="12335" y="22577"/>
                            <a:pt x="11217" y="23579"/>
                          </a:cubicBezTo>
                          <a:cubicBezTo>
                            <a:pt x="10098" y="24586"/>
                            <a:pt x="8641" y="25089"/>
                            <a:pt x="6846" y="25089"/>
                          </a:cubicBezTo>
                          <a:cubicBezTo>
                            <a:pt x="5573" y="25089"/>
                            <a:pt x="4230" y="24869"/>
                            <a:pt x="2816" y="24427"/>
                          </a:cubicBezTo>
                          <a:cubicBezTo>
                            <a:pt x="1406" y="23986"/>
                            <a:pt x="-103" y="23316"/>
                            <a:pt x="-1710" y="22416"/>
                          </a:cubicBezTo>
                          <a:lnTo>
                            <a:pt x="-1710" y="26516"/>
                          </a:lnTo>
                          <a:cubicBezTo>
                            <a:pt x="-77" y="27171"/>
                            <a:pt x="1449" y="27666"/>
                            <a:pt x="2867" y="28000"/>
                          </a:cubicBezTo>
                          <a:cubicBezTo>
                            <a:pt x="4290" y="28334"/>
                            <a:pt x="5590" y="28501"/>
                            <a:pt x="6769" y="28501"/>
                          </a:cubicBezTo>
                          <a:cubicBezTo>
                            <a:pt x="9876" y="28501"/>
                            <a:pt x="12353" y="27724"/>
                            <a:pt x="14199" y="26169"/>
                          </a:cubicBezTo>
                          <a:cubicBezTo>
                            <a:pt x="16046" y="24618"/>
                            <a:pt x="16970" y="22545"/>
                            <a:pt x="16970" y="19949"/>
                          </a:cubicBezTo>
                          <a:cubicBezTo>
                            <a:pt x="16970" y="18715"/>
                            <a:pt x="16739" y="17546"/>
                            <a:pt x="16276" y="16441"/>
                          </a:cubicBezTo>
                          <a:cubicBezTo>
                            <a:pt x="15817" y="15340"/>
                            <a:pt x="14977" y="14040"/>
                            <a:pt x="13756" y="12540"/>
                          </a:cubicBezTo>
                          <a:cubicBezTo>
                            <a:pt x="13422" y="12151"/>
                            <a:pt x="12357" y="11028"/>
                            <a:pt x="10561" y="9174"/>
                          </a:cubicBezTo>
                          <a:cubicBezTo>
                            <a:pt x="8770" y="7319"/>
                            <a:pt x="6240" y="4725"/>
                            <a:pt x="2970" y="139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Freeform: Shape 92">
                      <a:extLst>
                        <a:ext uri="{FF2B5EF4-FFF2-40B4-BE49-F238E27FC236}">
                          <a16:creationId xmlns:a16="http://schemas.microsoft.com/office/drawing/2014/main" id="{B8239364-7267-26F1-7B7B-E2D9735B74F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56172" y="4853786"/>
                      <a:ext cx="20730" cy="31105"/>
                    </a:xfrm>
                    <a:custGeom>
                      <a:avLst/>
                      <a:gdLst>
                        <a:gd name="connsiteX0" fmla="*/ 8375 w 20730"/>
                        <a:gd name="connsiteY0" fmla="*/ 25919 h 31105"/>
                        <a:gd name="connsiteX1" fmla="*/ 3663 w 20730"/>
                        <a:gd name="connsiteY1" fmla="*/ 22834 h 31105"/>
                        <a:gd name="connsiteX2" fmla="*/ 2088 w 20730"/>
                        <a:gd name="connsiteY2" fmla="*/ 13569 h 31105"/>
                        <a:gd name="connsiteX3" fmla="*/ 3663 w 20730"/>
                        <a:gd name="connsiteY3" fmla="*/ 4323 h 31105"/>
                        <a:gd name="connsiteX4" fmla="*/ 8375 w 20730"/>
                        <a:gd name="connsiteY4" fmla="*/ 1239 h 31105"/>
                        <a:gd name="connsiteX5" fmla="*/ 13106 w 20730"/>
                        <a:gd name="connsiteY5" fmla="*/ 4323 h 31105"/>
                        <a:gd name="connsiteX6" fmla="*/ 14687 w 20730"/>
                        <a:gd name="connsiteY6" fmla="*/ 13569 h 31105"/>
                        <a:gd name="connsiteX7" fmla="*/ 13106 w 20730"/>
                        <a:gd name="connsiteY7" fmla="*/ 22834 h 31105"/>
                        <a:gd name="connsiteX8" fmla="*/ 8375 w 20730"/>
                        <a:gd name="connsiteY8" fmla="*/ 25919 h 31105"/>
                        <a:gd name="connsiteX9" fmla="*/ 8375 w 20730"/>
                        <a:gd name="connsiteY9" fmla="*/ 29131 h 31105"/>
                        <a:gd name="connsiteX10" fmla="*/ 16082 w 20730"/>
                        <a:gd name="connsiteY10" fmla="*/ 25141 h 31105"/>
                        <a:gd name="connsiteX11" fmla="*/ 18743 w 20730"/>
                        <a:gd name="connsiteY11" fmla="*/ 13569 h 31105"/>
                        <a:gd name="connsiteX12" fmla="*/ 16082 w 20730"/>
                        <a:gd name="connsiteY12" fmla="*/ 2010 h 31105"/>
                        <a:gd name="connsiteX13" fmla="*/ 8375 w 20730"/>
                        <a:gd name="connsiteY13" fmla="*/ -1974 h 31105"/>
                        <a:gd name="connsiteX14" fmla="*/ 674 w 20730"/>
                        <a:gd name="connsiteY14" fmla="*/ 2010 h 31105"/>
                        <a:gd name="connsiteX15" fmla="*/ -1987 w 20730"/>
                        <a:gd name="connsiteY15" fmla="*/ 13569 h 31105"/>
                        <a:gd name="connsiteX16" fmla="*/ 674 w 20730"/>
                        <a:gd name="connsiteY16" fmla="*/ 25141 h 31105"/>
                        <a:gd name="connsiteX17" fmla="*/ 8375 w 20730"/>
                        <a:gd name="connsiteY17" fmla="*/ 29131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75" y="25919"/>
                          </a:moveTo>
                          <a:cubicBezTo>
                            <a:pt x="6288" y="25919"/>
                            <a:pt x="4717" y="24891"/>
                            <a:pt x="3663" y="22834"/>
                          </a:cubicBezTo>
                          <a:cubicBezTo>
                            <a:pt x="2613" y="20783"/>
                            <a:pt x="2088" y="17694"/>
                            <a:pt x="2088" y="13569"/>
                          </a:cubicBezTo>
                          <a:cubicBezTo>
                            <a:pt x="2088" y="9461"/>
                            <a:pt x="2613" y="6379"/>
                            <a:pt x="3663" y="4323"/>
                          </a:cubicBezTo>
                          <a:cubicBezTo>
                            <a:pt x="4717" y="2267"/>
                            <a:pt x="6288" y="1239"/>
                            <a:pt x="8375" y="1239"/>
                          </a:cubicBezTo>
                          <a:cubicBezTo>
                            <a:pt x="10479" y="1239"/>
                            <a:pt x="12056" y="2267"/>
                            <a:pt x="13106" y="4323"/>
                          </a:cubicBezTo>
                          <a:cubicBezTo>
                            <a:pt x="14160" y="6379"/>
                            <a:pt x="14687" y="9461"/>
                            <a:pt x="14687" y="13569"/>
                          </a:cubicBezTo>
                          <a:cubicBezTo>
                            <a:pt x="14687" y="17694"/>
                            <a:pt x="14160" y="20783"/>
                            <a:pt x="13106" y="22834"/>
                          </a:cubicBezTo>
                          <a:cubicBezTo>
                            <a:pt x="12056" y="24891"/>
                            <a:pt x="10479" y="25919"/>
                            <a:pt x="8375" y="25919"/>
                          </a:cubicBezTo>
                          <a:close/>
                          <a:moveTo>
                            <a:pt x="8375" y="29131"/>
                          </a:moveTo>
                          <a:cubicBezTo>
                            <a:pt x="11739" y="29131"/>
                            <a:pt x="14308" y="27801"/>
                            <a:pt x="16082" y="25141"/>
                          </a:cubicBezTo>
                          <a:cubicBezTo>
                            <a:pt x="17856" y="22485"/>
                            <a:pt x="18743" y="18628"/>
                            <a:pt x="18743" y="13569"/>
                          </a:cubicBezTo>
                          <a:cubicBezTo>
                            <a:pt x="18743" y="8523"/>
                            <a:pt x="17856" y="4670"/>
                            <a:pt x="16082" y="2010"/>
                          </a:cubicBezTo>
                          <a:cubicBezTo>
                            <a:pt x="14308" y="-646"/>
                            <a:pt x="11739" y="-1974"/>
                            <a:pt x="8375" y="-1974"/>
                          </a:cubicBezTo>
                          <a:cubicBezTo>
                            <a:pt x="5015" y="-1974"/>
                            <a:pt x="2448" y="-646"/>
                            <a:pt x="674" y="2010"/>
                          </a:cubicBezTo>
                          <a:cubicBezTo>
                            <a:pt x="-1100" y="4670"/>
                            <a:pt x="-1987" y="8523"/>
                            <a:pt x="-1987" y="13569"/>
                          </a:cubicBezTo>
                          <a:cubicBezTo>
                            <a:pt x="-1987" y="18628"/>
                            <a:pt x="-1100" y="22485"/>
                            <a:pt x="674" y="25141"/>
                          </a:cubicBezTo>
                          <a:cubicBezTo>
                            <a:pt x="2448" y="27801"/>
                            <a:pt x="5015" y="29131"/>
                            <a:pt x="8375" y="291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D320EFF1-0513-7A59-3605-E42BE13F69F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82346" y="4853786"/>
                      <a:ext cx="20730" cy="31105"/>
                    </a:xfrm>
                    <a:custGeom>
                      <a:avLst/>
                      <a:gdLst>
                        <a:gd name="connsiteX0" fmla="*/ 8381 w 20730"/>
                        <a:gd name="connsiteY0" fmla="*/ 25919 h 31105"/>
                        <a:gd name="connsiteX1" fmla="*/ 3670 w 20730"/>
                        <a:gd name="connsiteY1" fmla="*/ 22834 h 31105"/>
                        <a:gd name="connsiteX2" fmla="*/ 2095 w 20730"/>
                        <a:gd name="connsiteY2" fmla="*/ 13569 h 31105"/>
                        <a:gd name="connsiteX3" fmla="*/ 3670 w 20730"/>
                        <a:gd name="connsiteY3" fmla="*/ 4323 h 31105"/>
                        <a:gd name="connsiteX4" fmla="*/ 8381 w 20730"/>
                        <a:gd name="connsiteY4" fmla="*/ 1239 h 31105"/>
                        <a:gd name="connsiteX5" fmla="*/ 13112 w 20730"/>
                        <a:gd name="connsiteY5" fmla="*/ 4323 h 31105"/>
                        <a:gd name="connsiteX6" fmla="*/ 14693 w 20730"/>
                        <a:gd name="connsiteY6" fmla="*/ 13569 h 31105"/>
                        <a:gd name="connsiteX7" fmla="*/ 13112 w 20730"/>
                        <a:gd name="connsiteY7" fmla="*/ 22834 h 31105"/>
                        <a:gd name="connsiteX8" fmla="*/ 8381 w 20730"/>
                        <a:gd name="connsiteY8" fmla="*/ 25919 h 31105"/>
                        <a:gd name="connsiteX9" fmla="*/ 8381 w 20730"/>
                        <a:gd name="connsiteY9" fmla="*/ 29131 h 31105"/>
                        <a:gd name="connsiteX10" fmla="*/ 16088 w 20730"/>
                        <a:gd name="connsiteY10" fmla="*/ 25141 h 31105"/>
                        <a:gd name="connsiteX11" fmla="*/ 18750 w 20730"/>
                        <a:gd name="connsiteY11" fmla="*/ 13569 h 31105"/>
                        <a:gd name="connsiteX12" fmla="*/ 16088 w 20730"/>
                        <a:gd name="connsiteY12" fmla="*/ 2010 h 31105"/>
                        <a:gd name="connsiteX13" fmla="*/ 8381 w 20730"/>
                        <a:gd name="connsiteY13" fmla="*/ -1974 h 31105"/>
                        <a:gd name="connsiteX14" fmla="*/ 681 w 20730"/>
                        <a:gd name="connsiteY14" fmla="*/ 2010 h 31105"/>
                        <a:gd name="connsiteX15" fmla="*/ -1981 w 20730"/>
                        <a:gd name="connsiteY15" fmla="*/ 13569 h 31105"/>
                        <a:gd name="connsiteX16" fmla="*/ 681 w 20730"/>
                        <a:gd name="connsiteY16" fmla="*/ 25141 h 31105"/>
                        <a:gd name="connsiteX17" fmla="*/ 8381 w 20730"/>
                        <a:gd name="connsiteY17" fmla="*/ 29131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81" y="25919"/>
                          </a:moveTo>
                          <a:cubicBezTo>
                            <a:pt x="6294" y="25919"/>
                            <a:pt x="4724" y="24891"/>
                            <a:pt x="3670" y="22834"/>
                          </a:cubicBezTo>
                          <a:cubicBezTo>
                            <a:pt x="2620" y="20783"/>
                            <a:pt x="2095" y="17694"/>
                            <a:pt x="2095" y="13569"/>
                          </a:cubicBezTo>
                          <a:cubicBezTo>
                            <a:pt x="2095" y="9461"/>
                            <a:pt x="2620" y="6379"/>
                            <a:pt x="3670" y="4323"/>
                          </a:cubicBezTo>
                          <a:cubicBezTo>
                            <a:pt x="4724" y="2267"/>
                            <a:pt x="6294" y="1239"/>
                            <a:pt x="8381" y="1239"/>
                          </a:cubicBezTo>
                          <a:cubicBezTo>
                            <a:pt x="10485" y="1239"/>
                            <a:pt x="12062" y="2267"/>
                            <a:pt x="13112" y="4323"/>
                          </a:cubicBezTo>
                          <a:cubicBezTo>
                            <a:pt x="14166" y="6379"/>
                            <a:pt x="14693" y="9461"/>
                            <a:pt x="14693" y="13569"/>
                          </a:cubicBezTo>
                          <a:cubicBezTo>
                            <a:pt x="14693" y="17694"/>
                            <a:pt x="14166" y="20783"/>
                            <a:pt x="13112" y="22834"/>
                          </a:cubicBezTo>
                          <a:cubicBezTo>
                            <a:pt x="12062" y="24891"/>
                            <a:pt x="10485" y="25919"/>
                            <a:pt x="8381" y="25919"/>
                          </a:cubicBezTo>
                          <a:close/>
                          <a:moveTo>
                            <a:pt x="8381" y="29131"/>
                          </a:moveTo>
                          <a:cubicBezTo>
                            <a:pt x="11745" y="29131"/>
                            <a:pt x="14314" y="27801"/>
                            <a:pt x="16088" y="25141"/>
                          </a:cubicBezTo>
                          <a:cubicBezTo>
                            <a:pt x="17862" y="22485"/>
                            <a:pt x="18750" y="18628"/>
                            <a:pt x="18750" y="13569"/>
                          </a:cubicBezTo>
                          <a:cubicBezTo>
                            <a:pt x="18750" y="8523"/>
                            <a:pt x="17862" y="4670"/>
                            <a:pt x="16088" y="2010"/>
                          </a:cubicBezTo>
                          <a:cubicBezTo>
                            <a:pt x="14314" y="-646"/>
                            <a:pt x="11745" y="-1974"/>
                            <a:pt x="8381" y="-1974"/>
                          </a:cubicBezTo>
                          <a:cubicBezTo>
                            <a:pt x="5022" y="-1974"/>
                            <a:pt x="2455" y="-646"/>
                            <a:pt x="681" y="2010"/>
                          </a:cubicBezTo>
                          <a:cubicBezTo>
                            <a:pt x="-1094" y="4670"/>
                            <a:pt x="-1981" y="8523"/>
                            <a:pt x="-1981" y="13569"/>
                          </a:cubicBezTo>
                          <a:cubicBezTo>
                            <a:pt x="-1981" y="18628"/>
                            <a:pt x="-1094" y="22485"/>
                            <a:pt x="681" y="25141"/>
                          </a:cubicBezTo>
                          <a:cubicBezTo>
                            <a:pt x="2455" y="27801"/>
                            <a:pt x="5022" y="29131"/>
                            <a:pt x="8381" y="291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8E6BFE0C-8CE0-7D11-34EA-A85F4D90878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908520" y="4853786"/>
                      <a:ext cx="20730" cy="31105"/>
                    </a:xfrm>
                    <a:custGeom>
                      <a:avLst/>
                      <a:gdLst>
                        <a:gd name="connsiteX0" fmla="*/ 8388 w 20730"/>
                        <a:gd name="connsiteY0" fmla="*/ 25919 h 31105"/>
                        <a:gd name="connsiteX1" fmla="*/ 3676 w 20730"/>
                        <a:gd name="connsiteY1" fmla="*/ 22834 h 31105"/>
                        <a:gd name="connsiteX2" fmla="*/ 2101 w 20730"/>
                        <a:gd name="connsiteY2" fmla="*/ 13569 h 31105"/>
                        <a:gd name="connsiteX3" fmla="*/ 3676 w 20730"/>
                        <a:gd name="connsiteY3" fmla="*/ 4323 h 31105"/>
                        <a:gd name="connsiteX4" fmla="*/ 8388 w 20730"/>
                        <a:gd name="connsiteY4" fmla="*/ 1239 h 31105"/>
                        <a:gd name="connsiteX5" fmla="*/ 13119 w 20730"/>
                        <a:gd name="connsiteY5" fmla="*/ 4323 h 31105"/>
                        <a:gd name="connsiteX6" fmla="*/ 14700 w 20730"/>
                        <a:gd name="connsiteY6" fmla="*/ 13569 h 31105"/>
                        <a:gd name="connsiteX7" fmla="*/ 13119 w 20730"/>
                        <a:gd name="connsiteY7" fmla="*/ 22834 h 31105"/>
                        <a:gd name="connsiteX8" fmla="*/ 8388 w 20730"/>
                        <a:gd name="connsiteY8" fmla="*/ 25919 h 31105"/>
                        <a:gd name="connsiteX9" fmla="*/ 8388 w 20730"/>
                        <a:gd name="connsiteY9" fmla="*/ 29131 h 31105"/>
                        <a:gd name="connsiteX10" fmla="*/ 16095 w 20730"/>
                        <a:gd name="connsiteY10" fmla="*/ 25141 h 31105"/>
                        <a:gd name="connsiteX11" fmla="*/ 18756 w 20730"/>
                        <a:gd name="connsiteY11" fmla="*/ 13569 h 31105"/>
                        <a:gd name="connsiteX12" fmla="*/ 16095 w 20730"/>
                        <a:gd name="connsiteY12" fmla="*/ 2010 h 31105"/>
                        <a:gd name="connsiteX13" fmla="*/ 8388 w 20730"/>
                        <a:gd name="connsiteY13" fmla="*/ -1974 h 31105"/>
                        <a:gd name="connsiteX14" fmla="*/ 687 w 20730"/>
                        <a:gd name="connsiteY14" fmla="*/ 2010 h 31105"/>
                        <a:gd name="connsiteX15" fmla="*/ -1974 w 20730"/>
                        <a:gd name="connsiteY15" fmla="*/ 13569 h 31105"/>
                        <a:gd name="connsiteX16" fmla="*/ 687 w 20730"/>
                        <a:gd name="connsiteY16" fmla="*/ 25141 h 31105"/>
                        <a:gd name="connsiteX17" fmla="*/ 8388 w 20730"/>
                        <a:gd name="connsiteY17" fmla="*/ 29131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88" y="25919"/>
                          </a:moveTo>
                          <a:cubicBezTo>
                            <a:pt x="6301" y="25919"/>
                            <a:pt x="4730" y="24891"/>
                            <a:pt x="3676" y="22834"/>
                          </a:cubicBezTo>
                          <a:cubicBezTo>
                            <a:pt x="2626" y="20783"/>
                            <a:pt x="2101" y="17694"/>
                            <a:pt x="2101" y="13569"/>
                          </a:cubicBezTo>
                          <a:cubicBezTo>
                            <a:pt x="2101" y="9461"/>
                            <a:pt x="2626" y="6379"/>
                            <a:pt x="3676" y="4323"/>
                          </a:cubicBezTo>
                          <a:cubicBezTo>
                            <a:pt x="4730" y="2267"/>
                            <a:pt x="6301" y="1239"/>
                            <a:pt x="8388" y="1239"/>
                          </a:cubicBezTo>
                          <a:cubicBezTo>
                            <a:pt x="10492" y="1239"/>
                            <a:pt x="12069" y="2267"/>
                            <a:pt x="13119" y="4323"/>
                          </a:cubicBezTo>
                          <a:cubicBezTo>
                            <a:pt x="14173" y="6379"/>
                            <a:pt x="14700" y="9461"/>
                            <a:pt x="14700" y="13569"/>
                          </a:cubicBezTo>
                          <a:cubicBezTo>
                            <a:pt x="14700" y="17694"/>
                            <a:pt x="14173" y="20783"/>
                            <a:pt x="13119" y="22834"/>
                          </a:cubicBezTo>
                          <a:cubicBezTo>
                            <a:pt x="12069" y="24891"/>
                            <a:pt x="10492" y="25919"/>
                            <a:pt x="8388" y="25919"/>
                          </a:cubicBezTo>
                          <a:close/>
                          <a:moveTo>
                            <a:pt x="8388" y="29131"/>
                          </a:moveTo>
                          <a:cubicBezTo>
                            <a:pt x="11752" y="29131"/>
                            <a:pt x="14321" y="27801"/>
                            <a:pt x="16095" y="25141"/>
                          </a:cubicBezTo>
                          <a:cubicBezTo>
                            <a:pt x="17869" y="22485"/>
                            <a:pt x="18756" y="18628"/>
                            <a:pt x="18756" y="13569"/>
                          </a:cubicBezTo>
                          <a:cubicBezTo>
                            <a:pt x="18756" y="8523"/>
                            <a:pt x="17869" y="4670"/>
                            <a:pt x="16095" y="2010"/>
                          </a:cubicBezTo>
                          <a:cubicBezTo>
                            <a:pt x="14321" y="-646"/>
                            <a:pt x="11752" y="-1974"/>
                            <a:pt x="8388" y="-1974"/>
                          </a:cubicBezTo>
                          <a:cubicBezTo>
                            <a:pt x="5028" y="-1974"/>
                            <a:pt x="2461" y="-646"/>
                            <a:pt x="687" y="2010"/>
                          </a:cubicBezTo>
                          <a:cubicBezTo>
                            <a:pt x="-1087" y="4670"/>
                            <a:pt x="-1974" y="8523"/>
                            <a:pt x="-1974" y="13569"/>
                          </a:cubicBezTo>
                          <a:cubicBezTo>
                            <a:pt x="-1974" y="18628"/>
                            <a:pt x="-1087" y="22485"/>
                            <a:pt x="687" y="25141"/>
                          </a:cubicBezTo>
                          <a:cubicBezTo>
                            <a:pt x="2461" y="27801"/>
                            <a:pt x="5028" y="29131"/>
                            <a:pt x="8388" y="291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F99FF2E3-0689-A669-953F-8A36E00ADBF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934693" y="4853786"/>
                      <a:ext cx="20730" cy="31105"/>
                    </a:xfrm>
                    <a:custGeom>
                      <a:avLst/>
                      <a:gdLst>
                        <a:gd name="connsiteX0" fmla="*/ 8394 w 20730"/>
                        <a:gd name="connsiteY0" fmla="*/ 25919 h 31105"/>
                        <a:gd name="connsiteX1" fmla="*/ 3682 w 20730"/>
                        <a:gd name="connsiteY1" fmla="*/ 22834 h 31105"/>
                        <a:gd name="connsiteX2" fmla="*/ 2107 w 20730"/>
                        <a:gd name="connsiteY2" fmla="*/ 13569 h 31105"/>
                        <a:gd name="connsiteX3" fmla="*/ 3682 w 20730"/>
                        <a:gd name="connsiteY3" fmla="*/ 4323 h 31105"/>
                        <a:gd name="connsiteX4" fmla="*/ 8394 w 20730"/>
                        <a:gd name="connsiteY4" fmla="*/ 1239 h 31105"/>
                        <a:gd name="connsiteX5" fmla="*/ 13125 w 20730"/>
                        <a:gd name="connsiteY5" fmla="*/ 4323 h 31105"/>
                        <a:gd name="connsiteX6" fmla="*/ 14706 w 20730"/>
                        <a:gd name="connsiteY6" fmla="*/ 13569 h 31105"/>
                        <a:gd name="connsiteX7" fmla="*/ 13125 w 20730"/>
                        <a:gd name="connsiteY7" fmla="*/ 22834 h 31105"/>
                        <a:gd name="connsiteX8" fmla="*/ 8394 w 20730"/>
                        <a:gd name="connsiteY8" fmla="*/ 25919 h 31105"/>
                        <a:gd name="connsiteX9" fmla="*/ 8394 w 20730"/>
                        <a:gd name="connsiteY9" fmla="*/ 29131 h 31105"/>
                        <a:gd name="connsiteX10" fmla="*/ 16101 w 20730"/>
                        <a:gd name="connsiteY10" fmla="*/ 25141 h 31105"/>
                        <a:gd name="connsiteX11" fmla="*/ 18762 w 20730"/>
                        <a:gd name="connsiteY11" fmla="*/ 13569 h 31105"/>
                        <a:gd name="connsiteX12" fmla="*/ 16101 w 20730"/>
                        <a:gd name="connsiteY12" fmla="*/ 2010 h 31105"/>
                        <a:gd name="connsiteX13" fmla="*/ 8394 w 20730"/>
                        <a:gd name="connsiteY13" fmla="*/ -1974 h 31105"/>
                        <a:gd name="connsiteX14" fmla="*/ 693 w 20730"/>
                        <a:gd name="connsiteY14" fmla="*/ 2010 h 31105"/>
                        <a:gd name="connsiteX15" fmla="*/ -1968 w 20730"/>
                        <a:gd name="connsiteY15" fmla="*/ 13569 h 31105"/>
                        <a:gd name="connsiteX16" fmla="*/ 693 w 20730"/>
                        <a:gd name="connsiteY16" fmla="*/ 25141 h 31105"/>
                        <a:gd name="connsiteX17" fmla="*/ 8394 w 20730"/>
                        <a:gd name="connsiteY17" fmla="*/ 29131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94" y="25919"/>
                          </a:moveTo>
                          <a:cubicBezTo>
                            <a:pt x="6307" y="25919"/>
                            <a:pt x="4736" y="24891"/>
                            <a:pt x="3682" y="22834"/>
                          </a:cubicBezTo>
                          <a:cubicBezTo>
                            <a:pt x="2632" y="20783"/>
                            <a:pt x="2107" y="17694"/>
                            <a:pt x="2107" y="13569"/>
                          </a:cubicBezTo>
                          <a:cubicBezTo>
                            <a:pt x="2107" y="9461"/>
                            <a:pt x="2632" y="6379"/>
                            <a:pt x="3682" y="4323"/>
                          </a:cubicBezTo>
                          <a:cubicBezTo>
                            <a:pt x="4736" y="2267"/>
                            <a:pt x="6307" y="1239"/>
                            <a:pt x="8394" y="1239"/>
                          </a:cubicBezTo>
                          <a:cubicBezTo>
                            <a:pt x="10498" y="1239"/>
                            <a:pt x="12075" y="2267"/>
                            <a:pt x="13125" y="4323"/>
                          </a:cubicBezTo>
                          <a:cubicBezTo>
                            <a:pt x="14179" y="6379"/>
                            <a:pt x="14706" y="9461"/>
                            <a:pt x="14706" y="13569"/>
                          </a:cubicBezTo>
                          <a:cubicBezTo>
                            <a:pt x="14706" y="17694"/>
                            <a:pt x="14179" y="20783"/>
                            <a:pt x="13125" y="22834"/>
                          </a:cubicBezTo>
                          <a:cubicBezTo>
                            <a:pt x="12075" y="24891"/>
                            <a:pt x="10498" y="25919"/>
                            <a:pt x="8394" y="25919"/>
                          </a:cubicBezTo>
                          <a:close/>
                          <a:moveTo>
                            <a:pt x="8394" y="29131"/>
                          </a:moveTo>
                          <a:cubicBezTo>
                            <a:pt x="11758" y="29131"/>
                            <a:pt x="14327" y="27801"/>
                            <a:pt x="16101" y="25141"/>
                          </a:cubicBezTo>
                          <a:cubicBezTo>
                            <a:pt x="17875" y="22485"/>
                            <a:pt x="18762" y="18628"/>
                            <a:pt x="18762" y="13569"/>
                          </a:cubicBezTo>
                          <a:cubicBezTo>
                            <a:pt x="18762" y="8523"/>
                            <a:pt x="17875" y="4670"/>
                            <a:pt x="16101" y="2010"/>
                          </a:cubicBezTo>
                          <a:cubicBezTo>
                            <a:pt x="14327" y="-646"/>
                            <a:pt x="11758" y="-1974"/>
                            <a:pt x="8394" y="-1974"/>
                          </a:cubicBezTo>
                          <a:cubicBezTo>
                            <a:pt x="5034" y="-1974"/>
                            <a:pt x="2467" y="-646"/>
                            <a:pt x="693" y="2010"/>
                          </a:cubicBezTo>
                          <a:cubicBezTo>
                            <a:pt x="-1081" y="4670"/>
                            <a:pt x="-1968" y="8523"/>
                            <a:pt x="-1968" y="13569"/>
                          </a:cubicBezTo>
                          <a:cubicBezTo>
                            <a:pt x="-1968" y="18628"/>
                            <a:pt x="-1081" y="22485"/>
                            <a:pt x="693" y="25141"/>
                          </a:cubicBezTo>
                          <a:cubicBezTo>
                            <a:pt x="2467" y="27801"/>
                            <a:pt x="5034" y="29131"/>
                            <a:pt x="8394" y="291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7" name="Graphic 17">
                  <a:extLst>
                    <a:ext uri="{FF2B5EF4-FFF2-40B4-BE49-F238E27FC236}">
                      <a16:creationId xmlns:a16="http://schemas.microsoft.com/office/drawing/2014/main" id="{A5F109CC-C13C-BA30-8010-EAD91895ED3B}"/>
                    </a:ext>
                  </a:extLst>
                </p:cNvPr>
                <p:cNvGrpSpPr/>
                <p:nvPr/>
              </p:nvGrpSpPr>
              <p:grpSpPr>
                <a:xfrm>
                  <a:off x="14829297" y="4547833"/>
                  <a:ext cx="2115763" cy="31105"/>
                  <a:chOff x="14829297" y="4547833"/>
                  <a:chExt cx="2115763" cy="31105"/>
                </a:xfrm>
              </p:grpSpPr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01A04E79-AE8B-9D01-C97C-A2AF93E44623}"/>
                      </a:ext>
                    </a:extLst>
                  </p:cNvPr>
                  <p:cNvSpPr/>
                  <p:nvPr/>
                </p:nvSpPr>
                <p:spPr>
                  <a:xfrm>
                    <a:off x="14986956" y="4562731"/>
                    <a:ext cx="1958105" cy="4112"/>
                  </a:xfrm>
                  <a:custGeom>
                    <a:avLst/>
                    <a:gdLst>
                      <a:gd name="connsiteX0" fmla="*/ 0 w 1958105"/>
                      <a:gd name="connsiteY0" fmla="*/ 0 h 4112"/>
                      <a:gd name="connsiteX1" fmla="*/ 1958105 w 1958105"/>
                      <a:gd name="connsiteY1" fmla="*/ 0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8105" h="4112">
                        <a:moveTo>
                          <a:pt x="0" y="0"/>
                        </a:moveTo>
                        <a:lnTo>
                          <a:pt x="1958105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3056EFCB-1A4F-ECBE-B1B5-010251CFD552}"/>
                      </a:ext>
                    </a:extLst>
                  </p:cNvPr>
                  <p:cNvSpPr/>
                  <p:nvPr/>
                </p:nvSpPr>
                <p:spPr>
                  <a:xfrm>
                    <a:off x="14972557" y="4562731"/>
                    <a:ext cx="14398" cy="4112"/>
                  </a:xfrm>
                  <a:custGeom>
                    <a:avLst/>
                    <a:gdLst>
                      <a:gd name="connsiteX0" fmla="*/ 14475 w 14398"/>
                      <a:gd name="connsiteY0" fmla="*/ 281 h 4112"/>
                      <a:gd name="connsiteX1" fmla="*/ 77 w 14398"/>
                      <a:gd name="connsiteY1" fmla="*/ 281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398" h="4112">
                        <a:moveTo>
                          <a:pt x="14475" y="281"/>
                        </a:moveTo>
                        <a:lnTo>
                          <a:pt x="77" y="281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0" name="Graphic 17">
                    <a:extLst>
                      <a:ext uri="{FF2B5EF4-FFF2-40B4-BE49-F238E27FC236}">
                        <a16:creationId xmlns:a16="http://schemas.microsoft.com/office/drawing/2014/main" id="{7FF3A0F5-F076-0D77-53B7-5C10E7C60E2B}"/>
                      </a:ext>
                    </a:extLst>
                  </p:cNvPr>
                  <p:cNvGrpSpPr/>
                  <p:nvPr/>
                </p:nvGrpSpPr>
                <p:grpSpPr>
                  <a:xfrm>
                    <a:off x="14829297" y="4547833"/>
                    <a:ext cx="126126" cy="31105"/>
                    <a:chOff x="14829297" y="4547833"/>
                    <a:chExt cx="126126" cy="31105"/>
                  </a:xfrm>
                  <a:solidFill>
                    <a:srgbClr val="000000"/>
                  </a:solidFill>
                </p:grpSpPr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1E875219-AB1C-8C9C-2F7B-C0BE9C628D9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29297" y="4548373"/>
                      <a:ext cx="21855" cy="29980"/>
                    </a:xfrm>
                    <a:custGeom>
                      <a:avLst/>
                      <a:gdLst>
                        <a:gd name="connsiteX0" fmla="*/ 11565 w 21855"/>
                        <a:gd name="connsiteY0" fmla="*/ 24395 h 29980"/>
                        <a:gd name="connsiteX1" fmla="*/ 1319 w 21855"/>
                        <a:gd name="connsiteY1" fmla="*/ 8390 h 29980"/>
                        <a:gd name="connsiteX2" fmla="*/ 11565 w 21855"/>
                        <a:gd name="connsiteY2" fmla="*/ 8390 h 29980"/>
                        <a:gd name="connsiteX3" fmla="*/ 11565 w 21855"/>
                        <a:gd name="connsiteY3" fmla="*/ 24395 h 29980"/>
                        <a:gd name="connsiteX4" fmla="*/ 10498 w 21855"/>
                        <a:gd name="connsiteY4" fmla="*/ 27929 h 29980"/>
                        <a:gd name="connsiteX5" fmla="*/ 15602 w 21855"/>
                        <a:gd name="connsiteY5" fmla="*/ 27929 h 29980"/>
                        <a:gd name="connsiteX6" fmla="*/ 15602 w 21855"/>
                        <a:gd name="connsiteY6" fmla="*/ 8390 h 29980"/>
                        <a:gd name="connsiteX7" fmla="*/ 19883 w 21855"/>
                        <a:gd name="connsiteY7" fmla="*/ 8390 h 29980"/>
                        <a:gd name="connsiteX8" fmla="*/ 19883 w 21855"/>
                        <a:gd name="connsiteY8" fmla="*/ 5016 h 29980"/>
                        <a:gd name="connsiteX9" fmla="*/ 15602 w 21855"/>
                        <a:gd name="connsiteY9" fmla="*/ 5016 h 29980"/>
                        <a:gd name="connsiteX10" fmla="*/ 15602 w 21855"/>
                        <a:gd name="connsiteY10" fmla="*/ -2052 h 29980"/>
                        <a:gd name="connsiteX11" fmla="*/ 11565 w 21855"/>
                        <a:gd name="connsiteY11" fmla="*/ -2052 h 29980"/>
                        <a:gd name="connsiteX12" fmla="*/ 11565 w 21855"/>
                        <a:gd name="connsiteY12" fmla="*/ 5016 h 29980"/>
                        <a:gd name="connsiteX13" fmla="*/ -1972 w 21855"/>
                        <a:gd name="connsiteY13" fmla="*/ 5016 h 29980"/>
                        <a:gd name="connsiteX14" fmla="*/ -1972 w 21855"/>
                        <a:gd name="connsiteY14" fmla="*/ 8929 h 29980"/>
                        <a:gd name="connsiteX15" fmla="*/ 10498 w 21855"/>
                        <a:gd name="connsiteY15" fmla="*/ 27929 h 29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1855" h="29980">
                          <a:moveTo>
                            <a:pt x="11565" y="24395"/>
                          </a:moveTo>
                          <a:lnTo>
                            <a:pt x="1319" y="8390"/>
                          </a:lnTo>
                          <a:lnTo>
                            <a:pt x="11565" y="8390"/>
                          </a:lnTo>
                          <a:lnTo>
                            <a:pt x="11565" y="24395"/>
                          </a:lnTo>
                          <a:close/>
                          <a:moveTo>
                            <a:pt x="10498" y="27929"/>
                          </a:moveTo>
                          <a:lnTo>
                            <a:pt x="15602" y="27929"/>
                          </a:lnTo>
                          <a:lnTo>
                            <a:pt x="15602" y="8390"/>
                          </a:lnTo>
                          <a:lnTo>
                            <a:pt x="19883" y="8390"/>
                          </a:lnTo>
                          <a:lnTo>
                            <a:pt x="19883" y="5016"/>
                          </a:lnTo>
                          <a:lnTo>
                            <a:pt x="15602" y="5016"/>
                          </a:lnTo>
                          <a:lnTo>
                            <a:pt x="15602" y="-2052"/>
                          </a:lnTo>
                          <a:lnTo>
                            <a:pt x="11565" y="-2052"/>
                          </a:lnTo>
                          <a:lnTo>
                            <a:pt x="11565" y="5016"/>
                          </a:lnTo>
                          <a:lnTo>
                            <a:pt x="-1972" y="5016"/>
                          </a:lnTo>
                          <a:lnTo>
                            <a:pt x="-1972" y="8929"/>
                          </a:lnTo>
                          <a:lnTo>
                            <a:pt x="10498" y="279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FE2EAD31-A16C-AFDB-78D2-954E717B54F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56172" y="4547833"/>
                      <a:ext cx="20730" cy="31105"/>
                    </a:xfrm>
                    <a:custGeom>
                      <a:avLst/>
                      <a:gdLst>
                        <a:gd name="connsiteX0" fmla="*/ 8375 w 20730"/>
                        <a:gd name="connsiteY0" fmla="*/ 25844 h 31105"/>
                        <a:gd name="connsiteX1" fmla="*/ 3663 w 20730"/>
                        <a:gd name="connsiteY1" fmla="*/ 22760 h 31105"/>
                        <a:gd name="connsiteX2" fmla="*/ 2088 w 20730"/>
                        <a:gd name="connsiteY2" fmla="*/ 13495 h 31105"/>
                        <a:gd name="connsiteX3" fmla="*/ 3663 w 20730"/>
                        <a:gd name="connsiteY3" fmla="*/ 4249 h 31105"/>
                        <a:gd name="connsiteX4" fmla="*/ 8375 w 20730"/>
                        <a:gd name="connsiteY4" fmla="*/ 1165 h 31105"/>
                        <a:gd name="connsiteX5" fmla="*/ 13106 w 20730"/>
                        <a:gd name="connsiteY5" fmla="*/ 4249 h 31105"/>
                        <a:gd name="connsiteX6" fmla="*/ 14687 w 20730"/>
                        <a:gd name="connsiteY6" fmla="*/ 13495 h 31105"/>
                        <a:gd name="connsiteX7" fmla="*/ 13106 w 20730"/>
                        <a:gd name="connsiteY7" fmla="*/ 22760 h 31105"/>
                        <a:gd name="connsiteX8" fmla="*/ 8375 w 20730"/>
                        <a:gd name="connsiteY8" fmla="*/ 25844 h 31105"/>
                        <a:gd name="connsiteX9" fmla="*/ 8375 w 20730"/>
                        <a:gd name="connsiteY9" fmla="*/ 29057 h 31105"/>
                        <a:gd name="connsiteX10" fmla="*/ 16082 w 20730"/>
                        <a:gd name="connsiteY10" fmla="*/ 25067 h 31105"/>
                        <a:gd name="connsiteX11" fmla="*/ 18743 w 20730"/>
                        <a:gd name="connsiteY11" fmla="*/ 13495 h 31105"/>
                        <a:gd name="connsiteX12" fmla="*/ 16082 w 20730"/>
                        <a:gd name="connsiteY12" fmla="*/ 1936 h 31105"/>
                        <a:gd name="connsiteX13" fmla="*/ 8375 w 20730"/>
                        <a:gd name="connsiteY13" fmla="*/ -2048 h 31105"/>
                        <a:gd name="connsiteX14" fmla="*/ 674 w 20730"/>
                        <a:gd name="connsiteY14" fmla="*/ 1936 h 31105"/>
                        <a:gd name="connsiteX15" fmla="*/ -1987 w 20730"/>
                        <a:gd name="connsiteY15" fmla="*/ 13495 h 31105"/>
                        <a:gd name="connsiteX16" fmla="*/ 674 w 20730"/>
                        <a:gd name="connsiteY16" fmla="*/ 25067 h 31105"/>
                        <a:gd name="connsiteX17" fmla="*/ 8375 w 20730"/>
                        <a:gd name="connsiteY17" fmla="*/ 29057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75" y="25844"/>
                          </a:moveTo>
                          <a:cubicBezTo>
                            <a:pt x="6288" y="25844"/>
                            <a:pt x="4717" y="24816"/>
                            <a:pt x="3663" y="22760"/>
                          </a:cubicBezTo>
                          <a:cubicBezTo>
                            <a:pt x="2613" y="20708"/>
                            <a:pt x="2088" y="17620"/>
                            <a:pt x="2088" y="13495"/>
                          </a:cubicBezTo>
                          <a:cubicBezTo>
                            <a:pt x="2088" y="9387"/>
                            <a:pt x="2613" y="6305"/>
                            <a:pt x="3663" y="4249"/>
                          </a:cubicBezTo>
                          <a:cubicBezTo>
                            <a:pt x="4717" y="2193"/>
                            <a:pt x="6288" y="1165"/>
                            <a:pt x="8375" y="1165"/>
                          </a:cubicBezTo>
                          <a:cubicBezTo>
                            <a:pt x="10479" y="1165"/>
                            <a:pt x="12056" y="2193"/>
                            <a:pt x="13106" y="4249"/>
                          </a:cubicBezTo>
                          <a:cubicBezTo>
                            <a:pt x="14160" y="6305"/>
                            <a:pt x="14687" y="9387"/>
                            <a:pt x="14687" y="13495"/>
                          </a:cubicBezTo>
                          <a:cubicBezTo>
                            <a:pt x="14687" y="17620"/>
                            <a:pt x="14160" y="20708"/>
                            <a:pt x="13106" y="22760"/>
                          </a:cubicBezTo>
                          <a:cubicBezTo>
                            <a:pt x="12056" y="24816"/>
                            <a:pt x="10479" y="25844"/>
                            <a:pt x="8375" y="25844"/>
                          </a:cubicBezTo>
                          <a:close/>
                          <a:moveTo>
                            <a:pt x="8375" y="29057"/>
                          </a:moveTo>
                          <a:cubicBezTo>
                            <a:pt x="11739" y="29057"/>
                            <a:pt x="14308" y="27727"/>
                            <a:pt x="16082" y="25067"/>
                          </a:cubicBezTo>
                          <a:cubicBezTo>
                            <a:pt x="17856" y="22411"/>
                            <a:pt x="18743" y="18554"/>
                            <a:pt x="18743" y="13495"/>
                          </a:cubicBezTo>
                          <a:cubicBezTo>
                            <a:pt x="18743" y="8449"/>
                            <a:pt x="17856" y="4596"/>
                            <a:pt x="16082" y="1936"/>
                          </a:cubicBezTo>
                          <a:cubicBezTo>
                            <a:pt x="14308" y="-720"/>
                            <a:pt x="11739" y="-2048"/>
                            <a:pt x="8375" y="-2048"/>
                          </a:cubicBezTo>
                          <a:cubicBezTo>
                            <a:pt x="5015" y="-2048"/>
                            <a:pt x="2448" y="-720"/>
                            <a:pt x="674" y="1936"/>
                          </a:cubicBezTo>
                          <a:cubicBezTo>
                            <a:pt x="-1100" y="4596"/>
                            <a:pt x="-1987" y="8449"/>
                            <a:pt x="-1987" y="13495"/>
                          </a:cubicBezTo>
                          <a:cubicBezTo>
                            <a:pt x="-1987" y="18554"/>
                            <a:pt x="-1100" y="22411"/>
                            <a:pt x="674" y="25067"/>
                          </a:cubicBezTo>
                          <a:cubicBezTo>
                            <a:pt x="2448" y="27727"/>
                            <a:pt x="5015" y="29057"/>
                            <a:pt x="8375" y="290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5BFFB4A1-8E62-B435-9AED-E531012B208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82346" y="4547833"/>
                      <a:ext cx="20730" cy="31105"/>
                    </a:xfrm>
                    <a:custGeom>
                      <a:avLst/>
                      <a:gdLst>
                        <a:gd name="connsiteX0" fmla="*/ 8381 w 20730"/>
                        <a:gd name="connsiteY0" fmla="*/ 25844 h 31105"/>
                        <a:gd name="connsiteX1" fmla="*/ 3670 w 20730"/>
                        <a:gd name="connsiteY1" fmla="*/ 22760 h 31105"/>
                        <a:gd name="connsiteX2" fmla="*/ 2095 w 20730"/>
                        <a:gd name="connsiteY2" fmla="*/ 13495 h 31105"/>
                        <a:gd name="connsiteX3" fmla="*/ 3670 w 20730"/>
                        <a:gd name="connsiteY3" fmla="*/ 4249 h 31105"/>
                        <a:gd name="connsiteX4" fmla="*/ 8381 w 20730"/>
                        <a:gd name="connsiteY4" fmla="*/ 1165 h 31105"/>
                        <a:gd name="connsiteX5" fmla="*/ 13112 w 20730"/>
                        <a:gd name="connsiteY5" fmla="*/ 4249 h 31105"/>
                        <a:gd name="connsiteX6" fmla="*/ 14693 w 20730"/>
                        <a:gd name="connsiteY6" fmla="*/ 13495 h 31105"/>
                        <a:gd name="connsiteX7" fmla="*/ 13112 w 20730"/>
                        <a:gd name="connsiteY7" fmla="*/ 22760 h 31105"/>
                        <a:gd name="connsiteX8" fmla="*/ 8381 w 20730"/>
                        <a:gd name="connsiteY8" fmla="*/ 25844 h 31105"/>
                        <a:gd name="connsiteX9" fmla="*/ 8381 w 20730"/>
                        <a:gd name="connsiteY9" fmla="*/ 29057 h 31105"/>
                        <a:gd name="connsiteX10" fmla="*/ 16088 w 20730"/>
                        <a:gd name="connsiteY10" fmla="*/ 25067 h 31105"/>
                        <a:gd name="connsiteX11" fmla="*/ 18750 w 20730"/>
                        <a:gd name="connsiteY11" fmla="*/ 13495 h 31105"/>
                        <a:gd name="connsiteX12" fmla="*/ 16088 w 20730"/>
                        <a:gd name="connsiteY12" fmla="*/ 1936 h 31105"/>
                        <a:gd name="connsiteX13" fmla="*/ 8381 w 20730"/>
                        <a:gd name="connsiteY13" fmla="*/ -2048 h 31105"/>
                        <a:gd name="connsiteX14" fmla="*/ 681 w 20730"/>
                        <a:gd name="connsiteY14" fmla="*/ 1936 h 31105"/>
                        <a:gd name="connsiteX15" fmla="*/ -1981 w 20730"/>
                        <a:gd name="connsiteY15" fmla="*/ 13495 h 31105"/>
                        <a:gd name="connsiteX16" fmla="*/ 681 w 20730"/>
                        <a:gd name="connsiteY16" fmla="*/ 25067 h 31105"/>
                        <a:gd name="connsiteX17" fmla="*/ 8381 w 20730"/>
                        <a:gd name="connsiteY17" fmla="*/ 29057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81" y="25844"/>
                          </a:moveTo>
                          <a:cubicBezTo>
                            <a:pt x="6294" y="25844"/>
                            <a:pt x="4724" y="24816"/>
                            <a:pt x="3670" y="22760"/>
                          </a:cubicBezTo>
                          <a:cubicBezTo>
                            <a:pt x="2620" y="20708"/>
                            <a:pt x="2095" y="17620"/>
                            <a:pt x="2095" y="13495"/>
                          </a:cubicBezTo>
                          <a:cubicBezTo>
                            <a:pt x="2095" y="9387"/>
                            <a:pt x="2620" y="6305"/>
                            <a:pt x="3670" y="4249"/>
                          </a:cubicBezTo>
                          <a:cubicBezTo>
                            <a:pt x="4724" y="2193"/>
                            <a:pt x="6294" y="1165"/>
                            <a:pt x="8381" y="1165"/>
                          </a:cubicBezTo>
                          <a:cubicBezTo>
                            <a:pt x="10485" y="1165"/>
                            <a:pt x="12062" y="2193"/>
                            <a:pt x="13112" y="4249"/>
                          </a:cubicBezTo>
                          <a:cubicBezTo>
                            <a:pt x="14166" y="6305"/>
                            <a:pt x="14693" y="9387"/>
                            <a:pt x="14693" y="13495"/>
                          </a:cubicBezTo>
                          <a:cubicBezTo>
                            <a:pt x="14693" y="17620"/>
                            <a:pt x="14166" y="20708"/>
                            <a:pt x="13112" y="22760"/>
                          </a:cubicBezTo>
                          <a:cubicBezTo>
                            <a:pt x="12062" y="24816"/>
                            <a:pt x="10485" y="25844"/>
                            <a:pt x="8381" y="25844"/>
                          </a:cubicBezTo>
                          <a:close/>
                          <a:moveTo>
                            <a:pt x="8381" y="29057"/>
                          </a:moveTo>
                          <a:cubicBezTo>
                            <a:pt x="11745" y="29057"/>
                            <a:pt x="14314" y="27727"/>
                            <a:pt x="16088" y="25067"/>
                          </a:cubicBezTo>
                          <a:cubicBezTo>
                            <a:pt x="17862" y="22411"/>
                            <a:pt x="18750" y="18554"/>
                            <a:pt x="18750" y="13495"/>
                          </a:cubicBezTo>
                          <a:cubicBezTo>
                            <a:pt x="18750" y="8449"/>
                            <a:pt x="17862" y="4596"/>
                            <a:pt x="16088" y="1936"/>
                          </a:cubicBezTo>
                          <a:cubicBezTo>
                            <a:pt x="14314" y="-720"/>
                            <a:pt x="11745" y="-2048"/>
                            <a:pt x="8381" y="-2048"/>
                          </a:cubicBezTo>
                          <a:cubicBezTo>
                            <a:pt x="5022" y="-2048"/>
                            <a:pt x="2455" y="-720"/>
                            <a:pt x="681" y="1936"/>
                          </a:cubicBezTo>
                          <a:cubicBezTo>
                            <a:pt x="-1094" y="4596"/>
                            <a:pt x="-1981" y="8449"/>
                            <a:pt x="-1981" y="13495"/>
                          </a:cubicBezTo>
                          <a:cubicBezTo>
                            <a:pt x="-1981" y="18554"/>
                            <a:pt x="-1094" y="22411"/>
                            <a:pt x="681" y="25067"/>
                          </a:cubicBezTo>
                          <a:cubicBezTo>
                            <a:pt x="2455" y="27727"/>
                            <a:pt x="5022" y="29057"/>
                            <a:pt x="8381" y="290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EF31FCE9-195E-53BB-928B-FEA9D9BCD1F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908520" y="4547833"/>
                      <a:ext cx="20730" cy="31105"/>
                    </a:xfrm>
                    <a:custGeom>
                      <a:avLst/>
                      <a:gdLst>
                        <a:gd name="connsiteX0" fmla="*/ 8388 w 20730"/>
                        <a:gd name="connsiteY0" fmla="*/ 25844 h 31105"/>
                        <a:gd name="connsiteX1" fmla="*/ 3676 w 20730"/>
                        <a:gd name="connsiteY1" fmla="*/ 22760 h 31105"/>
                        <a:gd name="connsiteX2" fmla="*/ 2101 w 20730"/>
                        <a:gd name="connsiteY2" fmla="*/ 13495 h 31105"/>
                        <a:gd name="connsiteX3" fmla="*/ 3676 w 20730"/>
                        <a:gd name="connsiteY3" fmla="*/ 4249 h 31105"/>
                        <a:gd name="connsiteX4" fmla="*/ 8388 w 20730"/>
                        <a:gd name="connsiteY4" fmla="*/ 1165 h 31105"/>
                        <a:gd name="connsiteX5" fmla="*/ 13119 w 20730"/>
                        <a:gd name="connsiteY5" fmla="*/ 4249 h 31105"/>
                        <a:gd name="connsiteX6" fmla="*/ 14700 w 20730"/>
                        <a:gd name="connsiteY6" fmla="*/ 13495 h 31105"/>
                        <a:gd name="connsiteX7" fmla="*/ 13119 w 20730"/>
                        <a:gd name="connsiteY7" fmla="*/ 22760 h 31105"/>
                        <a:gd name="connsiteX8" fmla="*/ 8388 w 20730"/>
                        <a:gd name="connsiteY8" fmla="*/ 25844 h 31105"/>
                        <a:gd name="connsiteX9" fmla="*/ 8388 w 20730"/>
                        <a:gd name="connsiteY9" fmla="*/ 29057 h 31105"/>
                        <a:gd name="connsiteX10" fmla="*/ 16095 w 20730"/>
                        <a:gd name="connsiteY10" fmla="*/ 25067 h 31105"/>
                        <a:gd name="connsiteX11" fmla="*/ 18756 w 20730"/>
                        <a:gd name="connsiteY11" fmla="*/ 13495 h 31105"/>
                        <a:gd name="connsiteX12" fmla="*/ 16095 w 20730"/>
                        <a:gd name="connsiteY12" fmla="*/ 1936 h 31105"/>
                        <a:gd name="connsiteX13" fmla="*/ 8388 w 20730"/>
                        <a:gd name="connsiteY13" fmla="*/ -2048 h 31105"/>
                        <a:gd name="connsiteX14" fmla="*/ 687 w 20730"/>
                        <a:gd name="connsiteY14" fmla="*/ 1936 h 31105"/>
                        <a:gd name="connsiteX15" fmla="*/ -1974 w 20730"/>
                        <a:gd name="connsiteY15" fmla="*/ 13495 h 31105"/>
                        <a:gd name="connsiteX16" fmla="*/ 687 w 20730"/>
                        <a:gd name="connsiteY16" fmla="*/ 25067 h 31105"/>
                        <a:gd name="connsiteX17" fmla="*/ 8388 w 20730"/>
                        <a:gd name="connsiteY17" fmla="*/ 29057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88" y="25844"/>
                          </a:moveTo>
                          <a:cubicBezTo>
                            <a:pt x="6301" y="25844"/>
                            <a:pt x="4730" y="24816"/>
                            <a:pt x="3676" y="22760"/>
                          </a:cubicBezTo>
                          <a:cubicBezTo>
                            <a:pt x="2626" y="20708"/>
                            <a:pt x="2101" y="17620"/>
                            <a:pt x="2101" y="13495"/>
                          </a:cubicBezTo>
                          <a:cubicBezTo>
                            <a:pt x="2101" y="9387"/>
                            <a:pt x="2626" y="6305"/>
                            <a:pt x="3676" y="4249"/>
                          </a:cubicBezTo>
                          <a:cubicBezTo>
                            <a:pt x="4730" y="2193"/>
                            <a:pt x="6301" y="1165"/>
                            <a:pt x="8388" y="1165"/>
                          </a:cubicBezTo>
                          <a:cubicBezTo>
                            <a:pt x="10492" y="1165"/>
                            <a:pt x="12069" y="2193"/>
                            <a:pt x="13119" y="4249"/>
                          </a:cubicBezTo>
                          <a:cubicBezTo>
                            <a:pt x="14173" y="6305"/>
                            <a:pt x="14700" y="9387"/>
                            <a:pt x="14700" y="13495"/>
                          </a:cubicBezTo>
                          <a:cubicBezTo>
                            <a:pt x="14700" y="17620"/>
                            <a:pt x="14173" y="20708"/>
                            <a:pt x="13119" y="22760"/>
                          </a:cubicBezTo>
                          <a:cubicBezTo>
                            <a:pt x="12069" y="24816"/>
                            <a:pt x="10492" y="25844"/>
                            <a:pt x="8388" y="25844"/>
                          </a:cubicBezTo>
                          <a:close/>
                          <a:moveTo>
                            <a:pt x="8388" y="29057"/>
                          </a:moveTo>
                          <a:cubicBezTo>
                            <a:pt x="11752" y="29057"/>
                            <a:pt x="14321" y="27727"/>
                            <a:pt x="16095" y="25067"/>
                          </a:cubicBezTo>
                          <a:cubicBezTo>
                            <a:pt x="17869" y="22411"/>
                            <a:pt x="18756" y="18554"/>
                            <a:pt x="18756" y="13495"/>
                          </a:cubicBezTo>
                          <a:cubicBezTo>
                            <a:pt x="18756" y="8449"/>
                            <a:pt x="17869" y="4596"/>
                            <a:pt x="16095" y="1936"/>
                          </a:cubicBezTo>
                          <a:cubicBezTo>
                            <a:pt x="14321" y="-720"/>
                            <a:pt x="11752" y="-2048"/>
                            <a:pt x="8388" y="-2048"/>
                          </a:cubicBezTo>
                          <a:cubicBezTo>
                            <a:pt x="5028" y="-2048"/>
                            <a:pt x="2461" y="-720"/>
                            <a:pt x="687" y="1936"/>
                          </a:cubicBezTo>
                          <a:cubicBezTo>
                            <a:pt x="-1087" y="4596"/>
                            <a:pt x="-1974" y="8449"/>
                            <a:pt x="-1974" y="13495"/>
                          </a:cubicBezTo>
                          <a:cubicBezTo>
                            <a:pt x="-1974" y="18554"/>
                            <a:pt x="-1087" y="22411"/>
                            <a:pt x="687" y="25067"/>
                          </a:cubicBezTo>
                          <a:cubicBezTo>
                            <a:pt x="2461" y="27727"/>
                            <a:pt x="5028" y="29057"/>
                            <a:pt x="8388" y="290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D4E33714-105F-ADC3-1936-B4882CC8B28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934693" y="4547833"/>
                      <a:ext cx="20730" cy="31105"/>
                    </a:xfrm>
                    <a:custGeom>
                      <a:avLst/>
                      <a:gdLst>
                        <a:gd name="connsiteX0" fmla="*/ 8394 w 20730"/>
                        <a:gd name="connsiteY0" fmla="*/ 25844 h 31105"/>
                        <a:gd name="connsiteX1" fmla="*/ 3682 w 20730"/>
                        <a:gd name="connsiteY1" fmla="*/ 22760 h 31105"/>
                        <a:gd name="connsiteX2" fmla="*/ 2107 w 20730"/>
                        <a:gd name="connsiteY2" fmla="*/ 13495 h 31105"/>
                        <a:gd name="connsiteX3" fmla="*/ 3682 w 20730"/>
                        <a:gd name="connsiteY3" fmla="*/ 4249 h 31105"/>
                        <a:gd name="connsiteX4" fmla="*/ 8394 w 20730"/>
                        <a:gd name="connsiteY4" fmla="*/ 1165 h 31105"/>
                        <a:gd name="connsiteX5" fmla="*/ 13125 w 20730"/>
                        <a:gd name="connsiteY5" fmla="*/ 4249 h 31105"/>
                        <a:gd name="connsiteX6" fmla="*/ 14706 w 20730"/>
                        <a:gd name="connsiteY6" fmla="*/ 13495 h 31105"/>
                        <a:gd name="connsiteX7" fmla="*/ 13125 w 20730"/>
                        <a:gd name="connsiteY7" fmla="*/ 22760 h 31105"/>
                        <a:gd name="connsiteX8" fmla="*/ 8394 w 20730"/>
                        <a:gd name="connsiteY8" fmla="*/ 25844 h 31105"/>
                        <a:gd name="connsiteX9" fmla="*/ 8394 w 20730"/>
                        <a:gd name="connsiteY9" fmla="*/ 29057 h 31105"/>
                        <a:gd name="connsiteX10" fmla="*/ 16101 w 20730"/>
                        <a:gd name="connsiteY10" fmla="*/ 25067 h 31105"/>
                        <a:gd name="connsiteX11" fmla="*/ 18762 w 20730"/>
                        <a:gd name="connsiteY11" fmla="*/ 13495 h 31105"/>
                        <a:gd name="connsiteX12" fmla="*/ 16101 w 20730"/>
                        <a:gd name="connsiteY12" fmla="*/ 1936 h 31105"/>
                        <a:gd name="connsiteX13" fmla="*/ 8394 w 20730"/>
                        <a:gd name="connsiteY13" fmla="*/ -2048 h 31105"/>
                        <a:gd name="connsiteX14" fmla="*/ 693 w 20730"/>
                        <a:gd name="connsiteY14" fmla="*/ 1936 h 31105"/>
                        <a:gd name="connsiteX15" fmla="*/ -1968 w 20730"/>
                        <a:gd name="connsiteY15" fmla="*/ 13495 h 31105"/>
                        <a:gd name="connsiteX16" fmla="*/ 693 w 20730"/>
                        <a:gd name="connsiteY16" fmla="*/ 25067 h 31105"/>
                        <a:gd name="connsiteX17" fmla="*/ 8394 w 20730"/>
                        <a:gd name="connsiteY17" fmla="*/ 29057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94" y="25844"/>
                          </a:moveTo>
                          <a:cubicBezTo>
                            <a:pt x="6307" y="25844"/>
                            <a:pt x="4736" y="24816"/>
                            <a:pt x="3682" y="22760"/>
                          </a:cubicBezTo>
                          <a:cubicBezTo>
                            <a:pt x="2632" y="20708"/>
                            <a:pt x="2107" y="17620"/>
                            <a:pt x="2107" y="13495"/>
                          </a:cubicBezTo>
                          <a:cubicBezTo>
                            <a:pt x="2107" y="9387"/>
                            <a:pt x="2632" y="6305"/>
                            <a:pt x="3682" y="4249"/>
                          </a:cubicBezTo>
                          <a:cubicBezTo>
                            <a:pt x="4736" y="2193"/>
                            <a:pt x="6307" y="1165"/>
                            <a:pt x="8394" y="1165"/>
                          </a:cubicBezTo>
                          <a:cubicBezTo>
                            <a:pt x="10498" y="1165"/>
                            <a:pt x="12075" y="2193"/>
                            <a:pt x="13125" y="4249"/>
                          </a:cubicBezTo>
                          <a:cubicBezTo>
                            <a:pt x="14179" y="6305"/>
                            <a:pt x="14706" y="9387"/>
                            <a:pt x="14706" y="13495"/>
                          </a:cubicBezTo>
                          <a:cubicBezTo>
                            <a:pt x="14706" y="17620"/>
                            <a:pt x="14179" y="20708"/>
                            <a:pt x="13125" y="22760"/>
                          </a:cubicBezTo>
                          <a:cubicBezTo>
                            <a:pt x="12075" y="24816"/>
                            <a:pt x="10498" y="25844"/>
                            <a:pt x="8394" y="25844"/>
                          </a:cubicBezTo>
                          <a:close/>
                          <a:moveTo>
                            <a:pt x="8394" y="29057"/>
                          </a:moveTo>
                          <a:cubicBezTo>
                            <a:pt x="11758" y="29057"/>
                            <a:pt x="14327" y="27727"/>
                            <a:pt x="16101" y="25067"/>
                          </a:cubicBezTo>
                          <a:cubicBezTo>
                            <a:pt x="17875" y="22411"/>
                            <a:pt x="18762" y="18554"/>
                            <a:pt x="18762" y="13495"/>
                          </a:cubicBezTo>
                          <a:cubicBezTo>
                            <a:pt x="18762" y="8449"/>
                            <a:pt x="17875" y="4596"/>
                            <a:pt x="16101" y="1936"/>
                          </a:cubicBezTo>
                          <a:cubicBezTo>
                            <a:pt x="14327" y="-720"/>
                            <a:pt x="11758" y="-2048"/>
                            <a:pt x="8394" y="-2048"/>
                          </a:cubicBezTo>
                          <a:cubicBezTo>
                            <a:pt x="5034" y="-2048"/>
                            <a:pt x="2467" y="-720"/>
                            <a:pt x="693" y="1936"/>
                          </a:cubicBezTo>
                          <a:cubicBezTo>
                            <a:pt x="-1081" y="4596"/>
                            <a:pt x="-1968" y="8449"/>
                            <a:pt x="-1968" y="13495"/>
                          </a:cubicBezTo>
                          <a:cubicBezTo>
                            <a:pt x="-1968" y="18554"/>
                            <a:pt x="-1081" y="22411"/>
                            <a:pt x="693" y="25067"/>
                          </a:cubicBezTo>
                          <a:cubicBezTo>
                            <a:pt x="2467" y="27727"/>
                            <a:pt x="5034" y="29057"/>
                            <a:pt x="8394" y="2905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6" name="Graphic 17">
                  <a:extLst>
                    <a:ext uri="{FF2B5EF4-FFF2-40B4-BE49-F238E27FC236}">
                      <a16:creationId xmlns:a16="http://schemas.microsoft.com/office/drawing/2014/main" id="{E3994105-44A5-DE76-8F0F-6F31C3411BA2}"/>
                    </a:ext>
                  </a:extLst>
                </p:cNvPr>
                <p:cNvGrpSpPr/>
                <p:nvPr/>
              </p:nvGrpSpPr>
              <p:grpSpPr>
                <a:xfrm>
                  <a:off x="14830159" y="4241884"/>
                  <a:ext cx="2114902" cy="31105"/>
                  <a:chOff x="14830159" y="4241884"/>
                  <a:chExt cx="2114902" cy="31105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9CA298CA-3284-1EB7-8A50-6245B03BFF13}"/>
                      </a:ext>
                    </a:extLst>
                  </p:cNvPr>
                  <p:cNvSpPr/>
                  <p:nvPr/>
                </p:nvSpPr>
                <p:spPr>
                  <a:xfrm>
                    <a:off x="14986956" y="4256778"/>
                    <a:ext cx="1958105" cy="4112"/>
                  </a:xfrm>
                  <a:custGeom>
                    <a:avLst/>
                    <a:gdLst>
                      <a:gd name="connsiteX0" fmla="*/ 0 w 1958105"/>
                      <a:gd name="connsiteY0" fmla="*/ 0 h 4112"/>
                      <a:gd name="connsiteX1" fmla="*/ 1958105 w 1958105"/>
                      <a:gd name="connsiteY1" fmla="*/ 0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8105" h="4112">
                        <a:moveTo>
                          <a:pt x="0" y="0"/>
                        </a:moveTo>
                        <a:lnTo>
                          <a:pt x="1958105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7896E7F6-418A-67EF-AB60-79EED5A9DBC2}"/>
                      </a:ext>
                    </a:extLst>
                  </p:cNvPr>
                  <p:cNvSpPr/>
                  <p:nvPr/>
                </p:nvSpPr>
                <p:spPr>
                  <a:xfrm>
                    <a:off x="14972557" y="4256778"/>
                    <a:ext cx="14398" cy="4112"/>
                  </a:xfrm>
                  <a:custGeom>
                    <a:avLst/>
                    <a:gdLst>
                      <a:gd name="connsiteX0" fmla="*/ 14475 w 14398"/>
                      <a:gd name="connsiteY0" fmla="*/ 207 h 4112"/>
                      <a:gd name="connsiteX1" fmla="*/ 77 w 14398"/>
                      <a:gd name="connsiteY1" fmla="*/ 207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398" h="4112">
                        <a:moveTo>
                          <a:pt x="14475" y="207"/>
                        </a:moveTo>
                        <a:lnTo>
                          <a:pt x="77" y="207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9" name="Graphic 17">
                    <a:extLst>
                      <a:ext uri="{FF2B5EF4-FFF2-40B4-BE49-F238E27FC236}">
                        <a16:creationId xmlns:a16="http://schemas.microsoft.com/office/drawing/2014/main" id="{C63D3644-EF67-D126-25F3-C8EA75E923AF}"/>
                      </a:ext>
                    </a:extLst>
                  </p:cNvPr>
                  <p:cNvGrpSpPr/>
                  <p:nvPr/>
                </p:nvGrpSpPr>
                <p:grpSpPr>
                  <a:xfrm>
                    <a:off x="14830159" y="4241884"/>
                    <a:ext cx="125264" cy="31105"/>
                    <a:chOff x="14830159" y="4241884"/>
                    <a:chExt cx="125264" cy="31105"/>
                  </a:xfrm>
                  <a:solidFill>
                    <a:srgbClr val="000000"/>
                  </a:solidFill>
                </p:grpSpPr>
                <p:sp>
                  <p:nvSpPr>
                    <p:cNvPr id="110" name="Freeform: Shape 109">
                      <a:extLst>
                        <a:ext uri="{FF2B5EF4-FFF2-40B4-BE49-F238E27FC236}">
                          <a16:creationId xmlns:a16="http://schemas.microsoft.com/office/drawing/2014/main" id="{E799D9CB-41A2-AB75-22FB-B09565EF668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30159" y="4241884"/>
                      <a:ext cx="20710" cy="31105"/>
                    </a:xfrm>
                    <a:custGeom>
                      <a:avLst/>
                      <a:gdLst>
                        <a:gd name="connsiteX0" fmla="*/ 8692 w 20710"/>
                        <a:gd name="connsiteY0" fmla="*/ 15065 h 31105"/>
                        <a:gd name="connsiteX1" fmla="*/ 4360 w 20710"/>
                        <a:gd name="connsiteY1" fmla="*/ 13195 h 31105"/>
                        <a:gd name="connsiteX2" fmla="*/ 2766 w 20710"/>
                        <a:gd name="connsiteY2" fmla="*/ 8081 h 31105"/>
                        <a:gd name="connsiteX3" fmla="*/ 4360 w 20710"/>
                        <a:gd name="connsiteY3" fmla="*/ 2966 h 31105"/>
                        <a:gd name="connsiteX4" fmla="*/ 8692 w 20710"/>
                        <a:gd name="connsiteY4" fmla="*/ 1090 h 31105"/>
                        <a:gd name="connsiteX5" fmla="*/ 13018 w 20710"/>
                        <a:gd name="connsiteY5" fmla="*/ 2966 h 31105"/>
                        <a:gd name="connsiteX6" fmla="*/ 14612 w 20710"/>
                        <a:gd name="connsiteY6" fmla="*/ 8081 h 31105"/>
                        <a:gd name="connsiteX7" fmla="*/ 13018 w 20710"/>
                        <a:gd name="connsiteY7" fmla="*/ 13195 h 31105"/>
                        <a:gd name="connsiteX8" fmla="*/ 8692 w 20710"/>
                        <a:gd name="connsiteY8" fmla="*/ 15065 h 31105"/>
                        <a:gd name="connsiteX9" fmla="*/ 16746 w 20710"/>
                        <a:gd name="connsiteY9" fmla="*/ 27781 h 31105"/>
                        <a:gd name="connsiteX10" fmla="*/ 16746 w 20710"/>
                        <a:gd name="connsiteY10" fmla="*/ 24086 h 31105"/>
                        <a:gd name="connsiteX11" fmla="*/ 13661 w 20710"/>
                        <a:gd name="connsiteY11" fmla="*/ 25185 h 31105"/>
                        <a:gd name="connsiteX12" fmla="*/ 10576 w 20710"/>
                        <a:gd name="connsiteY12" fmla="*/ 25571 h 31105"/>
                        <a:gd name="connsiteX13" fmla="*/ 4437 w 20710"/>
                        <a:gd name="connsiteY13" fmla="*/ 22859 h 31105"/>
                        <a:gd name="connsiteX14" fmla="*/ 2020 w 20710"/>
                        <a:gd name="connsiteY14" fmla="*/ 14667 h 31105"/>
                        <a:gd name="connsiteX15" fmla="*/ 4990 w 20710"/>
                        <a:gd name="connsiteY15" fmla="*/ 17346 h 31105"/>
                        <a:gd name="connsiteX16" fmla="*/ 8930 w 20710"/>
                        <a:gd name="connsiteY16" fmla="*/ 18278 h 31105"/>
                        <a:gd name="connsiteX17" fmla="*/ 16071 w 20710"/>
                        <a:gd name="connsiteY17" fmla="*/ 15534 h 31105"/>
                        <a:gd name="connsiteX18" fmla="*/ 18694 w 20710"/>
                        <a:gd name="connsiteY18" fmla="*/ 8081 h 31105"/>
                        <a:gd name="connsiteX19" fmla="*/ 15962 w 20710"/>
                        <a:gd name="connsiteY19" fmla="*/ 666 h 31105"/>
                        <a:gd name="connsiteX20" fmla="*/ 8692 w 20710"/>
                        <a:gd name="connsiteY20" fmla="*/ -2123 h 31105"/>
                        <a:gd name="connsiteX21" fmla="*/ 734 w 20710"/>
                        <a:gd name="connsiteY21" fmla="*/ 1861 h 31105"/>
                        <a:gd name="connsiteX22" fmla="*/ -2017 w 20710"/>
                        <a:gd name="connsiteY22" fmla="*/ 13420 h 31105"/>
                        <a:gd name="connsiteX23" fmla="*/ 1358 w 20710"/>
                        <a:gd name="connsiteY23" fmla="*/ 24755 h 31105"/>
                        <a:gd name="connsiteX24" fmla="*/ 10415 w 20710"/>
                        <a:gd name="connsiteY24" fmla="*/ 28983 h 31105"/>
                        <a:gd name="connsiteX25" fmla="*/ 13500 w 20710"/>
                        <a:gd name="connsiteY25" fmla="*/ 28681 h 31105"/>
                        <a:gd name="connsiteX26" fmla="*/ 16746 w 20710"/>
                        <a:gd name="connsiteY26" fmla="*/ 27781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20710" h="31105">
                          <a:moveTo>
                            <a:pt x="8692" y="15065"/>
                          </a:moveTo>
                          <a:cubicBezTo>
                            <a:pt x="6871" y="15065"/>
                            <a:pt x="5427" y="14442"/>
                            <a:pt x="4360" y="13195"/>
                          </a:cubicBezTo>
                          <a:cubicBezTo>
                            <a:pt x="3297" y="11953"/>
                            <a:pt x="2766" y="10248"/>
                            <a:pt x="2766" y="8081"/>
                          </a:cubicBezTo>
                          <a:cubicBezTo>
                            <a:pt x="2766" y="5926"/>
                            <a:pt x="3297" y="4221"/>
                            <a:pt x="4360" y="2966"/>
                          </a:cubicBezTo>
                          <a:cubicBezTo>
                            <a:pt x="5427" y="1716"/>
                            <a:pt x="6871" y="1090"/>
                            <a:pt x="8692" y="1090"/>
                          </a:cubicBezTo>
                          <a:cubicBezTo>
                            <a:pt x="10513" y="1090"/>
                            <a:pt x="11955" y="1716"/>
                            <a:pt x="13018" y="2966"/>
                          </a:cubicBezTo>
                          <a:cubicBezTo>
                            <a:pt x="14081" y="4221"/>
                            <a:pt x="14612" y="5926"/>
                            <a:pt x="14612" y="8081"/>
                          </a:cubicBezTo>
                          <a:cubicBezTo>
                            <a:pt x="14612" y="10248"/>
                            <a:pt x="14081" y="11953"/>
                            <a:pt x="13018" y="13195"/>
                          </a:cubicBezTo>
                          <a:cubicBezTo>
                            <a:pt x="11955" y="14442"/>
                            <a:pt x="10513" y="15065"/>
                            <a:pt x="8692" y="15065"/>
                          </a:cubicBezTo>
                          <a:close/>
                          <a:moveTo>
                            <a:pt x="16746" y="27781"/>
                          </a:moveTo>
                          <a:lnTo>
                            <a:pt x="16746" y="24086"/>
                          </a:lnTo>
                          <a:cubicBezTo>
                            <a:pt x="15726" y="24566"/>
                            <a:pt x="14698" y="24932"/>
                            <a:pt x="13661" y="25185"/>
                          </a:cubicBezTo>
                          <a:cubicBezTo>
                            <a:pt x="12624" y="25442"/>
                            <a:pt x="11595" y="25571"/>
                            <a:pt x="10576" y="25571"/>
                          </a:cubicBezTo>
                          <a:cubicBezTo>
                            <a:pt x="7897" y="25571"/>
                            <a:pt x="5851" y="24667"/>
                            <a:pt x="4437" y="22859"/>
                          </a:cubicBezTo>
                          <a:cubicBezTo>
                            <a:pt x="3027" y="21052"/>
                            <a:pt x="2221" y="18321"/>
                            <a:pt x="2020" y="14667"/>
                          </a:cubicBezTo>
                          <a:cubicBezTo>
                            <a:pt x="2808" y="15832"/>
                            <a:pt x="3798" y="16725"/>
                            <a:pt x="4990" y="17346"/>
                          </a:cubicBezTo>
                          <a:cubicBezTo>
                            <a:pt x="6185" y="17967"/>
                            <a:pt x="7499" y="18278"/>
                            <a:pt x="8930" y="18278"/>
                          </a:cubicBezTo>
                          <a:cubicBezTo>
                            <a:pt x="11943" y="18278"/>
                            <a:pt x="14323" y="17363"/>
                            <a:pt x="16071" y="15534"/>
                          </a:cubicBezTo>
                          <a:cubicBezTo>
                            <a:pt x="17820" y="13709"/>
                            <a:pt x="18694" y="11225"/>
                            <a:pt x="18694" y="8081"/>
                          </a:cubicBezTo>
                          <a:cubicBezTo>
                            <a:pt x="18694" y="5001"/>
                            <a:pt x="17783" y="2529"/>
                            <a:pt x="15962" y="666"/>
                          </a:cubicBezTo>
                          <a:cubicBezTo>
                            <a:pt x="14141" y="-1193"/>
                            <a:pt x="11718" y="-2123"/>
                            <a:pt x="8692" y="-2123"/>
                          </a:cubicBezTo>
                          <a:cubicBezTo>
                            <a:pt x="5221" y="-2123"/>
                            <a:pt x="2568" y="-795"/>
                            <a:pt x="734" y="1861"/>
                          </a:cubicBezTo>
                          <a:cubicBezTo>
                            <a:pt x="-1100" y="4521"/>
                            <a:pt x="-2017" y="8374"/>
                            <a:pt x="-2017" y="13420"/>
                          </a:cubicBezTo>
                          <a:cubicBezTo>
                            <a:pt x="-2017" y="18158"/>
                            <a:pt x="-892" y="21936"/>
                            <a:pt x="1358" y="24755"/>
                          </a:cubicBezTo>
                          <a:cubicBezTo>
                            <a:pt x="3608" y="27573"/>
                            <a:pt x="6627" y="28983"/>
                            <a:pt x="10415" y="28983"/>
                          </a:cubicBezTo>
                          <a:cubicBezTo>
                            <a:pt x="11435" y="28983"/>
                            <a:pt x="12463" y="28882"/>
                            <a:pt x="13500" y="28681"/>
                          </a:cubicBezTo>
                          <a:cubicBezTo>
                            <a:pt x="14537" y="28479"/>
                            <a:pt x="15619" y="28179"/>
                            <a:pt x="16746" y="2778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Freeform: Shape 110">
                      <a:extLst>
                        <a:ext uri="{FF2B5EF4-FFF2-40B4-BE49-F238E27FC236}">
                          <a16:creationId xmlns:a16="http://schemas.microsoft.com/office/drawing/2014/main" id="{F02AD9FF-9108-6083-9B44-3437360C28D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56172" y="4241884"/>
                      <a:ext cx="20730" cy="31105"/>
                    </a:xfrm>
                    <a:custGeom>
                      <a:avLst/>
                      <a:gdLst>
                        <a:gd name="connsiteX0" fmla="*/ 8375 w 20730"/>
                        <a:gd name="connsiteY0" fmla="*/ 25770 h 31105"/>
                        <a:gd name="connsiteX1" fmla="*/ 3663 w 20730"/>
                        <a:gd name="connsiteY1" fmla="*/ 22686 h 31105"/>
                        <a:gd name="connsiteX2" fmla="*/ 2088 w 20730"/>
                        <a:gd name="connsiteY2" fmla="*/ 13420 h 31105"/>
                        <a:gd name="connsiteX3" fmla="*/ 3663 w 20730"/>
                        <a:gd name="connsiteY3" fmla="*/ 4174 h 31105"/>
                        <a:gd name="connsiteX4" fmla="*/ 8375 w 20730"/>
                        <a:gd name="connsiteY4" fmla="*/ 1090 h 31105"/>
                        <a:gd name="connsiteX5" fmla="*/ 13106 w 20730"/>
                        <a:gd name="connsiteY5" fmla="*/ 4174 h 31105"/>
                        <a:gd name="connsiteX6" fmla="*/ 14687 w 20730"/>
                        <a:gd name="connsiteY6" fmla="*/ 13420 h 31105"/>
                        <a:gd name="connsiteX7" fmla="*/ 13106 w 20730"/>
                        <a:gd name="connsiteY7" fmla="*/ 22686 h 31105"/>
                        <a:gd name="connsiteX8" fmla="*/ 8375 w 20730"/>
                        <a:gd name="connsiteY8" fmla="*/ 25770 h 31105"/>
                        <a:gd name="connsiteX9" fmla="*/ 8375 w 20730"/>
                        <a:gd name="connsiteY9" fmla="*/ 28983 h 31105"/>
                        <a:gd name="connsiteX10" fmla="*/ 16082 w 20730"/>
                        <a:gd name="connsiteY10" fmla="*/ 24992 h 31105"/>
                        <a:gd name="connsiteX11" fmla="*/ 18743 w 20730"/>
                        <a:gd name="connsiteY11" fmla="*/ 13420 h 31105"/>
                        <a:gd name="connsiteX12" fmla="*/ 16082 w 20730"/>
                        <a:gd name="connsiteY12" fmla="*/ 1861 h 31105"/>
                        <a:gd name="connsiteX13" fmla="*/ 8375 w 20730"/>
                        <a:gd name="connsiteY13" fmla="*/ -2123 h 31105"/>
                        <a:gd name="connsiteX14" fmla="*/ 674 w 20730"/>
                        <a:gd name="connsiteY14" fmla="*/ 1861 h 31105"/>
                        <a:gd name="connsiteX15" fmla="*/ -1987 w 20730"/>
                        <a:gd name="connsiteY15" fmla="*/ 13420 h 31105"/>
                        <a:gd name="connsiteX16" fmla="*/ 674 w 20730"/>
                        <a:gd name="connsiteY16" fmla="*/ 24992 h 31105"/>
                        <a:gd name="connsiteX17" fmla="*/ 8375 w 20730"/>
                        <a:gd name="connsiteY17" fmla="*/ 28983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75" y="25770"/>
                          </a:moveTo>
                          <a:cubicBezTo>
                            <a:pt x="6288" y="25770"/>
                            <a:pt x="4717" y="24742"/>
                            <a:pt x="3663" y="22686"/>
                          </a:cubicBezTo>
                          <a:cubicBezTo>
                            <a:pt x="2613" y="20634"/>
                            <a:pt x="2088" y="17545"/>
                            <a:pt x="2088" y="13420"/>
                          </a:cubicBezTo>
                          <a:cubicBezTo>
                            <a:pt x="2088" y="9312"/>
                            <a:pt x="2613" y="6230"/>
                            <a:pt x="3663" y="4174"/>
                          </a:cubicBezTo>
                          <a:cubicBezTo>
                            <a:pt x="4717" y="2118"/>
                            <a:pt x="6288" y="1090"/>
                            <a:pt x="8375" y="1090"/>
                          </a:cubicBezTo>
                          <a:cubicBezTo>
                            <a:pt x="10479" y="1090"/>
                            <a:pt x="12056" y="2118"/>
                            <a:pt x="13106" y="4174"/>
                          </a:cubicBezTo>
                          <a:cubicBezTo>
                            <a:pt x="14160" y="6230"/>
                            <a:pt x="14687" y="9312"/>
                            <a:pt x="14687" y="13420"/>
                          </a:cubicBezTo>
                          <a:cubicBezTo>
                            <a:pt x="14687" y="17545"/>
                            <a:pt x="14160" y="20634"/>
                            <a:pt x="13106" y="22686"/>
                          </a:cubicBezTo>
                          <a:cubicBezTo>
                            <a:pt x="12056" y="24742"/>
                            <a:pt x="10479" y="25770"/>
                            <a:pt x="8375" y="25770"/>
                          </a:cubicBezTo>
                          <a:close/>
                          <a:moveTo>
                            <a:pt x="8375" y="28983"/>
                          </a:moveTo>
                          <a:cubicBezTo>
                            <a:pt x="11739" y="28983"/>
                            <a:pt x="14308" y="27652"/>
                            <a:pt x="16082" y="24992"/>
                          </a:cubicBezTo>
                          <a:cubicBezTo>
                            <a:pt x="17856" y="22337"/>
                            <a:pt x="18743" y="18479"/>
                            <a:pt x="18743" y="13420"/>
                          </a:cubicBezTo>
                          <a:cubicBezTo>
                            <a:pt x="18743" y="8374"/>
                            <a:pt x="17856" y="4521"/>
                            <a:pt x="16082" y="1861"/>
                          </a:cubicBezTo>
                          <a:cubicBezTo>
                            <a:pt x="14308" y="-795"/>
                            <a:pt x="11739" y="-2123"/>
                            <a:pt x="8375" y="-2123"/>
                          </a:cubicBezTo>
                          <a:cubicBezTo>
                            <a:pt x="5015" y="-2123"/>
                            <a:pt x="2448" y="-795"/>
                            <a:pt x="674" y="1861"/>
                          </a:cubicBezTo>
                          <a:cubicBezTo>
                            <a:pt x="-1100" y="4521"/>
                            <a:pt x="-1987" y="8374"/>
                            <a:pt x="-1987" y="13420"/>
                          </a:cubicBezTo>
                          <a:cubicBezTo>
                            <a:pt x="-1987" y="18479"/>
                            <a:pt x="-1100" y="22337"/>
                            <a:pt x="674" y="24992"/>
                          </a:cubicBezTo>
                          <a:cubicBezTo>
                            <a:pt x="2448" y="27652"/>
                            <a:pt x="5015" y="28983"/>
                            <a:pt x="8375" y="2898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BE584BF8-4701-F388-4985-B44D400D3B0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82346" y="4241884"/>
                      <a:ext cx="20730" cy="31105"/>
                    </a:xfrm>
                    <a:custGeom>
                      <a:avLst/>
                      <a:gdLst>
                        <a:gd name="connsiteX0" fmla="*/ 8381 w 20730"/>
                        <a:gd name="connsiteY0" fmla="*/ 25770 h 31105"/>
                        <a:gd name="connsiteX1" fmla="*/ 3670 w 20730"/>
                        <a:gd name="connsiteY1" fmla="*/ 22686 h 31105"/>
                        <a:gd name="connsiteX2" fmla="*/ 2095 w 20730"/>
                        <a:gd name="connsiteY2" fmla="*/ 13420 h 31105"/>
                        <a:gd name="connsiteX3" fmla="*/ 3670 w 20730"/>
                        <a:gd name="connsiteY3" fmla="*/ 4174 h 31105"/>
                        <a:gd name="connsiteX4" fmla="*/ 8381 w 20730"/>
                        <a:gd name="connsiteY4" fmla="*/ 1090 h 31105"/>
                        <a:gd name="connsiteX5" fmla="*/ 13112 w 20730"/>
                        <a:gd name="connsiteY5" fmla="*/ 4174 h 31105"/>
                        <a:gd name="connsiteX6" fmla="*/ 14693 w 20730"/>
                        <a:gd name="connsiteY6" fmla="*/ 13420 h 31105"/>
                        <a:gd name="connsiteX7" fmla="*/ 13112 w 20730"/>
                        <a:gd name="connsiteY7" fmla="*/ 22686 h 31105"/>
                        <a:gd name="connsiteX8" fmla="*/ 8381 w 20730"/>
                        <a:gd name="connsiteY8" fmla="*/ 25770 h 31105"/>
                        <a:gd name="connsiteX9" fmla="*/ 8381 w 20730"/>
                        <a:gd name="connsiteY9" fmla="*/ 28983 h 31105"/>
                        <a:gd name="connsiteX10" fmla="*/ 16088 w 20730"/>
                        <a:gd name="connsiteY10" fmla="*/ 24992 h 31105"/>
                        <a:gd name="connsiteX11" fmla="*/ 18750 w 20730"/>
                        <a:gd name="connsiteY11" fmla="*/ 13420 h 31105"/>
                        <a:gd name="connsiteX12" fmla="*/ 16088 w 20730"/>
                        <a:gd name="connsiteY12" fmla="*/ 1861 h 31105"/>
                        <a:gd name="connsiteX13" fmla="*/ 8381 w 20730"/>
                        <a:gd name="connsiteY13" fmla="*/ -2123 h 31105"/>
                        <a:gd name="connsiteX14" fmla="*/ 681 w 20730"/>
                        <a:gd name="connsiteY14" fmla="*/ 1861 h 31105"/>
                        <a:gd name="connsiteX15" fmla="*/ -1981 w 20730"/>
                        <a:gd name="connsiteY15" fmla="*/ 13420 h 31105"/>
                        <a:gd name="connsiteX16" fmla="*/ 681 w 20730"/>
                        <a:gd name="connsiteY16" fmla="*/ 24992 h 31105"/>
                        <a:gd name="connsiteX17" fmla="*/ 8381 w 20730"/>
                        <a:gd name="connsiteY17" fmla="*/ 28983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81" y="25770"/>
                          </a:moveTo>
                          <a:cubicBezTo>
                            <a:pt x="6294" y="25770"/>
                            <a:pt x="4724" y="24742"/>
                            <a:pt x="3670" y="22686"/>
                          </a:cubicBezTo>
                          <a:cubicBezTo>
                            <a:pt x="2620" y="20634"/>
                            <a:pt x="2095" y="17545"/>
                            <a:pt x="2095" y="13420"/>
                          </a:cubicBezTo>
                          <a:cubicBezTo>
                            <a:pt x="2095" y="9312"/>
                            <a:pt x="2620" y="6230"/>
                            <a:pt x="3670" y="4174"/>
                          </a:cubicBezTo>
                          <a:cubicBezTo>
                            <a:pt x="4724" y="2118"/>
                            <a:pt x="6294" y="1090"/>
                            <a:pt x="8381" y="1090"/>
                          </a:cubicBezTo>
                          <a:cubicBezTo>
                            <a:pt x="10485" y="1090"/>
                            <a:pt x="12062" y="2118"/>
                            <a:pt x="13112" y="4174"/>
                          </a:cubicBezTo>
                          <a:cubicBezTo>
                            <a:pt x="14166" y="6230"/>
                            <a:pt x="14693" y="9312"/>
                            <a:pt x="14693" y="13420"/>
                          </a:cubicBezTo>
                          <a:cubicBezTo>
                            <a:pt x="14693" y="17545"/>
                            <a:pt x="14166" y="20634"/>
                            <a:pt x="13112" y="22686"/>
                          </a:cubicBezTo>
                          <a:cubicBezTo>
                            <a:pt x="12062" y="24742"/>
                            <a:pt x="10485" y="25770"/>
                            <a:pt x="8381" y="25770"/>
                          </a:cubicBezTo>
                          <a:close/>
                          <a:moveTo>
                            <a:pt x="8381" y="28983"/>
                          </a:moveTo>
                          <a:cubicBezTo>
                            <a:pt x="11745" y="28983"/>
                            <a:pt x="14314" y="27652"/>
                            <a:pt x="16088" y="24992"/>
                          </a:cubicBezTo>
                          <a:cubicBezTo>
                            <a:pt x="17862" y="22337"/>
                            <a:pt x="18750" y="18479"/>
                            <a:pt x="18750" y="13420"/>
                          </a:cubicBezTo>
                          <a:cubicBezTo>
                            <a:pt x="18750" y="8374"/>
                            <a:pt x="17862" y="4521"/>
                            <a:pt x="16088" y="1861"/>
                          </a:cubicBezTo>
                          <a:cubicBezTo>
                            <a:pt x="14314" y="-795"/>
                            <a:pt x="11745" y="-2123"/>
                            <a:pt x="8381" y="-2123"/>
                          </a:cubicBezTo>
                          <a:cubicBezTo>
                            <a:pt x="5022" y="-2123"/>
                            <a:pt x="2455" y="-795"/>
                            <a:pt x="681" y="1861"/>
                          </a:cubicBezTo>
                          <a:cubicBezTo>
                            <a:pt x="-1094" y="4521"/>
                            <a:pt x="-1981" y="8374"/>
                            <a:pt x="-1981" y="13420"/>
                          </a:cubicBezTo>
                          <a:cubicBezTo>
                            <a:pt x="-1981" y="18479"/>
                            <a:pt x="-1094" y="22337"/>
                            <a:pt x="681" y="24992"/>
                          </a:cubicBezTo>
                          <a:cubicBezTo>
                            <a:pt x="2455" y="27652"/>
                            <a:pt x="5022" y="28983"/>
                            <a:pt x="8381" y="2898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77E0E4A0-7C84-230E-6A0A-1808084F196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908520" y="4241884"/>
                      <a:ext cx="20730" cy="31105"/>
                    </a:xfrm>
                    <a:custGeom>
                      <a:avLst/>
                      <a:gdLst>
                        <a:gd name="connsiteX0" fmla="*/ 8388 w 20730"/>
                        <a:gd name="connsiteY0" fmla="*/ 25770 h 31105"/>
                        <a:gd name="connsiteX1" fmla="*/ 3676 w 20730"/>
                        <a:gd name="connsiteY1" fmla="*/ 22686 h 31105"/>
                        <a:gd name="connsiteX2" fmla="*/ 2101 w 20730"/>
                        <a:gd name="connsiteY2" fmla="*/ 13420 h 31105"/>
                        <a:gd name="connsiteX3" fmla="*/ 3676 w 20730"/>
                        <a:gd name="connsiteY3" fmla="*/ 4174 h 31105"/>
                        <a:gd name="connsiteX4" fmla="*/ 8388 w 20730"/>
                        <a:gd name="connsiteY4" fmla="*/ 1090 h 31105"/>
                        <a:gd name="connsiteX5" fmla="*/ 13119 w 20730"/>
                        <a:gd name="connsiteY5" fmla="*/ 4174 h 31105"/>
                        <a:gd name="connsiteX6" fmla="*/ 14700 w 20730"/>
                        <a:gd name="connsiteY6" fmla="*/ 13420 h 31105"/>
                        <a:gd name="connsiteX7" fmla="*/ 13119 w 20730"/>
                        <a:gd name="connsiteY7" fmla="*/ 22686 h 31105"/>
                        <a:gd name="connsiteX8" fmla="*/ 8388 w 20730"/>
                        <a:gd name="connsiteY8" fmla="*/ 25770 h 31105"/>
                        <a:gd name="connsiteX9" fmla="*/ 8388 w 20730"/>
                        <a:gd name="connsiteY9" fmla="*/ 28983 h 31105"/>
                        <a:gd name="connsiteX10" fmla="*/ 16095 w 20730"/>
                        <a:gd name="connsiteY10" fmla="*/ 24992 h 31105"/>
                        <a:gd name="connsiteX11" fmla="*/ 18756 w 20730"/>
                        <a:gd name="connsiteY11" fmla="*/ 13420 h 31105"/>
                        <a:gd name="connsiteX12" fmla="*/ 16095 w 20730"/>
                        <a:gd name="connsiteY12" fmla="*/ 1861 h 31105"/>
                        <a:gd name="connsiteX13" fmla="*/ 8388 w 20730"/>
                        <a:gd name="connsiteY13" fmla="*/ -2123 h 31105"/>
                        <a:gd name="connsiteX14" fmla="*/ 687 w 20730"/>
                        <a:gd name="connsiteY14" fmla="*/ 1861 h 31105"/>
                        <a:gd name="connsiteX15" fmla="*/ -1974 w 20730"/>
                        <a:gd name="connsiteY15" fmla="*/ 13420 h 31105"/>
                        <a:gd name="connsiteX16" fmla="*/ 687 w 20730"/>
                        <a:gd name="connsiteY16" fmla="*/ 24992 h 31105"/>
                        <a:gd name="connsiteX17" fmla="*/ 8388 w 20730"/>
                        <a:gd name="connsiteY17" fmla="*/ 28983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88" y="25770"/>
                          </a:moveTo>
                          <a:cubicBezTo>
                            <a:pt x="6301" y="25770"/>
                            <a:pt x="4730" y="24742"/>
                            <a:pt x="3676" y="22686"/>
                          </a:cubicBezTo>
                          <a:cubicBezTo>
                            <a:pt x="2626" y="20634"/>
                            <a:pt x="2101" y="17545"/>
                            <a:pt x="2101" y="13420"/>
                          </a:cubicBezTo>
                          <a:cubicBezTo>
                            <a:pt x="2101" y="9312"/>
                            <a:pt x="2626" y="6230"/>
                            <a:pt x="3676" y="4174"/>
                          </a:cubicBezTo>
                          <a:cubicBezTo>
                            <a:pt x="4730" y="2118"/>
                            <a:pt x="6301" y="1090"/>
                            <a:pt x="8388" y="1090"/>
                          </a:cubicBezTo>
                          <a:cubicBezTo>
                            <a:pt x="10492" y="1090"/>
                            <a:pt x="12069" y="2118"/>
                            <a:pt x="13119" y="4174"/>
                          </a:cubicBezTo>
                          <a:cubicBezTo>
                            <a:pt x="14173" y="6230"/>
                            <a:pt x="14700" y="9312"/>
                            <a:pt x="14700" y="13420"/>
                          </a:cubicBezTo>
                          <a:cubicBezTo>
                            <a:pt x="14700" y="17545"/>
                            <a:pt x="14173" y="20634"/>
                            <a:pt x="13119" y="22686"/>
                          </a:cubicBezTo>
                          <a:cubicBezTo>
                            <a:pt x="12069" y="24742"/>
                            <a:pt x="10492" y="25770"/>
                            <a:pt x="8388" y="25770"/>
                          </a:cubicBezTo>
                          <a:close/>
                          <a:moveTo>
                            <a:pt x="8388" y="28983"/>
                          </a:moveTo>
                          <a:cubicBezTo>
                            <a:pt x="11752" y="28983"/>
                            <a:pt x="14321" y="27652"/>
                            <a:pt x="16095" y="24992"/>
                          </a:cubicBezTo>
                          <a:cubicBezTo>
                            <a:pt x="17869" y="22337"/>
                            <a:pt x="18756" y="18479"/>
                            <a:pt x="18756" y="13420"/>
                          </a:cubicBezTo>
                          <a:cubicBezTo>
                            <a:pt x="18756" y="8374"/>
                            <a:pt x="17869" y="4521"/>
                            <a:pt x="16095" y="1861"/>
                          </a:cubicBezTo>
                          <a:cubicBezTo>
                            <a:pt x="14321" y="-795"/>
                            <a:pt x="11752" y="-2123"/>
                            <a:pt x="8388" y="-2123"/>
                          </a:cubicBezTo>
                          <a:cubicBezTo>
                            <a:pt x="5028" y="-2123"/>
                            <a:pt x="2461" y="-795"/>
                            <a:pt x="687" y="1861"/>
                          </a:cubicBezTo>
                          <a:cubicBezTo>
                            <a:pt x="-1087" y="4521"/>
                            <a:pt x="-1974" y="8374"/>
                            <a:pt x="-1974" y="13420"/>
                          </a:cubicBezTo>
                          <a:cubicBezTo>
                            <a:pt x="-1974" y="18479"/>
                            <a:pt x="-1087" y="22337"/>
                            <a:pt x="687" y="24992"/>
                          </a:cubicBezTo>
                          <a:cubicBezTo>
                            <a:pt x="2461" y="27652"/>
                            <a:pt x="5028" y="28983"/>
                            <a:pt x="8388" y="2898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: Shape 113">
                      <a:extLst>
                        <a:ext uri="{FF2B5EF4-FFF2-40B4-BE49-F238E27FC236}">
                          <a16:creationId xmlns:a16="http://schemas.microsoft.com/office/drawing/2014/main" id="{8B2463B2-F12A-21D1-BBBD-53047AF2D02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934693" y="4241884"/>
                      <a:ext cx="20730" cy="31105"/>
                    </a:xfrm>
                    <a:custGeom>
                      <a:avLst/>
                      <a:gdLst>
                        <a:gd name="connsiteX0" fmla="*/ 8394 w 20730"/>
                        <a:gd name="connsiteY0" fmla="*/ 25770 h 31105"/>
                        <a:gd name="connsiteX1" fmla="*/ 3682 w 20730"/>
                        <a:gd name="connsiteY1" fmla="*/ 22686 h 31105"/>
                        <a:gd name="connsiteX2" fmla="*/ 2107 w 20730"/>
                        <a:gd name="connsiteY2" fmla="*/ 13420 h 31105"/>
                        <a:gd name="connsiteX3" fmla="*/ 3682 w 20730"/>
                        <a:gd name="connsiteY3" fmla="*/ 4174 h 31105"/>
                        <a:gd name="connsiteX4" fmla="*/ 8394 w 20730"/>
                        <a:gd name="connsiteY4" fmla="*/ 1090 h 31105"/>
                        <a:gd name="connsiteX5" fmla="*/ 13125 w 20730"/>
                        <a:gd name="connsiteY5" fmla="*/ 4174 h 31105"/>
                        <a:gd name="connsiteX6" fmla="*/ 14706 w 20730"/>
                        <a:gd name="connsiteY6" fmla="*/ 13420 h 31105"/>
                        <a:gd name="connsiteX7" fmla="*/ 13125 w 20730"/>
                        <a:gd name="connsiteY7" fmla="*/ 22686 h 31105"/>
                        <a:gd name="connsiteX8" fmla="*/ 8394 w 20730"/>
                        <a:gd name="connsiteY8" fmla="*/ 25770 h 31105"/>
                        <a:gd name="connsiteX9" fmla="*/ 8394 w 20730"/>
                        <a:gd name="connsiteY9" fmla="*/ 28983 h 31105"/>
                        <a:gd name="connsiteX10" fmla="*/ 16101 w 20730"/>
                        <a:gd name="connsiteY10" fmla="*/ 24992 h 31105"/>
                        <a:gd name="connsiteX11" fmla="*/ 18762 w 20730"/>
                        <a:gd name="connsiteY11" fmla="*/ 13420 h 31105"/>
                        <a:gd name="connsiteX12" fmla="*/ 16101 w 20730"/>
                        <a:gd name="connsiteY12" fmla="*/ 1861 h 31105"/>
                        <a:gd name="connsiteX13" fmla="*/ 8394 w 20730"/>
                        <a:gd name="connsiteY13" fmla="*/ -2123 h 31105"/>
                        <a:gd name="connsiteX14" fmla="*/ 693 w 20730"/>
                        <a:gd name="connsiteY14" fmla="*/ 1861 h 31105"/>
                        <a:gd name="connsiteX15" fmla="*/ -1968 w 20730"/>
                        <a:gd name="connsiteY15" fmla="*/ 13420 h 31105"/>
                        <a:gd name="connsiteX16" fmla="*/ 693 w 20730"/>
                        <a:gd name="connsiteY16" fmla="*/ 24992 h 31105"/>
                        <a:gd name="connsiteX17" fmla="*/ 8394 w 20730"/>
                        <a:gd name="connsiteY17" fmla="*/ 28983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94" y="25770"/>
                          </a:moveTo>
                          <a:cubicBezTo>
                            <a:pt x="6307" y="25770"/>
                            <a:pt x="4736" y="24742"/>
                            <a:pt x="3682" y="22686"/>
                          </a:cubicBezTo>
                          <a:cubicBezTo>
                            <a:pt x="2632" y="20634"/>
                            <a:pt x="2107" y="17545"/>
                            <a:pt x="2107" y="13420"/>
                          </a:cubicBezTo>
                          <a:cubicBezTo>
                            <a:pt x="2107" y="9312"/>
                            <a:pt x="2632" y="6230"/>
                            <a:pt x="3682" y="4174"/>
                          </a:cubicBezTo>
                          <a:cubicBezTo>
                            <a:pt x="4736" y="2118"/>
                            <a:pt x="6307" y="1090"/>
                            <a:pt x="8394" y="1090"/>
                          </a:cubicBezTo>
                          <a:cubicBezTo>
                            <a:pt x="10498" y="1090"/>
                            <a:pt x="12075" y="2118"/>
                            <a:pt x="13125" y="4174"/>
                          </a:cubicBezTo>
                          <a:cubicBezTo>
                            <a:pt x="14179" y="6230"/>
                            <a:pt x="14706" y="9312"/>
                            <a:pt x="14706" y="13420"/>
                          </a:cubicBezTo>
                          <a:cubicBezTo>
                            <a:pt x="14706" y="17545"/>
                            <a:pt x="14179" y="20634"/>
                            <a:pt x="13125" y="22686"/>
                          </a:cubicBezTo>
                          <a:cubicBezTo>
                            <a:pt x="12075" y="24742"/>
                            <a:pt x="10498" y="25770"/>
                            <a:pt x="8394" y="25770"/>
                          </a:cubicBezTo>
                          <a:close/>
                          <a:moveTo>
                            <a:pt x="8394" y="28983"/>
                          </a:moveTo>
                          <a:cubicBezTo>
                            <a:pt x="11758" y="28983"/>
                            <a:pt x="14327" y="27652"/>
                            <a:pt x="16101" y="24992"/>
                          </a:cubicBezTo>
                          <a:cubicBezTo>
                            <a:pt x="17875" y="22337"/>
                            <a:pt x="18762" y="18479"/>
                            <a:pt x="18762" y="13420"/>
                          </a:cubicBezTo>
                          <a:cubicBezTo>
                            <a:pt x="18762" y="8374"/>
                            <a:pt x="17875" y="4521"/>
                            <a:pt x="16101" y="1861"/>
                          </a:cubicBezTo>
                          <a:cubicBezTo>
                            <a:pt x="14327" y="-795"/>
                            <a:pt x="11758" y="-2123"/>
                            <a:pt x="8394" y="-2123"/>
                          </a:cubicBezTo>
                          <a:cubicBezTo>
                            <a:pt x="5034" y="-2123"/>
                            <a:pt x="2467" y="-795"/>
                            <a:pt x="693" y="1861"/>
                          </a:cubicBezTo>
                          <a:cubicBezTo>
                            <a:pt x="-1081" y="4521"/>
                            <a:pt x="-1968" y="8374"/>
                            <a:pt x="-1968" y="13420"/>
                          </a:cubicBezTo>
                          <a:cubicBezTo>
                            <a:pt x="-1968" y="18479"/>
                            <a:pt x="-1081" y="22337"/>
                            <a:pt x="693" y="24992"/>
                          </a:cubicBezTo>
                          <a:cubicBezTo>
                            <a:pt x="2467" y="27652"/>
                            <a:pt x="5034" y="28983"/>
                            <a:pt x="8394" y="2898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5" name="Graphic 17">
                  <a:extLst>
                    <a:ext uri="{FF2B5EF4-FFF2-40B4-BE49-F238E27FC236}">
                      <a16:creationId xmlns:a16="http://schemas.microsoft.com/office/drawing/2014/main" id="{38D520B9-C424-99F9-5B19-6998E84CD42C}"/>
                    </a:ext>
                  </a:extLst>
                </p:cNvPr>
                <p:cNvGrpSpPr/>
                <p:nvPr/>
              </p:nvGrpSpPr>
              <p:grpSpPr>
                <a:xfrm>
                  <a:off x="14830075" y="3935931"/>
                  <a:ext cx="2114985" cy="31105"/>
                  <a:chOff x="14830075" y="3935931"/>
                  <a:chExt cx="2114985" cy="31105"/>
                </a:xfrm>
              </p:grpSpPr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FDD1FDC2-ADC1-DECE-ED52-556252E4B436}"/>
                      </a:ext>
                    </a:extLst>
                  </p:cNvPr>
                  <p:cNvSpPr/>
                  <p:nvPr/>
                </p:nvSpPr>
                <p:spPr>
                  <a:xfrm>
                    <a:off x="14986956" y="3950829"/>
                    <a:ext cx="1958105" cy="4112"/>
                  </a:xfrm>
                  <a:custGeom>
                    <a:avLst/>
                    <a:gdLst>
                      <a:gd name="connsiteX0" fmla="*/ 0 w 1958105"/>
                      <a:gd name="connsiteY0" fmla="*/ 0 h 4112"/>
                      <a:gd name="connsiteX1" fmla="*/ 1958105 w 1958105"/>
                      <a:gd name="connsiteY1" fmla="*/ 0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8105" h="4112">
                        <a:moveTo>
                          <a:pt x="0" y="0"/>
                        </a:moveTo>
                        <a:lnTo>
                          <a:pt x="1958105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3C9A0B70-1660-D07E-DD1F-C3D2F25BB9A4}"/>
                      </a:ext>
                    </a:extLst>
                  </p:cNvPr>
                  <p:cNvSpPr/>
                  <p:nvPr/>
                </p:nvSpPr>
                <p:spPr>
                  <a:xfrm>
                    <a:off x="14972557" y="3950829"/>
                    <a:ext cx="14398" cy="4112"/>
                  </a:xfrm>
                  <a:custGeom>
                    <a:avLst/>
                    <a:gdLst>
                      <a:gd name="connsiteX0" fmla="*/ 14475 w 14398"/>
                      <a:gd name="connsiteY0" fmla="*/ 132 h 4112"/>
                      <a:gd name="connsiteX1" fmla="*/ 77 w 14398"/>
                      <a:gd name="connsiteY1" fmla="*/ 132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398" h="4112">
                        <a:moveTo>
                          <a:pt x="14475" y="132"/>
                        </a:moveTo>
                        <a:lnTo>
                          <a:pt x="77" y="132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8" name="Graphic 17">
                    <a:extLst>
                      <a:ext uri="{FF2B5EF4-FFF2-40B4-BE49-F238E27FC236}">
                        <a16:creationId xmlns:a16="http://schemas.microsoft.com/office/drawing/2014/main" id="{BDE17AAF-6A65-B3C5-58DC-AB80D29B73F6}"/>
                      </a:ext>
                    </a:extLst>
                  </p:cNvPr>
                  <p:cNvGrpSpPr/>
                  <p:nvPr/>
                </p:nvGrpSpPr>
                <p:grpSpPr>
                  <a:xfrm>
                    <a:off x="14830075" y="3935931"/>
                    <a:ext cx="125348" cy="31105"/>
                    <a:chOff x="14830075" y="3935931"/>
                    <a:chExt cx="125348" cy="31105"/>
                  </a:xfrm>
                  <a:solidFill>
                    <a:srgbClr val="000000"/>
                  </a:solidFill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7F182DD4-2806-D462-6988-04ABD6FECE1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30075" y="3935931"/>
                      <a:ext cx="20569" cy="31105"/>
                    </a:xfrm>
                    <a:custGeom>
                      <a:avLst/>
                      <a:gdLst>
                        <a:gd name="connsiteX0" fmla="*/ 8292 w 20569"/>
                        <a:gd name="connsiteY0" fmla="*/ 12626 h 31105"/>
                        <a:gd name="connsiteX1" fmla="*/ 3741 w 20569"/>
                        <a:gd name="connsiteY1" fmla="*/ 11078 h 31105"/>
                        <a:gd name="connsiteX2" fmla="*/ 2089 w 20569"/>
                        <a:gd name="connsiteY2" fmla="*/ 6824 h 31105"/>
                        <a:gd name="connsiteX3" fmla="*/ 3741 w 20569"/>
                        <a:gd name="connsiteY3" fmla="*/ 2564 h 31105"/>
                        <a:gd name="connsiteX4" fmla="*/ 8292 w 20569"/>
                        <a:gd name="connsiteY4" fmla="*/ 1016 h 31105"/>
                        <a:gd name="connsiteX5" fmla="*/ 12849 w 20569"/>
                        <a:gd name="connsiteY5" fmla="*/ 2571 h 31105"/>
                        <a:gd name="connsiteX6" fmla="*/ 14521 w 20569"/>
                        <a:gd name="connsiteY6" fmla="*/ 6824 h 31105"/>
                        <a:gd name="connsiteX7" fmla="*/ 12862 w 20569"/>
                        <a:gd name="connsiteY7" fmla="*/ 11078 h 31105"/>
                        <a:gd name="connsiteX8" fmla="*/ 8292 w 20569"/>
                        <a:gd name="connsiteY8" fmla="*/ 12626 h 31105"/>
                        <a:gd name="connsiteX9" fmla="*/ 4236 w 20569"/>
                        <a:gd name="connsiteY9" fmla="*/ 14348 h 31105"/>
                        <a:gd name="connsiteX10" fmla="*/ 167 w 20569"/>
                        <a:gd name="connsiteY10" fmla="*/ 16777 h 31105"/>
                        <a:gd name="connsiteX11" fmla="*/ -1286 w 20569"/>
                        <a:gd name="connsiteY11" fmla="*/ 21140 h 31105"/>
                        <a:gd name="connsiteX12" fmla="*/ 1273 w 20569"/>
                        <a:gd name="connsiteY12" fmla="*/ 26820 h 31105"/>
                        <a:gd name="connsiteX13" fmla="*/ 8292 w 20569"/>
                        <a:gd name="connsiteY13" fmla="*/ 28908 h 31105"/>
                        <a:gd name="connsiteX14" fmla="*/ 15324 w 20569"/>
                        <a:gd name="connsiteY14" fmla="*/ 26820 h 31105"/>
                        <a:gd name="connsiteX15" fmla="*/ 17876 w 20569"/>
                        <a:gd name="connsiteY15" fmla="*/ 21140 h 31105"/>
                        <a:gd name="connsiteX16" fmla="*/ 16417 w 20569"/>
                        <a:gd name="connsiteY16" fmla="*/ 16777 h 31105"/>
                        <a:gd name="connsiteX17" fmla="*/ 12374 w 20569"/>
                        <a:gd name="connsiteY17" fmla="*/ 14348 h 31105"/>
                        <a:gd name="connsiteX18" fmla="*/ 16937 w 20569"/>
                        <a:gd name="connsiteY18" fmla="*/ 11675 h 31105"/>
                        <a:gd name="connsiteX19" fmla="*/ 18577 w 20569"/>
                        <a:gd name="connsiteY19" fmla="*/ 6824 h 31105"/>
                        <a:gd name="connsiteX20" fmla="*/ 15915 w 20569"/>
                        <a:gd name="connsiteY20" fmla="*/ 129 h 31105"/>
                        <a:gd name="connsiteX21" fmla="*/ 8292 w 20569"/>
                        <a:gd name="connsiteY21" fmla="*/ -2197 h 31105"/>
                        <a:gd name="connsiteX22" fmla="*/ 668 w 20569"/>
                        <a:gd name="connsiteY22" fmla="*/ 129 h 31105"/>
                        <a:gd name="connsiteX23" fmla="*/ -1993 w 20569"/>
                        <a:gd name="connsiteY23" fmla="*/ 6824 h 31105"/>
                        <a:gd name="connsiteX24" fmla="*/ -347 w 20569"/>
                        <a:gd name="connsiteY24" fmla="*/ 11675 h 31105"/>
                        <a:gd name="connsiteX25" fmla="*/ 4236 w 20569"/>
                        <a:gd name="connsiteY25" fmla="*/ 14348 h 31105"/>
                        <a:gd name="connsiteX26" fmla="*/ 2751 w 20569"/>
                        <a:gd name="connsiteY26" fmla="*/ 20754 h 31105"/>
                        <a:gd name="connsiteX27" fmla="*/ 4204 w 20569"/>
                        <a:gd name="connsiteY27" fmla="*/ 17124 h 31105"/>
                        <a:gd name="connsiteX28" fmla="*/ 8292 w 20569"/>
                        <a:gd name="connsiteY28" fmla="*/ 15820 h 31105"/>
                        <a:gd name="connsiteX29" fmla="*/ 12380 w 20569"/>
                        <a:gd name="connsiteY29" fmla="*/ 17124 h 31105"/>
                        <a:gd name="connsiteX30" fmla="*/ 13858 w 20569"/>
                        <a:gd name="connsiteY30" fmla="*/ 20754 h 31105"/>
                        <a:gd name="connsiteX31" fmla="*/ 12380 w 20569"/>
                        <a:gd name="connsiteY31" fmla="*/ 24391 h 31105"/>
                        <a:gd name="connsiteX32" fmla="*/ 8292 w 20569"/>
                        <a:gd name="connsiteY32" fmla="*/ 25695 h 31105"/>
                        <a:gd name="connsiteX33" fmla="*/ 4204 w 20569"/>
                        <a:gd name="connsiteY33" fmla="*/ 24391 h 31105"/>
                        <a:gd name="connsiteX34" fmla="*/ 2751 w 20569"/>
                        <a:gd name="connsiteY34" fmla="*/ 20754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20569" h="31105">
                          <a:moveTo>
                            <a:pt x="8292" y="12626"/>
                          </a:moveTo>
                          <a:cubicBezTo>
                            <a:pt x="6363" y="12626"/>
                            <a:pt x="4846" y="12110"/>
                            <a:pt x="3741" y="11078"/>
                          </a:cubicBezTo>
                          <a:cubicBezTo>
                            <a:pt x="2640" y="10045"/>
                            <a:pt x="2089" y="8628"/>
                            <a:pt x="2089" y="6824"/>
                          </a:cubicBezTo>
                          <a:cubicBezTo>
                            <a:pt x="2089" y="5017"/>
                            <a:pt x="2640" y="3597"/>
                            <a:pt x="3741" y="2564"/>
                          </a:cubicBezTo>
                          <a:cubicBezTo>
                            <a:pt x="4846" y="1532"/>
                            <a:pt x="6363" y="1016"/>
                            <a:pt x="8292" y="1016"/>
                          </a:cubicBezTo>
                          <a:cubicBezTo>
                            <a:pt x="10220" y="1016"/>
                            <a:pt x="11739" y="1534"/>
                            <a:pt x="12849" y="2571"/>
                          </a:cubicBezTo>
                          <a:cubicBezTo>
                            <a:pt x="13963" y="3612"/>
                            <a:pt x="14521" y="5029"/>
                            <a:pt x="14521" y="6824"/>
                          </a:cubicBezTo>
                          <a:cubicBezTo>
                            <a:pt x="14521" y="8628"/>
                            <a:pt x="13968" y="10045"/>
                            <a:pt x="12862" y="11078"/>
                          </a:cubicBezTo>
                          <a:cubicBezTo>
                            <a:pt x="11761" y="12110"/>
                            <a:pt x="10237" y="12626"/>
                            <a:pt x="8292" y="12626"/>
                          </a:cubicBezTo>
                          <a:close/>
                          <a:moveTo>
                            <a:pt x="4236" y="14348"/>
                          </a:moveTo>
                          <a:cubicBezTo>
                            <a:pt x="2496" y="14777"/>
                            <a:pt x="1140" y="15586"/>
                            <a:pt x="167" y="16777"/>
                          </a:cubicBezTo>
                          <a:cubicBezTo>
                            <a:pt x="-802" y="17972"/>
                            <a:pt x="-1286" y="19426"/>
                            <a:pt x="-1286" y="21140"/>
                          </a:cubicBezTo>
                          <a:cubicBezTo>
                            <a:pt x="-1286" y="23534"/>
                            <a:pt x="-433" y="25428"/>
                            <a:pt x="1273" y="26820"/>
                          </a:cubicBezTo>
                          <a:cubicBezTo>
                            <a:pt x="2982" y="28212"/>
                            <a:pt x="5322" y="28908"/>
                            <a:pt x="8292" y="28908"/>
                          </a:cubicBezTo>
                          <a:cubicBezTo>
                            <a:pt x="11279" y="28908"/>
                            <a:pt x="13623" y="28212"/>
                            <a:pt x="15324" y="26820"/>
                          </a:cubicBezTo>
                          <a:cubicBezTo>
                            <a:pt x="17025" y="25428"/>
                            <a:pt x="17876" y="23534"/>
                            <a:pt x="17876" y="21140"/>
                          </a:cubicBezTo>
                          <a:cubicBezTo>
                            <a:pt x="17876" y="19426"/>
                            <a:pt x="17390" y="17972"/>
                            <a:pt x="16417" y="16777"/>
                          </a:cubicBezTo>
                          <a:cubicBezTo>
                            <a:pt x="15448" y="15586"/>
                            <a:pt x="14101" y="14777"/>
                            <a:pt x="12374" y="14348"/>
                          </a:cubicBezTo>
                          <a:cubicBezTo>
                            <a:pt x="14328" y="13894"/>
                            <a:pt x="15849" y="13003"/>
                            <a:pt x="16937" y="11675"/>
                          </a:cubicBezTo>
                          <a:cubicBezTo>
                            <a:pt x="18030" y="10352"/>
                            <a:pt x="18577" y="8735"/>
                            <a:pt x="18577" y="6824"/>
                          </a:cubicBezTo>
                          <a:cubicBezTo>
                            <a:pt x="18577" y="3916"/>
                            <a:pt x="17690" y="1684"/>
                            <a:pt x="15915" y="129"/>
                          </a:cubicBezTo>
                          <a:cubicBezTo>
                            <a:pt x="14141" y="-1422"/>
                            <a:pt x="11600" y="-2197"/>
                            <a:pt x="8292" y="-2197"/>
                          </a:cubicBezTo>
                          <a:cubicBezTo>
                            <a:pt x="4988" y="-2197"/>
                            <a:pt x="2447" y="-1422"/>
                            <a:pt x="668" y="129"/>
                          </a:cubicBezTo>
                          <a:cubicBezTo>
                            <a:pt x="-1106" y="1684"/>
                            <a:pt x="-1993" y="3916"/>
                            <a:pt x="-1993" y="6824"/>
                          </a:cubicBezTo>
                          <a:cubicBezTo>
                            <a:pt x="-1993" y="8735"/>
                            <a:pt x="-1444" y="10352"/>
                            <a:pt x="-347" y="11675"/>
                          </a:cubicBezTo>
                          <a:cubicBezTo>
                            <a:pt x="754" y="13003"/>
                            <a:pt x="2282" y="13894"/>
                            <a:pt x="4236" y="14348"/>
                          </a:cubicBezTo>
                          <a:close/>
                          <a:moveTo>
                            <a:pt x="2751" y="20754"/>
                          </a:moveTo>
                          <a:cubicBezTo>
                            <a:pt x="2751" y="19204"/>
                            <a:pt x="3235" y="17994"/>
                            <a:pt x="4204" y="17124"/>
                          </a:cubicBezTo>
                          <a:cubicBezTo>
                            <a:pt x="5176" y="16254"/>
                            <a:pt x="6539" y="15820"/>
                            <a:pt x="8292" y="15820"/>
                          </a:cubicBezTo>
                          <a:cubicBezTo>
                            <a:pt x="10036" y="15820"/>
                            <a:pt x="11399" y="16254"/>
                            <a:pt x="12380" y="17124"/>
                          </a:cubicBezTo>
                          <a:cubicBezTo>
                            <a:pt x="13366" y="17994"/>
                            <a:pt x="13858" y="19204"/>
                            <a:pt x="13858" y="20754"/>
                          </a:cubicBezTo>
                          <a:cubicBezTo>
                            <a:pt x="13858" y="22309"/>
                            <a:pt x="13366" y="23522"/>
                            <a:pt x="12380" y="24391"/>
                          </a:cubicBezTo>
                          <a:cubicBezTo>
                            <a:pt x="11399" y="25261"/>
                            <a:pt x="10036" y="25695"/>
                            <a:pt x="8292" y="25695"/>
                          </a:cubicBezTo>
                          <a:cubicBezTo>
                            <a:pt x="6539" y="25695"/>
                            <a:pt x="5176" y="25261"/>
                            <a:pt x="4204" y="24391"/>
                          </a:cubicBezTo>
                          <a:cubicBezTo>
                            <a:pt x="3235" y="23522"/>
                            <a:pt x="2751" y="22309"/>
                            <a:pt x="2751" y="2075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927C1F87-BC4E-59C7-7ABE-98C27A3E527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56172" y="3935931"/>
                      <a:ext cx="20730" cy="31105"/>
                    </a:xfrm>
                    <a:custGeom>
                      <a:avLst/>
                      <a:gdLst>
                        <a:gd name="connsiteX0" fmla="*/ 8375 w 20730"/>
                        <a:gd name="connsiteY0" fmla="*/ 25695 h 31105"/>
                        <a:gd name="connsiteX1" fmla="*/ 3663 w 20730"/>
                        <a:gd name="connsiteY1" fmla="*/ 22611 h 31105"/>
                        <a:gd name="connsiteX2" fmla="*/ 2088 w 20730"/>
                        <a:gd name="connsiteY2" fmla="*/ 13346 h 31105"/>
                        <a:gd name="connsiteX3" fmla="*/ 3663 w 20730"/>
                        <a:gd name="connsiteY3" fmla="*/ 4100 h 31105"/>
                        <a:gd name="connsiteX4" fmla="*/ 8375 w 20730"/>
                        <a:gd name="connsiteY4" fmla="*/ 1016 h 31105"/>
                        <a:gd name="connsiteX5" fmla="*/ 13106 w 20730"/>
                        <a:gd name="connsiteY5" fmla="*/ 4100 h 31105"/>
                        <a:gd name="connsiteX6" fmla="*/ 14687 w 20730"/>
                        <a:gd name="connsiteY6" fmla="*/ 13346 h 31105"/>
                        <a:gd name="connsiteX7" fmla="*/ 13106 w 20730"/>
                        <a:gd name="connsiteY7" fmla="*/ 22611 h 31105"/>
                        <a:gd name="connsiteX8" fmla="*/ 8375 w 20730"/>
                        <a:gd name="connsiteY8" fmla="*/ 25695 h 31105"/>
                        <a:gd name="connsiteX9" fmla="*/ 8375 w 20730"/>
                        <a:gd name="connsiteY9" fmla="*/ 28908 h 31105"/>
                        <a:gd name="connsiteX10" fmla="*/ 16082 w 20730"/>
                        <a:gd name="connsiteY10" fmla="*/ 24918 h 31105"/>
                        <a:gd name="connsiteX11" fmla="*/ 18743 w 20730"/>
                        <a:gd name="connsiteY11" fmla="*/ 13346 h 31105"/>
                        <a:gd name="connsiteX12" fmla="*/ 16082 w 20730"/>
                        <a:gd name="connsiteY12" fmla="*/ 1787 h 31105"/>
                        <a:gd name="connsiteX13" fmla="*/ 8375 w 20730"/>
                        <a:gd name="connsiteY13" fmla="*/ -2197 h 31105"/>
                        <a:gd name="connsiteX14" fmla="*/ 674 w 20730"/>
                        <a:gd name="connsiteY14" fmla="*/ 1787 h 31105"/>
                        <a:gd name="connsiteX15" fmla="*/ -1987 w 20730"/>
                        <a:gd name="connsiteY15" fmla="*/ 13346 h 31105"/>
                        <a:gd name="connsiteX16" fmla="*/ 674 w 20730"/>
                        <a:gd name="connsiteY16" fmla="*/ 24918 h 31105"/>
                        <a:gd name="connsiteX17" fmla="*/ 8375 w 20730"/>
                        <a:gd name="connsiteY17" fmla="*/ 28908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75" y="25695"/>
                          </a:moveTo>
                          <a:cubicBezTo>
                            <a:pt x="6288" y="25695"/>
                            <a:pt x="4717" y="24667"/>
                            <a:pt x="3663" y="22611"/>
                          </a:cubicBezTo>
                          <a:cubicBezTo>
                            <a:pt x="2613" y="20559"/>
                            <a:pt x="2088" y="17471"/>
                            <a:pt x="2088" y="13346"/>
                          </a:cubicBezTo>
                          <a:cubicBezTo>
                            <a:pt x="2088" y="9238"/>
                            <a:pt x="2613" y="6156"/>
                            <a:pt x="3663" y="4100"/>
                          </a:cubicBezTo>
                          <a:cubicBezTo>
                            <a:pt x="4717" y="2044"/>
                            <a:pt x="6288" y="1016"/>
                            <a:pt x="8375" y="1016"/>
                          </a:cubicBezTo>
                          <a:cubicBezTo>
                            <a:pt x="10479" y="1016"/>
                            <a:pt x="12056" y="2044"/>
                            <a:pt x="13106" y="4100"/>
                          </a:cubicBezTo>
                          <a:cubicBezTo>
                            <a:pt x="14160" y="6156"/>
                            <a:pt x="14687" y="9238"/>
                            <a:pt x="14687" y="13346"/>
                          </a:cubicBezTo>
                          <a:cubicBezTo>
                            <a:pt x="14687" y="17471"/>
                            <a:pt x="14160" y="20559"/>
                            <a:pt x="13106" y="22611"/>
                          </a:cubicBezTo>
                          <a:cubicBezTo>
                            <a:pt x="12056" y="24667"/>
                            <a:pt x="10479" y="25695"/>
                            <a:pt x="8375" y="25695"/>
                          </a:cubicBezTo>
                          <a:close/>
                          <a:moveTo>
                            <a:pt x="8375" y="28908"/>
                          </a:moveTo>
                          <a:cubicBezTo>
                            <a:pt x="11739" y="28908"/>
                            <a:pt x="14308" y="27578"/>
                            <a:pt x="16082" y="24918"/>
                          </a:cubicBezTo>
                          <a:cubicBezTo>
                            <a:pt x="17856" y="22262"/>
                            <a:pt x="18743" y="18405"/>
                            <a:pt x="18743" y="13346"/>
                          </a:cubicBezTo>
                          <a:cubicBezTo>
                            <a:pt x="18743" y="8300"/>
                            <a:pt x="17856" y="4447"/>
                            <a:pt x="16082" y="1787"/>
                          </a:cubicBezTo>
                          <a:cubicBezTo>
                            <a:pt x="14308" y="-869"/>
                            <a:pt x="11739" y="-2197"/>
                            <a:pt x="8375" y="-2197"/>
                          </a:cubicBezTo>
                          <a:cubicBezTo>
                            <a:pt x="5015" y="-2197"/>
                            <a:pt x="2448" y="-869"/>
                            <a:pt x="674" y="1787"/>
                          </a:cubicBezTo>
                          <a:cubicBezTo>
                            <a:pt x="-1100" y="4447"/>
                            <a:pt x="-1987" y="8300"/>
                            <a:pt x="-1987" y="13346"/>
                          </a:cubicBezTo>
                          <a:cubicBezTo>
                            <a:pt x="-1987" y="18405"/>
                            <a:pt x="-1100" y="22262"/>
                            <a:pt x="674" y="24918"/>
                          </a:cubicBezTo>
                          <a:cubicBezTo>
                            <a:pt x="2448" y="27578"/>
                            <a:pt x="5015" y="28908"/>
                            <a:pt x="8375" y="289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C01373F6-E89E-E4EE-9838-673F71A70B6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82346" y="3935931"/>
                      <a:ext cx="20730" cy="31105"/>
                    </a:xfrm>
                    <a:custGeom>
                      <a:avLst/>
                      <a:gdLst>
                        <a:gd name="connsiteX0" fmla="*/ 8381 w 20730"/>
                        <a:gd name="connsiteY0" fmla="*/ 25695 h 31105"/>
                        <a:gd name="connsiteX1" fmla="*/ 3670 w 20730"/>
                        <a:gd name="connsiteY1" fmla="*/ 22611 h 31105"/>
                        <a:gd name="connsiteX2" fmla="*/ 2095 w 20730"/>
                        <a:gd name="connsiteY2" fmla="*/ 13346 h 31105"/>
                        <a:gd name="connsiteX3" fmla="*/ 3670 w 20730"/>
                        <a:gd name="connsiteY3" fmla="*/ 4100 h 31105"/>
                        <a:gd name="connsiteX4" fmla="*/ 8381 w 20730"/>
                        <a:gd name="connsiteY4" fmla="*/ 1016 h 31105"/>
                        <a:gd name="connsiteX5" fmla="*/ 13112 w 20730"/>
                        <a:gd name="connsiteY5" fmla="*/ 4100 h 31105"/>
                        <a:gd name="connsiteX6" fmla="*/ 14693 w 20730"/>
                        <a:gd name="connsiteY6" fmla="*/ 13346 h 31105"/>
                        <a:gd name="connsiteX7" fmla="*/ 13112 w 20730"/>
                        <a:gd name="connsiteY7" fmla="*/ 22611 h 31105"/>
                        <a:gd name="connsiteX8" fmla="*/ 8381 w 20730"/>
                        <a:gd name="connsiteY8" fmla="*/ 25695 h 31105"/>
                        <a:gd name="connsiteX9" fmla="*/ 8381 w 20730"/>
                        <a:gd name="connsiteY9" fmla="*/ 28908 h 31105"/>
                        <a:gd name="connsiteX10" fmla="*/ 16088 w 20730"/>
                        <a:gd name="connsiteY10" fmla="*/ 24918 h 31105"/>
                        <a:gd name="connsiteX11" fmla="*/ 18750 w 20730"/>
                        <a:gd name="connsiteY11" fmla="*/ 13346 h 31105"/>
                        <a:gd name="connsiteX12" fmla="*/ 16088 w 20730"/>
                        <a:gd name="connsiteY12" fmla="*/ 1787 h 31105"/>
                        <a:gd name="connsiteX13" fmla="*/ 8381 w 20730"/>
                        <a:gd name="connsiteY13" fmla="*/ -2197 h 31105"/>
                        <a:gd name="connsiteX14" fmla="*/ 681 w 20730"/>
                        <a:gd name="connsiteY14" fmla="*/ 1787 h 31105"/>
                        <a:gd name="connsiteX15" fmla="*/ -1981 w 20730"/>
                        <a:gd name="connsiteY15" fmla="*/ 13346 h 31105"/>
                        <a:gd name="connsiteX16" fmla="*/ 681 w 20730"/>
                        <a:gd name="connsiteY16" fmla="*/ 24918 h 31105"/>
                        <a:gd name="connsiteX17" fmla="*/ 8381 w 20730"/>
                        <a:gd name="connsiteY17" fmla="*/ 28908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81" y="25695"/>
                          </a:moveTo>
                          <a:cubicBezTo>
                            <a:pt x="6294" y="25695"/>
                            <a:pt x="4724" y="24667"/>
                            <a:pt x="3670" y="22611"/>
                          </a:cubicBezTo>
                          <a:cubicBezTo>
                            <a:pt x="2620" y="20559"/>
                            <a:pt x="2095" y="17471"/>
                            <a:pt x="2095" y="13346"/>
                          </a:cubicBezTo>
                          <a:cubicBezTo>
                            <a:pt x="2095" y="9238"/>
                            <a:pt x="2620" y="6156"/>
                            <a:pt x="3670" y="4100"/>
                          </a:cubicBezTo>
                          <a:cubicBezTo>
                            <a:pt x="4724" y="2044"/>
                            <a:pt x="6294" y="1016"/>
                            <a:pt x="8381" y="1016"/>
                          </a:cubicBezTo>
                          <a:cubicBezTo>
                            <a:pt x="10485" y="1016"/>
                            <a:pt x="12062" y="2044"/>
                            <a:pt x="13112" y="4100"/>
                          </a:cubicBezTo>
                          <a:cubicBezTo>
                            <a:pt x="14166" y="6156"/>
                            <a:pt x="14693" y="9238"/>
                            <a:pt x="14693" y="13346"/>
                          </a:cubicBezTo>
                          <a:cubicBezTo>
                            <a:pt x="14693" y="17471"/>
                            <a:pt x="14166" y="20559"/>
                            <a:pt x="13112" y="22611"/>
                          </a:cubicBezTo>
                          <a:cubicBezTo>
                            <a:pt x="12062" y="24667"/>
                            <a:pt x="10485" y="25695"/>
                            <a:pt x="8381" y="25695"/>
                          </a:cubicBezTo>
                          <a:close/>
                          <a:moveTo>
                            <a:pt x="8381" y="28908"/>
                          </a:moveTo>
                          <a:cubicBezTo>
                            <a:pt x="11745" y="28908"/>
                            <a:pt x="14314" y="27578"/>
                            <a:pt x="16088" y="24918"/>
                          </a:cubicBezTo>
                          <a:cubicBezTo>
                            <a:pt x="17862" y="22262"/>
                            <a:pt x="18750" y="18405"/>
                            <a:pt x="18750" y="13346"/>
                          </a:cubicBezTo>
                          <a:cubicBezTo>
                            <a:pt x="18750" y="8300"/>
                            <a:pt x="17862" y="4447"/>
                            <a:pt x="16088" y="1787"/>
                          </a:cubicBezTo>
                          <a:cubicBezTo>
                            <a:pt x="14314" y="-869"/>
                            <a:pt x="11745" y="-2197"/>
                            <a:pt x="8381" y="-2197"/>
                          </a:cubicBezTo>
                          <a:cubicBezTo>
                            <a:pt x="5022" y="-2197"/>
                            <a:pt x="2455" y="-869"/>
                            <a:pt x="681" y="1787"/>
                          </a:cubicBezTo>
                          <a:cubicBezTo>
                            <a:pt x="-1094" y="4447"/>
                            <a:pt x="-1981" y="8300"/>
                            <a:pt x="-1981" y="13346"/>
                          </a:cubicBezTo>
                          <a:cubicBezTo>
                            <a:pt x="-1981" y="18405"/>
                            <a:pt x="-1094" y="22262"/>
                            <a:pt x="681" y="24918"/>
                          </a:cubicBezTo>
                          <a:cubicBezTo>
                            <a:pt x="2455" y="27578"/>
                            <a:pt x="5022" y="28908"/>
                            <a:pt x="8381" y="289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B280ABA8-9A80-E034-E0D7-C286B617F27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908520" y="3935931"/>
                      <a:ext cx="20730" cy="31105"/>
                    </a:xfrm>
                    <a:custGeom>
                      <a:avLst/>
                      <a:gdLst>
                        <a:gd name="connsiteX0" fmla="*/ 8388 w 20730"/>
                        <a:gd name="connsiteY0" fmla="*/ 25695 h 31105"/>
                        <a:gd name="connsiteX1" fmla="*/ 3676 w 20730"/>
                        <a:gd name="connsiteY1" fmla="*/ 22611 h 31105"/>
                        <a:gd name="connsiteX2" fmla="*/ 2101 w 20730"/>
                        <a:gd name="connsiteY2" fmla="*/ 13346 h 31105"/>
                        <a:gd name="connsiteX3" fmla="*/ 3676 w 20730"/>
                        <a:gd name="connsiteY3" fmla="*/ 4100 h 31105"/>
                        <a:gd name="connsiteX4" fmla="*/ 8388 w 20730"/>
                        <a:gd name="connsiteY4" fmla="*/ 1016 h 31105"/>
                        <a:gd name="connsiteX5" fmla="*/ 13119 w 20730"/>
                        <a:gd name="connsiteY5" fmla="*/ 4100 h 31105"/>
                        <a:gd name="connsiteX6" fmla="*/ 14700 w 20730"/>
                        <a:gd name="connsiteY6" fmla="*/ 13346 h 31105"/>
                        <a:gd name="connsiteX7" fmla="*/ 13119 w 20730"/>
                        <a:gd name="connsiteY7" fmla="*/ 22611 h 31105"/>
                        <a:gd name="connsiteX8" fmla="*/ 8388 w 20730"/>
                        <a:gd name="connsiteY8" fmla="*/ 25695 h 31105"/>
                        <a:gd name="connsiteX9" fmla="*/ 8388 w 20730"/>
                        <a:gd name="connsiteY9" fmla="*/ 28908 h 31105"/>
                        <a:gd name="connsiteX10" fmla="*/ 16095 w 20730"/>
                        <a:gd name="connsiteY10" fmla="*/ 24918 h 31105"/>
                        <a:gd name="connsiteX11" fmla="*/ 18756 w 20730"/>
                        <a:gd name="connsiteY11" fmla="*/ 13346 h 31105"/>
                        <a:gd name="connsiteX12" fmla="*/ 16095 w 20730"/>
                        <a:gd name="connsiteY12" fmla="*/ 1787 h 31105"/>
                        <a:gd name="connsiteX13" fmla="*/ 8388 w 20730"/>
                        <a:gd name="connsiteY13" fmla="*/ -2197 h 31105"/>
                        <a:gd name="connsiteX14" fmla="*/ 687 w 20730"/>
                        <a:gd name="connsiteY14" fmla="*/ 1787 h 31105"/>
                        <a:gd name="connsiteX15" fmla="*/ -1974 w 20730"/>
                        <a:gd name="connsiteY15" fmla="*/ 13346 h 31105"/>
                        <a:gd name="connsiteX16" fmla="*/ 687 w 20730"/>
                        <a:gd name="connsiteY16" fmla="*/ 24918 h 31105"/>
                        <a:gd name="connsiteX17" fmla="*/ 8388 w 20730"/>
                        <a:gd name="connsiteY17" fmla="*/ 28908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88" y="25695"/>
                          </a:moveTo>
                          <a:cubicBezTo>
                            <a:pt x="6301" y="25695"/>
                            <a:pt x="4730" y="24667"/>
                            <a:pt x="3676" y="22611"/>
                          </a:cubicBezTo>
                          <a:cubicBezTo>
                            <a:pt x="2626" y="20559"/>
                            <a:pt x="2101" y="17471"/>
                            <a:pt x="2101" y="13346"/>
                          </a:cubicBezTo>
                          <a:cubicBezTo>
                            <a:pt x="2101" y="9238"/>
                            <a:pt x="2626" y="6156"/>
                            <a:pt x="3676" y="4100"/>
                          </a:cubicBezTo>
                          <a:cubicBezTo>
                            <a:pt x="4730" y="2044"/>
                            <a:pt x="6301" y="1016"/>
                            <a:pt x="8388" y="1016"/>
                          </a:cubicBezTo>
                          <a:cubicBezTo>
                            <a:pt x="10492" y="1016"/>
                            <a:pt x="12069" y="2044"/>
                            <a:pt x="13119" y="4100"/>
                          </a:cubicBezTo>
                          <a:cubicBezTo>
                            <a:pt x="14173" y="6156"/>
                            <a:pt x="14700" y="9238"/>
                            <a:pt x="14700" y="13346"/>
                          </a:cubicBezTo>
                          <a:cubicBezTo>
                            <a:pt x="14700" y="17471"/>
                            <a:pt x="14173" y="20559"/>
                            <a:pt x="13119" y="22611"/>
                          </a:cubicBezTo>
                          <a:cubicBezTo>
                            <a:pt x="12069" y="24667"/>
                            <a:pt x="10492" y="25695"/>
                            <a:pt x="8388" y="25695"/>
                          </a:cubicBezTo>
                          <a:close/>
                          <a:moveTo>
                            <a:pt x="8388" y="28908"/>
                          </a:moveTo>
                          <a:cubicBezTo>
                            <a:pt x="11752" y="28908"/>
                            <a:pt x="14321" y="27578"/>
                            <a:pt x="16095" y="24918"/>
                          </a:cubicBezTo>
                          <a:cubicBezTo>
                            <a:pt x="17869" y="22262"/>
                            <a:pt x="18756" y="18405"/>
                            <a:pt x="18756" y="13346"/>
                          </a:cubicBezTo>
                          <a:cubicBezTo>
                            <a:pt x="18756" y="8300"/>
                            <a:pt x="17869" y="4447"/>
                            <a:pt x="16095" y="1787"/>
                          </a:cubicBezTo>
                          <a:cubicBezTo>
                            <a:pt x="14321" y="-869"/>
                            <a:pt x="11752" y="-2197"/>
                            <a:pt x="8388" y="-2197"/>
                          </a:cubicBezTo>
                          <a:cubicBezTo>
                            <a:pt x="5028" y="-2197"/>
                            <a:pt x="2461" y="-869"/>
                            <a:pt x="687" y="1787"/>
                          </a:cubicBezTo>
                          <a:cubicBezTo>
                            <a:pt x="-1087" y="4447"/>
                            <a:pt x="-1974" y="8300"/>
                            <a:pt x="-1974" y="13346"/>
                          </a:cubicBezTo>
                          <a:cubicBezTo>
                            <a:pt x="-1974" y="18405"/>
                            <a:pt x="-1087" y="22262"/>
                            <a:pt x="687" y="24918"/>
                          </a:cubicBezTo>
                          <a:cubicBezTo>
                            <a:pt x="2461" y="27578"/>
                            <a:pt x="5028" y="28908"/>
                            <a:pt x="8388" y="289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FE0AF642-1CEB-179D-F4B0-156F67D4568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934693" y="3935931"/>
                      <a:ext cx="20730" cy="31105"/>
                    </a:xfrm>
                    <a:custGeom>
                      <a:avLst/>
                      <a:gdLst>
                        <a:gd name="connsiteX0" fmla="*/ 8394 w 20730"/>
                        <a:gd name="connsiteY0" fmla="*/ 25695 h 31105"/>
                        <a:gd name="connsiteX1" fmla="*/ 3682 w 20730"/>
                        <a:gd name="connsiteY1" fmla="*/ 22611 h 31105"/>
                        <a:gd name="connsiteX2" fmla="*/ 2107 w 20730"/>
                        <a:gd name="connsiteY2" fmla="*/ 13346 h 31105"/>
                        <a:gd name="connsiteX3" fmla="*/ 3682 w 20730"/>
                        <a:gd name="connsiteY3" fmla="*/ 4100 h 31105"/>
                        <a:gd name="connsiteX4" fmla="*/ 8394 w 20730"/>
                        <a:gd name="connsiteY4" fmla="*/ 1016 h 31105"/>
                        <a:gd name="connsiteX5" fmla="*/ 13125 w 20730"/>
                        <a:gd name="connsiteY5" fmla="*/ 4100 h 31105"/>
                        <a:gd name="connsiteX6" fmla="*/ 14706 w 20730"/>
                        <a:gd name="connsiteY6" fmla="*/ 13346 h 31105"/>
                        <a:gd name="connsiteX7" fmla="*/ 13125 w 20730"/>
                        <a:gd name="connsiteY7" fmla="*/ 22611 h 31105"/>
                        <a:gd name="connsiteX8" fmla="*/ 8394 w 20730"/>
                        <a:gd name="connsiteY8" fmla="*/ 25695 h 31105"/>
                        <a:gd name="connsiteX9" fmla="*/ 8394 w 20730"/>
                        <a:gd name="connsiteY9" fmla="*/ 28908 h 31105"/>
                        <a:gd name="connsiteX10" fmla="*/ 16101 w 20730"/>
                        <a:gd name="connsiteY10" fmla="*/ 24918 h 31105"/>
                        <a:gd name="connsiteX11" fmla="*/ 18762 w 20730"/>
                        <a:gd name="connsiteY11" fmla="*/ 13346 h 31105"/>
                        <a:gd name="connsiteX12" fmla="*/ 16101 w 20730"/>
                        <a:gd name="connsiteY12" fmla="*/ 1787 h 31105"/>
                        <a:gd name="connsiteX13" fmla="*/ 8394 w 20730"/>
                        <a:gd name="connsiteY13" fmla="*/ -2197 h 31105"/>
                        <a:gd name="connsiteX14" fmla="*/ 693 w 20730"/>
                        <a:gd name="connsiteY14" fmla="*/ 1787 h 31105"/>
                        <a:gd name="connsiteX15" fmla="*/ -1968 w 20730"/>
                        <a:gd name="connsiteY15" fmla="*/ 13346 h 31105"/>
                        <a:gd name="connsiteX16" fmla="*/ 693 w 20730"/>
                        <a:gd name="connsiteY16" fmla="*/ 24918 h 31105"/>
                        <a:gd name="connsiteX17" fmla="*/ 8394 w 20730"/>
                        <a:gd name="connsiteY17" fmla="*/ 28908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94" y="25695"/>
                          </a:moveTo>
                          <a:cubicBezTo>
                            <a:pt x="6307" y="25695"/>
                            <a:pt x="4736" y="24667"/>
                            <a:pt x="3682" y="22611"/>
                          </a:cubicBezTo>
                          <a:cubicBezTo>
                            <a:pt x="2632" y="20559"/>
                            <a:pt x="2107" y="17471"/>
                            <a:pt x="2107" y="13346"/>
                          </a:cubicBezTo>
                          <a:cubicBezTo>
                            <a:pt x="2107" y="9238"/>
                            <a:pt x="2632" y="6156"/>
                            <a:pt x="3682" y="4100"/>
                          </a:cubicBezTo>
                          <a:cubicBezTo>
                            <a:pt x="4736" y="2044"/>
                            <a:pt x="6307" y="1016"/>
                            <a:pt x="8394" y="1016"/>
                          </a:cubicBezTo>
                          <a:cubicBezTo>
                            <a:pt x="10498" y="1016"/>
                            <a:pt x="12075" y="2044"/>
                            <a:pt x="13125" y="4100"/>
                          </a:cubicBezTo>
                          <a:cubicBezTo>
                            <a:pt x="14179" y="6156"/>
                            <a:pt x="14706" y="9238"/>
                            <a:pt x="14706" y="13346"/>
                          </a:cubicBezTo>
                          <a:cubicBezTo>
                            <a:pt x="14706" y="17471"/>
                            <a:pt x="14179" y="20559"/>
                            <a:pt x="13125" y="22611"/>
                          </a:cubicBezTo>
                          <a:cubicBezTo>
                            <a:pt x="12075" y="24667"/>
                            <a:pt x="10498" y="25695"/>
                            <a:pt x="8394" y="25695"/>
                          </a:cubicBezTo>
                          <a:close/>
                          <a:moveTo>
                            <a:pt x="8394" y="28908"/>
                          </a:moveTo>
                          <a:cubicBezTo>
                            <a:pt x="11758" y="28908"/>
                            <a:pt x="14327" y="27578"/>
                            <a:pt x="16101" y="24918"/>
                          </a:cubicBezTo>
                          <a:cubicBezTo>
                            <a:pt x="17875" y="22262"/>
                            <a:pt x="18762" y="18405"/>
                            <a:pt x="18762" y="13346"/>
                          </a:cubicBezTo>
                          <a:cubicBezTo>
                            <a:pt x="18762" y="8300"/>
                            <a:pt x="17875" y="4447"/>
                            <a:pt x="16101" y="1787"/>
                          </a:cubicBezTo>
                          <a:cubicBezTo>
                            <a:pt x="14327" y="-869"/>
                            <a:pt x="11758" y="-2197"/>
                            <a:pt x="8394" y="-2197"/>
                          </a:cubicBezTo>
                          <a:cubicBezTo>
                            <a:pt x="5034" y="-2197"/>
                            <a:pt x="2467" y="-869"/>
                            <a:pt x="693" y="1787"/>
                          </a:cubicBezTo>
                          <a:cubicBezTo>
                            <a:pt x="-1081" y="4447"/>
                            <a:pt x="-1968" y="8300"/>
                            <a:pt x="-1968" y="13346"/>
                          </a:cubicBezTo>
                          <a:cubicBezTo>
                            <a:pt x="-1968" y="18405"/>
                            <a:pt x="-1081" y="22262"/>
                            <a:pt x="693" y="24918"/>
                          </a:cubicBezTo>
                          <a:cubicBezTo>
                            <a:pt x="2467" y="27578"/>
                            <a:pt x="5034" y="28908"/>
                            <a:pt x="8394" y="289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4" name="Graphic 17">
                  <a:extLst>
                    <a:ext uri="{FF2B5EF4-FFF2-40B4-BE49-F238E27FC236}">
                      <a16:creationId xmlns:a16="http://schemas.microsoft.com/office/drawing/2014/main" id="{4EB15ACE-69B6-2A0F-2F64-32A7CC64935C}"/>
                    </a:ext>
                  </a:extLst>
                </p:cNvPr>
                <p:cNvGrpSpPr/>
                <p:nvPr/>
              </p:nvGrpSpPr>
              <p:grpSpPr>
                <a:xfrm>
                  <a:off x="14805630" y="3629981"/>
                  <a:ext cx="2139431" cy="31105"/>
                  <a:chOff x="14805630" y="3629981"/>
                  <a:chExt cx="2139431" cy="31105"/>
                </a:xfrm>
              </p:grpSpPr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4B8D3A24-5B55-8193-8926-845B99F6220D}"/>
                      </a:ext>
                    </a:extLst>
                  </p:cNvPr>
                  <p:cNvSpPr/>
                  <p:nvPr/>
                </p:nvSpPr>
                <p:spPr>
                  <a:xfrm>
                    <a:off x="14986956" y="3644878"/>
                    <a:ext cx="1958105" cy="4112"/>
                  </a:xfrm>
                  <a:custGeom>
                    <a:avLst/>
                    <a:gdLst>
                      <a:gd name="connsiteX0" fmla="*/ 0 w 1958105"/>
                      <a:gd name="connsiteY0" fmla="*/ 0 h 4112"/>
                      <a:gd name="connsiteX1" fmla="*/ 1958105 w 1958105"/>
                      <a:gd name="connsiteY1" fmla="*/ 0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8105" h="4112">
                        <a:moveTo>
                          <a:pt x="0" y="0"/>
                        </a:moveTo>
                        <a:lnTo>
                          <a:pt x="1958105" y="0"/>
                        </a:lnTo>
                      </a:path>
                    </a:pathLst>
                  </a:custGeom>
                  <a:noFill/>
                  <a:ln w="3289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25B45751-4B54-1387-FCFB-576916B0FD1C}"/>
                      </a:ext>
                    </a:extLst>
                  </p:cNvPr>
                  <p:cNvSpPr/>
                  <p:nvPr/>
                </p:nvSpPr>
                <p:spPr>
                  <a:xfrm>
                    <a:off x="14972557" y="3644878"/>
                    <a:ext cx="14398" cy="4112"/>
                  </a:xfrm>
                  <a:custGeom>
                    <a:avLst/>
                    <a:gdLst>
                      <a:gd name="connsiteX0" fmla="*/ 14475 w 14398"/>
                      <a:gd name="connsiteY0" fmla="*/ 58 h 4112"/>
                      <a:gd name="connsiteX1" fmla="*/ 77 w 14398"/>
                      <a:gd name="connsiteY1" fmla="*/ 58 h 4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398" h="4112">
                        <a:moveTo>
                          <a:pt x="14475" y="58"/>
                        </a:moveTo>
                        <a:lnTo>
                          <a:pt x="77" y="58"/>
                        </a:lnTo>
                      </a:path>
                    </a:pathLst>
                  </a:custGeom>
                  <a:solidFill>
                    <a:srgbClr val="000000"/>
                  </a:solidFill>
                  <a:ln w="3289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7" name="Graphic 17">
                    <a:extLst>
                      <a:ext uri="{FF2B5EF4-FFF2-40B4-BE49-F238E27FC236}">
                        <a16:creationId xmlns:a16="http://schemas.microsoft.com/office/drawing/2014/main" id="{E8D51EA3-C96D-1BE2-AC63-D59F8FE0A3F4}"/>
                      </a:ext>
                    </a:extLst>
                  </p:cNvPr>
                  <p:cNvGrpSpPr/>
                  <p:nvPr/>
                </p:nvGrpSpPr>
                <p:grpSpPr>
                  <a:xfrm>
                    <a:off x="14805630" y="3629981"/>
                    <a:ext cx="149792" cy="31105"/>
                    <a:chOff x="14805630" y="3629981"/>
                    <a:chExt cx="149792" cy="31105"/>
                  </a:xfrm>
                  <a:solidFill>
                    <a:srgbClr val="000000"/>
                  </a:solidFill>
                </p:grpSpPr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8D5C991F-4C21-9091-107F-62B89CA0F5A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05630" y="3630520"/>
                      <a:ext cx="17856" cy="29980"/>
                    </a:xfrm>
                    <a:custGeom>
                      <a:avLst/>
                      <a:gdLst>
                        <a:gd name="connsiteX0" fmla="*/ -1472 w 17856"/>
                        <a:gd name="connsiteY0" fmla="*/ 1137 h 29980"/>
                        <a:gd name="connsiteX1" fmla="*/ 5155 w 17856"/>
                        <a:gd name="connsiteY1" fmla="*/ 1137 h 29980"/>
                        <a:gd name="connsiteX2" fmla="*/ 5155 w 17856"/>
                        <a:gd name="connsiteY2" fmla="*/ 24011 h 29980"/>
                        <a:gd name="connsiteX3" fmla="*/ -2057 w 17856"/>
                        <a:gd name="connsiteY3" fmla="*/ 22565 h 29980"/>
                        <a:gd name="connsiteX4" fmla="*/ -2057 w 17856"/>
                        <a:gd name="connsiteY4" fmla="*/ 26260 h 29980"/>
                        <a:gd name="connsiteX5" fmla="*/ 5116 w 17856"/>
                        <a:gd name="connsiteY5" fmla="*/ 27706 h 29980"/>
                        <a:gd name="connsiteX6" fmla="*/ 9173 w 17856"/>
                        <a:gd name="connsiteY6" fmla="*/ 27706 h 29980"/>
                        <a:gd name="connsiteX7" fmla="*/ 9173 w 17856"/>
                        <a:gd name="connsiteY7" fmla="*/ 1137 h 29980"/>
                        <a:gd name="connsiteX8" fmla="*/ 15800 w 17856"/>
                        <a:gd name="connsiteY8" fmla="*/ 1137 h 29980"/>
                        <a:gd name="connsiteX9" fmla="*/ 15800 w 17856"/>
                        <a:gd name="connsiteY9" fmla="*/ -2275 h 29980"/>
                        <a:gd name="connsiteX10" fmla="*/ -1472 w 17856"/>
                        <a:gd name="connsiteY10" fmla="*/ -2275 h 29980"/>
                        <a:gd name="connsiteX11" fmla="*/ -1472 w 17856"/>
                        <a:gd name="connsiteY11" fmla="*/ 1137 h 29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856" h="29980">
                          <a:moveTo>
                            <a:pt x="-1472" y="1137"/>
                          </a:moveTo>
                          <a:lnTo>
                            <a:pt x="5155" y="1137"/>
                          </a:lnTo>
                          <a:lnTo>
                            <a:pt x="5155" y="24011"/>
                          </a:lnTo>
                          <a:lnTo>
                            <a:pt x="-2057" y="22565"/>
                          </a:lnTo>
                          <a:lnTo>
                            <a:pt x="-2057" y="26260"/>
                          </a:lnTo>
                          <a:lnTo>
                            <a:pt x="5116" y="27706"/>
                          </a:lnTo>
                          <a:lnTo>
                            <a:pt x="9173" y="27706"/>
                          </a:lnTo>
                          <a:lnTo>
                            <a:pt x="9173" y="1137"/>
                          </a:lnTo>
                          <a:lnTo>
                            <a:pt x="15800" y="1137"/>
                          </a:lnTo>
                          <a:lnTo>
                            <a:pt x="15800" y="-2275"/>
                          </a:lnTo>
                          <a:lnTo>
                            <a:pt x="-1472" y="-2275"/>
                          </a:lnTo>
                          <a:lnTo>
                            <a:pt x="-1472" y="11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801A2167-F141-04D4-3A97-CE63C6F4DCC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29997" y="3629981"/>
                      <a:ext cx="20730" cy="31105"/>
                    </a:xfrm>
                    <a:custGeom>
                      <a:avLst/>
                      <a:gdLst>
                        <a:gd name="connsiteX0" fmla="*/ 8368 w 20730"/>
                        <a:gd name="connsiteY0" fmla="*/ 25621 h 31105"/>
                        <a:gd name="connsiteX1" fmla="*/ 3657 w 20730"/>
                        <a:gd name="connsiteY1" fmla="*/ 22537 h 31105"/>
                        <a:gd name="connsiteX2" fmla="*/ 2082 w 20730"/>
                        <a:gd name="connsiteY2" fmla="*/ 13272 h 31105"/>
                        <a:gd name="connsiteX3" fmla="*/ 3657 w 20730"/>
                        <a:gd name="connsiteY3" fmla="*/ 4025 h 31105"/>
                        <a:gd name="connsiteX4" fmla="*/ 8368 w 20730"/>
                        <a:gd name="connsiteY4" fmla="*/ 941 h 31105"/>
                        <a:gd name="connsiteX5" fmla="*/ 13099 w 20730"/>
                        <a:gd name="connsiteY5" fmla="*/ 4025 h 31105"/>
                        <a:gd name="connsiteX6" fmla="*/ 14681 w 20730"/>
                        <a:gd name="connsiteY6" fmla="*/ 13272 h 31105"/>
                        <a:gd name="connsiteX7" fmla="*/ 13099 w 20730"/>
                        <a:gd name="connsiteY7" fmla="*/ 22537 h 31105"/>
                        <a:gd name="connsiteX8" fmla="*/ 8368 w 20730"/>
                        <a:gd name="connsiteY8" fmla="*/ 25621 h 31105"/>
                        <a:gd name="connsiteX9" fmla="*/ 8368 w 20730"/>
                        <a:gd name="connsiteY9" fmla="*/ 28834 h 31105"/>
                        <a:gd name="connsiteX10" fmla="*/ 16076 w 20730"/>
                        <a:gd name="connsiteY10" fmla="*/ 24844 h 31105"/>
                        <a:gd name="connsiteX11" fmla="*/ 18737 w 20730"/>
                        <a:gd name="connsiteY11" fmla="*/ 13272 h 31105"/>
                        <a:gd name="connsiteX12" fmla="*/ 16076 w 20730"/>
                        <a:gd name="connsiteY12" fmla="*/ 1712 h 31105"/>
                        <a:gd name="connsiteX13" fmla="*/ 8368 w 20730"/>
                        <a:gd name="connsiteY13" fmla="*/ -2271 h 31105"/>
                        <a:gd name="connsiteX14" fmla="*/ 668 w 20730"/>
                        <a:gd name="connsiteY14" fmla="*/ 1712 h 31105"/>
                        <a:gd name="connsiteX15" fmla="*/ -1993 w 20730"/>
                        <a:gd name="connsiteY15" fmla="*/ 13272 h 31105"/>
                        <a:gd name="connsiteX16" fmla="*/ 668 w 20730"/>
                        <a:gd name="connsiteY16" fmla="*/ 24844 h 31105"/>
                        <a:gd name="connsiteX17" fmla="*/ 8368 w 20730"/>
                        <a:gd name="connsiteY17" fmla="*/ 28834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68" y="25621"/>
                          </a:moveTo>
                          <a:cubicBezTo>
                            <a:pt x="6282" y="25621"/>
                            <a:pt x="4711" y="24593"/>
                            <a:pt x="3657" y="22537"/>
                          </a:cubicBezTo>
                          <a:cubicBezTo>
                            <a:pt x="2607" y="20485"/>
                            <a:pt x="2082" y="17397"/>
                            <a:pt x="2082" y="13272"/>
                          </a:cubicBezTo>
                          <a:cubicBezTo>
                            <a:pt x="2082" y="9164"/>
                            <a:pt x="2607" y="6082"/>
                            <a:pt x="3657" y="4025"/>
                          </a:cubicBezTo>
                          <a:cubicBezTo>
                            <a:pt x="4711" y="1969"/>
                            <a:pt x="6282" y="941"/>
                            <a:pt x="8368" y="941"/>
                          </a:cubicBezTo>
                          <a:cubicBezTo>
                            <a:pt x="10473" y="941"/>
                            <a:pt x="12050" y="1969"/>
                            <a:pt x="13099" y="4025"/>
                          </a:cubicBezTo>
                          <a:cubicBezTo>
                            <a:pt x="14154" y="6082"/>
                            <a:pt x="14681" y="9164"/>
                            <a:pt x="14681" y="13272"/>
                          </a:cubicBezTo>
                          <a:cubicBezTo>
                            <a:pt x="14681" y="17397"/>
                            <a:pt x="14154" y="20485"/>
                            <a:pt x="13099" y="22537"/>
                          </a:cubicBezTo>
                          <a:cubicBezTo>
                            <a:pt x="12050" y="24593"/>
                            <a:pt x="10473" y="25621"/>
                            <a:pt x="8368" y="25621"/>
                          </a:cubicBezTo>
                          <a:close/>
                          <a:moveTo>
                            <a:pt x="8368" y="28834"/>
                          </a:moveTo>
                          <a:cubicBezTo>
                            <a:pt x="11732" y="28834"/>
                            <a:pt x="14302" y="27504"/>
                            <a:pt x="16076" y="24844"/>
                          </a:cubicBezTo>
                          <a:cubicBezTo>
                            <a:pt x="17850" y="22188"/>
                            <a:pt x="18737" y="18330"/>
                            <a:pt x="18737" y="13272"/>
                          </a:cubicBezTo>
                          <a:cubicBezTo>
                            <a:pt x="18737" y="8226"/>
                            <a:pt x="17850" y="4372"/>
                            <a:pt x="16076" y="1712"/>
                          </a:cubicBezTo>
                          <a:cubicBezTo>
                            <a:pt x="14302" y="-943"/>
                            <a:pt x="11732" y="-2271"/>
                            <a:pt x="8368" y="-2271"/>
                          </a:cubicBezTo>
                          <a:cubicBezTo>
                            <a:pt x="5009" y="-2271"/>
                            <a:pt x="2442" y="-943"/>
                            <a:pt x="668" y="1712"/>
                          </a:cubicBezTo>
                          <a:cubicBezTo>
                            <a:pt x="-1106" y="4372"/>
                            <a:pt x="-1993" y="8226"/>
                            <a:pt x="-1993" y="13272"/>
                          </a:cubicBezTo>
                          <a:cubicBezTo>
                            <a:pt x="-1993" y="18330"/>
                            <a:pt x="-1106" y="22188"/>
                            <a:pt x="668" y="24844"/>
                          </a:cubicBezTo>
                          <a:cubicBezTo>
                            <a:pt x="2442" y="27504"/>
                            <a:pt x="5009" y="28834"/>
                            <a:pt x="8368" y="2883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253CA921-5D68-7BCA-C017-8D68FDD51BB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56171" y="3629981"/>
                      <a:ext cx="20730" cy="31105"/>
                    </a:xfrm>
                    <a:custGeom>
                      <a:avLst/>
                      <a:gdLst>
                        <a:gd name="connsiteX0" fmla="*/ 8375 w 20730"/>
                        <a:gd name="connsiteY0" fmla="*/ 25621 h 31105"/>
                        <a:gd name="connsiteX1" fmla="*/ 3663 w 20730"/>
                        <a:gd name="connsiteY1" fmla="*/ 22537 h 31105"/>
                        <a:gd name="connsiteX2" fmla="*/ 2088 w 20730"/>
                        <a:gd name="connsiteY2" fmla="*/ 13272 h 31105"/>
                        <a:gd name="connsiteX3" fmla="*/ 3663 w 20730"/>
                        <a:gd name="connsiteY3" fmla="*/ 4025 h 31105"/>
                        <a:gd name="connsiteX4" fmla="*/ 8375 w 20730"/>
                        <a:gd name="connsiteY4" fmla="*/ 941 h 31105"/>
                        <a:gd name="connsiteX5" fmla="*/ 13106 w 20730"/>
                        <a:gd name="connsiteY5" fmla="*/ 4025 h 31105"/>
                        <a:gd name="connsiteX6" fmla="*/ 14687 w 20730"/>
                        <a:gd name="connsiteY6" fmla="*/ 13272 h 31105"/>
                        <a:gd name="connsiteX7" fmla="*/ 13106 w 20730"/>
                        <a:gd name="connsiteY7" fmla="*/ 22537 h 31105"/>
                        <a:gd name="connsiteX8" fmla="*/ 8375 w 20730"/>
                        <a:gd name="connsiteY8" fmla="*/ 25621 h 31105"/>
                        <a:gd name="connsiteX9" fmla="*/ 8375 w 20730"/>
                        <a:gd name="connsiteY9" fmla="*/ 28834 h 31105"/>
                        <a:gd name="connsiteX10" fmla="*/ 16082 w 20730"/>
                        <a:gd name="connsiteY10" fmla="*/ 24844 h 31105"/>
                        <a:gd name="connsiteX11" fmla="*/ 18743 w 20730"/>
                        <a:gd name="connsiteY11" fmla="*/ 13272 h 31105"/>
                        <a:gd name="connsiteX12" fmla="*/ 16082 w 20730"/>
                        <a:gd name="connsiteY12" fmla="*/ 1712 h 31105"/>
                        <a:gd name="connsiteX13" fmla="*/ 8375 w 20730"/>
                        <a:gd name="connsiteY13" fmla="*/ -2271 h 31105"/>
                        <a:gd name="connsiteX14" fmla="*/ 674 w 20730"/>
                        <a:gd name="connsiteY14" fmla="*/ 1712 h 31105"/>
                        <a:gd name="connsiteX15" fmla="*/ -1987 w 20730"/>
                        <a:gd name="connsiteY15" fmla="*/ 13272 h 31105"/>
                        <a:gd name="connsiteX16" fmla="*/ 674 w 20730"/>
                        <a:gd name="connsiteY16" fmla="*/ 24844 h 31105"/>
                        <a:gd name="connsiteX17" fmla="*/ 8375 w 20730"/>
                        <a:gd name="connsiteY17" fmla="*/ 28834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75" y="25621"/>
                          </a:moveTo>
                          <a:cubicBezTo>
                            <a:pt x="6288" y="25621"/>
                            <a:pt x="4717" y="24593"/>
                            <a:pt x="3663" y="22537"/>
                          </a:cubicBezTo>
                          <a:cubicBezTo>
                            <a:pt x="2613" y="20485"/>
                            <a:pt x="2088" y="17397"/>
                            <a:pt x="2088" y="13272"/>
                          </a:cubicBezTo>
                          <a:cubicBezTo>
                            <a:pt x="2088" y="9164"/>
                            <a:pt x="2613" y="6082"/>
                            <a:pt x="3663" y="4025"/>
                          </a:cubicBezTo>
                          <a:cubicBezTo>
                            <a:pt x="4717" y="1969"/>
                            <a:pt x="6288" y="941"/>
                            <a:pt x="8375" y="941"/>
                          </a:cubicBezTo>
                          <a:cubicBezTo>
                            <a:pt x="10479" y="941"/>
                            <a:pt x="12056" y="1969"/>
                            <a:pt x="13106" y="4025"/>
                          </a:cubicBezTo>
                          <a:cubicBezTo>
                            <a:pt x="14160" y="6082"/>
                            <a:pt x="14687" y="9164"/>
                            <a:pt x="14687" y="13272"/>
                          </a:cubicBezTo>
                          <a:cubicBezTo>
                            <a:pt x="14687" y="17397"/>
                            <a:pt x="14160" y="20485"/>
                            <a:pt x="13106" y="22537"/>
                          </a:cubicBezTo>
                          <a:cubicBezTo>
                            <a:pt x="12056" y="24593"/>
                            <a:pt x="10479" y="25621"/>
                            <a:pt x="8375" y="25621"/>
                          </a:cubicBezTo>
                          <a:close/>
                          <a:moveTo>
                            <a:pt x="8375" y="28834"/>
                          </a:moveTo>
                          <a:cubicBezTo>
                            <a:pt x="11739" y="28834"/>
                            <a:pt x="14308" y="27504"/>
                            <a:pt x="16082" y="24844"/>
                          </a:cubicBezTo>
                          <a:cubicBezTo>
                            <a:pt x="17856" y="22188"/>
                            <a:pt x="18743" y="18330"/>
                            <a:pt x="18743" y="13272"/>
                          </a:cubicBezTo>
                          <a:cubicBezTo>
                            <a:pt x="18743" y="8226"/>
                            <a:pt x="17856" y="4372"/>
                            <a:pt x="16082" y="1712"/>
                          </a:cubicBezTo>
                          <a:cubicBezTo>
                            <a:pt x="14308" y="-943"/>
                            <a:pt x="11739" y="-2271"/>
                            <a:pt x="8375" y="-2271"/>
                          </a:cubicBezTo>
                          <a:cubicBezTo>
                            <a:pt x="5015" y="-2271"/>
                            <a:pt x="2448" y="-943"/>
                            <a:pt x="674" y="1712"/>
                          </a:cubicBezTo>
                          <a:cubicBezTo>
                            <a:pt x="-1100" y="4372"/>
                            <a:pt x="-1987" y="8226"/>
                            <a:pt x="-1987" y="13272"/>
                          </a:cubicBezTo>
                          <a:cubicBezTo>
                            <a:pt x="-1987" y="18330"/>
                            <a:pt x="-1100" y="22188"/>
                            <a:pt x="674" y="24844"/>
                          </a:cubicBezTo>
                          <a:cubicBezTo>
                            <a:pt x="2448" y="27504"/>
                            <a:pt x="5015" y="28834"/>
                            <a:pt x="8375" y="2883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EB3432CC-23C5-EE74-1691-2CE438A58F4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882345" y="3629981"/>
                      <a:ext cx="20730" cy="31105"/>
                    </a:xfrm>
                    <a:custGeom>
                      <a:avLst/>
                      <a:gdLst>
                        <a:gd name="connsiteX0" fmla="*/ 8381 w 20730"/>
                        <a:gd name="connsiteY0" fmla="*/ 25621 h 31105"/>
                        <a:gd name="connsiteX1" fmla="*/ 3670 w 20730"/>
                        <a:gd name="connsiteY1" fmla="*/ 22537 h 31105"/>
                        <a:gd name="connsiteX2" fmla="*/ 2095 w 20730"/>
                        <a:gd name="connsiteY2" fmla="*/ 13272 h 31105"/>
                        <a:gd name="connsiteX3" fmla="*/ 3670 w 20730"/>
                        <a:gd name="connsiteY3" fmla="*/ 4025 h 31105"/>
                        <a:gd name="connsiteX4" fmla="*/ 8381 w 20730"/>
                        <a:gd name="connsiteY4" fmla="*/ 941 h 31105"/>
                        <a:gd name="connsiteX5" fmla="*/ 13112 w 20730"/>
                        <a:gd name="connsiteY5" fmla="*/ 4025 h 31105"/>
                        <a:gd name="connsiteX6" fmla="*/ 14693 w 20730"/>
                        <a:gd name="connsiteY6" fmla="*/ 13272 h 31105"/>
                        <a:gd name="connsiteX7" fmla="*/ 13112 w 20730"/>
                        <a:gd name="connsiteY7" fmla="*/ 22537 h 31105"/>
                        <a:gd name="connsiteX8" fmla="*/ 8381 w 20730"/>
                        <a:gd name="connsiteY8" fmla="*/ 25621 h 31105"/>
                        <a:gd name="connsiteX9" fmla="*/ 8381 w 20730"/>
                        <a:gd name="connsiteY9" fmla="*/ 28834 h 31105"/>
                        <a:gd name="connsiteX10" fmla="*/ 16088 w 20730"/>
                        <a:gd name="connsiteY10" fmla="*/ 24844 h 31105"/>
                        <a:gd name="connsiteX11" fmla="*/ 18750 w 20730"/>
                        <a:gd name="connsiteY11" fmla="*/ 13272 h 31105"/>
                        <a:gd name="connsiteX12" fmla="*/ 16088 w 20730"/>
                        <a:gd name="connsiteY12" fmla="*/ 1712 h 31105"/>
                        <a:gd name="connsiteX13" fmla="*/ 8381 w 20730"/>
                        <a:gd name="connsiteY13" fmla="*/ -2271 h 31105"/>
                        <a:gd name="connsiteX14" fmla="*/ 681 w 20730"/>
                        <a:gd name="connsiteY14" fmla="*/ 1712 h 31105"/>
                        <a:gd name="connsiteX15" fmla="*/ -1981 w 20730"/>
                        <a:gd name="connsiteY15" fmla="*/ 13272 h 31105"/>
                        <a:gd name="connsiteX16" fmla="*/ 681 w 20730"/>
                        <a:gd name="connsiteY16" fmla="*/ 24844 h 31105"/>
                        <a:gd name="connsiteX17" fmla="*/ 8381 w 20730"/>
                        <a:gd name="connsiteY17" fmla="*/ 28834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81" y="25621"/>
                          </a:moveTo>
                          <a:cubicBezTo>
                            <a:pt x="6294" y="25621"/>
                            <a:pt x="4724" y="24593"/>
                            <a:pt x="3670" y="22537"/>
                          </a:cubicBezTo>
                          <a:cubicBezTo>
                            <a:pt x="2620" y="20485"/>
                            <a:pt x="2095" y="17397"/>
                            <a:pt x="2095" y="13272"/>
                          </a:cubicBezTo>
                          <a:cubicBezTo>
                            <a:pt x="2095" y="9164"/>
                            <a:pt x="2620" y="6082"/>
                            <a:pt x="3670" y="4025"/>
                          </a:cubicBezTo>
                          <a:cubicBezTo>
                            <a:pt x="4724" y="1969"/>
                            <a:pt x="6294" y="941"/>
                            <a:pt x="8381" y="941"/>
                          </a:cubicBezTo>
                          <a:cubicBezTo>
                            <a:pt x="10485" y="941"/>
                            <a:pt x="12062" y="1969"/>
                            <a:pt x="13112" y="4025"/>
                          </a:cubicBezTo>
                          <a:cubicBezTo>
                            <a:pt x="14166" y="6082"/>
                            <a:pt x="14693" y="9164"/>
                            <a:pt x="14693" y="13272"/>
                          </a:cubicBezTo>
                          <a:cubicBezTo>
                            <a:pt x="14693" y="17397"/>
                            <a:pt x="14166" y="20485"/>
                            <a:pt x="13112" y="22537"/>
                          </a:cubicBezTo>
                          <a:cubicBezTo>
                            <a:pt x="12062" y="24593"/>
                            <a:pt x="10485" y="25621"/>
                            <a:pt x="8381" y="25621"/>
                          </a:cubicBezTo>
                          <a:close/>
                          <a:moveTo>
                            <a:pt x="8381" y="28834"/>
                          </a:moveTo>
                          <a:cubicBezTo>
                            <a:pt x="11745" y="28834"/>
                            <a:pt x="14314" y="27504"/>
                            <a:pt x="16088" y="24844"/>
                          </a:cubicBezTo>
                          <a:cubicBezTo>
                            <a:pt x="17862" y="22188"/>
                            <a:pt x="18750" y="18330"/>
                            <a:pt x="18750" y="13272"/>
                          </a:cubicBezTo>
                          <a:cubicBezTo>
                            <a:pt x="18750" y="8226"/>
                            <a:pt x="17862" y="4372"/>
                            <a:pt x="16088" y="1712"/>
                          </a:cubicBezTo>
                          <a:cubicBezTo>
                            <a:pt x="14314" y="-943"/>
                            <a:pt x="11745" y="-2271"/>
                            <a:pt x="8381" y="-2271"/>
                          </a:cubicBezTo>
                          <a:cubicBezTo>
                            <a:pt x="5022" y="-2271"/>
                            <a:pt x="2455" y="-943"/>
                            <a:pt x="681" y="1712"/>
                          </a:cubicBezTo>
                          <a:cubicBezTo>
                            <a:pt x="-1094" y="4372"/>
                            <a:pt x="-1981" y="8226"/>
                            <a:pt x="-1981" y="13272"/>
                          </a:cubicBezTo>
                          <a:cubicBezTo>
                            <a:pt x="-1981" y="18330"/>
                            <a:pt x="-1094" y="22188"/>
                            <a:pt x="681" y="24844"/>
                          </a:cubicBezTo>
                          <a:cubicBezTo>
                            <a:pt x="2455" y="27504"/>
                            <a:pt x="5022" y="28834"/>
                            <a:pt x="8381" y="2883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: Shape 131">
                      <a:extLst>
                        <a:ext uri="{FF2B5EF4-FFF2-40B4-BE49-F238E27FC236}">
                          <a16:creationId xmlns:a16="http://schemas.microsoft.com/office/drawing/2014/main" id="{FF0B04D8-ED49-B855-EE9B-F75029CB471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908519" y="3629981"/>
                      <a:ext cx="20730" cy="31105"/>
                    </a:xfrm>
                    <a:custGeom>
                      <a:avLst/>
                      <a:gdLst>
                        <a:gd name="connsiteX0" fmla="*/ 8388 w 20730"/>
                        <a:gd name="connsiteY0" fmla="*/ 25621 h 31105"/>
                        <a:gd name="connsiteX1" fmla="*/ 3676 w 20730"/>
                        <a:gd name="connsiteY1" fmla="*/ 22537 h 31105"/>
                        <a:gd name="connsiteX2" fmla="*/ 2101 w 20730"/>
                        <a:gd name="connsiteY2" fmla="*/ 13272 h 31105"/>
                        <a:gd name="connsiteX3" fmla="*/ 3676 w 20730"/>
                        <a:gd name="connsiteY3" fmla="*/ 4025 h 31105"/>
                        <a:gd name="connsiteX4" fmla="*/ 8388 w 20730"/>
                        <a:gd name="connsiteY4" fmla="*/ 941 h 31105"/>
                        <a:gd name="connsiteX5" fmla="*/ 13119 w 20730"/>
                        <a:gd name="connsiteY5" fmla="*/ 4025 h 31105"/>
                        <a:gd name="connsiteX6" fmla="*/ 14700 w 20730"/>
                        <a:gd name="connsiteY6" fmla="*/ 13272 h 31105"/>
                        <a:gd name="connsiteX7" fmla="*/ 13119 w 20730"/>
                        <a:gd name="connsiteY7" fmla="*/ 22537 h 31105"/>
                        <a:gd name="connsiteX8" fmla="*/ 8388 w 20730"/>
                        <a:gd name="connsiteY8" fmla="*/ 25621 h 31105"/>
                        <a:gd name="connsiteX9" fmla="*/ 8388 w 20730"/>
                        <a:gd name="connsiteY9" fmla="*/ 28834 h 31105"/>
                        <a:gd name="connsiteX10" fmla="*/ 16095 w 20730"/>
                        <a:gd name="connsiteY10" fmla="*/ 24844 h 31105"/>
                        <a:gd name="connsiteX11" fmla="*/ 18756 w 20730"/>
                        <a:gd name="connsiteY11" fmla="*/ 13272 h 31105"/>
                        <a:gd name="connsiteX12" fmla="*/ 16095 w 20730"/>
                        <a:gd name="connsiteY12" fmla="*/ 1712 h 31105"/>
                        <a:gd name="connsiteX13" fmla="*/ 8388 w 20730"/>
                        <a:gd name="connsiteY13" fmla="*/ -2271 h 31105"/>
                        <a:gd name="connsiteX14" fmla="*/ 687 w 20730"/>
                        <a:gd name="connsiteY14" fmla="*/ 1712 h 31105"/>
                        <a:gd name="connsiteX15" fmla="*/ -1974 w 20730"/>
                        <a:gd name="connsiteY15" fmla="*/ 13272 h 31105"/>
                        <a:gd name="connsiteX16" fmla="*/ 687 w 20730"/>
                        <a:gd name="connsiteY16" fmla="*/ 24844 h 31105"/>
                        <a:gd name="connsiteX17" fmla="*/ 8388 w 20730"/>
                        <a:gd name="connsiteY17" fmla="*/ 28834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88" y="25621"/>
                          </a:moveTo>
                          <a:cubicBezTo>
                            <a:pt x="6301" y="25621"/>
                            <a:pt x="4730" y="24593"/>
                            <a:pt x="3676" y="22537"/>
                          </a:cubicBezTo>
                          <a:cubicBezTo>
                            <a:pt x="2626" y="20485"/>
                            <a:pt x="2101" y="17397"/>
                            <a:pt x="2101" y="13272"/>
                          </a:cubicBezTo>
                          <a:cubicBezTo>
                            <a:pt x="2101" y="9164"/>
                            <a:pt x="2626" y="6082"/>
                            <a:pt x="3676" y="4025"/>
                          </a:cubicBezTo>
                          <a:cubicBezTo>
                            <a:pt x="4730" y="1969"/>
                            <a:pt x="6301" y="941"/>
                            <a:pt x="8388" y="941"/>
                          </a:cubicBezTo>
                          <a:cubicBezTo>
                            <a:pt x="10492" y="941"/>
                            <a:pt x="12069" y="1969"/>
                            <a:pt x="13119" y="4025"/>
                          </a:cubicBezTo>
                          <a:cubicBezTo>
                            <a:pt x="14173" y="6082"/>
                            <a:pt x="14700" y="9164"/>
                            <a:pt x="14700" y="13272"/>
                          </a:cubicBezTo>
                          <a:cubicBezTo>
                            <a:pt x="14700" y="17397"/>
                            <a:pt x="14173" y="20485"/>
                            <a:pt x="13119" y="22537"/>
                          </a:cubicBezTo>
                          <a:cubicBezTo>
                            <a:pt x="12069" y="24593"/>
                            <a:pt x="10492" y="25621"/>
                            <a:pt x="8388" y="25621"/>
                          </a:cubicBezTo>
                          <a:close/>
                          <a:moveTo>
                            <a:pt x="8388" y="28834"/>
                          </a:moveTo>
                          <a:cubicBezTo>
                            <a:pt x="11752" y="28834"/>
                            <a:pt x="14321" y="27504"/>
                            <a:pt x="16095" y="24844"/>
                          </a:cubicBezTo>
                          <a:cubicBezTo>
                            <a:pt x="17869" y="22188"/>
                            <a:pt x="18756" y="18330"/>
                            <a:pt x="18756" y="13272"/>
                          </a:cubicBezTo>
                          <a:cubicBezTo>
                            <a:pt x="18756" y="8226"/>
                            <a:pt x="17869" y="4372"/>
                            <a:pt x="16095" y="1712"/>
                          </a:cubicBezTo>
                          <a:cubicBezTo>
                            <a:pt x="14321" y="-943"/>
                            <a:pt x="11752" y="-2271"/>
                            <a:pt x="8388" y="-2271"/>
                          </a:cubicBezTo>
                          <a:cubicBezTo>
                            <a:pt x="5028" y="-2271"/>
                            <a:pt x="2461" y="-943"/>
                            <a:pt x="687" y="1712"/>
                          </a:cubicBezTo>
                          <a:cubicBezTo>
                            <a:pt x="-1087" y="4372"/>
                            <a:pt x="-1974" y="8226"/>
                            <a:pt x="-1974" y="13272"/>
                          </a:cubicBezTo>
                          <a:cubicBezTo>
                            <a:pt x="-1974" y="18330"/>
                            <a:pt x="-1087" y="22188"/>
                            <a:pt x="687" y="24844"/>
                          </a:cubicBezTo>
                          <a:cubicBezTo>
                            <a:pt x="2461" y="27504"/>
                            <a:pt x="5028" y="28834"/>
                            <a:pt x="8388" y="2883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Freeform: Shape 132">
                      <a:extLst>
                        <a:ext uri="{FF2B5EF4-FFF2-40B4-BE49-F238E27FC236}">
                          <a16:creationId xmlns:a16="http://schemas.microsoft.com/office/drawing/2014/main" id="{AE2623F1-E8CF-49A3-998A-637D95B2236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4934693" y="3629981"/>
                      <a:ext cx="20730" cy="31105"/>
                    </a:xfrm>
                    <a:custGeom>
                      <a:avLst/>
                      <a:gdLst>
                        <a:gd name="connsiteX0" fmla="*/ 8394 w 20730"/>
                        <a:gd name="connsiteY0" fmla="*/ 25621 h 31105"/>
                        <a:gd name="connsiteX1" fmla="*/ 3682 w 20730"/>
                        <a:gd name="connsiteY1" fmla="*/ 22537 h 31105"/>
                        <a:gd name="connsiteX2" fmla="*/ 2107 w 20730"/>
                        <a:gd name="connsiteY2" fmla="*/ 13272 h 31105"/>
                        <a:gd name="connsiteX3" fmla="*/ 3682 w 20730"/>
                        <a:gd name="connsiteY3" fmla="*/ 4025 h 31105"/>
                        <a:gd name="connsiteX4" fmla="*/ 8394 w 20730"/>
                        <a:gd name="connsiteY4" fmla="*/ 941 h 31105"/>
                        <a:gd name="connsiteX5" fmla="*/ 13125 w 20730"/>
                        <a:gd name="connsiteY5" fmla="*/ 4025 h 31105"/>
                        <a:gd name="connsiteX6" fmla="*/ 14706 w 20730"/>
                        <a:gd name="connsiteY6" fmla="*/ 13272 h 31105"/>
                        <a:gd name="connsiteX7" fmla="*/ 13125 w 20730"/>
                        <a:gd name="connsiteY7" fmla="*/ 22537 h 31105"/>
                        <a:gd name="connsiteX8" fmla="*/ 8394 w 20730"/>
                        <a:gd name="connsiteY8" fmla="*/ 25621 h 31105"/>
                        <a:gd name="connsiteX9" fmla="*/ 8394 w 20730"/>
                        <a:gd name="connsiteY9" fmla="*/ 28834 h 31105"/>
                        <a:gd name="connsiteX10" fmla="*/ 16101 w 20730"/>
                        <a:gd name="connsiteY10" fmla="*/ 24844 h 31105"/>
                        <a:gd name="connsiteX11" fmla="*/ 18762 w 20730"/>
                        <a:gd name="connsiteY11" fmla="*/ 13272 h 31105"/>
                        <a:gd name="connsiteX12" fmla="*/ 16101 w 20730"/>
                        <a:gd name="connsiteY12" fmla="*/ 1712 h 31105"/>
                        <a:gd name="connsiteX13" fmla="*/ 8394 w 20730"/>
                        <a:gd name="connsiteY13" fmla="*/ -2271 h 31105"/>
                        <a:gd name="connsiteX14" fmla="*/ 693 w 20730"/>
                        <a:gd name="connsiteY14" fmla="*/ 1712 h 31105"/>
                        <a:gd name="connsiteX15" fmla="*/ -1968 w 20730"/>
                        <a:gd name="connsiteY15" fmla="*/ 13272 h 31105"/>
                        <a:gd name="connsiteX16" fmla="*/ 693 w 20730"/>
                        <a:gd name="connsiteY16" fmla="*/ 24844 h 31105"/>
                        <a:gd name="connsiteX17" fmla="*/ 8394 w 20730"/>
                        <a:gd name="connsiteY17" fmla="*/ 28834 h 3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730" h="31105">
                          <a:moveTo>
                            <a:pt x="8394" y="25621"/>
                          </a:moveTo>
                          <a:cubicBezTo>
                            <a:pt x="6307" y="25621"/>
                            <a:pt x="4736" y="24593"/>
                            <a:pt x="3682" y="22537"/>
                          </a:cubicBezTo>
                          <a:cubicBezTo>
                            <a:pt x="2632" y="20485"/>
                            <a:pt x="2107" y="17397"/>
                            <a:pt x="2107" y="13272"/>
                          </a:cubicBezTo>
                          <a:cubicBezTo>
                            <a:pt x="2107" y="9164"/>
                            <a:pt x="2632" y="6082"/>
                            <a:pt x="3682" y="4025"/>
                          </a:cubicBezTo>
                          <a:cubicBezTo>
                            <a:pt x="4736" y="1969"/>
                            <a:pt x="6307" y="941"/>
                            <a:pt x="8394" y="941"/>
                          </a:cubicBezTo>
                          <a:cubicBezTo>
                            <a:pt x="10498" y="941"/>
                            <a:pt x="12075" y="1969"/>
                            <a:pt x="13125" y="4025"/>
                          </a:cubicBezTo>
                          <a:cubicBezTo>
                            <a:pt x="14179" y="6082"/>
                            <a:pt x="14706" y="9164"/>
                            <a:pt x="14706" y="13272"/>
                          </a:cubicBezTo>
                          <a:cubicBezTo>
                            <a:pt x="14706" y="17397"/>
                            <a:pt x="14179" y="20485"/>
                            <a:pt x="13125" y="22537"/>
                          </a:cubicBezTo>
                          <a:cubicBezTo>
                            <a:pt x="12075" y="24593"/>
                            <a:pt x="10498" y="25621"/>
                            <a:pt x="8394" y="25621"/>
                          </a:cubicBezTo>
                          <a:close/>
                          <a:moveTo>
                            <a:pt x="8394" y="28834"/>
                          </a:moveTo>
                          <a:cubicBezTo>
                            <a:pt x="11758" y="28834"/>
                            <a:pt x="14327" y="27504"/>
                            <a:pt x="16101" y="24844"/>
                          </a:cubicBezTo>
                          <a:cubicBezTo>
                            <a:pt x="17875" y="22188"/>
                            <a:pt x="18762" y="18330"/>
                            <a:pt x="18762" y="13272"/>
                          </a:cubicBezTo>
                          <a:cubicBezTo>
                            <a:pt x="18762" y="8226"/>
                            <a:pt x="17875" y="4372"/>
                            <a:pt x="16101" y="1712"/>
                          </a:cubicBezTo>
                          <a:cubicBezTo>
                            <a:pt x="14327" y="-943"/>
                            <a:pt x="11758" y="-2271"/>
                            <a:pt x="8394" y="-2271"/>
                          </a:cubicBezTo>
                          <a:cubicBezTo>
                            <a:pt x="5034" y="-2271"/>
                            <a:pt x="2467" y="-943"/>
                            <a:pt x="693" y="1712"/>
                          </a:cubicBezTo>
                          <a:cubicBezTo>
                            <a:pt x="-1081" y="4372"/>
                            <a:pt x="-1968" y="8226"/>
                            <a:pt x="-1968" y="13272"/>
                          </a:cubicBezTo>
                          <a:cubicBezTo>
                            <a:pt x="-1968" y="18330"/>
                            <a:pt x="-1081" y="22188"/>
                            <a:pt x="693" y="24844"/>
                          </a:cubicBezTo>
                          <a:cubicBezTo>
                            <a:pt x="2467" y="27504"/>
                            <a:pt x="5034" y="28834"/>
                            <a:pt x="8394" y="2883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4" name="Graphic 17">
                  <a:extLst>
                    <a:ext uri="{FF2B5EF4-FFF2-40B4-BE49-F238E27FC236}">
                      <a16:creationId xmlns:a16="http://schemas.microsoft.com/office/drawing/2014/main" id="{6252F867-EA23-277C-5DFC-C0662227CC4C}"/>
                    </a:ext>
                  </a:extLst>
                </p:cNvPr>
                <p:cNvGrpSpPr/>
                <p:nvPr/>
              </p:nvGrpSpPr>
              <p:grpSpPr>
                <a:xfrm>
                  <a:off x="14744841" y="4306577"/>
                  <a:ext cx="39814" cy="208222"/>
                  <a:chOff x="14744841" y="4306577"/>
                  <a:chExt cx="39814" cy="208222"/>
                </a:xfrm>
                <a:solidFill>
                  <a:srgbClr val="000000"/>
                </a:solidFill>
              </p:grpSpPr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ED85BF2E-CF1B-F3E4-041A-0C90AC8FC4C1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4747363" y="4486074"/>
                    <a:ext cx="27479" cy="29980"/>
                  </a:xfrm>
                  <a:custGeom>
                    <a:avLst/>
                    <a:gdLst>
                      <a:gd name="connsiteX0" fmla="*/ 11577 w 27479"/>
                      <a:gd name="connsiteY0" fmla="*/ 23917 h 29980"/>
                      <a:gd name="connsiteX1" fmla="*/ 6069 w 27479"/>
                      <a:gd name="connsiteY1" fmla="*/ 8998 h 29980"/>
                      <a:gd name="connsiteX2" fmla="*/ 17099 w 27479"/>
                      <a:gd name="connsiteY2" fmla="*/ 8998 h 29980"/>
                      <a:gd name="connsiteX3" fmla="*/ 11577 w 27479"/>
                      <a:gd name="connsiteY3" fmla="*/ 23917 h 29980"/>
                      <a:gd name="connsiteX4" fmla="*/ 9283 w 27479"/>
                      <a:gd name="connsiteY4" fmla="*/ 27914 h 29980"/>
                      <a:gd name="connsiteX5" fmla="*/ 13885 w 27479"/>
                      <a:gd name="connsiteY5" fmla="*/ 27914 h 29980"/>
                      <a:gd name="connsiteX6" fmla="*/ 25314 w 27479"/>
                      <a:gd name="connsiteY6" fmla="*/ -2067 h 29980"/>
                      <a:gd name="connsiteX7" fmla="*/ 21097 w 27479"/>
                      <a:gd name="connsiteY7" fmla="*/ -2067 h 29980"/>
                      <a:gd name="connsiteX8" fmla="*/ 18365 w 27479"/>
                      <a:gd name="connsiteY8" fmla="*/ 5624 h 29980"/>
                      <a:gd name="connsiteX9" fmla="*/ 4847 w 27479"/>
                      <a:gd name="connsiteY9" fmla="*/ 5624 h 29980"/>
                      <a:gd name="connsiteX10" fmla="*/ 2115 w 27479"/>
                      <a:gd name="connsiteY10" fmla="*/ -2067 h 29980"/>
                      <a:gd name="connsiteX11" fmla="*/ -2166 w 27479"/>
                      <a:gd name="connsiteY11" fmla="*/ -2067 h 29980"/>
                      <a:gd name="connsiteX12" fmla="*/ 9283 w 27479"/>
                      <a:gd name="connsiteY12" fmla="*/ 27914 h 29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7479" h="29980">
                        <a:moveTo>
                          <a:pt x="11577" y="23917"/>
                        </a:moveTo>
                        <a:lnTo>
                          <a:pt x="6069" y="8998"/>
                        </a:lnTo>
                        <a:lnTo>
                          <a:pt x="17099" y="8998"/>
                        </a:lnTo>
                        <a:lnTo>
                          <a:pt x="11577" y="23917"/>
                        </a:lnTo>
                        <a:close/>
                        <a:moveTo>
                          <a:pt x="9283" y="27914"/>
                        </a:moveTo>
                        <a:lnTo>
                          <a:pt x="13885" y="27914"/>
                        </a:lnTo>
                        <a:lnTo>
                          <a:pt x="25314" y="-2067"/>
                        </a:lnTo>
                        <a:lnTo>
                          <a:pt x="21097" y="-2067"/>
                        </a:lnTo>
                        <a:lnTo>
                          <a:pt x="18365" y="5624"/>
                        </a:lnTo>
                        <a:lnTo>
                          <a:pt x="4847" y="5624"/>
                        </a:lnTo>
                        <a:lnTo>
                          <a:pt x="2115" y="-2067"/>
                        </a:lnTo>
                        <a:lnTo>
                          <a:pt x="-2166" y="-2067"/>
                        </a:lnTo>
                        <a:lnTo>
                          <a:pt x="9283" y="279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B187F39D-9D5A-B8C8-AAC9-F78AD9255547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4748157" y="4455325"/>
                    <a:ext cx="32846" cy="23028"/>
                  </a:xfrm>
                  <a:custGeom>
                    <a:avLst/>
                    <a:gdLst>
                      <a:gd name="connsiteX0" fmla="*/ 14544 w 32846"/>
                      <a:gd name="connsiteY0" fmla="*/ 16637 h 23028"/>
                      <a:gd name="connsiteX1" fmla="*/ 17861 w 32846"/>
                      <a:gd name="connsiteY1" fmla="*/ 20312 h 23028"/>
                      <a:gd name="connsiteX2" fmla="*/ 22399 w 32846"/>
                      <a:gd name="connsiteY2" fmla="*/ 21494 h 23028"/>
                      <a:gd name="connsiteX3" fmla="*/ 27824 w 32846"/>
                      <a:gd name="connsiteY3" fmla="*/ 19033 h 23028"/>
                      <a:gd name="connsiteX4" fmla="*/ 29734 w 32846"/>
                      <a:gd name="connsiteY4" fmla="*/ 12043 h 23028"/>
                      <a:gd name="connsiteX5" fmla="*/ 29734 w 32846"/>
                      <a:gd name="connsiteY5" fmla="*/ -1534 h 23028"/>
                      <a:gd name="connsiteX6" fmla="*/ 26018 w 32846"/>
                      <a:gd name="connsiteY6" fmla="*/ -1534 h 23028"/>
                      <a:gd name="connsiteX7" fmla="*/ 26018 w 32846"/>
                      <a:gd name="connsiteY7" fmla="*/ 11921 h 23028"/>
                      <a:gd name="connsiteX8" fmla="*/ 24868 w 32846"/>
                      <a:gd name="connsiteY8" fmla="*/ 16714 h 23028"/>
                      <a:gd name="connsiteX9" fmla="*/ 21377 w 32846"/>
                      <a:gd name="connsiteY9" fmla="*/ 18282 h 23028"/>
                      <a:gd name="connsiteX10" fmla="*/ 16833 w 32846"/>
                      <a:gd name="connsiteY10" fmla="*/ 16373 h 23028"/>
                      <a:gd name="connsiteX11" fmla="*/ 15168 w 32846"/>
                      <a:gd name="connsiteY11" fmla="*/ 11175 h 23028"/>
                      <a:gd name="connsiteX12" fmla="*/ 15168 w 32846"/>
                      <a:gd name="connsiteY12" fmla="*/ -1534 h 23028"/>
                      <a:gd name="connsiteX13" fmla="*/ 11452 w 32846"/>
                      <a:gd name="connsiteY13" fmla="*/ -1534 h 23028"/>
                      <a:gd name="connsiteX14" fmla="*/ 11452 w 32846"/>
                      <a:gd name="connsiteY14" fmla="*/ 11921 h 23028"/>
                      <a:gd name="connsiteX15" fmla="*/ 10308 w 32846"/>
                      <a:gd name="connsiteY15" fmla="*/ 16727 h 23028"/>
                      <a:gd name="connsiteX16" fmla="*/ 6773 w 32846"/>
                      <a:gd name="connsiteY16" fmla="*/ 18282 h 23028"/>
                      <a:gd name="connsiteX17" fmla="*/ 2267 w 32846"/>
                      <a:gd name="connsiteY17" fmla="*/ 16367 h 23028"/>
                      <a:gd name="connsiteX18" fmla="*/ 602 w 32846"/>
                      <a:gd name="connsiteY18" fmla="*/ 11175 h 23028"/>
                      <a:gd name="connsiteX19" fmla="*/ 602 w 32846"/>
                      <a:gd name="connsiteY19" fmla="*/ -1534 h 23028"/>
                      <a:gd name="connsiteX20" fmla="*/ -3113 w 32846"/>
                      <a:gd name="connsiteY20" fmla="*/ -1534 h 23028"/>
                      <a:gd name="connsiteX21" fmla="*/ -3113 w 32846"/>
                      <a:gd name="connsiteY21" fmla="*/ 20955 h 23028"/>
                      <a:gd name="connsiteX22" fmla="*/ 602 w 32846"/>
                      <a:gd name="connsiteY22" fmla="*/ 20955 h 23028"/>
                      <a:gd name="connsiteX23" fmla="*/ 602 w 32846"/>
                      <a:gd name="connsiteY23" fmla="*/ 17459 h 23028"/>
                      <a:gd name="connsiteX24" fmla="*/ 3636 w 32846"/>
                      <a:gd name="connsiteY24" fmla="*/ 20511 h 23028"/>
                      <a:gd name="connsiteX25" fmla="*/ 7834 w 32846"/>
                      <a:gd name="connsiteY25" fmla="*/ 21494 h 23028"/>
                      <a:gd name="connsiteX26" fmla="*/ 12005 w 32846"/>
                      <a:gd name="connsiteY26" fmla="*/ 20248 h 23028"/>
                      <a:gd name="connsiteX27" fmla="*/ 14544 w 32846"/>
                      <a:gd name="connsiteY27" fmla="*/ 16637 h 23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32846" h="23028">
                        <a:moveTo>
                          <a:pt x="14544" y="16637"/>
                        </a:moveTo>
                        <a:cubicBezTo>
                          <a:pt x="15470" y="18299"/>
                          <a:pt x="16576" y="19524"/>
                          <a:pt x="17861" y="20312"/>
                        </a:cubicBezTo>
                        <a:cubicBezTo>
                          <a:pt x="19147" y="21100"/>
                          <a:pt x="20659" y="21494"/>
                          <a:pt x="22399" y="21494"/>
                        </a:cubicBezTo>
                        <a:cubicBezTo>
                          <a:pt x="24743" y="21494"/>
                          <a:pt x="26552" y="20674"/>
                          <a:pt x="27824" y="19033"/>
                        </a:cubicBezTo>
                        <a:cubicBezTo>
                          <a:pt x="29097" y="17397"/>
                          <a:pt x="29734" y="15067"/>
                          <a:pt x="29734" y="12043"/>
                        </a:cubicBezTo>
                        <a:lnTo>
                          <a:pt x="29734" y="-1534"/>
                        </a:lnTo>
                        <a:lnTo>
                          <a:pt x="26018" y="-1534"/>
                        </a:lnTo>
                        <a:lnTo>
                          <a:pt x="26018" y="11921"/>
                        </a:lnTo>
                        <a:cubicBezTo>
                          <a:pt x="26018" y="14075"/>
                          <a:pt x="25635" y="15673"/>
                          <a:pt x="24868" y="16714"/>
                        </a:cubicBezTo>
                        <a:cubicBezTo>
                          <a:pt x="24105" y="17759"/>
                          <a:pt x="22941" y="18282"/>
                          <a:pt x="21377" y="18282"/>
                        </a:cubicBezTo>
                        <a:cubicBezTo>
                          <a:pt x="19462" y="18282"/>
                          <a:pt x="17947" y="17645"/>
                          <a:pt x="16833" y="16373"/>
                        </a:cubicBezTo>
                        <a:cubicBezTo>
                          <a:pt x="15723" y="15105"/>
                          <a:pt x="15168" y="13373"/>
                          <a:pt x="15168" y="11175"/>
                        </a:cubicBezTo>
                        <a:lnTo>
                          <a:pt x="15168" y="-1534"/>
                        </a:lnTo>
                        <a:lnTo>
                          <a:pt x="11452" y="-1534"/>
                        </a:lnTo>
                        <a:lnTo>
                          <a:pt x="11452" y="11921"/>
                        </a:lnTo>
                        <a:cubicBezTo>
                          <a:pt x="11452" y="14088"/>
                          <a:pt x="11071" y="15690"/>
                          <a:pt x="10308" y="16727"/>
                        </a:cubicBezTo>
                        <a:cubicBezTo>
                          <a:pt x="9545" y="17763"/>
                          <a:pt x="8367" y="18282"/>
                          <a:pt x="6773" y="18282"/>
                        </a:cubicBezTo>
                        <a:cubicBezTo>
                          <a:pt x="4883" y="18282"/>
                          <a:pt x="3381" y="17643"/>
                          <a:pt x="2267" y="16367"/>
                        </a:cubicBezTo>
                        <a:cubicBezTo>
                          <a:pt x="1157" y="15090"/>
                          <a:pt x="602" y="13360"/>
                          <a:pt x="602" y="11175"/>
                        </a:cubicBezTo>
                        <a:lnTo>
                          <a:pt x="602" y="-1534"/>
                        </a:lnTo>
                        <a:lnTo>
                          <a:pt x="-3113" y="-1534"/>
                        </a:lnTo>
                        <a:lnTo>
                          <a:pt x="-3113" y="20955"/>
                        </a:lnTo>
                        <a:lnTo>
                          <a:pt x="602" y="20955"/>
                        </a:lnTo>
                        <a:lnTo>
                          <a:pt x="602" y="17459"/>
                        </a:lnTo>
                        <a:cubicBezTo>
                          <a:pt x="1446" y="18838"/>
                          <a:pt x="2458" y="19856"/>
                          <a:pt x="3636" y="20511"/>
                        </a:cubicBezTo>
                        <a:cubicBezTo>
                          <a:pt x="4815" y="21167"/>
                          <a:pt x="6214" y="21494"/>
                          <a:pt x="7834" y="21494"/>
                        </a:cubicBezTo>
                        <a:cubicBezTo>
                          <a:pt x="9471" y="21494"/>
                          <a:pt x="10861" y="21079"/>
                          <a:pt x="12005" y="20248"/>
                        </a:cubicBezTo>
                        <a:cubicBezTo>
                          <a:pt x="13149" y="19421"/>
                          <a:pt x="13996" y="18217"/>
                          <a:pt x="14544" y="166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094BD310-904D-1730-0B06-3390AE0CA324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4758792" y="4417346"/>
                    <a:ext cx="20132" cy="31580"/>
                  </a:xfrm>
                  <a:custGeom>
                    <a:avLst/>
                    <a:gdLst>
                      <a:gd name="connsiteX0" fmla="*/ 1592 w 20132"/>
                      <a:gd name="connsiteY0" fmla="*/ 11049 h 31580"/>
                      <a:gd name="connsiteX1" fmla="*/ 1592 w 20132"/>
                      <a:gd name="connsiteY1" fmla="*/ -877 h 31580"/>
                      <a:gd name="connsiteX2" fmla="*/ -2123 w 20132"/>
                      <a:gd name="connsiteY2" fmla="*/ -877 h 31580"/>
                      <a:gd name="connsiteX3" fmla="*/ -2123 w 20132"/>
                      <a:gd name="connsiteY3" fmla="*/ 30164 h 31580"/>
                      <a:gd name="connsiteX4" fmla="*/ 1592 w 20132"/>
                      <a:gd name="connsiteY4" fmla="*/ 30164 h 31580"/>
                      <a:gd name="connsiteX5" fmla="*/ 1592 w 20132"/>
                      <a:gd name="connsiteY5" fmla="*/ 26752 h 31580"/>
                      <a:gd name="connsiteX6" fmla="*/ 4536 w 20132"/>
                      <a:gd name="connsiteY6" fmla="*/ 29727 h 31580"/>
                      <a:gd name="connsiteX7" fmla="*/ 8785 w 20132"/>
                      <a:gd name="connsiteY7" fmla="*/ 30704 h 31580"/>
                      <a:gd name="connsiteX8" fmla="*/ 15444 w 20132"/>
                      <a:gd name="connsiteY8" fmla="*/ 27452 h 31580"/>
                      <a:gd name="connsiteX9" fmla="*/ 18009 w 20132"/>
                      <a:gd name="connsiteY9" fmla="*/ 18900 h 31580"/>
                      <a:gd name="connsiteX10" fmla="*/ 15444 w 20132"/>
                      <a:gd name="connsiteY10" fmla="*/ 10342 h 31580"/>
                      <a:gd name="connsiteX11" fmla="*/ 8785 w 20132"/>
                      <a:gd name="connsiteY11" fmla="*/ 7091 h 31580"/>
                      <a:gd name="connsiteX12" fmla="*/ 4536 w 20132"/>
                      <a:gd name="connsiteY12" fmla="*/ 8067 h 31580"/>
                      <a:gd name="connsiteX13" fmla="*/ 1592 w 20132"/>
                      <a:gd name="connsiteY13" fmla="*/ 11049 h 31580"/>
                      <a:gd name="connsiteX14" fmla="*/ 14172 w 20132"/>
                      <a:gd name="connsiteY14" fmla="*/ 18900 h 31580"/>
                      <a:gd name="connsiteX15" fmla="*/ 12494 w 20132"/>
                      <a:gd name="connsiteY15" fmla="*/ 25294 h 31580"/>
                      <a:gd name="connsiteX16" fmla="*/ 7885 w 20132"/>
                      <a:gd name="connsiteY16" fmla="*/ 27613 h 31580"/>
                      <a:gd name="connsiteX17" fmla="*/ 3270 w 20132"/>
                      <a:gd name="connsiteY17" fmla="*/ 25294 h 31580"/>
                      <a:gd name="connsiteX18" fmla="*/ 1592 w 20132"/>
                      <a:gd name="connsiteY18" fmla="*/ 18900 h 31580"/>
                      <a:gd name="connsiteX19" fmla="*/ 3270 w 20132"/>
                      <a:gd name="connsiteY19" fmla="*/ 12507 h 31580"/>
                      <a:gd name="connsiteX20" fmla="*/ 7885 w 20132"/>
                      <a:gd name="connsiteY20" fmla="*/ 10188 h 31580"/>
                      <a:gd name="connsiteX21" fmla="*/ 12494 w 20132"/>
                      <a:gd name="connsiteY21" fmla="*/ 12507 h 31580"/>
                      <a:gd name="connsiteX22" fmla="*/ 14172 w 20132"/>
                      <a:gd name="connsiteY22" fmla="*/ 18900 h 31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0132" h="31580">
                        <a:moveTo>
                          <a:pt x="1592" y="11049"/>
                        </a:moveTo>
                        <a:lnTo>
                          <a:pt x="1592" y="-877"/>
                        </a:lnTo>
                        <a:lnTo>
                          <a:pt x="-2123" y="-877"/>
                        </a:lnTo>
                        <a:lnTo>
                          <a:pt x="-2123" y="30164"/>
                        </a:lnTo>
                        <a:lnTo>
                          <a:pt x="1592" y="30164"/>
                        </a:lnTo>
                        <a:lnTo>
                          <a:pt x="1592" y="26752"/>
                        </a:lnTo>
                        <a:cubicBezTo>
                          <a:pt x="2372" y="28089"/>
                          <a:pt x="3353" y="29080"/>
                          <a:pt x="4536" y="29727"/>
                        </a:cubicBezTo>
                        <a:cubicBezTo>
                          <a:pt x="5723" y="30378"/>
                          <a:pt x="7139" y="30704"/>
                          <a:pt x="8785" y="30704"/>
                        </a:cubicBezTo>
                        <a:cubicBezTo>
                          <a:pt x="11519" y="30704"/>
                          <a:pt x="13739" y="29620"/>
                          <a:pt x="15444" y="27452"/>
                        </a:cubicBezTo>
                        <a:cubicBezTo>
                          <a:pt x="17154" y="25285"/>
                          <a:pt x="18009" y="22434"/>
                          <a:pt x="18009" y="18900"/>
                        </a:cubicBezTo>
                        <a:cubicBezTo>
                          <a:pt x="18009" y="15366"/>
                          <a:pt x="17154" y="12514"/>
                          <a:pt x="15444" y="10342"/>
                        </a:cubicBezTo>
                        <a:cubicBezTo>
                          <a:pt x="13739" y="8174"/>
                          <a:pt x="11519" y="7091"/>
                          <a:pt x="8785" y="7091"/>
                        </a:cubicBezTo>
                        <a:cubicBezTo>
                          <a:pt x="7139" y="7091"/>
                          <a:pt x="5723" y="7416"/>
                          <a:pt x="4536" y="8067"/>
                        </a:cubicBezTo>
                        <a:cubicBezTo>
                          <a:pt x="3353" y="8718"/>
                          <a:pt x="2372" y="9712"/>
                          <a:pt x="1592" y="11049"/>
                        </a:cubicBezTo>
                        <a:close/>
                        <a:moveTo>
                          <a:pt x="14172" y="18900"/>
                        </a:moveTo>
                        <a:cubicBezTo>
                          <a:pt x="14172" y="21616"/>
                          <a:pt x="13612" y="23747"/>
                          <a:pt x="12494" y="25294"/>
                        </a:cubicBezTo>
                        <a:cubicBezTo>
                          <a:pt x="11375" y="26840"/>
                          <a:pt x="9839" y="27613"/>
                          <a:pt x="7885" y="27613"/>
                        </a:cubicBezTo>
                        <a:cubicBezTo>
                          <a:pt x="5927" y="27613"/>
                          <a:pt x="4388" y="26840"/>
                          <a:pt x="3270" y="25294"/>
                        </a:cubicBezTo>
                        <a:cubicBezTo>
                          <a:pt x="2151" y="23747"/>
                          <a:pt x="1592" y="21616"/>
                          <a:pt x="1592" y="18900"/>
                        </a:cubicBezTo>
                        <a:cubicBezTo>
                          <a:pt x="1592" y="16185"/>
                          <a:pt x="2151" y="14054"/>
                          <a:pt x="3270" y="12507"/>
                        </a:cubicBezTo>
                        <a:cubicBezTo>
                          <a:pt x="4388" y="10961"/>
                          <a:pt x="5927" y="10188"/>
                          <a:pt x="7885" y="10188"/>
                        </a:cubicBezTo>
                        <a:cubicBezTo>
                          <a:pt x="9839" y="10188"/>
                          <a:pt x="11375" y="10961"/>
                          <a:pt x="12494" y="12507"/>
                        </a:cubicBezTo>
                        <a:cubicBezTo>
                          <a:pt x="13612" y="14054"/>
                          <a:pt x="14172" y="16185"/>
                          <a:pt x="14172" y="1890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21EDEF9F-7E51-B003-2BDA-123892D24827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4758622" y="4399483"/>
                    <a:ext cx="3696" cy="31246"/>
                  </a:xfrm>
                  <a:custGeom>
                    <a:avLst/>
                    <a:gdLst>
                      <a:gd name="connsiteX0" fmla="*/ -869 w 3696"/>
                      <a:gd name="connsiteY0" fmla="*/ 29060 h 31246"/>
                      <a:gd name="connsiteX1" fmla="*/ 2827 w 3696"/>
                      <a:gd name="connsiteY1" fmla="*/ 29060 h 31246"/>
                      <a:gd name="connsiteX2" fmla="*/ 2827 w 3696"/>
                      <a:gd name="connsiteY2" fmla="*/ -2186 h 31246"/>
                      <a:gd name="connsiteX3" fmla="*/ -869 w 3696"/>
                      <a:gd name="connsiteY3" fmla="*/ -2186 h 31246"/>
                      <a:gd name="connsiteX4" fmla="*/ -869 w 3696"/>
                      <a:gd name="connsiteY4" fmla="*/ 29060 h 31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6" h="31246">
                        <a:moveTo>
                          <a:pt x="-869" y="29060"/>
                        </a:moveTo>
                        <a:lnTo>
                          <a:pt x="2827" y="29060"/>
                        </a:lnTo>
                        <a:lnTo>
                          <a:pt x="2827" y="-2186"/>
                        </a:lnTo>
                        <a:lnTo>
                          <a:pt x="-869" y="-2186"/>
                        </a:lnTo>
                        <a:lnTo>
                          <a:pt x="-869" y="290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668A9BEF-C1A3-5064-F856-35415AEC8BA4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4758622" y="4388058"/>
                    <a:ext cx="3696" cy="31246"/>
                  </a:xfrm>
                  <a:custGeom>
                    <a:avLst/>
                    <a:gdLst>
                      <a:gd name="connsiteX0" fmla="*/ -869 w 3696"/>
                      <a:gd name="connsiteY0" fmla="*/ 20300 h 31246"/>
                      <a:gd name="connsiteX1" fmla="*/ 2827 w 3696"/>
                      <a:gd name="connsiteY1" fmla="*/ 20300 h 31246"/>
                      <a:gd name="connsiteX2" fmla="*/ 2827 w 3696"/>
                      <a:gd name="connsiteY2" fmla="*/ -2189 h 31246"/>
                      <a:gd name="connsiteX3" fmla="*/ -869 w 3696"/>
                      <a:gd name="connsiteY3" fmla="*/ -2189 h 31246"/>
                      <a:gd name="connsiteX4" fmla="*/ -869 w 3696"/>
                      <a:gd name="connsiteY4" fmla="*/ 20300 h 31246"/>
                      <a:gd name="connsiteX5" fmla="*/ -869 w 3696"/>
                      <a:gd name="connsiteY5" fmla="*/ 29057 h 31246"/>
                      <a:gd name="connsiteX6" fmla="*/ 2827 w 3696"/>
                      <a:gd name="connsiteY6" fmla="*/ 29057 h 31246"/>
                      <a:gd name="connsiteX7" fmla="*/ 2827 w 3696"/>
                      <a:gd name="connsiteY7" fmla="*/ 24373 h 31246"/>
                      <a:gd name="connsiteX8" fmla="*/ -869 w 3696"/>
                      <a:gd name="connsiteY8" fmla="*/ 24373 h 31246"/>
                      <a:gd name="connsiteX9" fmla="*/ -869 w 3696"/>
                      <a:gd name="connsiteY9" fmla="*/ 29057 h 31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6" h="31246">
                        <a:moveTo>
                          <a:pt x="-869" y="20300"/>
                        </a:moveTo>
                        <a:lnTo>
                          <a:pt x="2827" y="20300"/>
                        </a:lnTo>
                        <a:lnTo>
                          <a:pt x="2827" y="-2189"/>
                        </a:lnTo>
                        <a:lnTo>
                          <a:pt x="-869" y="-2189"/>
                        </a:lnTo>
                        <a:lnTo>
                          <a:pt x="-869" y="20300"/>
                        </a:lnTo>
                        <a:close/>
                        <a:moveTo>
                          <a:pt x="-869" y="29057"/>
                        </a:moveTo>
                        <a:lnTo>
                          <a:pt x="2827" y="29057"/>
                        </a:lnTo>
                        <a:lnTo>
                          <a:pt x="2827" y="24373"/>
                        </a:lnTo>
                        <a:lnTo>
                          <a:pt x="-869" y="24373"/>
                        </a:lnTo>
                        <a:lnTo>
                          <a:pt x="-869" y="290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91F79B31-DC23-82F4-0D84-52BE03D218AE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4754637" y="4375419"/>
                    <a:ext cx="14038" cy="28875"/>
                  </a:xfrm>
                  <a:custGeom>
                    <a:avLst/>
                    <a:gdLst>
                      <a:gd name="connsiteX0" fmla="*/ 5186 w 14038"/>
                      <a:gd name="connsiteY0" fmla="*/ 26868 h 28875"/>
                      <a:gd name="connsiteX1" fmla="*/ 5186 w 14038"/>
                      <a:gd name="connsiteY1" fmla="*/ 20481 h 28875"/>
                      <a:gd name="connsiteX2" fmla="*/ 12797 w 14038"/>
                      <a:gd name="connsiteY2" fmla="*/ 20481 h 28875"/>
                      <a:gd name="connsiteX3" fmla="*/ 12797 w 14038"/>
                      <a:gd name="connsiteY3" fmla="*/ 17609 h 28875"/>
                      <a:gd name="connsiteX4" fmla="*/ 5186 w 14038"/>
                      <a:gd name="connsiteY4" fmla="*/ 17609 h 28875"/>
                      <a:gd name="connsiteX5" fmla="*/ 5186 w 14038"/>
                      <a:gd name="connsiteY5" fmla="*/ 5401 h 28875"/>
                      <a:gd name="connsiteX6" fmla="*/ 5938 w 14038"/>
                      <a:gd name="connsiteY6" fmla="*/ 1867 h 28875"/>
                      <a:gd name="connsiteX7" fmla="*/ 9004 w 14038"/>
                      <a:gd name="connsiteY7" fmla="*/ 1083 h 28875"/>
                      <a:gd name="connsiteX8" fmla="*/ 12797 w 14038"/>
                      <a:gd name="connsiteY8" fmla="*/ 1083 h 28875"/>
                      <a:gd name="connsiteX9" fmla="*/ 12797 w 14038"/>
                      <a:gd name="connsiteY9" fmla="*/ -2008 h 28875"/>
                      <a:gd name="connsiteX10" fmla="*/ 9004 w 14038"/>
                      <a:gd name="connsiteY10" fmla="*/ -2008 h 28875"/>
                      <a:gd name="connsiteX11" fmla="*/ 3097 w 14038"/>
                      <a:gd name="connsiteY11" fmla="*/ -414 h 28875"/>
                      <a:gd name="connsiteX12" fmla="*/ 1471 w 14038"/>
                      <a:gd name="connsiteY12" fmla="*/ 5401 h 28875"/>
                      <a:gd name="connsiteX13" fmla="*/ 1471 w 14038"/>
                      <a:gd name="connsiteY13" fmla="*/ 17609 h 28875"/>
                      <a:gd name="connsiteX14" fmla="*/ -1242 w 14038"/>
                      <a:gd name="connsiteY14" fmla="*/ 17609 h 28875"/>
                      <a:gd name="connsiteX15" fmla="*/ -1242 w 14038"/>
                      <a:gd name="connsiteY15" fmla="*/ 20481 h 28875"/>
                      <a:gd name="connsiteX16" fmla="*/ 1471 w 14038"/>
                      <a:gd name="connsiteY16" fmla="*/ 20481 h 28875"/>
                      <a:gd name="connsiteX17" fmla="*/ 1471 w 14038"/>
                      <a:gd name="connsiteY17" fmla="*/ 26868 h 28875"/>
                      <a:gd name="connsiteX18" fmla="*/ 5186 w 14038"/>
                      <a:gd name="connsiteY18" fmla="*/ 26868 h 28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4038" h="28875">
                        <a:moveTo>
                          <a:pt x="5186" y="26868"/>
                        </a:moveTo>
                        <a:lnTo>
                          <a:pt x="5186" y="20481"/>
                        </a:lnTo>
                        <a:lnTo>
                          <a:pt x="12797" y="20481"/>
                        </a:lnTo>
                        <a:lnTo>
                          <a:pt x="12797" y="17609"/>
                        </a:lnTo>
                        <a:lnTo>
                          <a:pt x="5186" y="17609"/>
                        </a:lnTo>
                        <a:lnTo>
                          <a:pt x="5186" y="5401"/>
                        </a:lnTo>
                        <a:cubicBezTo>
                          <a:pt x="5186" y="3567"/>
                          <a:pt x="5437" y="2389"/>
                          <a:pt x="5938" y="1867"/>
                        </a:cubicBezTo>
                        <a:cubicBezTo>
                          <a:pt x="6439" y="1344"/>
                          <a:pt x="7461" y="1083"/>
                          <a:pt x="9004" y="1083"/>
                        </a:cubicBezTo>
                        <a:lnTo>
                          <a:pt x="12797" y="1083"/>
                        </a:lnTo>
                        <a:lnTo>
                          <a:pt x="12797" y="-2008"/>
                        </a:lnTo>
                        <a:lnTo>
                          <a:pt x="9004" y="-2008"/>
                        </a:lnTo>
                        <a:cubicBezTo>
                          <a:pt x="6150" y="-2008"/>
                          <a:pt x="4181" y="-1477"/>
                          <a:pt x="3097" y="-414"/>
                        </a:cubicBezTo>
                        <a:cubicBezTo>
                          <a:pt x="2013" y="652"/>
                          <a:pt x="1471" y="2591"/>
                          <a:pt x="1471" y="5401"/>
                        </a:cubicBezTo>
                        <a:lnTo>
                          <a:pt x="1471" y="17609"/>
                        </a:lnTo>
                        <a:lnTo>
                          <a:pt x="-1242" y="17609"/>
                        </a:lnTo>
                        <a:lnTo>
                          <a:pt x="-1242" y="20481"/>
                        </a:lnTo>
                        <a:lnTo>
                          <a:pt x="1471" y="20481"/>
                        </a:lnTo>
                        <a:lnTo>
                          <a:pt x="1471" y="26868"/>
                        </a:lnTo>
                        <a:lnTo>
                          <a:pt x="5186" y="268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F3977226-1631-F10D-4857-2F05793D7F2D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4755453" y="4357136"/>
                    <a:ext cx="18840" cy="23613"/>
                  </a:xfrm>
                  <a:custGeom>
                    <a:avLst/>
                    <a:gdLst>
                      <a:gd name="connsiteX0" fmla="*/ -1987 w 18840"/>
                      <a:gd name="connsiteY0" fmla="*/ 7946 h 23613"/>
                      <a:gd name="connsiteX1" fmla="*/ -1987 w 18840"/>
                      <a:gd name="connsiteY1" fmla="*/ 21561 h 23613"/>
                      <a:gd name="connsiteX2" fmla="*/ 1709 w 18840"/>
                      <a:gd name="connsiteY2" fmla="*/ 21561 h 23613"/>
                      <a:gd name="connsiteX3" fmla="*/ 1709 w 18840"/>
                      <a:gd name="connsiteY3" fmla="*/ 8087 h 23613"/>
                      <a:gd name="connsiteX4" fmla="*/ 2950 w 18840"/>
                      <a:gd name="connsiteY4" fmla="*/ 3294 h 23613"/>
                      <a:gd name="connsiteX5" fmla="*/ 6691 w 18840"/>
                      <a:gd name="connsiteY5" fmla="*/ 1700 h 23613"/>
                      <a:gd name="connsiteX6" fmla="*/ 11416 w 18840"/>
                      <a:gd name="connsiteY6" fmla="*/ 3609 h 23613"/>
                      <a:gd name="connsiteX7" fmla="*/ 13158 w 18840"/>
                      <a:gd name="connsiteY7" fmla="*/ 8813 h 23613"/>
                      <a:gd name="connsiteX8" fmla="*/ 13158 w 18840"/>
                      <a:gd name="connsiteY8" fmla="*/ 21561 h 23613"/>
                      <a:gd name="connsiteX9" fmla="*/ 16854 w 18840"/>
                      <a:gd name="connsiteY9" fmla="*/ 21561 h 23613"/>
                      <a:gd name="connsiteX10" fmla="*/ 16854 w 18840"/>
                      <a:gd name="connsiteY10" fmla="*/ -928 h 23613"/>
                      <a:gd name="connsiteX11" fmla="*/ 13158 w 18840"/>
                      <a:gd name="connsiteY11" fmla="*/ -928 h 23613"/>
                      <a:gd name="connsiteX12" fmla="*/ 13158 w 18840"/>
                      <a:gd name="connsiteY12" fmla="*/ 2529 h 23613"/>
                      <a:gd name="connsiteX13" fmla="*/ 10034 w 18840"/>
                      <a:gd name="connsiteY13" fmla="*/ -517 h 23613"/>
                      <a:gd name="connsiteX14" fmla="*/ 5907 w 18840"/>
                      <a:gd name="connsiteY14" fmla="*/ -1512 h 23613"/>
                      <a:gd name="connsiteX15" fmla="*/ 19 w 18840"/>
                      <a:gd name="connsiteY15" fmla="*/ 897 h 23613"/>
                      <a:gd name="connsiteX16" fmla="*/ -1987 w 18840"/>
                      <a:gd name="connsiteY16" fmla="*/ 7946 h 23613"/>
                      <a:gd name="connsiteX17" fmla="*/ 7315 w 18840"/>
                      <a:gd name="connsiteY17" fmla="*/ 22101 h 23613"/>
                      <a:gd name="connsiteX18" fmla="*/ 7315 w 18840"/>
                      <a:gd name="connsiteY18" fmla="*/ 22101 h 2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840" h="23613">
                        <a:moveTo>
                          <a:pt x="-1987" y="7946"/>
                        </a:moveTo>
                        <a:lnTo>
                          <a:pt x="-1987" y="21561"/>
                        </a:lnTo>
                        <a:lnTo>
                          <a:pt x="1709" y="21561"/>
                        </a:lnTo>
                        <a:lnTo>
                          <a:pt x="1709" y="8087"/>
                        </a:lnTo>
                        <a:cubicBezTo>
                          <a:pt x="1709" y="5958"/>
                          <a:pt x="2123" y="4360"/>
                          <a:pt x="2950" y="3294"/>
                        </a:cubicBezTo>
                        <a:cubicBezTo>
                          <a:pt x="3781" y="2231"/>
                          <a:pt x="5028" y="1700"/>
                          <a:pt x="6691" y="1700"/>
                        </a:cubicBezTo>
                        <a:cubicBezTo>
                          <a:pt x="8684" y="1700"/>
                          <a:pt x="10259" y="2336"/>
                          <a:pt x="11416" y="3609"/>
                        </a:cubicBezTo>
                        <a:cubicBezTo>
                          <a:pt x="12577" y="4881"/>
                          <a:pt x="13158" y="6616"/>
                          <a:pt x="13158" y="8813"/>
                        </a:cubicBezTo>
                        <a:lnTo>
                          <a:pt x="13158" y="21561"/>
                        </a:lnTo>
                        <a:lnTo>
                          <a:pt x="16854" y="21561"/>
                        </a:lnTo>
                        <a:lnTo>
                          <a:pt x="16854" y="-928"/>
                        </a:lnTo>
                        <a:lnTo>
                          <a:pt x="13158" y="-928"/>
                        </a:lnTo>
                        <a:lnTo>
                          <a:pt x="13158" y="2529"/>
                        </a:lnTo>
                        <a:cubicBezTo>
                          <a:pt x="12262" y="1163"/>
                          <a:pt x="11221" y="147"/>
                          <a:pt x="10034" y="-517"/>
                        </a:cubicBezTo>
                        <a:cubicBezTo>
                          <a:pt x="8851" y="-1180"/>
                          <a:pt x="7475" y="-1512"/>
                          <a:pt x="5907" y="-1512"/>
                        </a:cubicBezTo>
                        <a:cubicBezTo>
                          <a:pt x="3323" y="-1512"/>
                          <a:pt x="1360" y="-709"/>
                          <a:pt x="19" y="897"/>
                        </a:cubicBezTo>
                        <a:cubicBezTo>
                          <a:pt x="-1318" y="2503"/>
                          <a:pt x="-1987" y="4853"/>
                          <a:pt x="-1987" y="7946"/>
                        </a:cubicBezTo>
                        <a:close/>
                        <a:moveTo>
                          <a:pt x="7315" y="22101"/>
                        </a:moveTo>
                        <a:lnTo>
                          <a:pt x="7315" y="221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4F679804-88E8-4A9F-5919-7DD965BD595A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4750709" y="4327559"/>
                    <a:ext cx="20106" cy="31831"/>
                  </a:xfrm>
                  <a:custGeom>
                    <a:avLst/>
                    <a:gdLst>
                      <a:gd name="connsiteX0" fmla="*/ 14515 w 20106"/>
                      <a:gd name="connsiteY0" fmla="*/ 17503 h 31831"/>
                      <a:gd name="connsiteX1" fmla="*/ 14515 w 20106"/>
                      <a:gd name="connsiteY1" fmla="*/ 29673 h 31831"/>
                      <a:gd name="connsiteX2" fmla="*/ 18211 w 20106"/>
                      <a:gd name="connsiteY2" fmla="*/ 29673 h 31831"/>
                      <a:gd name="connsiteX3" fmla="*/ 18211 w 20106"/>
                      <a:gd name="connsiteY3" fmla="*/ -1573 h 31831"/>
                      <a:gd name="connsiteX4" fmla="*/ 14515 w 20106"/>
                      <a:gd name="connsiteY4" fmla="*/ -1573 h 31831"/>
                      <a:gd name="connsiteX5" fmla="*/ 14515 w 20106"/>
                      <a:gd name="connsiteY5" fmla="*/ 1800 h 31831"/>
                      <a:gd name="connsiteX6" fmla="*/ 11571 w 20106"/>
                      <a:gd name="connsiteY6" fmla="*/ -1181 h 31831"/>
                      <a:gd name="connsiteX7" fmla="*/ 7303 w 20106"/>
                      <a:gd name="connsiteY7" fmla="*/ -2158 h 31831"/>
                      <a:gd name="connsiteX8" fmla="*/ 663 w 20106"/>
                      <a:gd name="connsiteY8" fmla="*/ 1093 h 31831"/>
                      <a:gd name="connsiteX9" fmla="*/ -1895 w 20106"/>
                      <a:gd name="connsiteY9" fmla="*/ 9652 h 31831"/>
                      <a:gd name="connsiteX10" fmla="*/ 663 w 20106"/>
                      <a:gd name="connsiteY10" fmla="*/ 18204 h 31831"/>
                      <a:gd name="connsiteX11" fmla="*/ 7303 w 20106"/>
                      <a:gd name="connsiteY11" fmla="*/ 21455 h 31831"/>
                      <a:gd name="connsiteX12" fmla="*/ 11571 w 20106"/>
                      <a:gd name="connsiteY12" fmla="*/ 20478 h 31831"/>
                      <a:gd name="connsiteX13" fmla="*/ 14515 w 20106"/>
                      <a:gd name="connsiteY13" fmla="*/ 17503 h 31831"/>
                      <a:gd name="connsiteX14" fmla="*/ 1923 w 20106"/>
                      <a:gd name="connsiteY14" fmla="*/ 9652 h 31831"/>
                      <a:gd name="connsiteX15" fmla="*/ 3601 w 20106"/>
                      <a:gd name="connsiteY15" fmla="*/ 3258 h 31831"/>
                      <a:gd name="connsiteX16" fmla="*/ 8210 w 20106"/>
                      <a:gd name="connsiteY16" fmla="*/ 939 h 31831"/>
                      <a:gd name="connsiteX17" fmla="*/ 12825 w 20106"/>
                      <a:gd name="connsiteY17" fmla="*/ 3258 h 31831"/>
                      <a:gd name="connsiteX18" fmla="*/ 14515 w 20106"/>
                      <a:gd name="connsiteY18" fmla="*/ 9652 h 31831"/>
                      <a:gd name="connsiteX19" fmla="*/ 12825 w 20106"/>
                      <a:gd name="connsiteY19" fmla="*/ 16045 h 31831"/>
                      <a:gd name="connsiteX20" fmla="*/ 8210 w 20106"/>
                      <a:gd name="connsiteY20" fmla="*/ 18364 h 31831"/>
                      <a:gd name="connsiteX21" fmla="*/ 3601 w 20106"/>
                      <a:gd name="connsiteY21" fmla="*/ 16045 h 31831"/>
                      <a:gd name="connsiteX22" fmla="*/ 1923 w 20106"/>
                      <a:gd name="connsiteY22" fmla="*/ 9652 h 31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0106" h="31831">
                        <a:moveTo>
                          <a:pt x="14515" y="17503"/>
                        </a:moveTo>
                        <a:lnTo>
                          <a:pt x="14515" y="29673"/>
                        </a:lnTo>
                        <a:lnTo>
                          <a:pt x="18211" y="29673"/>
                        </a:lnTo>
                        <a:lnTo>
                          <a:pt x="18211" y="-1573"/>
                        </a:lnTo>
                        <a:lnTo>
                          <a:pt x="14515" y="-1573"/>
                        </a:lnTo>
                        <a:lnTo>
                          <a:pt x="14515" y="1800"/>
                        </a:lnTo>
                        <a:cubicBezTo>
                          <a:pt x="13740" y="463"/>
                          <a:pt x="12758" y="-530"/>
                          <a:pt x="11571" y="-1181"/>
                        </a:cubicBezTo>
                        <a:cubicBezTo>
                          <a:pt x="10389" y="-1833"/>
                          <a:pt x="8966" y="-2158"/>
                          <a:pt x="7303" y="-2158"/>
                        </a:cubicBezTo>
                        <a:cubicBezTo>
                          <a:pt x="4586" y="-2158"/>
                          <a:pt x="2373" y="-1074"/>
                          <a:pt x="663" y="1093"/>
                        </a:cubicBezTo>
                        <a:cubicBezTo>
                          <a:pt x="-1042" y="3265"/>
                          <a:pt x="-1895" y="6118"/>
                          <a:pt x="-1895" y="9652"/>
                        </a:cubicBezTo>
                        <a:cubicBezTo>
                          <a:pt x="-1895" y="13186"/>
                          <a:pt x="-1042" y="16036"/>
                          <a:pt x="663" y="18204"/>
                        </a:cubicBezTo>
                        <a:cubicBezTo>
                          <a:pt x="2373" y="20371"/>
                          <a:pt x="4586" y="21455"/>
                          <a:pt x="7303" y="21455"/>
                        </a:cubicBezTo>
                        <a:cubicBezTo>
                          <a:pt x="8966" y="21455"/>
                          <a:pt x="10389" y="21129"/>
                          <a:pt x="11571" y="20478"/>
                        </a:cubicBezTo>
                        <a:cubicBezTo>
                          <a:pt x="12758" y="19831"/>
                          <a:pt x="13740" y="18840"/>
                          <a:pt x="14515" y="17503"/>
                        </a:cubicBezTo>
                        <a:close/>
                        <a:moveTo>
                          <a:pt x="1923" y="9652"/>
                        </a:moveTo>
                        <a:cubicBezTo>
                          <a:pt x="1923" y="6936"/>
                          <a:pt x="2482" y="4805"/>
                          <a:pt x="3601" y="3258"/>
                        </a:cubicBezTo>
                        <a:cubicBezTo>
                          <a:pt x="4719" y="1712"/>
                          <a:pt x="6255" y="939"/>
                          <a:pt x="8210" y="939"/>
                        </a:cubicBezTo>
                        <a:cubicBezTo>
                          <a:pt x="10164" y="939"/>
                          <a:pt x="11702" y="1712"/>
                          <a:pt x="12825" y="3258"/>
                        </a:cubicBezTo>
                        <a:cubicBezTo>
                          <a:pt x="13952" y="4805"/>
                          <a:pt x="14515" y="6936"/>
                          <a:pt x="14515" y="9652"/>
                        </a:cubicBezTo>
                        <a:cubicBezTo>
                          <a:pt x="14515" y="12367"/>
                          <a:pt x="13952" y="14498"/>
                          <a:pt x="12825" y="16045"/>
                        </a:cubicBezTo>
                        <a:cubicBezTo>
                          <a:pt x="11702" y="17591"/>
                          <a:pt x="10164" y="18364"/>
                          <a:pt x="8210" y="18364"/>
                        </a:cubicBezTo>
                        <a:cubicBezTo>
                          <a:pt x="6255" y="18364"/>
                          <a:pt x="4719" y="17591"/>
                          <a:pt x="3601" y="16045"/>
                        </a:cubicBezTo>
                        <a:cubicBezTo>
                          <a:pt x="2482" y="14498"/>
                          <a:pt x="1923" y="12367"/>
                          <a:pt x="1923" y="96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2D60B264-08BF-F551-3182-6A98F2A515E2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4754447" y="4305192"/>
                    <a:ext cx="20852" cy="23613"/>
                  </a:xfrm>
                  <a:custGeom>
                    <a:avLst/>
                    <a:gdLst>
                      <a:gd name="connsiteX0" fmla="*/ 18900 w 20852"/>
                      <a:gd name="connsiteY0" fmla="*/ 11229 h 23613"/>
                      <a:gd name="connsiteX1" fmla="*/ 18900 w 20852"/>
                      <a:gd name="connsiteY1" fmla="*/ 9424 h 23613"/>
                      <a:gd name="connsiteX2" fmla="*/ 1905 w 20852"/>
                      <a:gd name="connsiteY2" fmla="*/ 9424 h 23613"/>
                      <a:gd name="connsiteX3" fmla="*/ 4206 w 20852"/>
                      <a:gd name="connsiteY3" fmla="*/ 3609 h 23613"/>
                      <a:gd name="connsiteX4" fmla="*/ 9940 w 20852"/>
                      <a:gd name="connsiteY4" fmla="*/ 1610 h 23613"/>
                      <a:gd name="connsiteX5" fmla="*/ 14066 w 20852"/>
                      <a:gd name="connsiteY5" fmla="*/ 2131 h 23613"/>
                      <a:gd name="connsiteX6" fmla="*/ 18039 w 20852"/>
                      <a:gd name="connsiteY6" fmla="*/ 3699 h 23613"/>
                      <a:gd name="connsiteX7" fmla="*/ 18039 w 20852"/>
                      <a:gd name="connsiteY7" fmla="*/ 203 h 23613"/>
                      <a:gd name="connsiteX8" fmla="*/ 13957 w 20852"/>
                      <a:gd name="connsiteY8" fmla="*/ -1082 h 23613"/>
                      <a:gd name="connsiteX9" fmla="*/ 9721 w 20852"/>
                      <a:gd name="connsiteY9" fmla="*/ -1525 h 23613"/>
                      <a:gd name="connsiteX10" fmla="*/ 1191 w 20852"/>
                      <a:gd name="connsiteY10" fmla="*/ 1604 h 23613"/>
                      <a:gd name="connsiteX11" fmla="*/ -1952 w 20852"/>
                      <a:gd name="connsiteY11" fmla="*/ 10086 h 23613"/>
                      <a:gd name="connsiteX12" fmla="*/ 1030 w 20852"/>
                      <a:gd name="connsiteY12" fmla="*/ 18843 h 23613"/>
                      <a:gd name="connsiteX13" fmla="*/ 9078 w 20852"/>
                      <a:gd name="connsiteY13" fmla="*/ 22088 h 23613"/>
                      <a:gd name="connsiteX14" fmla="*/ 16258 w 20852"/>
                      <a:gd name="connsiteY14" fmla="*/ 19165 h 23613"/>
                      <a:gd name="connsiteX15" fmla="*/ 18900 w 20852"/>
                      <a:gd name="connsiteY15" fmla="*/ 11229 h 23613"/>
                      <a:gd name="connsiteX16" fmla="*/ 15204 w 20852"/>
                      <a:gd name="connsiteY16" fmla="*/ 12315 h 23613"/>
                      <a:gd name="connsiteX17" fmla="*/ 13507 w 20852"/>
                      <a:gd name="connsiteY17" fmla="*/ 17147 h 23613"/>
                      <a:gd name="connsiteX18" fmla="*/ 9117 w 20852"/>
                      <a:gd name="connsiteY18" fmla="*/ 18959 h 23613"/>
                      <a:gd name="connsiteX19" fmla="*/ 4167 w 20852"/>
                      <a:gd name="connsiteY19" fmla="*/ 17211 h 23613"/>
                      <a:gd name="connsiteX20" fmla="*/ 2027 w 20852"/>
                      <a:gd name="connsiteY20" fmla="*/ 12289 h 23613"/>
                      <a:gd name="connsiteX21" fmla="*/ 15204 w 20852"/>
                      <a:gd name="connsiteY21" fmla="*/ 12315 h 2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0852" h="23613">
                        <a:moveTo>
                          <a:pt x="18900" y="11229"/>
                        </a:moveTo>
                        <a:lnTo>
                          <a:pt x="18900" y="9424"/>
                        </a:lnTo>
                        <a:lnTo>
                          <a:pt x="1905" y="9424"/>
                        </a:lnTo>
                        <a:cubicBezTo>
                          <a:pt x="2067" y="6879"/>
                          <a:pt x="2834" y="4941"/>
                          <a:pt x="4206" y="3609"/>
                        </a:cubicBezTo>
                        <a:cubicBezTo>
                          <a:pt x="5577" y="2277"/>
                          <a:pt x="7488" y="1610"/>
                          <a:pt x="9940" y="1610"/>
                        </a:cubicBezTo>
                        <a:cubicBezTo>
                          <a:pt x="11358" y="1610"/>
                          <a:pt x="12734" y="1784"/>
                          <a:pt x="14066" y="2131"/>
                        </a:cubicBezTo>
                        <a:cubicBezTo>
                          <a:pt x="15399" y="2478"/>
                          <a:pt x="16723" y="3000"/>
                          <a:pt x="18039" y="3699"/>
                        </a:cubicBezTo>
                        <a:lnTo>
                          <a:pt x="18039" y="203"/>
                        </a:lnTo>
                        <a:cubicBezTo>
                          <a:pt x="16710" y="-358"/>
                          <a:pt x="15350" y="-786"/>
                          <a:pt x="13957" y="-1082"/>
                        </a:cubicBezTo>
                        <a:cubicBezTo>
                          <a:pt x="12564" y="-1377"/>
                          <a:pt x="11152" y="-1525"/>
                          <a:pt x="9721" y="-1525"/>
                        </a:cubicBezTo>
                        <a:cubicBezTo>
                          <a:pt x="6130" y="-1525"/>
                          <a:pt x="3287" y="-482"/>
                          <a:pt x="1191" y="1604"/>
                        </a:cubicBezTo>
                        <a:cubicBezTo>
                          <a:pt x="-904" y="3694"/>
                          <a:pt x="-1952" y="6522"/>
                          <a:pt x="-1952" y="10086"/>
                        </a:cubicBezTo>
                        <a:cubicBezTo>
                          <a:pt x="-1952" y="13765"/>
                          <a:pt x="-958" y="16684"/>
                          <a:pt x="1030" y="18843"/>
                        </a:cubicBezTo>
                        <a:cubicBezTo>
                          <a:pt x="3019" y="21006"/>
                          <a:pt x="5701" y="22088"/>
                          <a:pt x="9078" y="22088"/>
                        </a:cubicBezTo>
                        <a:cubicBezTo>
                          <a:pt x="12104" y="22088"/>
                          <a:pt x="14497" y="21114"/>
                          <a:pt x="16258" y="19165"/>
                        </a:cubicBezTo>
                        <a:cubicBezTo>
                          <a:pt x="18019" y="17220"/>
                          <a:pt x="18900" y="14575"/>
                          <a:pt x="18900" y="11229"/>
                        </a:cubicBezTo>
                        <a:close/>
                        <a:moveTo>
                          <a:pt x="15204" y="12315"/>
                        </a:moveTo>
                        <a:cubicBezTo>
                          <a:pt x="15178" y="14333"/>
                          <a:pt x="14613" y="15943"/>
                          <a:pt x="13507" y="17147"/>
                        </a:cubicBezTo>
                        <a:cubicBezTo>
                          <a:pt x="12401" y="18355"/>
                          <a:pt x="10938" y="18959"/>
                          <a:pt x="9117" y="18959"/>
                        </a:cubicBezTo>
                        <a:cubicBezTo>
                          <a:pt x="7055" y="18959"/>
                          <a:pt x="5406" y="18376"/>
                          <a:pt x="4167" y="17211"/>
                        </a:cubicBezTo>
                        <a:cubicBezTo>
                          <a:pt x="2929" y="16046"/>
                          <a:pt x="2215" y="14405"/>
                          <a:pt x="2027" y="12289"/>
                        </a:cubicBezTo>
                        <a:lnTo>
                          <a:pt x="15204" y="123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0D558D2-C0B5-3210-46BC-923434F7603B}"/>
                  </a:ext>
                </a:extLst>
              </p:cNvPr>
              <p:cNvSpPr/>
              <p:nvPr/>
            </p:nvSpPr>
            <p:spPr>
              <a:xfrm>
                <a:off x="15075961" y="3784134"/>
                <a:ext cx="1780096" cy="1373125"/>
              </a:xfrm>
              <a:custGeom>
                <a:avLst/>
                <a:gdLst>
                  <a:gd name="connsiteX0" fmla="*/ 0 w 1780096"/>
                  <a:gd name="connsiteY0" fmla="*/ 1238849 h 1373125"/>
                  <a:gd name="connsiteX1" fmla="*/ 5100 w 1780096"/>
                  <a:gd name="connsiteY1" fmla="*/ 962673 h 1373125"/>
                  <a:gd name="connsiteX2" fmla="*/ 10202 w 1780096"/>
                  <a:gd name="connsiteY2" fmla="*/ 737122 h 1373125"/>
                  <a:gd name="connsiteX3" fmla="*/ 15303 w 1780096"/>
                  <a:gd name="connsiteY3" fmla="*/ 701514 h 1373125"/>
                  <a:gd name="connsiteX4" fmla="*/ 20404 w 1780096"/>
                  <a:gd name="connsiteY4" fmla="*/ 532625 h 1373125"/>
                  <a:gd name="connsiteX5" fmla="*/ 25501 w 1780096"/>
                  <a:gd name="connsiteY5" fmla="*/ 416640 h 1373125"/>
                  <a:gd name="connsiteX6" fmla="*/ 35704 w 1780096"/>
                  <a:gd name="connsiteY6" fmla="*/ 819074 h 1373125"/>
                  <a:gd name="connsiteX7" fmla="*/ 40805 w 1780096"/>
                  <a:gd name="connsiteY7" fmla="*/ 810529 h 1373125"/>
                  <a:gd name="connsiteX8" fmla="*/ 45906 w 1780096"/>
                  <a:gd name="connsiteY8" fmla="*/ 915847 h 1373125"/>
                  <a:gd name="connsiteX9" fmla="*/ 51007 w 1780096"/>
                  <a:gd name="connsiteY9" fmla="*/ 949567 h 1373125"/>
                  <a:gd name="connsiteX10" fmla="*/ 56104 w 1780096"/>
                  <a:gd name="connsiteY10" fmla="*/ 947893 h 1373125"/>
                  <a:gd name="connsiteX11" fmla="*/ 61206 w 1780096"/>
                  <a:gd name="connsiteY11" fmla="*/ 940306 h 1373125"/>
                  <a:gd name="connsiteX12" fmla="*/ 66307 w 1780096"/>
                  <a:gd name="connsiteY12" fmla="*/ 945225 h 1373125"/>
                  <a:gd name="connsiteX13" fmla="*/ 71408 w 1780096"/>
                  <a:gd name="connsiteY13" fmla="*/ 983571 h 1373125"/>
                  <a:gd name="connsiteX14" fmla="*/ 76509 w 1780096"/>
                  <a:gd name="connsiteY14" fmla="*/ 1030356 h 1373125"/>
                  <a:gd name="connsiteX15" fmla="*/ 81611 w 1780096"/>
                  <a:gd name="connsiteY15" fmla="*/ 1065824 h 1373125"/>
                  <a:gd name="connsiteX16" fmla="*/ 86708 w 1780096"/>
                  <a:gd name="connsiteY16" fmla="*/ 1019216 h 1373125"/>
                  <a:gd name="connsiteX17" fmla="*/ 91809 w 1780096"/>
                  <a:gd name="connsiteY17" fmla="*/ 1071424 h 1373125"/>
                  <a:gd name="connsiteX18" fmla="*/ 96910 w 1780096"/>
                  <a:gd name="connsiteY18" fmla="*/ 1026576 h 1373125"/>
                  <a:gd name="connsiteX19" fmla="*/ 102011 w 1780096"/>
                  <a:gd name="connsiteY19" fmla="*/ 1007405 h 1373125"/>
                  <a:gd name="connsiteX20" fmla="*/ 107113 w 1780096"/>
                  <a:gd name="connsiteY20" fmla="*/ 1000813 h 1373125"/>
                  <a:gd name="connsiteX21" fmla="*/ 112214 w 1780096"/>
                  <a:gd name="connsiteY21" fmla="*/ 940306 h 1373125"/>
                  <a:gd name="connsiteX22" fmla="*/ 117311 w 1780096"/>
                  <a:gd name="connsiteY22" fmla="*/ 897737 h 1373125"/>
                  <a:gd name="connsiteX23" fmla="*/ 122412 w 1780096"/>
                  <a:gd name="connsiteY23" fmla="*/ 947873 h 1373125"/>
                  <a:gd name="connsiteX24" fmla="*/ 127513 w 1780096"/>
                  <a:gd name="connsiteY24" fmla="*/ 980589 h 1373125"/>
                  <a:gd name="connsiteX25" fmla="*/ 132615 w 1780096"/>
                  <a:gd name="connsiteY25" fmla="*/ 1023385 h 1373125"/>
                  <a:gd name="connsiteX26" fmla="*/ 137716 w 1780096"/>
                  <a:gd name="connsiteY26" fmla="*/ 1094264 h 1373125"/>
                  <a:gd name="connsiteX27" fmla="*/ 142817 w 1780096"/>
                  <a:gd name="connsiteY27" fmla="*/ 1215401 h 1373125"/>
                  <a:gd name="connsiteX28" fmla="*/ 153015 w 1780096"/>
                  <a:gd name="connsiteY28" fmla="*/ 1106259 h 1373125"/>
                  <a:gd name="connsiteX29" fmla="*/ 158117 w 1780096"/>
                  <a:gd name="connsiteY29" fmla="*/ 1040324 h 1373125"/>
                  <a:gd name="connsiteX30" fmla="*/ 163218 w 1780096"/>
                  <a:gd name="connsiteY30" fmla="*/ 1064816 h 1373125"/>
                  <a:gd name="connsiteX31" fmla="*/ 168319 w 1780096"/>
                  <a:gd name="connsiteY31" fmla="*/ 995496 h 1373125"/>
                  <a:gd name="connsiteX32" fmla="*/ 173420 w 1780096"/>
                  <a:gd name="connsiteY32" fmla="*/ 1009593 h 1373125"/>
                  <a:gd name="connsiteX33" fmla="*/ 178522 w 1780096"/>
                  <a:gd name="connsiteY33" fmla="*/ 1033904 h 1373125"/>
                  <a:gd name="connsiteX34" fmla="*/ 183619 w 1780096"/>
                  <a:gd name="connsiteY34" fmla="*/ 1094173 h 1373125"/>
                  <a:gd name="connsiteX35" fmla="*/ 188720 w 1780096"/>
                  <a:gd name="connsiteY35" fmla="*/ 1044012 h 1373125"/>
                  <a:gd name="connsiteX36" fmla="*/ 193821 w 1780096"/>
                  <a:gd name="connsiteY36" fmla="*/ 1023307 h 1373125"/>
                  <a:gd name="connsiteX37" fmla="*/ 198922 w 1780096"/>
                  <a:gd name="connsiteY37" fmla="*/ 1087380 h 1373125"/>
                  <a:gd name="connsiteX38" fmla="*/ 204023 w 1780096"/>
                  <a:gd name="connsiteY38" fmla="*/ 1023965 h 1373125"/>
                  <a:gd name="connsiteX39" fmla="*/ 209125 w 1780096"/>
                  <a:gd name="connsiteY39" fmla="*/ 1018113 h 1373125"/>
                  <a:gd name="connsiteX40" fmla="*/ 214222 w 1780096"/>
                  <a:gd name="connsiteY40" fmla="*/ 1047627 h 1373125"/>
                  <a:gd name="connsiteX41" fmla="*/ 219323 w 1780096"/>
                  <a:gd name="connsiteY41" fmla="*/ 1098980 h 1373125"/>
                  <a:gd name="connsiteX42" fmla="*/ 224424 w 1780096"/>
                  <a:gd name="connsiteY42" fmla="*/ 1067501 h 1373125"/>
                  <a:gd name="connsiteX43" fmla="*/ 229526 w 1780096"/>
                  <a:gd name="connsiteY43" fmla="*/ 1108208 h 1373125"/>
                  <a:gd name="connsiteX44" fmla="*/ 234627 w 1780096"/>
                  <a:gd name="connsiteY44" fmla="*/ 1117859 h 1373125"/>
                  <a:gd name="connsiteX45" fmla="*/ 239728 w 1780096"/>
                  <a:gd name="connsiteY45" fmla="*/ 1085550 h 1373125"/>
                  <a:gd name="connsiteX46" fmla="*/ 244825 w 1780096"/>
                  <a:gd name="connsiteY46" fmla="*/ 1039415 h 1373125"/>
                  <a:gd name="connsiteX47" fmla="*/ 249926 w 1780096"/>
                  <a:gd name="connsiteY47" fmla="*/ 1060465 h 1373125"/>
                  <a:gd name="connsiteX48" fmla="*/ 255028 w 1780096"/>
                  <a:gd name="connsiteY48" fmla="*/ 1017998 h 1373125"/>
                  <a:gd name="connsiteX49" fmla="*/ 260129 w 1780096"/>
                  <a:gd name="connsiteY49" fmla="*/ 1016506 h 1373125"/>
                  <a:gd name="connsiteX50" fmla="*/ 265230 w 1780096"/>
                  <a:gd name="connsiteY50" fmla="*/ 1015967 h 1373125"/>
                  <a:gd name="connsiteX51" fmla="*/ 270331 w 1780096"/>
                  <a:gd name="connsiteY51" fmla="*/ 1062254 h 1373125"/>
                  <a:gd name="connsiteX52" fmla="*/ 275428 w 1780096"/>
                  <a:gd name="connsiteY52" fmla="*/ 1005756 h 1373125"/>
                  <a:gd name="connsiteX53" fmla="*/ 280530 w 1780096"/>
                  <a:gd name="connsiteY53" fmla="*/ 995681 h 1373125"/>
                  <a:gd name="connsiteX54" fmla="*/ 285631 w 1780096"/>
                  <a:gd name="connsiteY54" fmla="*/ 970593 h 1373125"/>
                  <a:gd name="connsiteX55" fmla="*/ 290732 w 1780096"/>
                  <a:gd name="connsiteY55" fmla="*/ 960534 h 1373125"/>
                  <a:gd name="connsiteX56" fmla="*/ 295833 w 1780096"/>
                  <a:gd name="connsiteY56" fmla="*/ 895656 h 1373125"/>
                  <a:gd name="connsiteX57" fmla="*/ 300934 w 1780096"/>
                  <a:gd name="connsiteY57" fmla="*/ 870970 h 1373125"/>
                  <a:gd name="connsiteX58" fmla="*/ 306032 w 1780096"/>
                  <a:gd name="connsiteY58" fmla="*/ 944246 h 1373125"/>
                  <a:gd name="connsiteX59" fmla="*/ 311133 w 1780096"/>
                  <a:gd name="connsiteY59" fmla="*/ 949620 h 1373125"/>
                  <a:gd name="connsiteX60" fmla="*/ 316234 w 1780096"/>
                  <a:gd name="connsiteY60" fmla="*/ 923746 h 1373125"/>
                  <a:gd name="connsiteX61" fmla="*/ 321335 w 1780096"/>
                  <a:gd name="connsiteY61" fmla="*/ 918914 h 1373125"/>
                  <a:gd name="connsiteX62" fmla="*/ 326436 w 1780096"/>
                  <a:gd name="connsiteY62" fmla="*/ 796851 h 1373125"/>
                  <a:gd name="connsiteX63" fmla="*/ 336639 w 1780096"/>
                  <a:gd name="connsiteY63" fmla="*/ 606448 h 1373125"/>
                  <a:gd name="connsiteX64" fmla="*/ 341736 w 1780096"/>
                  <a:gd name="connsiteY64" fmla="*/ 582432 h 1373125"/>
                  <a:gd name="connsiteX65" fmla="*/ 351938 w 1780096"/>
                  <a:gd name="connsiteY65" fmla="*/ 265323 h 1373125"/>
                  <a:gd name="connsiteX66" fmla="*/ 357040 w 1780096"/>
                  <a:gd name="connsiteY66" fmla="*/ 308135 h 1373125"/>
                  <a:gd name="connsiteX67" fmla="*/ 362141 w 1780096"/>
                  <a:gd name="connsiteY67" fmla="*/ 0 h 1373125"/>
                  <a:gd name="connsiteX68" fmla="*/ 367242 w 1780096"/>
                  <a:gd name="connsiteY68" fmla="*/ 59963 h 1373125"/>
                  <a:gd name="connsiteX69" fmla="*/ 372339 w 1780096"/>
                  <a:gd name="connsiteY69" fmla="*/ 129907 h 1373125"/>
                  <a:gd name="connsiteX70" fmla="*/ 377440 w 1780096"/>
                  <a:gd name="connsiteY70" fmla="*/ 294639 h 1373125"/>
                  <a:gd name="connsiteX71" fmla="*/ 382542 w 1780096"/>
                  <a:gd name="connsiteY71" fmla="*/ 222691 h 1373125"/>
                  <a:gd name="connsiteX72" fmla="*/ 387643 w 1780096"/>
                  <a:gd name="connsiteY72" fmla="*/ 493119 h 1373125"/>
                  <a:gd name="connsiteX73" fmla="*/ 392744 w 1780096"/>
                  <a:gd name="connsiteY73" fmla="*/ 347226 h 1373125"/>
                  <a:gd name="connsiteX74" fmla="*/ 397845 w 1780096"/>
                  <a:gd name="connsiteY74" fmla="*/ 471571 h 1373125"/>
                  <a:gd name="connsiteX75" fmla="*/ 402942 w 1780096"/>
                  <a:gd name="connsiteY75" fmla="*/ 576202 h 1373125"/>
                  <a:gd name="connsiteX76" fmla="*/ 408044 w 1780096"/>
                  <a:gd name="connsiteY76" fmla="*/ 661362 h 1373125"/>
                  <a:gd name="connsiteX77" fmla="*/ 413145 w 1780096"/>
                  <a:gd name="connsiteY77" fmla="*/ 738705 h 1373125"/>
                  <a:gd name="connsiteX78" fmla="*/ 418246 w 1780096"/>
                  <a:gd name="connsiteY78" fmla="*/ 824679 h 1373125"/>
                  <a:gd name="connsiteX79" fmla="*/ 423347 w 1780096"/>
                  <a:gd name="connsiteY79" fmla="*/ 876024 h 1373125"/>
                  <a:gd name="connsiteX80" fmla="*/ 428449 w 1780096"/>
                  <a:gd name="connsiteY80" fmla="*/ 981132 h 1373125"/>
                  <a:gd name="connsiteX81" fmla="*/ 433546 w 1780096"/>
                  <a:gd name="connsiteY81" fmla="*/ 1071276 h 1373125"/>
                  <a:gd name="connsiteX82" fmla="*/ 443748 w 1780096"/>
                  <a:gd name="connsiteY82" fmla="*/ 1128004 h 1373125"/>
                  <a:gd name="connsiteX83" fmla="*/ 448849 w 1780096"/>
                  <a:gd name="connsiteY83" fmla="*/ 1078452 h 1373125"/>
                  <a:gd name="connsiteX84" fmla="*/ 453951 w 1780096"/>
                  <a:gd name="connsiteY84" fmla="*/ 1066198 h 1373125"/>
                  <a:gd name="connsiteX85" fmla="*/ 459052 w 1780096"/>
                  <a:gd name="connsiteY85" fmla="*/ 1013051 h 1373125"/>
                  <a:gd name="connsiteX86" fmla="*/ 464149 w 1780096"/>
                  <a:gd name="connsiteY86" fmla="*/ 1065404 h 1373125"/>
                  <a:gd name="connsiteX87" fmla="*/ 469250 w 1780096"/>
                  <a:gd name="connsiteY87" fmla="*/ 1102784 h 1373125"/>
                  <a:gd name="connsiteX88" fmla="*/ 479453 w 1780096"/>
                  <a:gd name="connsiteY88" fmla="*/ 1143392 h 1373125"/>
                  <a:gd name="connsiteX89" fmla="*/ 484554 w 1780096"/>
                  <a:gd name="connsiteY89" fmla="*/ 1205014 h 1373125"/>
                  <a:gd name="connsiteX90" fmla="*/ 489655 w 1780096"/>
                  <a:gd name="connsiteY90" fmla="*/ 1198603 h 1373125"/>
                  <a:gd name="connsiteX91" fmla="*/ 499853 w 1780096"/>
                  <a:gd name="connsiteY91" fmla="*/ 1151181 h 1373125"/>
                  <a:gd name="connsiteX92" fmla="*/ 504955 w 1780096"/>
                  <a:gd name="connsiteY92" fmla="*/ 1144453 h 1373125"/>
                  <a:gd name="connsiteX93" fmla="*/ 510056 w 1780096"/>
                  <a:gd name="connsiteY93" fmla="*/ 1090994 h 1373125"/>
                  <a:gd name="connsiteX94" fmla="*/ 515157 w 1780096"/>
                  <a:gd name="connsiteY94" fmla="*/ 1095016 h 1373125"/>
                  <a:gd name="connsiteX95" fmla="*/ 520258 w 1780096"/>
                  <a:gd name="connsiteY95" fmla="*/ 1179695 h 1373125"/>
                  <a:gd name="connsiteX96" fmla="*/ 525360 w 1780096"/>
                  <a:gd name="connsiteY96" fmla="*/ 1235568 h 1373125"/>
                  <a:gd name="connsiteX97" fmla="*/ 530457 w 1780096"/>
                  <a:gd name="connsiteY97" fmla="*/ 1239273 h 1373125"/>
                  <a:gd name="connsiteX98" fmla="*/ 535558 w 1780096"/>
                  <a:gd name="connsiteY98" fmla="*/ 1267236 h 1373125"/>
                  <a:gd name="connsiteX99" fmla="*/ 540659 w 1780096"/>
                  <a:gd name="connsiteY99" fmla="*/ 1155564 h 1373125"/>
                  <a:gd name="connsiteX100" fmla="*/ 545760 w 1780096"/>
                  <a:gd name="connsiteY100" fmla="*/ 1114372 h 1373125"/>
                  <a:gd name="connsiteX101" fmla="*/ 550862 w 1780096"/>
                  <a:gd name="connsiteY101" fmla="*/ 1085373 h 1373125"/>
                  <a:gd name="connsiteX102" fmla="*/ 555963 w 1780096"/>
                  <a:gd name="connsiteY102" fmla="*/ 1068653 h 1373125"/>
                  <a:gd name="connsiteX103" fmla="*/ 561060 w 1780096"/>
                  <a:gd name="connsiteY103" fmla="*/ 1070310 h 1373125"/>
                  <a:gd name="connsiteX104" fmla="*/ 566161 w 1780096"/>
                  <a:gd name="connsiteY104" fmla="*/ 1148199 h 1373125"/>
                  <a:gd name="connsiteX105" fmla="*/ 576364 w 1780096"/>
                  <a:gd name="connsiteY105" fmla="*/ 1209410 h 1373125"/>
                  <a:gd name="connsiteX106" fmla="*/ 581465 w 1780096"/>
                  <a:gd name="connsiteY106" fmla="*/ 1211392 h 1373125"/>
                  <a:gd name="connsiteX107" fmla="*/ 586566 w 1780096"/>
                  <a:gd name="connsiteY107" fmla="*/ 1174649 h 1373125"/>
                  <a:gd name="connsiteX108" fmla="*/ 591663 w 1780096"/>
                  <a:gd name="connsiteY108" fmla="*/ 1156592 h 1373125"/>
                  <a:gd name="connsiteX109" fmla="*/ 596764 w 1780096"/>
                  <a:gd name="connsiteY109" fmla="*/ 1152612 h 1373125"/>
                  <a:gd name="connsiteX110" fmla="*/ 606967 w 1780096"/>
                  <a:gd name="connsiteY110" fmla="*/ 1096665 h 1373125"/>
                  <a:gd name="connsiteX111" fmla="*/ 612068 w 1780096"/>
                  <a:gd name="connsiteY111" fmla="*/ 1151913 h 1373125"/>
                  <a:gd name="connsiteX112" fmla="*/ 617169 w 1780096"/>
                  <a:gd name="connsiteY112" fmla="*/ 1195358 h 1373125"/>
                  <a:gd name="connsiteX113" fmla="*/ 622266 w 1780096"/>
                  <a:gd name="connsiteY113" fmla="*/ 1186805 h 1373125"/>
                  <a:gd name="connsiteX114" fmla="*/ 627368 w 1780096"/>
                  <a:gd name="connsiteY114" fmla="*/ 1222417 h 1373125"/>
                  <a:gd name="connsiteX115" fmla="*/ 632469 w 1780096"/>
                  <a:gd name="connsiteY115" fmla="*/ 1250199 h 1373125"/>
                  <a:gd name="connsiteX116" fmla="*/ 637570 w 1780096"/>
                  <a:gd name="connsiteY116" fmla="*/ 1231747 h 1373125"/>
                  <a:gd name="connsiteX117" fmla="*/ 642671 w 1780096"/>
                  <a:gd name="connsiteY117" fmla="*/ 1227808 h 1373125"/>
                  <a:gd name="connsiteX118" fmla="*/ 647773 w 1780096"/>
                  <a:gd name="connsiteY118" fmla="*/ 1238405 h 1373125"/>
                  <a:gd name="connsiteX119" fmla="*/ 652874 w 1780096"/>
                  <a:gd name="connsiteY119" fmla="*/ 1210043 h 1373125"/>
                  <a:gd name="connsiteX120" fmla="*/ 657971 w 1780096"/>
                  <a:gd name="connsiteY120" fmla="*/ 1233474 h 1373125"/>
                  <a:gd name="connsiteX121" fmla="*/ 663072 w 1780096"/>
                  <a:gd name="connsiteY121" fmla="*/ 1244405 h 1373125"/>
                  <a:gd name="connsiteX122" fmla="*/ 668173 w 1780096"/>
                  <a:gd name="connsiteY122" fmla="*/ 1237410 h 1373125"/>
                  <a:gd name="connsiteX123" fmla="*/ 673274 w 1780096"/>
                  <a:gd name="connsiteY123" fmla="*/ 1258732 h 1373125"/>
                  <a:gd name="connsiteX124" fmla="*/ 678376 w 1780096"/>
                  <a:gd name="connsiteY124" fmla="*/ 1272339 h 1373125"/>
                  <a:gd name="connsiteX125" fmla="*/ 688574 w 1780096"/>
                  <a:gd name="connsiteY125" fmla="*/ 1245540 h 1373125"/>
                  <a:gd name="connsiteX126" fmla="*/ 693675 w 1780096"/>
                  <a:gd name="connsiteY126" fmla="*/ 1262971 h 1373125"/>
                  <a:gd name="connsiteX127" fmla="*/ 698776 w 1780096"/>
                  <a:gd name="connsiteY127" fmla="*/ 1257054 h 1373125"/>
                  <a:gd name="connsiteX128" fmla="*/ 703878 w 1780096"/>
                  <a:gd name="connsiteY128" fmla="*/ 1282467 h 1373125"/>
                  <a:gd name="connsiteX129" fmla="*/ 708979 w 1780096"/>
                  <a:gd name="connsiteY129" fmla="*/ 1284075 h 1373125"/>
                  <a:gd name="connsiteX130" fmla="*/ 714080 w 1780096"/>
                  <a:gd name="connsiteY130" fmla="*/ 1307749 h 1373125"/>
                  <a:gd name="connsiteX131" fmla="*/ 719177 w 1780096"/>
                  <a:gd name="connsiteY131" fmla="*/ 1251597 h 1373125"/>
                  <a:gd name="connsiteX132" fmla="*/ 724279 w 1780096"/>
                  <a:gd name="connsiteY132" fmla="*/ 1260751 h 1373125"/>
                  <a:gd name="connsiteX133" fmla="*/ 729380 w 1780096"/>
                  <a:gd name="connsiteY133" fmla="*/ 1233845 h 1373125"/>
                  <a:gd name="connsiteX134" fmla="*/ 734481 w 1780096"/>
                  <a:gd name="connsiteY134" fmla="*/ 1253752 h 1373125"/>
                  <a:gd name="connsiteX135" fmla="*/ 739582 w 1780096"/>
                  <a:gd name="connsiteY135" fmla="*/ 1165520 h 1373125"/>
                  <a:gd name="connsiteX136" fmla="*/ 744683 w 1780096"/>
                  <a:gd name="connsiteY136" fmla="*/ 1163213 h 1373125"/>
                  <a:gd name="connsiteX137" fmla="*/ 749781 w 1780096"/>
                  <a:gd name="connsiteY137" fmla="*/ 1136031 h 1373125"/>
                  <a:gd name="connsiteX138" fmla="*/ 754882 w 1780096"/>
                  <a:gd name="connsiteY138" fmla="*/ 1145288 h 1373125"/>
                  <a:gd name="connsiteX139" fmla="*/ 759983 w 1780096"/>
                  <a:gd name="connsiteY139" fmla="*/ 1144794 h 1373125"/>
                  <a:gd name="connsiteX140" fmla="*/ 770185 w 1780096"/>
                  <a:gd name="connsiteY140" fmla="*/ 1261964 h 1373125"/>
                  <a:gd name="connsiteX141" fmla="*/ 775287 w 1780096"/>
                  <a:gd name="connsiteY141" fmla="*/ 1265562 h 1373125"/>
                  <a:gd name="connsiteX142" fmla="*/ 780384 w 1780096"/>
                  <a:gd name="connsiteY142" fmla="*/ 1243792 h 1373125"/>
                  <a:gd name="connsiteX143" fmla="*/ 785485 w 1780096"/>
                  <a:gd name="connsiteY143" fmla="*/ 1237286 h 1373125"/>
                  <a:gd name="connsiteX144" fmla="*/ 790586 w 1780096"/>
                  <a:gd name="connsiteY144" fmla="*/ 1222733 h 1373125"/>
                  <a:gd name="connsiteX145" fmla="*/ 795687 w 1780096"/>
                  <a:gd name="connsiteY145" fmla="*/ 1197604 h 1373125"/>
                  <a:gd name="connsiteX146" fmla="*/ 800789 w 1780096"/>
                  <a:gd name="connsiteY146" fmla="*/ 1181928 h 1373125"/>
                  <a:gd name="connsiteX147" fmla="*/ 805890 w 1780096"/>
                  <a:gd name="connsiteY147" fmla="*/ 1185551 h 1373125"/>
                  <a:gd name="connsiteX148" fmla="*/ 810987 w 1780096"/>
                  <a:gd name="connsiteY148" fmla="*/ 1141871 h 1373125"/>
                  <a:gd name="connsiteX149" fmla="*/ 816088 w 1780096"/>
                  <a:gd name="connsiteY149" fmla="*/ 1173872 h 1373125"/>
                  <a:gd name="connsiteX150" fmla="*/ 821189 w 1780096"/>
                  <a:gd name="connsiteY150" fmla="*/ 1185534 h 1373125"/>
                  <a:gd name="connsiteX151" fmla="*/ 826291 w 1780096"/>
                  <a:gd name="connsiteY151" fmla="*/ 1204977 h 1373125"/>
                  <a:gd name="connsiteX152" fmla="*/ 831392 w 1780096"/>
                  <a:gd name="connsiteY152" fmla="*/ 1216141 h 1373125"/>
                  <a:gd name="connsiteX153" fmla="*/ 836493 w 1780096"/>
                  <a:gd name="connsiteY153" fmla="*/ 1241312 h 1373125"/>
                  <a:gd name="connsiteX154" fmla="*/ 846691 w 1780096"/>
                  <a:gd name="connsiteY154" fmla="*/ 1237879 h 1373125"/>
                  <a:gd name="connsiteX155" fmla="*/ 851793 w 1780096"/>
                  <a:gd name="connsiteY155" fmla="*/ 1222947 h 1373125"/>
                  <a:gd name="connsiteX156" fmla="*/ 856894 w 1780096"/>
                  <a:gd name="connsiteY156" fmla="*/ 1240860 h 1373125"/>
                  <a:gd name="connsiteX157" fmla="*/ 861995 w 1780096"/>
                  <a:gd name="connsiteY157" fmla="*/ 1241756 h 1373125"/>
                  <a:gd name="connsiteX158" fmla="*/ 872198 w 1780096"/>
                  <a:gd name="connsiteY158" fmla="*/ 1214632 h 1373125"/>
                  <a:gd name="connsiteX159" fmla="*/ 877295 w 1780096"/>
                  <a:gd name="connsiteY159" fmla="*/ 1252839 h 1373125"/>
                  <a:gd name="connsiteX160" fmla="*/ 882396 w 1780096"/>
                  <a:gd name="connsiteY160" fmla="*/ 1258600 h 1373125"/>
                  <a:gd name="connsiteX161" fmla="*/ 887497 w 1780096"/>
                  <a:gd name="connsiteY161" fmla="*/ 1272031 h 1373125"/>
                  <a:gd name="connsiteX162" fmla="*/ 892598 w 1780096"/>
                  <a:gd name="connsiteY162" fmla="*/ 1280300 h 1373125"/>
                  <a:gd name="connsiteX163" fmla="*/ 897700 w 1780096"/>
                  <a:gd name="connsiteY163" fmla="*/ 1314251 h 1373125"/>
                  <a:gd name="connsiteX164" fmla="*/ 902801 w 1780096"/>
                  <a:gd name="connsiteY164" fmla="*/ 1299151 h 1373125"/>
                  <a:gd name="connsiteX165" fmla="*/ 907898 w 1780096"/>
                  <a:gd name="connsiteY165" fmla="*/ 1278248 h 1373125"/>
                  <a:gd name="connsiteX166" fmla="*/ 912999 w 1780096"/>
                  <a:gd name="connsiteY166" fmla="*/ 1263263 h 1373125"/>
                  <a:gd name="connsiteX167" fmla="*/ 918100 w 1780096"/>
                  <a:gd name="connsiteY167" fmla="*/ 1282204 h 1373125"/>
                  <a:gd name="connsiteX168" fmla="*/ 923202 w 1780096"/>
                  <a:gd name="connsiteY168" fmla="*/ 1261997 h 1373125"/>
                  <a:gd name="connsiteX169" fmla="*/ 928303 w 1780096"/>
                  <a:gd name="connsiteY169" fmla="*/ 1244849 h 1373125"/>
                  <a:gd name="connsiteX170" fmla="*/ 933404 w 1780096"/>
                  <a:gd name="connsiteY170" fmla="*/ 1256026 h 1373125"/>
                  <a:gd name="connsiteX171" fmla="*/ 938501 w 1780096"/>
                  <a:gd name="connsiteY171" fmla="*/ 1263391 h 1373125"/>
                  <a:gd name="connsiteX172" fmla="*/ 943602 w 1780096"/>
                  <a:gd name="connsiteY172" fmla="*/ 1246547 h 1373125"/>
                  <a:gd name="connsiteX173" fmla="*/ 948704 w 1780096"/>
                  <a:gd name="connsiteY173" fmla="*/ 1263868 h 1373125"/>
                  <a:gd name="connsiteX174" fmla="*/ 953805 w 1780096"/>
                  <a:gd name="connsiteY174" fmla="*/ 1278655 h 1373125"/>
                  <a:gd name="connsiteX175" fmla="*/ 958906 w 1780096"/>
                  <a:gd name="connsiteY175" fmla="*/ 1280679 h 1373125"/>
                  <a:gd name="connsiteX176" fmla="*/ 964007 w 1780096"/>
                  <a:gd name="connsiteY176" fmla="*/ 1297641 h 1373125"/>
                  <a:gd name="connsiteX177" fmla="*/ 969104 w 1780096"/>
                  <a:gd name="connsiteY177" fmla="*/ 1293607 h 1373125"/>
                  <a:gd name="connsiteX178" fmla="*/ 974206 w 1780096"/>
                  <a:gd name="connsiteY178" fmla="*/ 1246523 h 1373125"/>
                  <a:gd name="connsiteX179" fmla="*/ 979307 w 1780096"/>
                  <a:gd name="connsiteY179" fmla="*/ 1263050 h 1373125"/>
                  <a:gd name="connsiteX180" fmla="*/ 984408 w 1780096"/>
                  <a:gd name="connsiteY180" fmla="*/ 1263103 h 1373125"/>
                  <a:gd name="connsiteX181" fmla="*/ 989509 w 1780096"/>
                  <a:gd name="connsiteY181" fmla="*/ 1222335 h 1373125"/>
                  <a:gd name="connsiteX182" fmla="*/ 994611 w 1780096"/>
                  <a:gd name="connsiteY182" fmla="*/ 1226648 h 1373125"/>
                  <a:gd name="connsiteX183" fmla="*/ 999712 w 1780096"/>
                  <a:gd name="connsiteY183" fmla="*/ 1259686 h 1373125"/>
                  <a:gd name="connsiteX184" fmla="*/ 1004809 w 1780096"/>
                  <a:gd name="connsiteY184" fmla="*/ 1259464 h 1373125"/>
                  <a:gd name="connsiteX185" fmla="*/ 1009910 w 1780096"/>
                  <a:gd name="connsiteY185" fmla="*/ 1272228 h 1373125"/>
                  <a:gd name="connsiteX186" fmla="*/ 1015011 w 1780096"/>
                  <a:gd name="connsiteY186" fmla="*/ 1274667 h 1373125"/>
                  <a:gd name="connsiteX187" fmla="*/ 1020112 w 1780096"/>
                  <a:gd name="connsiteY187" fmla="*/ 1273556 h 1373125"/>
                  <a:gd name="connsiteX188" fmla="*/ 1025214 w 1780096"/>
                  <a:gd name="connsiteY188" fmla="*/ 1280452 h 1373125"/>
                  <a:gd name="connsiteX189" fmla="*/ 1030315 w 1780096"/>
                  <a:gd name="connsiteY189" fmla="*/ 1270887 h 1373125"/>
                  <a:gd name="connsiteX190" fmla="*/ 1035412 w 1780096"/>
                  <a:gd name="connsiteY190" fmla="*/ 1252329 h 1373125"/>
                  <a:gd name="connsiteX191" fmla="*/ 1040513 w 1780096"/>
                  <a:gd name="connsiteY191" fmla="*/ 1291485 h 1373125"/>
                  <a:gd name="connsiteX192" fmla="*/ 1045614 w 1780096"/>
                  <a:gd name="connsiteY192" fmla="*/ 1290059 h 1373125"/>
                  <a:gd name="connsiteX193" fmla="*/ 1050716 w 1780096"/>
                  <a:gd name="connsiteY193" fmla="*/ 1277171 h 1373125"/>
                  <a:gd name="connsiteX194" fmla="*/ 1055817 w 1780096"/>
                  <a:gd name="connsiteY194" fmla="*/ 1278059 h 1373125"/>
                  <a:gd name="connsiteX195" fmla="*/ 1060918 w 1780096"/>
                  <a:gd name="connsiteY195" fmla="*/ 1293677 h 1373125"/>
                  <a:gd name="connsiteX196" fmla="*/ 1066015 w 1780096"/>
                  <a:gd name="connsiteY196" fmla="*/ 1282262 h 1373125"/>
                  <a:gd name="connsiteX197" fmla="*/ 1071117 w 1780096"/>
                  <a:gd name="connsiteY197" fmla="*/ 1280736 h 1373125"/>
                  <a:gd name="connsiteX198" fmla="*/ 1076218 w 1780096"/>
                  <a:gd name="connsiteY198" fmla="*/ 1296432 h 1373125"/>
                  <a:gd name="connsiteX199" fmla="*/ 1081319 w 1780096"/>
                  <a:gd name="connsiteY199" fmla="*/ 1301569 h 1373125"/>
                  <a:gd name="connsiteX200" fmla="*/ 1086420 w 1780096"/>
                  <a:gd name="connsiteY200" fmla="*/ 1294895 h 1373125"/>
                  <a:gd name="connsiteX201" fmla="*/ 1091521 w 1780096"/>
                  <a:gd name="connsiteY201" fmla="*/ 1299558 h 1373125"/>
                  <a:gd name="connsiteX202" fmla="*/ 1096619 w 1780096"/>
                  <a:gd name="connsiteY202" fmla="*/ 1295022 h 1373125"/>
                  <a:gd name="connsiteX203" fmla="*/ 1101720 w 1780096"/>
                  <a:gd name="connsiteY203" fmla="*/ 1279655 h 1373125"/>
                  <a:gd name="connsiteX204" fmla="*/ 1106821 w 1780096"/>
                  <a:gd name="connsiteY204" fmla="*/ 1280876 h 1373125"/>
                  <a:gd name="connsiteX205" fmla="*/ 1111922 w 1780096"/>
                  <a:gd name="connsiteY205" fmla="*/ 1273889 h 1373125"/>
                  <a:gd name="connsiteX206" fmla="*/ 1117023 w 1780096"/>
                  <a:gd name="connsiteY206" fmla="*/ 1274514 h 1373125"/>
                  <a:gd name="connsiteX207" fmla="*/ 1122125 w 1780096"/>
                  <a:gd name="connsiteY207" fmla="*/ 1274083 h 1373125"/>
                  <a:gd name="connsiteX208" fmla="*/ 1127222 w 1780096"/>
                  <a:gd name="connsiteY208" fmla="*/ 1294356 h 1373125"/>
                  <a:gd name="connsiteX209" fmla="*/ 1132323 w 1780096"/>
                  <a:gd name="connsiteY209" fmla="*/ 1299969 h 1373125"/>
                  <a:gd name="connsiteX210" fmla="*/ 1137424 w 1780096"/>
                  <a:gd name="connsiteY210" fmla="*/ 1311853 h 1373125"/>
                  <a:gd name="connsiteX211" fmla="*/ 1142525 w 1780096"/>
                  <a:gd name="connsiteY211" fmla="*/ 1313313 h 1373125"/>
                  <a:gd name="connsiteX212" fmla="*/ 1147627 w 1780096"/>
                  <a:gd name="connsiteY212" fmla="*/ 1341889 h 1373125"/>
                  <a:gd name="connsiteX213" fmla="*/ 1157829 w 1780096"/>
                  <a:gd name="connsiteY213" fmla="*/ 1345672 h 1373125"/>
                  <a:gd name="connsiteX214" fmla="*/ 1162926 w 1780096"/>
                  <a:gd name="connsiteY214" fmla="*/ 1337489 h 1373125"/>
                  <a:gd name="connsiteX215" fmla="*/ 1168028 w 1780096"/>
                  <a:gd name="connsiteY215" fmla="*/ 1325457 h 1373125"/>
                  <a:gd name="connsiteX216" fmla="*/ 1173129 w 1780096"/>
                  <a:gd name="connsiteY216" fmla="*/ 1308333 h 1373125"/>
                  <a:gd name="connsiteX217" fmla="*/ 1178230 w 1780096"/>
                  <a:gd name="connsiteY217" fmla="*/ 1312293 h 1373125"/>
                  <a:gd name="connsiteX218" fmla="*/ 1183331 w 1780096"/>
                  <a:gd name="connsiteY218" fmla="*/ 1292045 h 1373125"/>
                  <a:gd name="connsiteX219" fmla="*/ 1188432 w 1780096"/>
                  <a:gd name="connsiteY219" fmla="*/ 1298073 h 1373125"/>
                  <a:gd name="connsiteX220" fmla="*/ 1193530 w 1780096"/>
                  <a:gd name="connsiteY220" fmla="*/ 1305052 h 1373125"/>
                  <a:gd name="connsiteX221" fmla="*/ 1198631 w 1780096"/>
                  <a:gd name="connsiteY221" fmla="*/ 1323869 h 1373125"/>
                  <a:gd name="connsiteX222" fmla="*/ 1203732 w 1780096"/>
                  <a:gd name="connsiteY222" fmla="*/ 1300442 h 1373125"/>
                  <a:gd name="connsiteX223" fmla="*/ 1208833 w 1780096"/>
                  <a:gd name="connsiteY223" fmla="*/ 1305315 h 1373125"/>
                  <a:gd name="connsiteX224" fmla="*/ 1213934 w 1780096"/>
                  <a:gd name="connsiteY224" fmla="*/ 1304591 h 1373125"/>
                  <a:gd name="connsiteX225" fmla="*/ 1219036 w 1780096"/>
                  <a:gd name="connsiteY225" fmla="*/ 1309974 h 1373125"/>
                  <a:gd name="connsiteX226" fmla="*/ 1224133 w 1780096"/>
                  <a:gd name="connsiteY226" fmla="*/ 1290005 h 1373125"/>
                  <a:gd name="connsiteX227" fmla="*/ 1229234 w 1780096"/>
                  <a:gd name="connsiteY227" fmla="*/ 1311779 h 1373125"/>
                  <a:gd name="connsiteX228" fmla="*/ 1234335 w 1780096"/>
                  <a:gd name="connsiteY228" fmla="*/ 1310118 h 1373125"/>
                  <a:gd name="connsiteX229" fmla="*/ 1239436 w 1780096"/>
                  <a:gd name="connsiteY229" fmla="*/ 1316476 h 1373125"/>
                  <a:gd name="connsiteX230" fmla="*/ 1244538 w 1780096"/>
                  <a:gd name="connsiteY230" fmla="*/ 1315550 h 1373125"/>
                  <a:gd name="connsiteX231" fmla="*/ 1249639 w 1780096"/>
                  <a:gd name="connsiteY231" fmla="*/ 1320711 h 1373125"/>
                  <a:gd name="connsiteX232" fmla="*/ 1254736 w 1780096"/>
                  <a:gd name="connsiteY232" fmla="*/ 1293928 h 1373125"/>
                  <a:gd name="connsiteX233" fmla="*/ 1259837 w 1780096"/>
                  <a:gd name="connsiteY233" fmla="*/ 1291786 h 1373125"/>
                  <a:gd name="connsiteX234" fmla="*/ 1264938 w 1780096"/>
                  <a:gd name="connsiteY234" fmla="*/ 1283430 h 1373125"/>
                  <a:gd name="connsiteX235" fmla="*/ 1270040 w 1780096"/>
                  <a:gd name="connsiteY235" fmla="*/ 1274140 h 1373125"/>
                  <a:gd name="connsiteX236" fmla="*/ 1275141 w 1780096"/>
                  <a:gd name="connsiteY236" fmla="*/ 1282015 h 1373125"/>
                  <a:gd name="connsiteX237" fmla="*/ 1280242 w 1780096"/>
                  <a:gd name="connsiteY237" fmla="*/ 1284182 h 1373125"/>
                  <a:gd name="connsiteX238" fmla="*/ 1285339 w 1780096"/>
                  <a:gd name="connsiteY238" fmla="*/ 1296560 h 1373125"/>
                  <a:gd name="connsiteX239" fmla="*/ 1290440 w 1780096"/>
                  <a:gd name="connsiteY239" fmla="*/ 1292888 h 1373125"/>
                  <a:gd name="connsiteX240" fmla="*/ 1295542 w 1780096"/>
                  <a:gd name="connsiteY240" fmla="*/ 1307067 h 1373125"/>
                  <a:gd name="connsiteX241" fmla="*/ 1300643 w 1780096"/>
                  <a:gd name="connsiteY241" fmla="*/ 1302321 h 1373125"/>
                  <a:gd name="connsiteX242" fmla="*/ 1305744 w 1780096"/>
                  <a:gd name="connsiteY242" fmla="*/ 1317598 h 1373125"/>
                  <a:gd name="connsiteX243" fmla="*/ 1310845 w 1780096"/>
                  <a:gd name="connsiteY243" fmla="*/ 1311056 h 1373125"/>
                  <a:gd name="connsiteX244" fmla="*/ 1315947 w 1780096"/>
                  <a:gd name="connsiteY244" fmla="*/ 1307359 h 1373125"/>
                  <a:gd name="connsiteX245" fmla="*/ 1321044 w 1780096"/>
                  <a:gd name="connsiteY245" fmla="*/ 1310048 h 1373125"/>
                  <a:gd name="connsiteX246" fmla="*/ 1326145 w 1780096"/>
                  <a:gd name="connsiteY246" fmla="*/ 1311002 h 1373125"/>
                  <a:gd name="connsiteX247" fmla="*/ 1331246 w 1780096"/>
                  <a:gd name="connsiteY247" fmla="*/ 1310052 h 1373125"/>
                  <a:gd name="connsiteX248" fmla="*/ 1336347 w 1780096"/>
                  <a:gd name="connsiteY248" fmla="*/ 1311894 h 1373125"/>
                  <a:gd name="connsiteX249" fmla="*/ 1341449 w 1780096"/>
                  <a:gd name="connsiteY249" fmla="*/ 1323701 h 1373125"/>
                  <a:gd name="connsiteX250" fmla="*/ 1346550 w 1780096"/>
                  <a:gd name="connsiteY250" fmla="*/ 1309785 h 1373125"/>
                  <a:gd name="connsiteX251" fmla="*/ 1351647 w 1780096"/>
                  <a:gd name="connsiteY251" fmla="*/ 1310447 h 1373125"/>
                  <a:gd name="connsiteX252" fmla="*/ 1356748 w 1780096"/>
                  <a:gd name="connsiteY252" fmla="*/ 1318712 h 1373125"/>
                  <a:gd name="connsiteX253" fmla="*/ 1361849 w 1780096"/>
                  <a:gd name="connsiteY253" fmla="*/ 1329815 h 1373125"/>
                  <a:gd name="connsiteX254" fmla="*/ 1366951 w 1780096"/>
                  <a:gd name="connsiteY254" fmla="*/ 1328142 h 1373125"/>
                  <a:gd name="connsiteX255" fmla="*/ 1372052 w 1780096"/>
                  <a:gd name="connsiteY255" fmla="*/ 1337472 h 1373125"/>
                  <a:gd name="connsiteX256" fmla="*/ 1377153 w 1780096"/>
                  <a:gd name="connsiteY256" fmla="*/ 1344307 h 1373125"/>
                  <a:gd name="connsiteX257" fmla="*/ 1382250 w 1780096"/>
                  <a:gd name="connsiteY257" fmla="*/ 1353535 h 1373125"/>
                  <a:gd name="connsiteX258" fmla="*/ 1387351 w 1780096"/>
                  <a:gd name="connsiteY258" fmla="*/ 1344722 h 1373125"/>
                  <a:gd name="connsiteX259" fmla="*/ 1392453 w 1780096"/>
                  <a:gd name="connsiteY259" fmla="*/ 1344488 h 1373125"/>
                  <a:gd name="connsiteX260" fmla="*/ 1397554 w 1780096"/>
                  <a:gd name="connsiteY260" fmla="*/ 1339578 h 1373125"/>
                  <a:gd name="connsiteX261" fmla="*/ 1402655 w 1780096"/>
                  <a:gd name="connsiteY261" fmla="*/ 1341243 h 1373125"/>
                  <a:gd name="connsiteX262" fmla="*/ 1407756 w 1780096"/>
                  <a:gd name="connsiteY262" fmla="*/ 1338702 h 1373125"/>
                  <a:gd name="connsiteX263" fmla="*/ 1412853 w 1780096"/>
                  <a:gd name="connsiteY263" fmla="*/ 1332135 h 1373125"/>
                  <a:gd name="connsiteX264" fmla="*/ 1423056 w 1780096"/>
                  <a:gd name="connsiteY264" fmla="*/ 1355480 h 1373125"/>
                  <a:gd name="connsiteX265" fmla="*/ 1428157 w 1780096"/>
                  <a:gd name="connsiteY265" fmla="*/ 1356853 h 1373125"/>
                  <a:gd name="connsiteX266" fmla="*/ 1433258 w 1780096"/>
                  <a:gd name="connsiteY266" fmla="*/ 1348510 h 1373125"/>
                  <a:gd name="connsiteX267" fmla="*/ 1438360 w 1780096"/>
                  <a:gd name="connsiteY267" fmla="*/ 1361537 h 1373125"/>
                  <a:gd name="connsiteX268" fmla="*/ 1443457 w 1780096"/>
                  <a:gd name="connsiteY268" fmla="*/ 1358741 h 1373125"/>
                  <a:gd name="connsiteX269" fmla="*/ 1448558 w 1780096"/>
                  <a:gd name="connsiteY269" fmla="*/ 1358309 h 1373125"/>
                  <a:gd name="connsiteX270" fmla="*/ 1453659 w 1780096"/>
                  <a:gd name="connsiteY270" fmla="*/ 1345335 h 1373125"/>
                  <a:gd name="connsiteX271" fmla="*/ 1458760 w 1780096"/>
                  <a:gd name="connsiteY271" fmla="*/ 1352194 h 1373125"/>
                  <a:gd name="connsiteX272" fmla="*/ 1463862 w 1780096"/>
                  <a:gd name="connsiteY272" fmla="*/ 1348538 h 1373125"/>
                  <a:gd name="connsiteX273" fmla="*/ 1468963 w 1780096"/>
                  <a:gd name="connsiteY273" fmla="*/ 1343830 h 1373125"/>
                  <a:gd name="connsiteX274" fmla="*/ 1474064 w 1780096"/>
                  <a:gd name="connsiteY274" fmla="*/ 1327874 h 1373125"/>
                  <a:gd name="connsiteX275" fmla="*/ 1479161 w 1780096"/>
                  <a:gd name="connsiteY275" fmla="*/ 1341206 h 1373125"/>
                  <a:gd name="connsiteX276" fmla="*/ 1484262 w 1780096"/>
                  <a:gd name="connsiteY276" fmla="*/ 1337082 h 1373125"/>
                  <a:gd name="connsiteX277" fmla="*/ 1489363 w 1780096"/>
                  <a:gd name="connsiteY277" fmla="*/ 1335935 h 1373125"/>
                  <a:gd name="connsiteX278" fmla="*/ 1494465 w 1780096"/>
                  <a:gd name="connsiteY278" fmla="*/ 1336428 h 1373125"/>
                  <a:gd name="connsiteX279" fmla="*/ 1499566 w 1780096"/>
                  <a:gd name="connsiteY279" fmla="*/ 1347922 h 1373125"/>
                  <a:gd name="connsiteX280" fmla="*/ 1504667 w 1780096"/>
                  <a:gd name="connsiteY280" fmla="*/ 1345397 h 1373125"/>
                  <a:gd name="connsiteX281" fmla="*/ 1509764 w 1780096"/>
                  <a:gd name="connsiteY281" fmla="*/ 1340894 h 1373125"/>
                  <a:gd name="connsiteX282" fmla="*/ 1514865 w 1780096"/>
                  <a:gd name="connsiteY282" fmla="*/ 1346762 h 1373125"/>
                  <a:gd name="connsiteX283" fmla="*/ 1519967 w 1780096"/>
                  <a:gd name="connsiteY283" fmla="*/ 1339594 h 1373125"/>
                  <a:gd name="connsiteX284" fmla="*/ 1525068 w 1780096"/>
                  <a:gd name="connsiteY284" fmla="*/ 1345376 h 1373125"/>
                  <a:gd name="connsiteX285" fmla="*/ 1530169 w 1780096"/>
                  <a:gd name="connsiteY285" fmla="*/ 1342493 h 1373125"/>
                  <a:gd name="connsiteX286" fmla="*/ 1535270 w 1780096"/>
                  <a:gd name="connsiteY286" fmla="*/ 1345158 h 1373125"/>
                  <a:gd name="connsiteX287" fmla="*/ 1540368 w 1780096"/>
                  <a:gd name="connsiteY287" fmla="*/ 1340372 h 1373125"/>
                  <a:gd name="connsiteX288" fmla="*/ 1545469 w 1780096"/>
                  <a:gd name="connsiteY288" fmla="*/ 1342399 h 1373125"/>
                  <a:gd name="connsiteX289" fmla="*/ 1550570 w 1780096"/>
                  <a:gd name="connsiteY289" fmla="*/ 1337452 h 1373125"/>
                  <a:gd name="connsiteX290" fmla="*/ 1555671 w 1780096"/>
                  <a:gd name="connsiteY290" fmla="*/ 1345870 h 1373125"/>
                  <a:gd name="connsiteX291" fmla="*/ 1560772 w 1780096"/>
                  <a:gd name="connsiteY291" fmla="*/ 1344525 h 1373125"/>
                  <a:gd name="connsiteX292" fmla="*/ 1565874 w 1780096"/>
                  <a:gd name="connsiteY292" fmla="*/ 1342493 h 1373125"/>
                  <a:gd name="connsiteX293" fmla="*/ 1570971 w 1780096"/>
                  <a:gd name="connsiteY293" fmla="*/ 1344052 h 1373125"/>
                  <a:gd name="connsiteX294" fmla="*/ 1576072 w 1780096"/>
                  <a:gd name="connsiteY294" fmla="*/ 1351363 h 1373125"/>
                  <a:gd name="connsiteX295" fmla="*/ 1581173 w 1780096"/>
                  <a:gd name="connsiteY295" fmla="*/ 1345927 h 1373125"/>
                  <a:gd name="connsiteX296" fmla="*/ 1586274 w 1780096"/>
                  <a:gd name="connsiteY296" fmla="*/ 1346219 h 1373125"/>
                  <a:gd name="connsiteX297" fmla="*/ 1591376 w 1780096"/>
                  <a:gd name="connsiteY297" fmla="*/ 1343752 h 1373125"/>
                  <a:gd name="connsiteX298" fmla="*/ 1596477 w 1780096"/>
                  <a:gd name="connsiteY298" fmla="*/ 1348691 h 1373125"/>
                  <a:gd name="connsiteX299" fmla="*/ 1601574 w 1780096"/>
                  <a:gd name="connsiteY299" fmla="*/ 1340088 h 1373125"/>
                  <a:gd name="connsiteX300" fmla="*/ 1606675 w 1780096"/>
                  <a:gd name="connsiteY300" fmla="*/ 1342366 h 1373125"/>
                  <a:gd name="connsiteX301" fmla="*/ 1611776 w 1780096"/>
                  <a:gd name="connsiteY301" fmla="*/ 1350179 h 1373125"/>
                  <a:gd name="connsiteX302" fmla="*/ 1616878 w 1780096"/>
                  <a:gd name="connsiteY302" fmla="*/ 1361311 h 1373125"/>
                  <a:gd name="connsiteX303" fmla="*/ 1621979 w 1780096"/>
                  <a:gd name="connsiteY303" fmla="*/ 1353267 h 1373125"/>
                  <a:gd name="connsiteX304" fmla="*/ 1627080 w 1780096"/>
                  <a:gd name="connsiteY304" fmla="*/ 1346227 h 1373125"/>
                  <a:gd name="connsiteX305" fmla="*/ 1632181 w 1780096"/>
                  <a:gd name="connsiteY305" fmla="*/ 1340121 h 1373125"/>
                  <a:gd name="connsiteX306" fmla="*/ 1637278 w 1780096"/>
                  <a:gd name="connsiteY306" fmla="*/ 1337768 h 1373125"/>
                  <a:gd name="connsiteX307" fmla="*/ 1642380 w 1780096"/>
                  <a:gd name="connsiteY307" fmla="*/ 1336198 h 1373125"/>
                  <a:gd name="connsiteX308" fmla="*/ 1647481 w 1780096"/>
                  <a:gd name="connsiteY308" fmla="*/ 1341231 h 1373125"/>
                  <a:gd name="connsiteX309" fmla="*/ 1652582 w 1780096"/>
                  <a:gd name="connsiteY309" fmla="*/ 1352219 h 1373125"/>
                  <a:gd name="connsiteX310" fmla="*/ 1657683 w 1780096"/>
                  <a:gd name="connsiteY310" fmla="*/ 1351355 h 1373125"/>
                  <a:gd name="connsiteX311" fmla="*/ 1662785 w 1780096"/>
                  <a:gd name="connsiteY311" fmla="*/ 1351910 h 1373125"/>
                  <a:gd name="connsiteX312" fmla="*/ 1672983 w 1780096"/>
                  <a:gd name="connsiteY312" fmla="*/ 1356759 h 1373125"/>
                  <a:gd name="connsiteX313" fmla="*/ 1678084 w 1780096"/>
                  <a:gd name="connsiteY313" fmla="*/ 1362072 h 1373125"/>
                  <a:gd name="connsiteX314" fmla="*/ 1683185 w 1780096"/>
                  <a:gd name="connsiteY314" fmla="*/ 1371456 h 1373125"/>
                  <a:gd name="connsiteX315" fmla="*/ 1693388 w 1780096"/>
                  <a:gd name="connsiteY315" fmla="*/ 1364921 h 1373125"/>
                  <a:gd name="connsiteX316" fmla="*/ 1698485 w 1780096"/>
                  <a:gd name="connsiteY316" fmla="*/ 1367154 h 1373125"/>
                  <a:gd name="connsiteX317" fmla="*/ 1703586 w 1780096"/>
                  <a:gd name="connsiteY317" fmla="*/ 1358815 h 1373125"/>
                  <a:gd name="connsiteX318" fmla="*/ 1708687 w 1780096"/>
                  <a:gd name="connsiteY318" fmla="*/ 1357844 h 1373125"/>
                  <a:gd name="connsiteX319" fmla="*/ 1713789 w 1780096"/>
                  <a:gd name="connsiteY319" fmla="*/ 1361081 h 1373125"/>
                  <a:gd name="connsiteX320" fmla="*/ 1723991 w 1780096"/>
                  <a:gd name="connsiteY320" fmla="*/ 1364658 h 1373125"/>
                  <a:gd name="connsiteX321" fmla="*/ 1729088 w 1780096"/>
                  <a:gd name="connsiteY321" fmla="*/ 1371805 h 1373125"/>
                  <a:gd name="connsiteX322" fmla="*/ 1734189 w 1780096"/>
                  <a:gd name="connsiteY322" fmla="*/ 1372706 h 1373125"/>
                  <a:gd name="connsiteX323" fmla="*/ 1739291 w 1780096"/>
                  <a:gd name="connsiteY323" fmla="*/ 1373125 h 1373125"/>
                  <a:gd name="connsiteX324" fmla="*/ 1744392 w 1780096"/>
                  <a:gd name="connsiteY324" fmla="*/ 1372093 h 1373125"/>
                  <a:gd name="connsiteX325" fmla="*/ 1749493 w 1780096"/>
                  <a:gd name="connsiteY325" fmla="*/ 1369289 h 1373125"/>
                  <a:gd name="connsiteX326" fmla="*/ 1754594 w 1780096"/>
                  <a:gd name="connsiteY326" fmla="*/ 1365374 h 1373125"/>
                  <a:gd name="connsiteX327" fmla="*/ 1759691 w 1780096"/>
                  <a:gd name="connsiteY327" fmla="*/ 1351590 h 1373125"/>
                  <a:gd name="connsiteX328" fmla="*/ 1764793 w 1780096"/>
                  <a:gd name="connsiteY328" fmla="*/ 1355064 h 1373125"/>
                  <a:gd name="connsiteX329" fmla="*/ 1769894 w 1780096"/>
                  <a:gd name="connsiteY329" fmla="*/ 1356607 h 1373125"/>
                  <a:gd name="connsiteX330" fmla="*/ 1774995 w 1780096"/>
                  <a:gd name="connsiteY330" fmla="*/ 1361957 h 1373125"/>
                  <a:gd name="connsiteX331" fmla="*/ 1780096 w 1780096"/>
                  <a:gd name="connsiteY331" fmla="*/ 1368610 h 1373125"/>
                  <a:gd name="connsiteX332" fmla="*/ 1780096 w 1780096"/>
                  <a:gd name="connsiteY332" fmla="*/ 1368610 h 137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</a:cxnLst>
                <a:rect l="l" t="t" r="r" b="b"/>
                <a:pathLst>
                  <a:path w="1780096" h="1373125">
                    <a:moveTo>
                      <a:pt x="0" y="1238849"/>
                    </a:moveTo>
                    <a:lnTo>
                      <a:pt x="5100" y="962673"/>
                    </a:lnTo>
                    <a:lnTo>
                      <a:pt x="10202" y="737122"/>
                    </a:lnTo>
                    <a:lnTo>
                      <a:pt x="15303" y="701514"/>
                    </a:lnTo>
                    <a:lnTo>
                      <a:pt x="20404" y="532625"/>
                    </a:lnTo>
                    <a:lnTo>
                      <a:pt x="25501" y="416640"/>
                    </a:lnTo>
                    <a:lnTo>
                      <a:pt x="35704" y="819074"/>
                    </a:lnTo>
                    <a:lnTo>
                      <a:pt x="40805" y="810529"/>
                    </a:lnTo>
                    <a:lnTo>
                      <a:pt x="45906" y="915847"/>
                    </a:lnTo>
                    <a:lnTo>
                      <a:pt x="51007" y="949567"/>
                    </a:lnTo>
                    <a:lnTo>
                      <a:pt x="56104" y="947893"/>
                    </a:lnTo>
                    <a:lnTo>
                      <a:pt x="61206" y="940306"/>
                    </a:lnTo>
                    <a:lnTo>
                      <a:pt x="66307" y="945225"/>
                    </a:lnTo>
                    <a:lnTo>
                      <a:pt x="71408" y="983571"/>
                    </a:lnTo>
                    <a:lnTo>
                      <a:pt x="76509" y="1030356"/>
                    </a:lnTo>
                    <a:lnTo>
                      <a:pt x="81611" y="1065824"/>
                    </a:lnTo>
                    <a:lnTo>
                      <a:pt x="86708" y="1019216"/>
                    </a:lnTo>
                    <a:lnTo>
                      <a:pt x="91809" y="1071424"/>
                    </a:lnTo>
                    <a:lnTo>
                      <a:pt x="96910" y="1026576"/>
                    </a:lnTo>
                    <a:lnTo>
                      <a:pt x="102011" y="1007405"/>
                    </a:lnTo>
                    <a:lnTo>
                      <a:pt x="107113" y="1000813"/>
                    </a:lnTo>
                    <a:lnTo>
                      <a:pt x="112214" y="940306"/>
                    </a:lnTo>
                    <a:lnTo>
                      <a:pt x="117311" y="897737"/>
                    </a:lnTo>
                    <a:lnTo>
                      <a:pt x="122412" y="947873"/>
                    </a:lnTo>
                    <a:lnTo>
                      <a:pt x="127513" y="980589"/>
                    </a:lnTo>
                    <a:lnTo>
                      <a:pt x="132615" y="1023385"/>
                    </a:lnTo>
                    <a:lnTo>
                      <a:pt x="137716" y="1094264"/>
                    </a:lnTo>
                    <a:lnTo>
                      <a:pt x="142817" y="1215401"/>
                    </a:lnTo>
                    <a:lnTo>
                      <a:pt x="153015" y="1106259"/>
                    </a:lnTo>
                    <a:lnTo>
                      <a:pt x="158117" y="1040324"/>
                    </a:lnTo>
                    <a:lnTo>
                      <a:pt x="163218" y="1064816"/>
                    </a:lnTo>
                    <a:lnTo>
                      <a:pt x="168319" y="995496"/>
                    </a:lnTo>
                    <a:lnTo>
                      <a:pt x="173420" y="1009593"/>
                    </a:lnTo>
                    <a:lnTo>
                      <a:pt x="178522" y="1033904"/>
                    </a:lnTo>
                    <a:lnTo>
                      <a:pt x="183619" y="1094173"/>
                    </a:lnTo>
                    <a:lnTo>
                      <a:pt x="188720" y="1044012"/>
                    </a:lnTo>
                    <a:lnTo>
                      <a:pt x="193821" y="1023307"/>
                    </a:lnTo>
                    <a:lnTo>
                      <a:pt x="198922" y="1087380"/>
                    </a:lnTo>
                    <a:lnTo>
                      <a:pt x="204023" y="1023965"/>
                    </a:lnTo>
                    <a:lnTo>
                      <a:pt x="209125" y="1018113"/>
                    </a:lnTo>
                    <a:lnTo>
                      <a:pt x="214222" y="1047627"/>
                    </a:lnTo>
                    <a:lnTo>
                      <a:pt x="219323" y="1098980"/>
                    </a:lnTo>
                    <a:lnTo>
                      <a:pt x="224424" y="1067501"/>
                    </a:lnTo>
                    <a:lnTo>
                      <a:pt x="229526" y="1108208"/>
                    </a:lnTo>
                    <a:lnTo>
                      <a:pt x="234627" y="1117859"/>
                    </a:lnTo>
                    <a:lnTo>
                      <a:pt x="239728" y="1085550"/>
                    </a:lnTo>
                    <a:lnTo>
                      <a:pt x="244825" y="1039415"/>
                    </a:lnTo>
                    <a:lnTo>
                      <a:pt x="249926" y="1060465"/>
                    </a:lnTo>
                    <a:lnTo>
                      <a:pt x="255028" y="1017998"/>
                    </a:lnTo>
                    <a:lnTo>
                      <a:pt x="260129" y="1016506"/>
                    </a:lnTo>
                    <a:lnTo>
                      <a:pt x="265230" y="1015967"/>
                    </a:lnTo>
                    <a:lnTo>
                      <a:pt x="270331" y="1062254"/>
                    </a:lnTo>
                    <a:lnTo>
                      <a:pt x="275428" y="1005756"/>
                    </a:lnTo>
                    <a:lnTo>
                      <a:pt x="280530" y="995681"/>
                    </a:lnTo>
                    <a:lnTo>
                      <a:pt x="285631" y="970593"/>
                    </a:lnTo>
                    <a:lnTo>
                      <a:pt x="290732" y="960534"/>
                    </a:lnTo>
                    <a:lnTo>
                      <a:pt x="295833" y="895656"/>
                    </a:lnTo>
                    <a:lnTo>
                      <a:pt x="300934" y="870970"/>
                    </a:lnTo>
                    <a:lnTo>
                      <a:pt x="306032" y="944246"/>
                    </a:lnTo>
                    <a:lnTo>
                      <a:pt x="311133" y="949620"/>
                    </a:lnTo>
                    <a:lnTo>
                      <a:pt x="316234" y="923746"/>
                    </a:lnTo>
                    <a:lnTo>
                      <a:pt x="321335" y="918914"/>
                    </a:lnTo>
                    <a:lnTo>
                      <a:pt x="326436" y="796851"/>
                    </a:lnTo>
                    <a:lnTo>
                      <a:pt x="336639" y="606448"/>
                    </a:lnTo>
                    <a:lnTo>
                      <a:pt x="341736" y="582432"/>
                    </a:lnTo>
                    <a:lnTo>
                      <a:pt x="351938" y="265323"/>
                    </a:lnTo>
                    <a:lnTo>
                      <a:pt x="357040" y="308135"/>
                    </a:lnTo>
                    <a:lnTo>
                      <a:pt x="362141" y="0"/>
                    </a:lnTo>
                    <a:lnTo>
                      <a:pt x="367242" y="59963"/>
                    </a:lnTo>
                    <a:lnTo>
                      <a:pt x="372339" y="129907"/>
                    </a:lnTo>
                    <a:lnTo>
                      <a:pt x="377440" y="294639"/>
                    </a:lnTo>
                    <a:lnTo>
                      <a:pt x="382542" y="222691"/>
                    </a:lnTo>
                    <a:lnTo>
                      <a:pt x="387643" y="493119"/>
                    </a:lnTo>
                    <a:lnTo>
                      <a:pt x="392744" y="347226"/>
                    </a:lnTo>
                    <a:lnTo>
                      <a:pt x="397845" y="471571"/>
                    </a:lnTo>
                    <a:lnTo>
                      <a:pt x="402942" y="576202"/>
                    </a:lnTo>
                    <a:lnTo>
                      <a:pt x="408044" y="661362"/>
                    </a:lnTo>
                    <a:lnTo>
                      <a:pt x="413145" y="738705"/>
                    </a:lnTo>
                    <a:lnTo>
                      <a:pt x="418246" y="824679"/>
                    </a:lnTo>
                    <a:lnTo>
                      <a:pt x="423347" y="876024"/>
                    </a:lnTo>
                    <a:lnTo>
                      <a:pt x="428449" y="981132"/>
                    </a:lnTo>
                    <a:lnTo>
                      <a:pt x="433546" y="1071276"/>
                    </a:lnTo>
                    <a:lnTo>
                      <a:pt x="443748" y="1128004"/>
                    </a:lnTo>
                    <a:lnTo>
                      <a:pt x="448849" y="1078452"/>
                    </a:lnTo>
                    <a:lnTo>
                      <a:pt x="453951" y="1066198"/>
                    </a:lnTo>
                    <a:lnTo>
                      <a:pt x="459052" y="1013051"/>
                    </a:lnTo>
                    <a:lnTo>
                      <a:pt x="464149" y="1065404"/>
                    </a:lnTo>
                    <a:lnTo>
                      <a:pt x="469250" y="1102784"/>
                    </a:lnTo>
                    <a:lnTo>
                      <a:pt x="479453" y="1143392"/>
                    </a:lnTo>
                    <a:lnTo>
                      <a:pt x="484554" y="1205014"/>
                    </a:lnTo>
                    <a:lnTo>
                      <a:pt x="489655" y="1198603"/>
                    </a:lnTo>
                    <a:lnTo>
                      <a:pt x="499853" y="1151181"/>
                    </a:lnTo>
                    <a:lnTo>
                      <a:pt x="504955" y="1144453"/>
                    </a:lnTo>
                    <a:lnTo>
                      <a:pt x="510056" y="1090994"/>
                    </a:lnTo>
                    <a:lnTo>
                      <a:pt x="515157" y="1095016"/>
                    </a:lnTo>
                    <a:lnTo>
                      <a:pt x="520258" y="1179695"/>
                    </a:lnTo>
                    <a:lnTo>
                      <a:pt x="525360" y="1235568"/>
                    </a:lnTo>
                    <a:lnTo>
                      <a:pt x="530457" y="1239273"/>
                    </a:lnTo>
                    <a:lnTo>
                      <a:pt x="535558" y="1267236"/>
                    </a:lnTo>
                    <a:lnTo>
                      <a:pt x="540659" y="1155564"/>
                    </a:lnTo>
                    <a:lnTo>
                      <a:pt x="545760" y="1114372"/>
                    </a:lnTo>
                    <a:lnTo>
                      <a:pt x="550862" y="1085373"/>
                    </a:lnTo>
                    <a:lnTo>
                      <a:pt x="555963" y="1068653"/>
                    </a:lnTo>
                    <a:lnTo>
                      <a:pt x="561060" y="1070310"/>
                    </a:lnTo>
                    <a:lnTo>
                      <a:pt x="566161" y="1148199"/>
                    </a:lnTo>
                    <a:lnTo>
                      <a:pt x="576364" y="1209410"/>
                    </a:lnTo>
                    <a:lnTo>
                      <a:pt x="581465" y="1211392"/>
                    </a:lnTo>
                    <a:lnTo>
                      <a:pt x="586566" y="1174649"/>
                    </a:lnTo>
                    <a:lnTo>
                      <a:pt x="591663" y="1156592"/>
                    </a:lnTo>
                    <a:lnTo>
                      <a:pt x="596764" y="1152612"/>
                    </a:lnTo>
                    <a:lnTo>
                      <a:pt x="606967" y="1096665"/>
                    </a:lnTo>
                    <a:lnTo>
                      <a:pt x="612068" y="1151913"/>
                    </a:lnTo>
                    <a:lnTo>
                      <a:pt x="617169" y="1195358"/>
                    </a:lnTo>
                    <a:lnTo>
                      <a:pt x="622266" y="1186805"/>
                    </a:lnTo>
                    <a:lnTo>
                      <a:pt x="627368" y="1222417"/>
                    </a:lnTo>
                    <a:lnTo>
                      <a:pt x="632469" y="1250199"/>
                    </a:lnTo>
                    <a:lnTo>
                      <a:pt x="637570" y="1231747"/>
                    </a:lnTo>
                    <a:lnTo>
                      <a:pt x="642671" y="1227808"/>
                    </a:lnTo>
                    <a:lnTo>
                      <a:pt x="647773" y="1238405"/>
                    </a:lnTo>
                    <a:lnTo>
                      <a:pt x="652874" y="1210043"/>
                    </a:lnTo>
                    <a:lnTo>
                      <a:pt x="657971" y="1233474"/>
                    </a:lnTo>
                    <a:lnTo>
                      <a:pt x="663072" y="1244405"/>
                    </a:lnTo>
                    <a:lnTo>
                      <a:pt x="668173" y="1237410"/>
                    </a:lnTo>
                    <a:lnTo>
                      <a:pt x="673274" y="1258732"/>
                    </a:lnTo>
                    <a:lnTo>
                      <a:pt x="678376" y="1272339"/>
                    </a:lnTo>
                    <a:lnTo>
                      <a:pt x="688574" y="1245540"/>
                    </a:lnTo>
                    <a:lnTo>
                      <a:pt x="693675" y="1262971"/>
                    </a:lnTo>
                    <a:lnTo>
                      <a:pt x="698776" y="1257054"/>
                    </a:lnTo>
                    <a:lnTo>
                      <a:pt x="703878" y="1282467"/>
                    </a:lnTo>
                    <a:lnTo>
                      <a:pt x="708979" y="1284075"/>
                    </a:lnTo>
                    <a:lnTo>
                      <a:pt x="714080" y="1307749"/>
                    </a:lnTo>
                    <a:lnTo>
                      <a:pt x="719177" y="1251597"/>
                    </a:lnTo>
                    <a:lnTo>
                      <a:pt x="724279" y="1260751"/>
                    </a:lnTo>
                    <a:lnTo>
                      <a:pt x="729380" y="1233845"/>
                    </a:lnTo>
                    <a:lnTo>
                      <a:pt x="734481" y="1253752"/>
                    </a:lnTo>
                    <a:lnTo>
                      <a:pt x="739582" y="1165520"/>
                    </a:lnTo>
                    <a:lnTo>
                      <a:pt x="744683" y="1163213"/>
                    </a:lnTo>
                    <a:lnTo>
                      <a:pt x="749781" y="1136031"/>
                    </a:lnTo>
                    <a:lnTo>
                      <a:pt x="754882" y="1145288"/>
                    </a:lnTo>
                    <a:lnTo>
                      <a:pt x="759983" y="1144794"/>
                    </a:lnTo>
                    <a:lnTo>
                      <a:pt x="770185" y="1261964"/>
                    </a:lnTo>
                    <a:lnTo>
                      <a:pt x="775287" y="1265562"/>
                    </a:lnTo>
                    <a:lnTo>
                      <a:pt x="780384" y="1243792"/>
                    </a:lnTo>
                    <a:lnTo>
                      <a:pt x="785485" y="1237286"/>
                    </a:lnTo>
                    <a:lnTo>
                      <a:pt x="790586" y="1222733"/>
                    </a:lnTo>
                    <a:lnTo>
                      <a:pt x="795687" y="1197604"/>
                    </a:lnTo>
                    <a:lnTo>
                      <a:pt x="800789" y="1181928"/>
                    </a:lnTo>
                    <a:lnTo>
                      <a:pt x="805890" y="1185551"/>
                    </a:lnTo>
                    <a:lnTo>
                      <a:pt x="810987" y="1141871"/>
                    </a:lnTo>
                    <a:lnTo>
                      <a:pt x="816088" y="1173872"/>
                    </a:lnTo>
                    <a:lnTo>
                      <a:pt x="821189" y="1185534"/>
                    </a:lnTo>
                    <a:lnTo>
                      <a:pt x="826291" y="1204977"/>
                    </a:lnTo>
                    <a:lnTo>
                      <a:pt x="831392" y="1216141"/>
                    </a:lnTo>
                    <a:lnTo>
                      <a:pt x="836493" y="1241312"/>
                    </a:lnTo>
                    <a:lnTo>
                      <a:pt x="846691" y="1237879"/>
                    </a:lnTo>
                    <a:lnTo>
                      <a:pt x="851793" y="1222947"/>
                    </a:lnTo>
                    <a:lnTo>
                      <a:pt x="856894" y="1240860"/>
                    </a:lnTo>
                    <a:lnTo>
                      <a:pt x="861995" y="1241756"/>
                    </a:lnTo>
                    <a:lnTo>
                      <a:pt x="872198" y="1214632"/>
                    </a:lnTo>
                    <a:lnTo>
                      <a:pt x="877295" y="1252839"/>
                    </a:lnTo>
                    <a:lnTo>
                      <a:pt x="882396" y="1258600"/>
                    </a:lnTo>
                    <a:lnTo>
                      <a:pt x="887497" y="1272031"/>
                    </a:lnTo>
                    <a:lnTo>
                      <a:pt x="892598" y="1280300"/>
                    </a:lnTo>
                    <a:lnTo>
                      <a:pt x="897700" y="1314251"/>
                    </a:lnTo>
                    <a:lnTo>
                      <a:pt x="902801" y="1299151"/>
                    </a:lnTo>
                    <a:lnTo>
                      <a:pt x="907898" y="1278248"/>
                    </a:lnTo>
                    <a:lnTo>
                      <a:pt x="912999" y="1263263"/>
                    </a:lnTo>
                    <a:lnTo>
                      <a:pt x="918100" y="1282204"/>
                    </a:lnTo>
                    <a:lnTo>
                      <a:pt x="923202" y="1261997"/>
                    </a:lnTo>
                    <a:lnTo>
                      <a:pt x="928303" y="1244849"/>
                    </a:lnTo>
                    <a:lnTo>
                      <a:pt x="933404" y="1256026"/>
                    </a:lnTo>
                    <a:lnTo>
                      <a:pt x="938501" y="1263391"/>
                    </a:lnTo>
                    <a:lnTo>
                      <a:pt x="943602" y="1246547"/>
                    </a:lnTo>
                    <a:lnTo>
                      <a:pt x="948704" y="1263868"/>
                    </a:lnTo>
                    <a:lnTo>
                      <a:pt x="953805" y="1278655"/>
                    </a:lnTo>
                    <a:lnTo>
                      <a:pt x="958906" y="1280679"/>
                    </a:lnTo>
                    <a:lnTo>
                      <a:pt x="964007" y="1297641"/>
                    </a:lnTo>
                    <a:lnTo>
                      <a:pt x="969104" y="1293607"/>
                    </a:lnTo>
                    <a:lnTo>
                      <a:pt x="974206" y="1246523"/>
                    </a:lnTo>
                    <a:lnTo>
                      <a:pt x="979307" y="1263050"/>
                    </a:lnTo>
                    <a:lnTo>
                      <a:pt x="984408" y="1263103"/>
                    </a:lnTo>
                    <a:lnTo>
                      <a:pt x="989509" y="1222335"/>
                    </a:lnTo>
                    <a:lnTo>
                      <a:pt x="994611" y="1226648"/>
                    </a:lnTo>
                    <a:lnTo>
                      <a:pt x="999712" y="1259686"/>
                    </a:lnTo>
                    <a:lnTo>
                      <a:pt x="1004809" y="1259464"/>
                    </a:lnTo>
                    <a:lnTo>
                      <a:pt x="1009910" y="1272228"/>
                    </a:lnTo>
                    <a:lnTo>
                      <a:pt x="1015011" y="1274667"/>
                    </a:lnTo>
                    <a:lnTo>
                      <a:pt x="1020112" y="1273556"/>
                    </a:lnTo>
                    <a:lnTo>
                      <a:pt x="1025214" y="1280452"/>
                    </a:lnTo>
                    <a:lnTo>
                      <a:pt x="1030315" y="1270887"/>
                    </a:lnTo>
                    <a:lnTo>
                      <a:pt x="1035412" y="1252329"/>
                    </a:lnTo>
                    <a:lnTo>
                      <a:pt x="1040513" y="1291485"/>
                    </a:lnTo>
                    <a:lnTo>
                      <a:pt x="1045614" y="1290059"/>
                    </a:lnTo>
                    <a:lnTo>
                      <a:pt x="1050716" y="1277171"/>
                    </a:lnTo>
                    <a:lnTo>
                      <a:pt x="1055817" y="1278059"/>
                    </a:lnTo>
                    <a:lnTo>
                      <a:pt x="1060918" y="1293677"/>
                    </a:lnTo>
                    <a:lnTo>
                      <a:pt x="1066015" y="1282262"/>
                    </a:lnTo>
                    <a:lnTo>
                      <a:pt x="1071117" y="1280736"/>
                    </a:lnTo>
                    <a:lnTo>
                      <a:pt x="1076218" y="1296432"/>
                    </a:lnTo>
                    <a:lnTo>
                      <a:pt x="1081319" y="1301569"/>
                    </a:lnTo>
                    <a:lnTo>
                      <a:pt x="1086420" y="1294895"/>
                    </a:lnTo>
                    <a:lnTo>
                      <a:pt x="1091521" y="1299558"/>
                    </a:lnTo>
                    <a:lnTo>
                      <a:pt x="1096619" y="1295022"/>
                    </a:lnTo>
                    <a:lnTo>
                      <a:pt x="1101720" y="1279655"/>
                    </a:lnTo>
                    <a:lnTo>
                      <a:pt x="1106821" y="1280876"/>
                    </a:lnTo>
                    <a:lnTo>
                      <a:pt x="1111922" y="1273889"/>
                    </a:lnTo>
                    <a:lnTo>
                      <a:pt x="1117023" y="1274514"/>
                    </a:lnTo>
                    <a:lnTo>
                      <a:pt x="1122125" y="1274083"/>
                    </a:lnTo>
                    <a:lnTo>
                      <a:pt x="1127222" y="1294356"/>
                    </a:lnTo>
                    <a:lnTo>
                      <a:pt x="1132323" y="1299969"/>
                    </a:lnTo>
                    <a:lnTo>
                      <a:pt x="1137424" y="1311853"/>
                    </a:lnTo>
                    <a:lnTo>
                      <a:pt x="1142525" y="1313313"/>
                    </a:lnTo>
                    <a:lnTo>
                      <a:pt x="1147627" y="1341889"/>
                    </a:lnTo>
                    <a:lnTo>
                      <a:pt x="1157829" y="1345672"/>
                    </a:lnTo>
                    <a:lnTo>
                      <a:pt x="1162926" y="1337489"/>
                    </a:lnTo>
                    <a:lnTo>
                      <a:pt x="1168028" y="1325457"/>
                    </a:lnTo>
                    <a:lnTo>
                      <a:pt x="1173129" y="1308333"/>
                    </a:lnTo>
                    <a:lnTo>
                      <a:pt x="1178230" y="1312293"/>
                    </a:lnTo>
                    <a:lnTo>
                      <a:pt x="1183331" y="1292045"/>
                    </a:lnTo>
                    <a:lnTo>
                      <a:pt x="1188432" y="1298073"/>
                    </a:lnTo>
                    <a:lnTo>
                      <a:pt x="1193530" y="1305052"/>
                    </a:lnTo>
                    <a:lnTo>
                      <a:pt x="1198631" y="1323869"/>
                    </a:lnTo>
                    <a:lnTo>
                      <a:pt x="1203732" y="1300442"/>
                    </a:lnTo>
                    <a:lnTo>
                      <a:pt x="1208833" y="1305315"/>
                    </a:lnTo>
                    <a:lnTo>
                      <a:pt x="1213934" y="1304591"/>
                    </a:lnTo>
                    <a:lnTo>
                      <a:pt x="1219036" y="1309974"/>
                    </a:lnTo>
                    <a:lnTo>
                      <a:pt x="1224133" y="1290005"/>
                    </a:lnTo>
                    <a:lnTo>
                      <a:pt x="1229234" y="1311779"/>
                    </a:lnTo>
                    <a:lnTo>
                      <a:pt x="1234335" y="1310118"/>
                    </a:lnTo>
                    <a:lnTo>
                      <a:pt x="1239436" y="1316476"/>
                    </a:lnTo>
                    <a:lnTo>
                      <a:pt x="1244538" y="1315550"/>
                    </a:lnTo>
                    <a:lnTo>
                      <a:pt x="1249639" y="1320711"/>
                    </a:lnTo>
                    <a:lnTo>
                      <a:pt x="1254736" y="1293928"/>
                    </a:lnTo>
                    <a:lnTo>
                      <a:pt x="1259837" y="1291786"/>
                    </a:lnTo>
                    <a:lnTo>
                      <a:pt x="1264938" y="1283430"/>
                    </a:lnTo>
                    <a:lnTo>
                      <a:pt x="1270040" y="1274140"/>
                    </a:lnTo>
                    <a:lnTo>
                      <a:pt x="1275141" y="1282015"/>
                    </a:lnTo>
                    <a:lnTo>
                      <a:pt x="1280242" y="1284182"/>
                    </a:lnTo>
                    <a:lnTo>
                      <a:pt x="1285339" y="1296560"/>
                    </a:lnTo>
                    <a:lnTo>
                      <a:pt x="1290440" y="1292888"/>
                    </a:lnTo>
                    <a:lnTo>
                      <a:pt x="1295542" y="1307067"/>
                    </a:lnTo>
                    <a:lnTo>
                      <a:pt x="1300643" y="1302321"/>
                    </a:lnTo>
                    <a:lnTo>
                      <a:pt x="1305744" y="1317598"/>
                    </a:lnTo>
                    <a:lnTo>
                      <a:pt x="1310845" y="1311056"/>
                    </a:lnTo>
                    <a:lnTo>
                      <a:pt x="1315947" y="1307359"/>
                    </a:lnTo>
                    <a:lnTo>
                      <a:pt x="1321044" y="1310048"/>
                    </a:lnTo>
                    <a:lnTo>
                      <a:pt x="1326145" y="1311002"/>
                    </a:lnTo>
                    <a:lnTo>
                      <a:pt x="1331246" y="1310052"/>
                    </a:lnTo>
                    <a:lnTo>
                      <a:pt x="1336347" y="1311894"/>
                    </a:lnTo>
                    <a:lnTo>
                      <a:pt x="1341449" y="1323701"/>
                    </a:lnTo>
                    <a:lnTo>
                      <a:pt x="1346550" y="1309785"/>
                    </a:lnTo>
                    <a:lnTo>
                      <a:pt x="1351647" y="1310447"/>
                    </a:lnTo>
                    <a:lnTo>
                      <a:pt x="1356748" y="1318712"/>
                    </a:lnTo>
                    <a:lnTo>
                      <a:pt x="1361849" y="1329815"/>
                    </a:lnTo>
                    <a:lnTo>
                      <a:pt x="1366951" y="1328142"/>
                    </a:lnTo>
                    <a:lnTo>
                      <a:pt x="1372052" y="1337472"/>
                    </a:lnTo>
                    <a:lnTo>
                      <a:pt x="1377153" y="1344307"/>
                    </a:lnTo>
                    <a:lnTo>
                      <a:pt x="1382250" y="1353535"/>
                    </a:lnTo>
                    <a:lnTo>
                      <a:pt x="1387351" y="1344722"/>
                    </a:lnTo>
                    <a:lnTo>
                      <a:pt x="1392453" y="1344488"/>
                    </a:lnTo>
                    <a:lnTo>
                      <a:pt x="1397554" y="1339578"/>
                    </a:lnTo>
                    <a:lnTo>
                      <a:pt x="1402655" y="1341243"/>
                    </a:lnTo>
                    <a:lnTo>
                      <a:pt x="1407756" y="1338702"/>
                    </a:lnTo>
                    <a:lnTo>
                      <a:pt x="1412853" y="1332135"/>
                    </a:lnTo>
                    <a:lnTo>
                      <a:pt x="1423056" y="1355480"/>
                    </a:lnTo>
                    <a:lnTo>
                      <a:pt x="1428157" y="1356853"/>
                    </a:lnTo>
                    <a:lnTo>
                      <a:pt x="1433258" y="1348510"/>
                    </a:lnTo>
                    <a:lnTo>
                      <a:pt x="1438360" y="1361537"/>
                    </a:lnTo>
                    <a:lnTo>
                      <a:pt x="1443457" y="1358741"/>
                    </a:lnTo>
                    <a:lnTo>
                      <a:pt x="1448558" y="1358309"/>
                    </a:lnTo>
                    <a:lnTo>
                      <a:pt x="1453659" y="1345335"/>
                    </a:lnTo>
                    <a:lnTo>
                      <a:pt x="1458760" y="1352194"/>
                    </a:lnTo>
                    <a:lnTo>
                      <a:pt x="1463862" y="1348538"/>
                    </a:lnTo>
                    <a:lnTo>
                      <a:pt x="1468963" y="1343830"/>
                    </a:lnTo>
                    <a:lnTo>
                      <a:pt x="1474064" y="1327874"/>
                    </a:lnTo>
                    <a:lnTo>
                      <a:pt x="1479161" y="1341206"/>
                    </a:lnTo>
                    <a:lnTo>
                      <a:pt x="1484262" y="1337082"/>
                    </a:lnTo>
                    <a:lnTo>
                      <a:pt x="1489363" y="1335935"/>
                    </a:lnTo>
                    <a:lnTo>
                      <a:pt x="1494465" y="1336428"/>
                    </a:lnTo>
                    <a:lnTo>
                      <a:pt x="1499566" y="1347922"/>
                    </a:lnTo>
                    <a:lnTo>
                      <a:pt x="1504667" y="1345397"/>
                    </a:lnTo>
                    <a:lnTo>
                      <a:pt x="1509764" y="1340894"/>
                    </a:lnTo>
                    <a:lnTo>
                      <a:pt x="1514865" y="1346762"/>
                    </a:lnTo>
                    <a:lnTo>
                      <a:pt x="1519967" y="1339594"/>
                    </a:lnTo>
                    <a:lnTo>
                      <a:pt x="1525068" y="1345376"/>
                    </a:lnTo>
                    <a:lnTo>
                      <a:pt x="1530169" y="1342493"/>
                    </a:lnTo>
                    <a:lnTo>
                      <a:pt x="1535270" y="1345158"/>
                    </a:lnTo>
                    <a:lnTo>
                      <a:pt x="1540368" y="1340372"/>
                    </a:lnTo>
                    <a:lnTo>
                      <a:pt x="1545469" y="1342399"/>
                    </a:lnTo>
                    <a:lnTo>
                      <a:pt x="1550570" y="1337452"/>
                    </a:lnTo>
                    <a:lnTo>
                      <a:pt x="1555671" y="1345870"/>
                    </a:lnTo>
                    <a:lnTo>
                      <a:pt x="1560772" y="1344525"/>
                    </a:lnTo>
                    <a:lnTo>
                      <a:pt x="1565874" y="1342493"/>
                    </a:lnTo>
                    <a:lnTo>
                      <a:pt x="1570971" y="1344052"/>
                    </a:lnTo>
                    <a:lnTo>
                      <a:pt x="1576072" y="1351363"/>
                    </a:lnTo>
                    <a:lnTo>
                      <a:pt x="1581173" y="1345927"/>
                    </a:lnTo>
                    <a:lnTo>
                      <a:pt x="1586274" y="1346219"/>
                    </a:lnTo>
                    <a:lnTo>
                      <a:pt x="1591376" y="1343752"/>
                    </a:lnTo>
                    <a:lnTo>
                      <a:pt x="1596477" y="1348691"/>
                    </a:lnTo>
                    <a:lnTo>
                      <a:pt x="1601574" y="1340088"/>
                    </a:lnTo>
                    <a:lnTo>
                      <a:pt x="1606675" y="1342366"/>
                    </a:lnTo>
                    <a:lnTo>
                      <a:pt x="1611776" y="1350179"/>
                    </a:lnTo>
                    <a:lnTo>
                      <a:pt x="1616878" y="1361311"/>
                    </a:lnTo>
                    <a:lnTo>
                      <a:pt x="1621979" y="1353267"/>
                    </a:lnTo>
                    <a:lnTo>
                      <a:pt x="1627080" y="1346227"/>
                    </a:lnTo>
                    <a:lnTo>
                      <a:pt x="1632181" y="1340121"/>
                    </a:lnTo>
                    <a:lnTo>
                      <a:pt x="1637278" y="1337768"/>
                    </a:lnTo>
                    <a:lnTo>
                      <a:pt x="1642380" y="1336198"/>
                    </a:lnTo>
                    <a:lnTo>
                      <a:pt x="1647481" y="1341231"/>
                    </a:lnTo>
                    <a:lnTo>
                      <a:pt x="1652582" y="1352219"/>
                    </a:lnTo>
                    <a:lnTo>
                      <a:pt x="1657683" y="1351355"/>
                    </a:lnTo>
                    <a:lnTo>
                      <a:pt x="1662785" y="1351910"/>
                    </a:lnTo>
                    <a:lnTo>
                      <a:pt x="1672983" y="1356759"/>
                    </a:lnTo>
                    <a:lnTo>
                      <a:pt x="1678084" y="1362072"/>
                    </a:lnTo>
                    <a:lnTo>
                      <a:pt x="1683185" y="1371456"/>
                    </a:lnTo>
                    <a:lnTo>
                      <a:pt x="1693388" y="1364921"/>
                    </a:lnTo>
                    <a:lnTo>
                      <a:pt x="1698485" y="1367154"/>
                    </a:lnTo>
                    <a:lnTo>
                      <a:pt x="1703586" y="1358815"/>
                    </a:lnTo>
                    <a:lnTo>
                      <a:pt x="1708687" y="1357844"/>
                    </a:lnTo>
                    <a:lnTo>
                      <a:pt x="1713789" y="1361081"/>
                    </a:lnTo>
                    <a:lnTo>
                      <a:pt x="1723991" y="1364658"/>
                    </a:lnTo>
                    <a:lnTo>
                      <a:pt x="1729088" y="1371805"/>
                    </a:lnTo>
                    <a:lnTo>
                      <a:pt x="1734189" y="1372706"/>
                    </a:lnTo>
                    <a:lnTo>
                      <a:pt x="1739291" y="1373125"/>
                    </a:lnTo>
                    <a:lnTo>
                      <a:pt x="1744392" y="1372093"/>
                    </a:lnTo>
                    <a:lnTo>
                      <a:pt x="1749493" y="1369289"/>
                    </a:lnTo>
                    <a:lnTo>
                      <a:pt x="1754594" y="1365374"/>
                    </a:lnTo>
                    <a:lnTo>
                      <a:pt x="1759691" y="1351590"/>
                    </a:lnTo>
                    <a:lnTo>
                      <a:pt x="1764793" y="1355064"/>
                    </a:lnTo>
                    <a:lnTo>
                      <a:pt x="1769894" y="1356607"/>
                    </a:lnTo>
                    <a:lnTo>
                      <a:pt x="1774995" y="1361957"/>
                    </a:lnTo>
                    <a:lnTo>
                      <a:pt x="1780096" y="1368610"/>
                    </a:lnTo>
                    <a:lnTo>
                      <a:pt x="1780096" y="1368610"/>
                    </a:lnTo>
                  </a:path>
                </a:pathLst>
              </a:custGeom>
              <a:noFill/>
              <a:ln w="19050" cap="sq">
                <a:solidFill>
                  <a:srgbClr val="1F77B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EDD60F8-5150-C8C2-5EAD-F36800710568}"/>
                  </a:ext>
                </a:extLst>
              </p:cNvPr>
              <p:cNvSpPr/>
              <p:nvPr/>
            </p:nvSpPr>
            <p:spPr>
              <a:xfrm>
                <a:off x="14986956" y="3644878"/>
                <a:ext cx="4113" cy="1529755"/>
              </a:xfrm>
              <a:custGeom>
                <a:avLst/>
                <a:gdLst>
                  <a:gd name="connsiteX0" fmla="*/ 0 w 4113"/>
                  <a:gd name="connsiteY0" fmla="*/ 1529756 h 1529755"/>
                  <a:gd name="connsiteX1" fmla="*/ 0 w 4113"/>
                  <a:gd name="connsiteY1" fmla="*/ 0 h 15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3" h="1529755">
                    <a:moveTo>
                      <a:pt x="0" y="1529756"/>
                    </a:moveTo>
                    <a:lnTo>
                      <a:pt x="0" y="0"/>
                    </a:lnTo>
                  </a:path>
                </a:pathLst>
              </a:custGeom>
              <a:noFill/>
              <a:ln w="328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8289846-F651-89A5-AE1B-F408CDD8835A}"/>
                  </a:ext>
                </a:extLst>
              </p:cNvPr>
              <p:cNvSpPr/>
              <p:nvPr/>
            </p:nvSpPr>
            <p:spPr>
              <a:xfrm>
                <a:off x="16945061" y="3644878"/>
                <a:ext cx="4113" cy="1529755"/>
              </a:xfrm>
              <a:custGeom>
                <a:avLst/>
                <a:gdLst>
                  <a:gd name="connsiteX0" fmla="*/ 0 w 4113"/>
                  <a:gd name="connsiteY0" fmla="*/ 1529756 h 1529755"/>
                  <a:gd name="connsiteX1" fmla="*/ 0 w 4113"/>
                  <a:gd name="connsiteY1" fmla="*/ 0 h 152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3" h="1529755">
                    <a:moveTo>
                      <a:pt x="0" y="1529756"/>
                    </a:moveTo>
                    <a:lnTo>
                      <a:pt x="0" y="0"/>
                    </a:lnTo>
                  </a:path>
                </a:pathLst>
              </a:custGeom>
              <a:noFill/>
              <a:ln w="328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894933B-35A4-9015-1FFD-B1F5AF1A7C33}"/>
                  </a:ext>
                </a:extLst>
              </p:cNvPr>
              <p:cNvSpPr/>
              <p:nvPr/>
            </p:nvSpPr>
            <p:spPr>
              <a:xfrm>
                <a:off x="14986956" y="5174633"/>
                <a:ext cx="1958105" cy="4112"/>
              </a:xfrm>
              <a:custGeom>
                <a:avLst/>
                <a:gdLst>
                  <a:gd name="connsiteX0" fmla="*/ 0 w 1958105"/>
                  <a:gd name="connsiteY0" fmla="*/ 0 h 4112"/>
                  <a:gd name="connsiteX1" fmla="*/ 1958105 w 1958105"/>
                  <a:gd name="connsiteY1" fmla="*/ 0 h 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8105" h="4112">
                    <a:moveTo>
                      <a:pt x="0" y="0"/>
                    </a:moveTo>
                    <a:lnTo>
                      <a:pt x="1958105" y="0"/>
                    </a:lnTo>
                  </a:path>
                </a:pathLst>
              </a:custGeom>
              <a:noFill/>
              <a:ln w="328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57CF7A3-A526-1C02-F8B6-583FF9F7341D}"/>
                  </a:ext>
                </a:extLst>
              </p:cNvPr>
              <p:cNvSpPr/>
              <p:nvPr/>
            </p:nvSpPr>
            <p:spPr>
              <a:xfrm>
                <a:off x="14986956" y="3644878"/>
                <a:ext cx="1958105" cy="4112"/>
              </a:xfrm>
              <a:custGeom>
                <a:avLst/>
                <a:gdLst>
                  <a:gd name="connsiteX0" fmla="*/ 0 w 1958105"/>
                  <a:gd name="connsiteY0" fmla="*/ 0 h 4112"/>
                  <a:gd name="connsiteX1" fmla="*/ 1958105 w 1958105"/>
                  <a:gd name="connsiteY1" fmla="*/ 0 h 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8105" h="4112">
                    <a:moveTo>
                      <a:pt x="0" y="0"/>
                    </a:moveTo>
                    <a:lnTo>
                      <a:pt x="1958105" y="0"/>
                    </a:lnTo>
                  </a:path>
                </a:pathLst>
              </a:custGeom>
              <a:noFill/>
              <a:ln w="328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9" name="Graphic 17">
                <a:extLst>
                  <a:ext uri="{FF2B5EF4-FFF2-40B4-BE49-F238E27FC236}">
                    <a16:creationId xmlns:a16="http://schemas.microsoft.com/office/drawing/2014/main" id="{C01B99F4-B12B-C03F-12B3-B7F497E147C2}"/>
                  </a:ext>
                </a:extLst>
              </p:cNvPr>
              <p:cNvGrpSpPr/>
              <p:nvPr/>
            </p:nvGrpSpPr>
            <p:grpSpPr>
              <a:xfrm>
                <a:off x="15484681" y="3582709"/>
                <a:ext cx="963009" cy="47758"/>
                <a:chOff x="15484681" y="3582709"/>
                <a:chExt cx="963009" cy="47758"/>
              </a:xfrm>
              <a:solidFill>
                <a:srgbClr val="000000"/>
              </a:solidFill>
            </p:grpSpPr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0E5873AC-3414-5F69-BEA6-DEBCD67EA381}"/>
                    </a:ext>
                  </a:extLst>
                </p:cNvPr>
                <p:cNvSpPr/>
                <p:nvPr/>
              </p:nvSpPr>
              <p:spPr>
                <a:xfrm flipV="1">
                  <a:off x="15484681" y="3584228"/>
                  <a:ext cx="23186" cy="35976"/>
                </a:xfrm>
                <a:custGeom>
                  <a:avLst/>
                  <a:gdLst>
                    <a:gd name="connsiteX0" fmla="*/ -1930 w 23186"/>
                    <a:gd name="connsiteY0" fmla="*/ 33691 h 35976"/>
                    <a:gd name="connsiteX1" fmla="*/ 20825 w 23186"/>
                    <a:gd name="connsiteY1" fmla="*/ 33691 h 35976"/>
                    <a:gd name="connsiteX2" fmla="*/ 20825 w 23186"/>
                    <a:gd name="connsiteY2" fmla="*/ 29589 h 35976"/>
                    <a:gd name="connsiteX3" fmla="*/ 2937 w 23186"/>
                    <a:gd name="connsiteY3" fmla="*/ 29589 h 35976"/>
                    <a:gd name="connsiteX4" fmla="*/ 2937 w 23186"/>
                    <a:gd name="connsiteY4" fmla="*/ 18941 h 35976"/>
                    <a:gd name="connsiteX5" fmla="*/ 20076 w 23186"/>
                    <a:gd name="connsiteY5" fmla="*/ 18941 h 35976"/>
                    <a:gd name="connsiteX6" fmla="*/ 20076 w 23186"/>
                    <a:gd name="connsiteY6" fmla="*/ 14847 h 35976"/>
                    <a:gd name="connsiteX7" fmla="*/ 2937 w 23186"/>
                    <a:gd name="connsiteY7" fmla="*/ 14847 h 35976"/>
                    <a:gd name="connsiteX8" fmla="*/ 2937 w 23186"/>
                    <a:gd name="connsiteY8" fmla="*/ 1809 h 35976"/>
                    <a:gd name="connsiteX9" fmla="*/ 21256 w 23186"/>
                    <a:gd name="connsiteY9" fmla="*/ 1809 h 35976"/>
                    <a:gd name="connsiteX10" fmla="*/ 21256 w 23186"/>
                    <a:gd name="connsiteY10" fmla="*/ -2285 h 35976"/>
                    <a:gd name="connsiteX11" fmla="*/ -1930 w 23186"/>
                    <a:gd name="connsiteY11" fmla="*/ -2285 h 35976"/>
                    <a:gd name="connsiteX12" fmla="*/ -1930 w 23186"/>
                    <a:gd name="connsiteY12" fmla="*/ 33691 h 35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186" h="35976">
                      <a:moveTo>
                        <a:pt x="-1930" y="33691"/>
                      </a:moveTo>
                      <a:lnTo>
                        <a:pt x="20825" y="33691"/>
                      </a:lnTo>
                      <a:lnTo>
                        <a:pt x="20825" y="29589"/>
                      </a:lnTo>
                      <a:lnTo>
                        <a:pt x="2937" y="29589"/>
                      </a:lnTo>
                      <a:lnTo>
                        <a:pt x="2937" y="18941"/>
                      </a:lnTo>
                      <a:lnTo>
                        <a:pt x="20076" y="18941"/>
                      </a:lnTo>
                      <a:lnTo>
                        <a:pt x="20076" y="14847"/>
                      </a:lnTo>
                      <a:lnTo>
                        <a:pt x="2937" y="14847"/>
                      </a:lnTo>
                      <a:lnTo>
                        <a:pt x="2937" y="1809"/>
                      </a:lnTo>
                      <a:lnTo>
                        <a:pt x="21256" y="1809"/>
                      </a:lnTo>
                      <a:lnTo>
                        <a:pt x="21256" y="-2285"/>
                      </a:lnTo>
                      <a:lnTo>
                        <a:pt x="-1930" y="-2285"/>
                      </a:lnTo>
                      <a:lnTo>
                        <a:pt x="-1930" y="336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2A2BD245-EA92-54ED-A99D-B9E607C06A84}"/>
                    </a:ext>
                  </a:extLst>
                </p:cNvPr>
                <p:cNvSpPr/>
                <p:nvPr/>
              </p:nvSpPr>
              <p:spPr>
                <a:xfrm flipV="1">
                  <a:off x="15515873" y="3584228"/>
                  <a:ext cx="23186" cy="35976"/>
                </a:xfrm>
                <a:custGeom>
                  <a:avLst/>
                  <a:gdLst>
                    <a:gd name="connsiteX0" fmla="*/ -1923 w 23186"/>
                    <a:gd name="connsiteY0" fmla="*/ 33691 h 35976"/>
                    <a:gd name="connsiteX1" fmla="*/ 20832 w 23186"/>
                    <a:gd name="connsiteY1" fmla="*/ 33691 h 35976"/>
                    <a:gd name="connsiteX2" fmla="*/ 20832 w 23186"/>
                    <a:gd name="connsiteY2" fmla="*/ 29589 h 35976"/>
                    <a:gd name="connsiteX3" fmla="*/ 2944 w 23186"/>
                    <a:gd name="connsiteY3" fmla="*/ 29589 h 35976"/>
                    <a:gd name="connsiteX4" fmla="*/ 2944 w 23186"/>
                    <a:gd name="connsiteY4" fmla="*/ 18941 h 35976"/>
                    <a:gd name="connsiteX5" fmla="*/ 20084 w 23186"/>
                    <a:gd name="connsiteY5" fmla="*/ 18941 h 35976"/>
                    <a:gd name="connsiteX6" fmla="*/ 20084 w 23186"/>
                    <a:gd name="connsiteY6" fmla="*/ 14847 h 35976"/>
                    <a:gd name="connsiteX7" fmla="*/ 2944 w 23186"/>
                    <a:gd name="connsiteY7" fmla="*/ 14847 h 35976"/>
                    <a:gd name="connsiteX8" fmla="*/ 2944 w 23186"/>
                    <a:gd name="connsiteY8" fmla="*/ 1809 h 35976"/>
                    <a:gd name="connsiteX9" fmla="*/ 21264 w 23186"/>
                    <a:gd name="connsiteY9" fmla="*/ 1809 h 35976"/>
                    <a:gd name="connsiteX10" fmla="*/ 21264 w 23186"/>
                    <a:gd name="connsiteY10" fmla="*/ -2285 h 35976"/>
                    <a:gd name="connsiteX11" fmla="*/ -1923 w 23186"/>
                    <a:gd name="connsiteY11" fmla="*/ -2285 h 35976"/>
                    <a:gd name="connsiteX12" fmla="*/ -1923 w 23186"/>
                    <a:gd name="connsiteY12" fmla="*/ 33691 h 35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186" h="35976">
                      <a:moveTo>
                        <a:pt x="-1923" y="33691"/>
                      </a:moveTo>
                      <a:lnTo>
                        <a:pt x="20832" y="33691"/>
                      </a:lnTo>
                      <a:lnTo>
                        <a:pt x="20832" y="29589"/>
                      </a:lnTo>
                      <a:lnTo>
                        <a:pt x="2944" y="29589"/>
                      </a:lnTo>
                      <a:lnTo>
                        <a:pt x="2944" y="18941"/>
                      </a:lnTo>
                      <a:lnTo>
                        <a:pt x="20084" y="18941"/>
                      </a:lnTo>
                      <a:lnTo>
                        <a:pt x="20084" y="14847"/>
                      </a:lnTo>
                      <a:lnTo>
                        <a:pt x="2944" y="14847"/>
                      </a:lnTo>
                      <a:lnTo>
                        <a:pt x="2944" y="1809"/>
                      </a:lnTo>
                      <a:lnTo>
                        <a:pt x="21264" y="1809"/>
                      </a:lnTo>
                      <a:lnTo>
                        <a:pt x="21264" y="-2285"/>
                      </a:lnTo>
                      <a:lnTo>
                        <a:pt x="-1923" y="-2285"/>
                      </a:lnTo>
                      <a:lnTo>
                        <a:pt x="-1923" y="336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AB45A23D-C07B-D250-7A91-B7C058259E9A}"/>
                    </a:ext>
                  </a:extLst>
                </p:cNvPr>
                <p:cNvSpPr/>
                <p:nvPr/>
              </p:nvSpPr>
              <p:spPr>
                <a:xfrm flipV="1">
                  <a:off x="15544989" y="3583580"/>
                  <a:ext cx="31432" cy="37326"/>
                </a:xfrm>
                <a:custGeom>
                  <a:avLst/>
                  <a:gdLst>
                    <a:gd name="connsiteX0" fmla="*/ 24431 w 31432"/>
                    <a:gd name="connsiteY0" fmla="*/ 3555 h 37326"/>
                    <a:gd name="connsiteX1" fmla="*/ 24431 w 31432"/>
                    <a:gd name="connsiteY1" fmla="*/ 13216 h 37326"/>
                    <a:gd name="connsiteX2" fmla="*/ 16479 w 31432"/>
                    <a:gd name="connsiteY2" fmla="*/ 13216 h 37326"/>
                    <a:gd name="connsiteX3" fmla="*/ 16479 w 31432"/>
                    <a:gd name="connsiteY3" fmla="*/ 17218 h 37326"/>
                    <a:gd name="connsiteX4" fmla="*/ 29252 w 31432"/>
                    <a:gd name="connsiteY4" fmla="*/ 17218 h 37326"/>
                    <a:gd name="connsiteX5" fmla="*/ 29252 w 31432"/>
                    <a:gd name="connsiteY5" fmla="*/ 1766 h 37326"/>
                    <a:gd name="connsiteX6" fmla="*/ 23035 w 31432"/>
                    <a:gd name="connsiteY6" fmla="*/ -1256 h 37326"/>
                    <a:gd name="connsiteX7" fmla="*/ 15785 w 31432"/>
                    <a:gd name="connsiteY7" fmla="*/ -2282 h 37326"/>
                    <a:gd name="connsiteX8" fmla="*/ 2579 w 31432"/>
                    <a:gd name="connsiteY8" fmla="*/ 2645 h 37326"/>
                    <a:gd name="connsiteX9" fmla="*/ -2180 w 31432"/>
                    <a:gd name="connsiteY9" fmla="*/ 16370 h 37326"/>
                    <a:gd name="connsiteX10" fmla="*/ 2579 w 31432"/>
                    <a:gd name="connsiteY10" fmla="*/ 30117 h 37326"/>
                    <a:gd name="connsiteX11" fmla="*/ 15785 w 31432"/>
                    <a:gd name="connsiteY11" fmla="*/ 35044 h 37326"/>
                    <a:gd name="connsiteX12" fmla="*/ 22472 w 31432"/>
                    <a:gd name="connsiteY12" fmla="*/ 34173 h 37326"/>
                    <a:gd name="connsiteX13" fmla="*/ 28319 w 31432"/>
                    <a:gd name="connsiteY13" fmla="*/ 31621 h 37326"/>
                    <a:gd name="connsiteX14" fmla="*/ 28319 w 31432"/>
                    <a:gd name="connsiteY14" fmla="*/ 26439 h 37326"/>
                    <a:gd name="connsiteX15" fmla="*/ 22580 w 31432"/>
                    <a:gd name="connsiteY15" fmla="*/ 29886 h 37326"/>
                    <a:gd name="connsiteX16" fmla="*/ 16193 w 31432"/>
                    <a:gd name="connsiteY16" fmla="*/ 31042 h 37326"/>
                    <a:gd name="connsiteX17" fmla="*/ 6266 w 31432"/>
                    <a:gd name="connsiteY17" fmla="*/ 27357 h 37326"/>
                    <a:gd name="connsiteX18" fmla="*/ 2957 w 31432"/>
                    <a:gd name="connsiteY18" fmla="*/ 16370 h 37326"/>
                    <a:gd name="connsiteX19" fmla="*/ 6266 w 31432"/>
                    <a:gd name="connsiteY19" fmla="*/ 5405 h 37326"/>
                    <a:gd name="connsiteX20" fmla="*/ 16193 w 31432"/>
                    <a:gd name="connsiteY20" fmla="*/ 1720 h 37326"/>
                    <a:gd name="connsiteX21" fmla="*/ 20791 w 31432"/>
                    <a:gd name="connsiteY21" fmla="*/ 2167 h 37326"/>
                    <a:gd name="connsiteX22" fmla="*/ 24431 w 31432"/>
                    <a:gd name="connsiteY22" fmla="*/ 3555 h 37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1432" h="37326">
                      <a:moveTo>
                        <a:pt x="24431" y="3555"/>
                      </a:moveTo>
                      <a:lnTo>
                        <a:pt x="24431" y="13216"/>
                      </a:lnTo>
                      <a:lnTo>
                        <a:pt x="16479" y="13216"/>
                      </a:lnTo>
                      <a:lnTo>
                        <a:pt x="16479" y="17218"/>
                      </a:lnTo>
                      <a:lnTo>
                        <a:pt x="29252" y="17218"/>
                      </a:lnTo>
                      <a:lnTo>
                        <a:pt x="29252" y="1766"/>
                      </a:lnTo>
                      <a:cubicBezTo>
                        <a:pt x="27375" y="435"/>
                        <a:pt x="25303" y="-573"/>
                        <a:pt x="23035" y="-1256"/>
                      </a:cubicBezTo>
                      <a:cubicBezTo>
                        <a:pt x="20773" y="-1940"/>
                        <a:pt x="18356" y="-2282"/>
                        <a:pt x="15785" y="-2282"/>
                      </a:cubicBezTo>
                      <a:cubicBezTo>
                        <a:pt x="10159" y="-2282"/>
                        <a:pt x="5757" y="-640"/>
                        <a:pt x="2579" y="2645"/>
                      </a:cubicBezTo>
                      <a:cubicBezTo>
                        <a:pt x="-594" y="5935"/>
                        <a:pt x="-2180" y="10510"/>
                        <a:pt x="-2180" y="16370"/>
                      </a:cubicBezTo>
                      <a:cubicBezTo>
                        <a:pt x="-2180" y="22250"/>
                        <a:pt x="-594" y="26833"/>
                        <a:pt x="2579" y="30117"/>
                      </a:cubicBezTo>
                      <a:cubicBezTo>
                        <a:pt x="5757" y="33402"/>
                        <a:pt x="10159" y="35044"/>
                        <a:pt x="15785" y="35044"/>
                      </a:cubicBezTo>
                      <a:cubicBezTo>
                        <a:pt x="18130" y="35044"/>
                        <a:pt x="20359" y="34754"/>
                        <a:pt x="22472" y="34173"/>
                      </a:cubicBezTo>
                      <a:cubicBezTo>
                        <a:pt x="24586" y="33597"/>
                        <a:pt x="26535" y="32746"/>
                        <a:pt x="28319" y="31621"/>
                      </a:cubicBezTo>
                      <a:lnTo>
                        <a:pt x="28319" y="26439"/>
                      </a:lnTo>
                      <a:cubicBezTo>
                        <a:pt x="26519" y="27966"/>
                        <a:pt x="24606" y="29115"/>
                        <a:pt x="22580" y="29886"/>
                      </a:cubicBezTo>
                      <a:cubicBezTo>
                        <a:pt x="20554" y="30657"/>
                        <a:pt x="18425" y="31042"/>
                        <a:pt x="16193" y="31042"/>
                      </a:cubicBezTo>
                      <a:cubicBezTo>
                        <a:pt x="11786" y="31042"/>
                        <a:pt x="8477" y="29814"/>
                        <a:pt x="6266" y="27357"/>
                      </a:cubicBezTo>
                      <a:cubicBezTo>
                        <a:pt x="4060" y="24900"/>
                        <a:pt x="2957" y="21237"/>
                        <a:pt x="2957" y="16370"/>
                      </a:cubicBezTo>
                      <a:cubicBezTo>
                        <a:pt x="2957" y="11517"/>
                        <a:pt x="4060" y="7862"/>
                        <a:pt x="6266" y="5405"/>
                      </a:cubicBezTo>
                      <a:cubicBezTo>
                        <a:pt x="8477" y="2948"/>
                        <a:pt x="11786" y="1720"/>
                        <a:pt x="16193" y="1720"/>
                      </a:cubicBezTo>
                      <a:cubicBezTo>
                        <a:pt x="17911" y="1720"/>
                        <a:pt x="19443" y="1869"/>
                        <a:pt x="20791" y="2167"/>
                      </a:cubicBezTo>
                      <a:cubicBezTo>
                        <a:pt x="22143" y="2465"/>
                        <a:pt x="23357" y="2928"/>
                        <a:pt x="24431" y="35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2D59F777-8DD8-C8A4-8930-FED9EA789831}"/>
                    </a:ext>
                  </a:extLst>
                </p:cNvPr>
                <p:cNvSpPr/>
                <p:nvPr/>
              </p:nvSpPr>
              <p:spPr>
                <a:xfrm flipV="1">
                  <a:off x="15580475" y="3620205"/>
                  <a:ext cx="4113" cy="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3" h="4112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4AFC6290-E4E9-C392-8177-04310E7BC1ED}"/>
                    </a:ext>
                  </a:extLst>
                </p:cNvPr>
                <p:cNvSpPr/>
                <p:nvPr/>
              </p:nvSpPr>
              <p:spPr>
                <a:xfrm flipV="1">
                  <a:off x="15599422" y="3583580"/>
                  <a:ext cx="25331" cy="37326"/>
                </a:xfrm>
                <a:custGeom>
                  <a:avLst/>
                  <a:gdLst>
                    <a:gd name="connsiteX0" fmla="*/ 21329 w 25331"/>
                    <a:gd name="connsiteY0" fmla="*/ 33217 h 37326"/>
                    <a:gd name="connsiteX1" fmla="*/ 21329 w 25331"/>
                    <a:gd name="connsiteY1" fmla="*/ 28467 h 37326"/>
                    <a:gd name="connsiteX2" fmla="*/ 16099 w 25331"/>
                    <a:gd name="connsiteY2" fmla="*/ 30441 h 37326"/>
                    <a:gd name="connsiteX3" fmla="*/ 11347 w 25331"/>
                    <a:gd name="connsiteY3" fmla="*/ 31096 h 37326"/>
                    <a:gd name="connsiteX4" fmla="*/ 5215 w 25331"/>
                    <a:gd name="connsiteY4" fmla="*/ 29554 h 37326"/>
                    <a:gd name="connsiteX5" fmla="*/ 3055 w 25331"/>
                    <a:gd name="connsiteY5" fmla="*/ 25167 h 37326"/>
                    <a:gd name="connsiteX6" fmla="*/ 4490 w 25331"/>
                    <a:gd name="connsiteY6" fmla="*/ 21559 h 37326"/>
                    <a:gd name="connsiteX7" fmla="*/ 9928 w 25331"/>
                    <a:gd name="connsiteY7" fmla="*/ 19600 h 37326"/>
                    <a:gd name="connsiteX8" fmla="*/ 12867 w 25331"/>
                    <a:gd name="connsiteY8" fmla="*/ 18999 h 37326"/>
                    <a:gd name="connsiteX9" fmla="*/ 20904 w 25331"/>
                    <a:gd name="connsiteY9" fmla="*/ 15344 h 37326"/>
                    <a:gd name="connsiteX10" fmla="*/ 23496 w 25331"/>
                    <a:gd name="connsiteY10" fmla="*/ 8351 h 37326"/>
                    <a:gd name="connsiteX11" fmla="*/ 19986 w 25331"/>
                    <a:gd name="connsiteY11" fmla="*/ 417 h 37326"/>
                    <a:gd name="connsiteX12" fmla="*/ 9712 w 25331"/>
                    <a:gd name="connsiteY12" fmla="*/ -2282 h 37326"/>
                    <a:gd name="connsiteX13" fmla="*/ 4274 w 25331"/>
                    <a:gd name="connsiteY13" fmla="*/ -1704 h 37326"/>
                    <a:gd name="connsiteX14" fmla="*/ -1689 w 25331"/>
                    <a:gd name="connsiteY14" fmla="*/ 8 h 37326"/>
                    <a:gd name="connsiteX15" fmla="*/ -1689 w 25331"/>
                    <a:gd name="connsiteY15" fmla="*/ 5020 h 37326"/>
                    <a:gd name="connsiteX16" fmla="*/ 4120 w 25331"/>
                    <a:gd name="connsiteY16" fmla="*/ 2514 h 37326"/>
                    <a:gd name="connsiteX17" fmla="*/ 9712 w 25331"/>
                    <a:gd name="connsiteY17" fmla="*/ 1674 h 37326"/>
                    <a:gd name="connsiteX18" fmla="*/ 16145 w 25331"/>
                    <a:gd name="connsiteY18" fmla="*/ 3308 h 37326"/>
                    <a:gd name="connsiteX19" fmla="*/ 18413 w 25331"/>
                    <a:gd name="connsiteY19" fmla="*/ 7988 h 37326"/>
                    <a:gd name="connsiteX20" fmla="*/ 16785 w 25331"/>
                    <a:gd name="connsiteY20" fmla="*/ 12129 h 37326"/>
                    <a:gd name="connsiteX21" fmla="*/ 11447 w 25331"/>
                    <a:gd name="connsiteY21" fmla="*/ 14373 h 37326"/>
                    <a:gd name="connsiteX22" fmla="*/ 8478 w 25331"/>
                    <a:gd name="connsiteY22" fmla="*/ 14951 h 37326"/>
                    <a:gd name="connsiteX23" fmla="*/ 594 w 25331"/>
                    <a:gd name="connsiteY23" fmla="*/ 18343 h 37326"/>
                    <a:gd name="connsiteX24" fmla="*/ -1835 w 25331"/>
                    <a:gd name="connsiteY24" fmla="*/ 24782 h 37326"/>
                    <a:gd name="connsiteX25" fmla="*/ 1528 w 25331"/>
                    <a:gd name="connsiteY25" fmla="*/ 32299 h 37326"/>
                    <a:gd name="connsiteX26" fmla="*/ 10792 w 25331"/>
                    <a:gd name="connsiteY26" fmla="*/ 35044 h 37326"/>
                    <a:gd name="connsiteX27" fmla="*/ 15952 w 25331"/>
                    <a:gd name="connsiteY27" fmla="*/ 34582 h 37326"/>
                    <a:gd name="connsiteX28" fmla="*/ 21329 w 25331"/>
                    <a:gd name="connsiteY28" fmla="*/ 33217 h 37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5331" h="37326">
                      <a:moveTo>
                        <a:pt x="21329" y="33217"/>
                      </a:moveTo>
                      <a:lnTo>
                        <a:pt x="21329" y="28467"/>
                      </a:lnTo>
                      <a:cubicBezTo>
                        <a:pt x="19482" y="29351"/>
                        <a:pt x="17739" y="30009"/>
                        <a:pt x="16099" y="30441"/>
                      </a:cubicBezTo>
                      <a:cubicBezTo>
                        <a:pt x="14458" y="30878"/>
                        <a:pt x="12874" y="31096"/>
                        <a:pt x="11347" y="31096"/>
                      </a:cubicBezTo>
                      <a:cubicBezTo>
                        <a:pt x="8699" y="31096"/>
                        <a:pt x="6655" y="30582"/>
                        <a:pt x="5215" y="29554"/>
                      </a:cubicBezTo>
                      <a:cubicBezTo>
                        <a:pt x="3775" y="28526"/>
                        <a:pt x="3055" y="27064"/>
                        <a:pt x="3055" y="25167"/>
                      </a:cubicBezTo>
                      <a:cubicBezTo>
                        <a:pt x="3055" y="23574"/>
                        <a:pt x="3533" y="22371"/>
                        <a:pt x="4490" y="21559"/>
                      </a:cubicBezTo>
                      <a:cubicBezTo>
                        <a:pt x="5446" y="20752"/>
                        <a:pt x="7259" y="20099"/>
                        <a:pt x="9928" y="19600"/>
                      </a:cubicBezTo>
                      <a:lnTo>
                        <a:pt x="12867" y="18999"/>
                      </a:lnTo>
                      <a:cubicBezTo>
                        <a:pt x="16497" y="18305"/>
                        <a:pt x="19176" y="17087"/>
                        <a:pt x="20904" y="15344"/>
                      </a:cubicBezTo>
                      <a:cubicBezTo>
                        <a:pt x="22632" y="13602"/>
                        <a:pt x="23496" y="11270"/>
                        <a:pt x="23496" y="8351"/>
                      </a:cubicBezTo>
                      <a:cubicBezTo>
                        <a:pt x="23496" y="4861"/>
                        <a:pt x="22326" y="2216"/>
                        <a:pt x="19986" y="417"/>
                      </a:cubicBezTo>
                      <a:cubicBezTo>
                        <a:pt x="17652" y="-1382"/>
                        <a:pt x="14227" y="-2282"/>
                        <a:pt x="9712" y="-2282"/>
                      </a:cubicBezTo>
                      <a:cubicBezTo>
                        <a:pt x="8010" y="-2282"/>
                        <a:pt x="6197" y="-2089"/>
                        <a:pt x="4274" y="-1704"/>
                      </a:cubicBezTo>
                      <a:cubicBezTo>
                        <a:pt x="2356" y="-1318"/>
                        <a:pt x="368" y="-748"/>
                        <a:pt x="-1689" y="8"/>
                      </a:cubicBezTo>
                      <a:lnTo>
                        <a:pt x="-1689" y="5020"/>
                      </a:lnTo>
                      <a:cubicBezTo>
                        <a:pt x="286" y="3915"/>
                        <a:pt x="2222" y="3079"/>
                        <a:pt x="4120" y="2514"/>
                      </a:cubicBezTo>
                      <a:cubicBezTo>
                        <a:pt x="6017" y="1954"/>
                        <a:pt x="7881" y="1674"/>
                        <a:pt x="9712" y="1674"/>
                      </a:cubicBezTo>
                      <a:cubicBezTo>
                        <a:pt x="12489" y="1674"/>
                        <a:pt x="14633" y="2218"/>
                        <a:pt x="16145" y="3308"/>
                      </a:cubicBezTo>
                      <a:cubicBezTo>
                        <a:pt x="17657" y="4403"/>
                        <a:pt x="18413" y="5963"/>
                        <a:pt x="18413" y="7988"/>
                      </a:cubicBezTo>
                      <a:cubicBezTo>
                        <a:pt x="18413" y="9752"/>
                        <a:pt x="17870" y="11132"/>
                        <a:pt x="16785" y="12129"/>
                      </a:cubicBezTo>
                      <a:cubicBezTo>
                        <a:pt x="15700" y="13126"/>
                        <a:pt x="13921" y="13874"/>
                        <a:pt x="11447" y="14373"/>
                      </a:cubicBezTo>
                      <a:lnTo>
                        <a:pt x="8478" y="14951"/>
                      </a:lnTo>
                      <a:cubicBezTo>
                        <a:pt x="4847" y="15670"/>
                        <a:pt x="2219" y="16801"/>
                        <a:pt x="594" y="18343"/>
                      </a:cubicBezTo>
                      <a:cubicBezTo>
                        <a:pt x="-1025" y="19886"/>
                        <a:pt x="-1835" y="22032"/>
                        <a:pt x="-1835" y="24782"/>
                      </a:cubicBezTo>
                      <a:cubicBezTo>
                        <a:pt x="-1835" y="27963"/>
                        <a:pt x="-714" y="30469"/>
                        <a:pt x="1528" y="32299"/>
                      </a:cubicBezTo>
                      <a:cubicBezTo>
                        <a:pt x="3770" y="34129"/>
                        <a:pt x="6858" y="35044"/>
                        <a:pt x="10792" y="35044"/>
                      </a:cubicBezTo>
                      <a:cubicBezTo>
                        <a:pt x="12484" y="35044"/>
                        <a:pt x="14204" y="34890"/>
                        <a:pt x="15952" y="34582"/>
                      </a:cubicBezTo>
                      <a:cubicBezTo>
                        <a:pt x="17706" y="34278"/>
                        <a:pt x="19498" y="33823"/>
                        <a:pt x="21329" y="332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5503B649-A165-C7A6-2C04-2CB6C113D5FB}"/>
                    </a:ext>
                  </a:extLst>
                </p:cNvPr>
                <p:cNvSpPr/>
                <p:nvPr/>
              </p:nvSpPr>
              <p:spPr>
                <a:xfrm flipV="1">
                  <a:off x="15631985" y="3592570"/>
                  <a:ext cx="24158" cy="37896"/>
                </a:xfrm>
                <a:custGeom>
                  <a:avLst/>
                  <a:gdLst>
                    <a:gd name="connsiteX0" fmla="*/ 2548 w 24158"/>
                    <a:gd name="connsiteY0" fmla="*/ 13234 h 37896"/>
                    <a:gd name="connsiteX1" fmla="*/ 2548 w 24158"/>
                    <a:gd name="connsiteY1" fmla="*/ -1077 h 37896"/>
                    <a:gd name="connsiteX2" fmla="*/ -1911 w 24158"/>
                    <a:gd name="connsiteY2" fmla="*/ -1077 h 37896"/>
                    <a:gd name="connsiteX3" fmla="*/ -1911 w 24158"/>
                    <a:gd name="connsiteY3" fmla="*/ 36172 h 37896"/>
                    <a:gd name="connsiteX4" fmla="*/ 2548 w 24158"/>
                    <a:gd name="connsiteY4" fmla="*/ 36172 h 37896"/>
                    <a:gd name="connsiteX5" fmla="*/ 2548 w 24158"/>
                    <a:gd name="connsiteY5" fmla="*/ 32078 h 37896"/>
                    <a:gd name="connsiteX6" fmla="*/ 6081 w 24158"/>
                    <a:gd name="connsiteY6" fmla="*/ 35648 h 37896"/>
                    <a:gd name="connsiteX7" fmla="*/ 11179 w 24158"/>
                    <a:gd name="connsiteY7" fmla="*/ 36820 h 37896"/>
                    <a:gd name="connsiteX8" fmla="*/ 19171 w 24158"/>
                    <a:gd name="connsiteY8" fmla="*/ 32919 h 37896"/>
                    <a:gd name="connsiteX9" fmla="*/ 22248 w 24158"/>
                    <a:gd name="connsiteY9" fmla="*/ 22656 h 37896"/>
                    <a:gd name="connsiteX10" fmla="*/ 19171 w 24158"/>
                    <a:gd name="connsiteY10" fmla="*/ 12386 h 37896"/>
                    <a:gd name="connsiteX11" fmla="*/ 11179 w 24158"/>
                    <a:gd name="connsiteY11" fmla="*/ 8484 h 37896"/>
                    <a:gd name="connsiteX12" fmla="*/ 6081 w 24158"/>
                    <a:gd name="connsiteY12" fmla="*/ 9656 h 37896"/>
                    <a:gd name="connsiteX13" fmla="*/ 2548 w 24158"/>
                    <a:gd name="connsiteY13" fmla="*/ 13234 h 37896"/>
                    <a:gd name="connsiteX14" fmla="*/ 17643 w 24158"/>
                    <a:gd name="connsiteY14" fmla="*/ 22656 h 37896"/>
                    <a:gd name="connsiteX15" fmla="*/ 15630 w 24158"/>
                    <a:gd name="connsiteY15" fmla="*/ 30328 h 37896"/>
                    <a:gd name="connsiteX16" fmla="*/ 10099 w 24158"/>
                    <a:gd name="connsiteY16" fmla="*/ 33111 h 37896"/>
                    <a:gd name="connsiteX17" fmla="*/ 4561 w 24158"/>
                    <a:gd name="connsiteY17" fmla="*/ 30328 h 37896"/>
                    <a:gd name="connsiteX18" fmla="*/ 2548 w 24158"/>
                    <a:gd name="connsiteY18" fmla="*/ 22656 h 37896"/>
                    <a:gd name="connsiteX19" fmla="*/ 4561 w 24158"/>
                    <a:gd name="connsiteY19" fmla="*/ 14984 h 37896"/>
                    <a:gd name="connsiteX20" fmla="*/ 10099 w 24158"/>
                    <a:gd name="connsiteY20" fmla="*/ 12201 h 37896"/>
                    <a:gd name="connsiteX21" fmla="*/ 15630 w 24158"/>
                    <a:gd name="connsiteY21" fmla="*/ 14984 h 37896"/>
                    <a:gd name="connsiteX22" fmla="*/ 17643 w 24158"/>
                    <a:gd name="connsiteY22" fmla="*/ 22656 h 37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4158" h="37896">
                      <a:moveTo>
                        <a:pt x="2548" y="13234"/>
                      </a:moveTo>
                      <a:lnTo>
                        <a:pt x="2548" y="-1077"/>
                      </a:lnTo>
                      <a:lnTo>
                        <a:pt x="-1911" y="-1077"/>
                      </a:lnTo>
                      <a:lnTo>
                        <a:pt x="-1911" y="36172"/>
                      </a:lnTo>
                      <a:lnTo>
                        <a:pt x="2548" y="36172"/>
                      </a:lnTo>
                      <a:lnTo>
                        <a:pt x="2548" y="32078"/>
                      </a:lnTo>
                      <a:cubicBezTo>
                        <a:pt x="3484" y="33682"/>
                        <a:pt x="4661" y="34872"/>
                        <a:pt x="6081" y="35648"/>
                      </a:cubicBezTo>
                      <a:cubicBezTo>
                        <a:pt x="7505" y="36429"/>
                        <a:pt x="9205" y="36820"/>
                        <a:pt x="11179" y="36820"/>
                      </a:cubicBezTo>
                      <a:cubicBezTo>
                        <a:pt x="14460" y="36820"/>
                        <a:pt x="17124" y="35520"/>
                        <a:pt x="19171" y="32919"/>
                      </a:cubicBezTo>
                      <a:cubicBezTo>
                        <a:pt x="21222" y="30318"/>
                        <a:pt x="22248" y="26897"/>
                        <a:pt x="22248" y="22656"/>
                      </a:cubicBezTo>
                      <a:cubicBezTo>
                        <a:pt x="22248" y="18415"/>
                        <a:pt x="21222" y="14992"/>
                        <a:pt x="19171" y="12386"/>
                      </a:cubicBezTo>
                      <a:cubicBezTo>
                        <a:pt x="17124" y="9785"/>
                        <a:pt x="14460" y="8484"/>
                        <a:pt x="11179" y="8484"/>
                      </a:cubicBezTo>
                      <a:cubicBezTo>
                        <a:pt x="9205" y="8484"/>
                        <a:pt x="7505" y="8875"/>
                        <a:pt x="6081" y="9656"/>
                      </a:cubicBezTo>
                      <a:cubicBezTo>
                        <a:pt x="4661" y="10438"/>
                        <a:pt x="3484" y="11630"/>
                        <a:pt x="2548" y="13234"/>
                      </a:cubicBezTo>
                      <a:close/>
                      <a:moveTo>
                        <a:pt x="17643" y="22656"/>
                      </a:moveTo>
                      <a:cubicBezTo>
                        <a:pt x="17643" y="25915"/>
                        <a:pt x="16972" y="28472"/>
                        <a:pt x="15630" y="30328"/>
                      </a:cubicBezTo>
                      <a:cubicBezTo>
                        <a:pt x="14288" y="32184"/>
                        <a:pt x="12444" y="33111"/>
                        <a:pt x="10099" y="33111"/>
                      </a:cubicBezTo>
                      <a:cubicBezTo>
                        <a:pt x="7749" y="33111"/>
                        <a:pt x="5903" y="32184"/>
                        <a:pt x="4561" y="30328"/>
                      </a:cubicBezTo>
                      <a:cubicBezTo>
                        <a:pt x="3219" y="28472"/>
                        <a:pt x="2548" y="25915"/>
                        <a:pt x="2548" y="22656"/>
                      </a:cubicBezTo>
                      <a:cubicBezTo>
                        <a:pt x="2548" y="19397"/>
                        <a:pt x="3219" y="16840"/>
                        <a:pt x="4561" y="14984"/>
                      </a:cubicBezTo>
                      <a:cubicBezTo>
                        <a:pt x="5903" y="13129"/>
                        <a:pt x="7749" y="12201"/>
                        <a:pt x="10099" y="12201"/>
                      </a:cubicBezTo>
                      <a:cubicBezTo>
                        <a:pt x="12444" y="12201"/>
                        <a:pt x="14288" y="13129"/>
                        <a:pt x="15630" y="14984"/>
                      </a:cubicBezTo>
                      <a:cubicBezTo>
                        <a:pt x="16972" y="16840"/>
                        <a:pt x="17643" y="19397"/>
                        <a:pt x="17643" y="226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CF5A166C-A451-D2B9-3C53-F5E00D8D218B}"/>
                    </a:ext>
                  </a:extLst>
                </p:cNvPr>
                <p:cNvSpPr/>
                <p:nvPr/>
              </p:nvSpPr>
              <p:spPr>
                <a:xfrm flipV="1">
                  <a:off x="15661563" y="3592570"/>
                  <a:ext cx="25022" cy="28335"/>
                </a:xfrm>
                <a:custGeom>
                  <a:avLst/>
                  <a:gdLst>
                    <a:gd name="connsiteX0" fmla="*/ 23292 w 25022"/>
                    <a:gd name="connsiteY0" fmla="*/ 13607 h 28335"/>
                    <a:gd name="connsiteX1" fmla="*/ 23292 w 25022"/>
                    <a:gd name="connsiteY1" fmla="*/ 11441 h 28335"/>
                    <a:gd name="connsiteX2" fmla="*/ 2897 w 25022"/>
                    <a:gd name="connsiteY2" fmla="*/ 11441 h 28335"/>
                    <a:gd name="connsiteX3" fmla="*/ 5658 w 25022"/>
                    <a:gd name="connsiteY3" fmla="*/ 4463 h 28335"/>
                    <a:gd name="connsiteX4" fmla="*/ 12539 w 25022"/>
                    <a:gd name="connsiteY4" fmla="*/ 2065 h 28335"/>
                    <a:gd name="connsiteX5" fmla="*/ 17491 w 25022"/>
                    <a:gd name="connsiteY5" fmla="*/ 2689 h 28335"/>
                    <a:gd name="connsiteX6" fmla="*/ 22258 w 25022"/>
                    <a:gd name="connsiteY6" fmla="*/ 4571 h 28335"/>
                    <a:gd name="connsiteX7" fmla="*/ 22258 w 25022"/>
                    <a:gd name="connsiteY7" fmla="*/ 376 h 28335"/>
                    <a:gd name="connsiteX8" fmla="*/ 17360 w 25022"/>
                    <a:gd name="connsiteY8" fmla="*/ -1166 h 28335"/>
                    <a:gd name="connsiteX9" fmla="*/ 12277 w 25022"/>
                    <a:gd name="connsiteY9" fmla="*/ -1698 h 28335"/>
                    <a:gd name="connsiteX10" fmla="*/ 2041 w 25022"/>
                    <a:gd name="connsiteY10" fmla="*/ 2057 h 28335"/>
                    <a:gd name="connsiteX11" fmla="*/ -1731 w 25022"/>
                    <a:gd name="connsiteY11" fmla="*/ 12235 h 28335"/>
                    <a:gd name="connsiteX12" fmla="*/ 1848 w 25022"/>
                    <a:gd name="connsiteY12" fmla="*/ 22744 h 28335"/>
                    <a:gd name="connsiteX13" fmla="*/ 11505 w 25022"/>
                    <a:gd name="connsiteY13" fmla="*/ 26638 h 28335"/>
                    <a:gd name="connsiteX14" fmla="*/ 20121 w 25022"/>
                    <a:gd name="connsiteY14" fmla="*/ 23130 h 28335"/>
                    <a:gd name="connsiteX15" fmla="*/ 23292 w 25022"/>
                    <a:gd name="connsiteY15" fmla="*/ 13607 h 28335"/>
                    <a:gd name="connsiteX16" fmla="*/ 18856 w 25022"/>
                    <a:gd name="connsiteY16" fmla="*/ 14910 h 28335"/>
                    <a:gd name="connsiteX17" fmla="*/ 16820 w 25022"/>
                    <a:gd name="connsiteY17" fmla="*/ 20709 h 28335"/>
                    <a:gd name="connsiteX18" fmla="*/ 11552 w 25022"/>
                    <a:gd name="connsiteY18" fmla="*/ 22883 h 28335"/>
                    <a:gd name="connsiteX19" fmla="*/ 5612 w 25022"/>
                    <a:gd name="connsiteY19" fmla="*/ 20786 h 28335"/>
                    <a:gd name="connsiteX20" fmla="*/ 3043 w 25022"/>
                    <a:gd name="connsiteY20" fmla="*/ 14880 h 28335"/>
                    <a:gd name="connsiteX21" fmla="*/ 18856 w 25022"/>
                    <a:gd name="connsiteY21" fmla="*/ 14910 h 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5022" h="28335">
                      <a:moveTo>
                        <a:pt x="23292" y="13607"/>
                      </a:moveTo>
                      <a:lnTo>
                        <a:pt x="23292" y="11441"/>
                      </a:lnTo>
                      <a:lnTo>
                        <a:pt x="2897" y="11441"/>
                      </a:lnTo>
                      <a:cubicBezTo>
                        <a:pt x="3092" y="8387"/>
                        <a:pt x="4013" y="6061"/>
                        <a:pt x="5658" y="4463"/>
                      </a:cubicBezTo>
                      <a:cubicBezTo>
                        <a:pt x="7304" y="2864"/>
                        <a:pt x="9597" y="2065"/>
                        <a:pt x="12539" y="2065"/>
                      </a:cubicBezTo>
                      <a:cubicBezTo>
                        <a:pt x="14241" y="2065"/>
                        <a:pt x="15892" y="2273"/>
                        <a:pt x="17491" y="2689"/>
                      </a:cubicBezTo>
                      <a:cubicBezTo>
                        <a:pt x="19090" y="3106"/>
                        <a:pt x="20679" y="3733"/>
                        <a:pt x="22258" y="4571"/>
                      </a:cubicBezTo>
                      <a:lnTo>
                        <a:pt x="22258" y="376"/>
                      </a:lnTo>
                      <a:cubicBezTo>
                        <a:pt x="20664" y="-297"/>
                        <a:pt x="19031" y="-811"/>
                        <a:pt x="17360" y="-1166"/>
                      </a:cubicBezTo>
                      <a:cubicBezTo>
                        <a:pt x="15689" y="-1520"/>
                        <a:pt x="13994" y="-1698"/>
                        <a:pt x="12277" y="-1698"/>
                      </a:cubicBezTo>
                      <a:cubicBezTo>
                        <a:pt x="7967" y="-1698"/>
                        <a:pt x="4555" y="-446"/>
                        <a:pt x="2041" y="2057"/>
                      </a:cubicBezTo>
                      <a:cubicBezTo>
                        <a:pt x="-474" y="4566"/>
                        <a:pt x="-1731" y="7958"/>
                        <a:pt x="-1731" y="12235"/>
                      </a:cubicBezTo>
                      <a:cubicBezTo>
                        <a:pt x="-1731" y="16650"/>
                        <a:pt x="-538" y="20153"/>
                        <a:pt x="1848" y="22744"/>
                      </a:cubicBezTo>
                      <a:cubicBezTo>
                        <a:pt x="4234" y="25340"/>
                        <a:pt x="7453" y="26638"/>
                        <a:pt x="11505" y="26638"/>
                      </a:cubicBezTo>
                      <a:cubicBezTo>
                        <a:pt x="15136" y="26638"/>
                        <a:pt x="18008" y="25469"/>
                        <a:pt x="20121" y="23130"/>
                      </a:cubicBezTo>
                      <a:cubicBezTo>
                        <a:pt x="22235" y="20796"/>
                        <a:pt x="23292" y="17622"/>
                        <a:pt x="23292" y="13607"/>
                      </a:cubicBezTo>
                      <a:close/>
                      <a:moveTo>
                        <a:pt x="18856" y="14910"/>
                      </a:moveTo>
                      <a:cubicBezTo>
                        <a:pt x="18825" y="17331"/>
                        <a:pt x="18147" y="19264"/>
                        <a:pt x="16820" y="20709"/>
                      </a:cubicBezTo>
                      <a:cubicBezTo>
                        <a:pt x="15493" y="22158"/>
                        <a:pt x="13737" y="22883"/>
                        <a:pt x="11552" y="22883"/>
                      </a:cubicBezTo>
                      <a:cubicBezTo>
                        <a:pt x="9078" y="22883"/>
                        <a:pt x="7098" y="22184"/>
                        <a:pt x="5612" y="20786"/>
                      </a:cubicBezTo>
                      <a:cubicBezTo>
                        <a:pt x="4126" y="19388"/>
                        <a:pt x="3270" y="17419"/>
                        <a:pt x="3043" y="14880"/>
                      </a:cubicBezTo>
                      <a:lnTo>
                        <a:pt x="18856" y="149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0A950D2B-1953-72BB-6A63-DBF401F89A0E}"/>
                    </a:ext>
                  </a:extLst>
                </p:cNvPr>
                <p:cNvSpPr/>
                <p:nvPr/>
              </p:nvSpPr>
              <p:spPr>
                <a:xfrm flipV="1">
                  <a:off x="15691934" y="3592570"/>
                  <a:ext cx="21358" cy="28335"/>
                </a:xfrm>
                <a:custGeom>
                  <a:avLst/>
                  <a:gdLst>
                    <a:gd name="connsiteX0" fmla="*/ 19872 w 21358"/>
                    <a:gd name="connsiteY0" fmla="*/ 24957 h 28335"/>
                    <a:gd name="connsiteX1" fmla="*/ 19872 w 21358"/>
                    <a:gd name="connsiteY1" fmla="*/ 20809 h 28335"/>
                    <a:gd name="connsiteX2" fmla="*/ 16100 w 21358"/>
                    <a:gd name="connsiteY2" fmla="*/ 22366 h 28335"/>
                    <a:gd name="connsiteX3" fmla="*/ 12282 w 21358"/>
                    <a:gd name="connsiteY3" fmla="*/ 22883 h 28335"/>
                    <a:gd name="connsiteX4" fmla="*/ 5571 w 21358"/>
                    <a:gd name="connsiteY4" fmla="*/ 20146 h 28335"/>
                    <a:gd name="connsiteX5" fmla="*/ 3188 w 21358"/>
                    <a:gd name="connsiteY5" fmla="*/ 12474 h 28335"/>
                    <a:gd name="connsiteX6" fmla="*/ 5571 w 21358"/>
                    <a:gd name="connsiteY6" fmla="*/ 4794 h 28335"/>
                    <a:gd name="connsiteX7" fmla="*/ 12282 w 21358"/>
                    <a:gd name="connsiteY7" fmla="*/ 2065 h 28335"/>
                    <a:gd name="connsiteX8" fmla="*/ 16100 w 21358"/>
                    <a:gd name="connsiteY8" fmla="*/ 2581 h 28335"/>
                    <a:gd name="connsiteX9" fmla="*/ 19872 w 21358"/>
                    <a:gd name="connsiteY9" fmla="*/ 4139 h 28335"/>
                    <a:gd name="connsiteX10" fmla="*/ 19872 w 21358"/>
                    <a:gd name="connsiteY10" fmla="*/ 37 h 28335"/>
                    <a:gd name="connsiteX11" fmla="*/ 16023 w 21358"/>
                    <a:gd name="connsiteY11" fmla="*/ -1258 h 28335"/>
                    <a:gd name="connsiteX12" fmla="*/ 11796 w 21358"/>
                    <a:gd name="connsiteY12" fmla="*/ -1698 h 28335"/>
                    <a:gd name="connsiteX13" fmla="*/ 2100 w 21358"/>
                    <a:gd name="connsiteY13" fmla="*/ 2134 h 28335"/>
                    <a:gd name="connsiteX14" fmla="*/ -1487 w 21358"/>
                    <a:gd name="connsiteY14" fmla="*/ 12474 h 28335"/>
                    <a:gd name="connsiteX15" fmla="*/ 2139 w 21358"/>
                    <a:gd name="connsiteY15" fmla="*/ 22852 h 28335"/>
                    <a:gd name="connsiteX16" fmla="*/ 12089 w 21358"/>
                    <a:gd name="connsiteY16" fmla="*/ 26638 h 28335"/>
                    <a:gd name="connsiteX17" fmla="*/ 16085 w 21358"/>
                    <a:gd name="connsiteY17" fmla="*/ 26214 h 28335"/>
                    <a:gd name="connsiteX18" fmla="*/ 19872 w 21358"/>
                    <a:gd name="connsiteY18" fmla="*/ 24957 h 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1358" h="28335">
                      <a:moveTo>
                        <a:pt x="19872" y="24957"/>
                      </a:moveTo>
                      <a:lnTo>
                        <a:pt x="19872" y="20809"/>
                      </a:lnTo>
                      <a:cubicBezTo>
                        <a:pt x="18617" y="21503"/>
                        <a:pt x="17360" y="22022"/>
                        <a:pt x="16100" y="22366"/>
                      </a:cubicBezTo>
                      <a:cubicBezTo>
                        <a:pt x="14840" y="22711"/>
                        <a:pt x="13568" y="22883"/>
                        <a:pt x="12282" y="22883"/>
                      </a:cubicBezTo>
                      <a:cubicBezTo>
                        <a:pt x="9402" y="22883"/>
                        <a:pt x="7165" y="21971"/>
                        <a:pt x="5571" y="20146"/>
                      </a:cubicBezTo>
                      <a:cubicBezTo>
                        <a:pt x="3982" y="18326"/>
                        <a:pt x="3188" y="15769"/>
                        <a:pt x="3188" y="12474"/>
                      </a:cubicBezTo>
                      <a:cubicBezTo>
                        <a:pt x="3188" y="9179"/>
                        <a:pt x="3982" y="6619"/>
                        <a:pt x="5571" y="4794"/>
                      </a:cubicBezTo>
                      <a:cubicBezTo>
                        <a:pt x="7165" y="2975"/>
                        <a:pt x="9402" y="2065"/>
                        <a:pt x="12282" y="2065"/>
                      </a:cubicBezTo>
                      <a:cubicBezTo>
                        <a:pt x="13568" y="2065"/>
                        <a:pt x="14840" y="2237"/>
                        <a:pt x="16100" y="2581"/>
                      </a:cubicBezTo>
                      <a:cubicBezTo>
                        <a:pt x="17360" y="2926"/>
                        <a:pt x="18617" y="3445"/>
                        <a:pt x="19872" y="4139"/>
                      </a:cubicBezTo>
                      <a:lnTo>
                        <a:pt x="19872" y="37"/>
                      </a:lnTo>
                      <a:cubicBezTo>
                        <a:pt x="18633" y="-539"/>
                        <a:pt x="17350" y="-970"/>
                        <a:pt x="16023" y="-1258"/>
                      </a:cubicBezTo>
                      <a:cubicBezTo>
                        <a:pt x="14701" y="-1551"/>
                        <a:pt x="13292" y="-1698"/>
                        <a:pt x="11796" y="-1698"/>
                      </a:cubicBezTo>
                      <a:cubicBezTo>
                        <a:pt x="7728" y="-1698"/>
                        <a:pt x="4496" y="-420"/>
                        <a:pt x="2100" y="2134"/>
                      </a:cubicBezTo>
                      <a:cubicBezTo>
                        <a:pt x="-291" y="4689"/>
                        <a:pt x="-1487" y="8136"/>
                        <a:pt x="-1487" y="12474"/>
                      </a:cubicBezTo>
                      <a:cubicBezTo>
                        <a:pt x="-1487" y="16874"/>
                        <a:pt x="-278" y="20333"/>
                        <a:pt x="2139" y="22852"/>
                      </a:cubicBezTo>
                      <a:cubicBezTo>
                        <a:pt x="4561" y="25376"/>
                        <a:pt x="7877" y="26638"/>
                        <a:pt x="12089" y="26638"/>
                      </a:cubicBezTo>
                      <a:cubicBezTo>
                        <a:pt x="13452" y="26638"/>
                        <a:pt x="14784" y="26497"/>
                        <a:pt x="16085" y="26214"/>
                      </a:cubicBezTo>
                      <a:cubicBezTo>
                        <a:pt x="17386" y="25936"/>
                        <a:pt x="18648" y="25517"/>
                        <a:pt x="19872" y="249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C95A77CC-372D-34AE-9674-F7CCC13FFF84}"/>
                    </a:ext>
                  </a:extLst>
                </p:cNvPr>
                <p:cNvSpPr/>
                <p:nvPr/>
              </p:nvSpPr>
              <p:spPr>
                <a:xfrm flipV="1">
                  <a:off x="15717681" y="3585554"/>
                  <a:ext cx="16846" cy="34650"/>
                </a:xfrm>
                <a:custGeom>
                  <a:avLst/>
                  <a:gdLst>
                    <a:gd name="connsiteX0" fmla="*/ 6706 w 16846"/>
                    <a:gd name="connsiteY0" fmla="*/ 32451 h 34650"/>
                    <a:gd name="connsiteX1" fmla="*/ 6706 w 16846"/>
                    <a:gd name="connsiteY1" fmla="*/ 24787 h 34650"/>
                    <a:gd name="connsiteX2" fmla="*/ 15839 w 16846"/>
                    <a:gd name="connsiteY2" fmla="*/ 24787 h 34650"/>
                    <a:gd name="connsiteX3" fmla="*/ 15839 w 16846"/>
                    <a:gd name="connsiteY3" fmla="*/ 21341 h 34650"/>
                    <a:gd name="connsiteX4" fmla="*/ 6706 w 16846"/>
                    <a:gd name="connsiteY4" fmla="*/ 21341 h 34650"/>
                    <a:gd name="connsiteX5" fmla="*/ 6706 w 16846"/>
                    <a:gd name="connsiteY5" fmla="*/ 6691 h 34650"/>
                    <a:gd name="connsiteX6" fmla="*/ 7608 w 16846"/>
                    <a:gd name="connsiteY6" fmla="*/ 2450 h 34650"/>
                    <a:gd name="connsiteX7" fmla="*/ 11288 w 16846"/>
                    <a:gd name="connsiteY7" fmla="*/ 1509 h 34650"/>
                    <a:gd name="connsiteX8" fmla="*/ 15839 w 16846"/>
                    <a:gd name="connsiteY8" fmla="*/ 1509 h 34650"/>
                    <a:gd name="connsiteX9" fmla="*/ 15839 w 16846"/>
                    <a:gd name="connsiteY9" fmla="*/ -2199 h 34650"/>
                    <a:gd name="connsiteX10" fmla="*/ 11288 w 16846"/>
                    <a:gd name="connsiteY10" fmla="*/ -2199 h 34650"/>
                    <a:gd name="connsiteX11" fmla="*/ 4199 w 16846"/>
                    <a:gd name="connsiteY11" fmla="*/ -287 h 34650"/>
                    <a:gd name="connsiteX12" fmla="*/ 2248 w 16846"/>
                    <a:gd name="connsiteY12" fmla="*/ 6691 h 34650"/>
                    <a:gd name="connsiteX13" fmla="*/ 2248 w 16846"/>
                    <a:gd name="connsiteY13" fmla="*/ 21341 h 34650"/>
                    <a:gd name="connsiteX14" fmla="*/ -1008 w 16846"/>
                    <a:gd name="connsiteY14" fmla="*/ 21341 h 34650"/>
                    <a:gd name="connsiteX15" fmla="*/ -1008 w 16846"/>
                    <a:gd name="connsiteY15" fmla="*/ 24787 h 34650"/>
                    <a:gd name="connsiteX16" fmla="*/ 2248 w 16846"/>
                    <a:gd name="connsiteY16" fmla="*/ 24787 h 34650"/>
                    <a:gd name="connsiteX17" fmla="*/ 2248 w 16846"/>
                    <a:gd name="connsiteY17" fmla="*/ 32451 h 34650"/>
                    <a:gd name="connsiteX18" fmla="*/ 6706 w 16846"/>
                    <a:gd name="connsiteY18" fmla="*/ 32451 h 3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846" h="34650">
                      <a:moveTo>
                        <a:pt x="6706" y="32451"/>
                      </a:moveTo>
                      <a:lnTo>
                        <a:pt x="6706" y="24787"/>
                      </a:lnTo>
                      <a:lnTo>
                        <a:pt x="15839" y="24787"/>
                      </a:lnTo>
                      <a:lnTo>
                        <a:pt x="15839" y="21341"/>
                      </a:lnTo>
                      <a:lnTo>
                        <a:pt x="6706" y="21341"/>
                      </a:lnTo>
                      <a:lnTo>
                        <a:pt x="6706" y="6691"/>
                      </a:lnTo>
                      <a:cubicBezTo>
                        <a:pt x="6706" y="4491"/>
                        <a:pt x="7007" y="3077"/>
                        <a:pt x="7608" y="2450"/>
                      </a:cubicBezTo>
                      <a:cubicBezTo>
                        <a:pt x="8210" y="1823"/>
                        <a:pt x="9437" y="1509"/>
                        <a:pt x="11288" y="1509"/>
                      </a:cubicBezTo>
                      <a:lnTo>
                        <a:pt x="15839" y="1509"/>
                      </a:lnTo>
                      <a:lnTo>
                        <a:pt x="15839" y="-2199"/>
                      </a:lnTo>
                      <a:lnTo>
                        <a:pt x="11288" y="-2199"/>
                      </a:lnTo>
                      <a:cubicBezTo>
                        <a:pt x="7863" y="-2199"/>
                        <a:pt x="5500" y="-1562"/>
                        <a:pt x="4199" y="-287"/>
                      </a:cubicBezTo>
                      <a:cubicBezTo>
                        <a:pt x="2898" y="993"/>
                        <a:pt x="2248" y="3319"/>
                        <a:pt x="2248" y="6691"/>
                      </a:cubicBezTo>
                      <a:lnTo>
                        <a:pt x="2248" y="21341"/>
                      </a:lnTo>
                      <a:lnTo>
                        <a:pt x="-1008" y="21341"/>
                      </a:lnTo>
                      <a:lnTo>
                        <a:pt x="-1008" y="24787"/>
                      </a:lnTo>
                      <a:lnTo>
                        <a:pt x="2248" y="24787"/>
                      </a:lnTo>
                      <a:lnTo>
                        <a:pt x="2248" y="32451"/>
                      </a:lnTo>
                      <a:lnTo>
                        <a:pt x="6706" y="32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54044FA1-6ABE-99FF-4819-07F3104638DD}"/>
                    </a:ext>
                  </a:extLst>
                </p:cNvPr>
                <p:cNvSpPr/>
                <p:nvPr/>
              </p:nvSpPr>
              <p:spPr>
                <a:xfrm flipV="1">
                  <a:off x="15740192" y="3592570"/>
                  <a:ext cx="15812" cy="27634"/>
                </a:xfrm>
                <a:custGeom>
                  <a:avLst/>
                  <a:gdLst>
                    <a:gd name="connsiteX0" fmla="*/ 14469 w 15812"/>
                    <a:gd name="connsiteY0" fmla="*/ 21103 h 27634"/>
                    <a:gd name="connsiteX1" fmla="*/ 12841 w 15812"/>
                    <a:gd name="connsiteY1" fmla="*/ 21735 h 27634"/>
                    <a:gd name="connsiteX2" fmla="*/ 10905 w 15812"/>
                    <a:gd name="connsiteY2" fmla="*/ 21943 h 27634"/>
                    <a:gd name="connsiteX3" fmla="*/ 5127 w 15812"/>
                    <a:gd name="connsiteY3" fmla="*/ 19499 h 27634"/>
                    <a:gd name="connsiteX4" fmla="*/ 3114 w 15812"/>
                    <a:gd name="connsiteY4" fmla="*/ 12475 h 27634"/>
                    <a:gd name="connsiteX5" fmla="*/ 3114 w 15812"/>
                    <a:gd name="connsiteY5" fmla="*/ -1743 h 27634"/>
                    <a:gd name="connsiteX6" fmla="*/ -1344 w 15812"/>
                    <a:gd name="connsiteY6" fmla="*/ -1743 h 27634"/>
                    <a:gd name="connsiteX7" fmla="*/ -1344 w 15812"/>
                    <a:gd name="connsiteY7" fmla="*/ 25243 h 27634"/>
                    <a:gd name="connsiteX8" fmla="*/ 3114 w 15812"/>
                    <a:gd name="connsiteY8" fmla="*/ 25243 h 27634"/>
                    <a:gd name="connsiteX9" fmla="*/ 3114 w 15812"/>
                    <a:gd name="connsiteY9" fmla="*/ 21049 h 27634"/>
                    <a:gd name="connsiteX10" fmla="*/ 6755 w 15812"/>
                    <a:gd name="connsiteY10" fmla="*/ 24696 h 27634"/>
                    <a:gd name="connsiteX11" fmla="*/ 12208 w 15812"/>
                    <a:gd name="connsiteY11" fmla="*/ 25891 h 27634"/>
                    <a:gd name="connsiteX12" fmla="*/ 13219 w 15812"/>
                    <a:gd name="connsiteY12" fmla="*/ 25829 h 27634"/>
                    <a:gd name="connsiteX13" fmla="*/ 14445 w 15812"/>
                    <a:gd name="connsiteY13" fmla="*/ 25652 h 27634"/>
                    <a:gd name="connsiteX14" fmla="*/ 14469 w 15812"/>
                    <a:gd name="connsiteY14" fmla="*/ 21103 h 27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812" h="27634">
                      <a:moveTo>
                        <a:pt x="14469" y="21103"/>
                      </a:moveTo>
                      <a:cubicBezTo>
                        <a:pt x="13970" y="21390"/>
                        <a:pt x="13427" y="21601"/>
                        <a:pt x="12841" y="21735"/>
                      </a:cubicBezTo>
                      <a:cubicBezTo>
                        <a:pt x="12255" y="21874"/>
                        <a:pt x="11609" y="21943"/>
                        <a:pt x="10905" y="21943"/>
                      </a:cubicBezTo>
                      <a:cubicBezTo>
                        <a:pt x="8395" y="21943"/>
                        <a:pt x="6470" y="21128"/>
                        <a:pt x="5127" y="19499"/>
                      </a:cubicBezTo>
                      <a:cubicBezTo>
                        <a:pt x="3785" y="17869"/>
                        <a:pt x="3114" y="15528"/>
                        <a:pt x="3114" y="12475"/>
                      </a:cubicBezTo>
                      <a:lnTo>
                        <a:pt x="3114" y="-1743"/>
                      </a:lnTo>
                      <a:lnTo>
                        <a:pt x="-1344" y="-1743"/>
                      </a:lnTo>
                      <a:lnTo>
                        <a:pt x="-1344" y="25243"/>
                      </a:lnTo>
                      <a:lnTo>
                        <a:pt x="3114" y="25243"/>
                      </a:lnTo>
                      <a:lnTo>
                        <a:pt x="3114" y="21049"/>
                      </a:lnTo>
                      <a:cubicBezTo>
                        <a:pt x="4050" y="22688"/>
                        <a:pt x="5264" y="23904"/>
                        <a:pt x="6755" y="24696"/>
                      </a:cubicBezTo>
                      <a:cubicBezTo>
                        <a:pt x="8251" y="25492"/>
                        <a:pt x="10069" y="25891"/>
                        <a:pt x="12208" y="25891"/>
                      </a:cubicBezTo>
                      <a:cubicBezTo>
                        <a:pt x="12512" y="25891"/>
                        <a:pt x="12849" y="25870"/>
                        <a:pt x="13219" y="25829"/>
                      </a:cubicBezTo>
                      <a:cubicBezTo>
                        <a:pt x="13589" y="25793"/>
                        <a:pt x="13998" y="25734"/>
                        <a:pt x="14445" y="25652"/>
                      </a:cubicBezTo>
                      <a:lnTo>
                        <a:pt x="14469" y="21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24833B13-CEC8-50E9-DBB1-53B7A484D46F}"/>
                    </a:ext>
                  </a:extLst>
                </p:cNvPr>
                <p:cNvSpPr/>
                <p:nvPr/>
              </p:nvSpPr>
              <p:spPr>
                <a:xfrm flipV="1">
                  <a:off x="15760202" y="3592570"/>
                  <a:ext cx="22608" cy="28335"/>
                </a:xfrm>
                <a:custGeom>
                  <a:avLst/>
                  <a:gdLst>
                    <a:gd name="connsiteX0" fmla="*/ -1742 w 22608"/>
                    <a:gd name="connsiteY0" fmla="*/ 9652 h 28335"/>
                    <a:gd name="connsiteX1" fmla="*/ -1742 w 22608"/>
                    <a:gd name="connsiteY1" fmla="*/ 25990 h 28335"/>
                    <a:gd name="connsiteX2" fmla="*/ 2693 w 22608"/>
                    <a:gd name="connsiteY2" fmla="*/ 25990 h 28335"/>
                    <a:gd name="connsiteX3" fmla="*/ 2693 w 22608"/>
                    <a:gd name="connsiteY3" fmla="*/ 9822 h 28335"/>
                    <a:gd name="connsiteX4" fmla="*/ 4182 w 22608"/>
                    <a:gd name="connsiteY4" fmla="*/ 4070 h 28335"/>
                    <a:gd name="connsiteX5" fmla="*/ 8671 w 22608"/>
                    <a:gd name="connsiteY5" fmla="*/ 2157 h 28335"/>
                    <a:gd name="connsiteX6" fmla="*/ 14341 w 22608"/>
                    <a:gd name="connsiteY6" fmla="*/ 4447 h 28335"/>
                    <a:gd name="connsiteX7" fmla="*/ 16431 w 22608"/>
                    <a:gd name="connsiteY7" fmla="*/ 10693 h 28335"/>
                    <a:gd name="connsiteX8" fmla="*/ 16431 w 22608"/>
                    <a:gd name="connsiteY8" fmla="*/ 25990 h 28335"/>
                    <a:gd name="connsiteX9" fmla="*/ 20866 w 22608"/>
                    <a:gd name="connsiteY9" fmla="*/ 25990 h 28335"/>
                    <a:gd name="connsiteX10" fmla="*/ 20866 w 22608"/>
                    <a:gd name="connsiteY10" fmla="*/ -996 h 28335"/>
                    <a:gd name="connsiteX11" fmla="*/ 16431 w 22608"/>
                    <a:gd name="connsiteY11" fmla="*/ -996 h 28335"/>
                    <a:gd name="connsiteX12" fmla="*/ 16431 w 22608"/>
                    <a:gd name="connsiteY12" fmla="*/ 3152 h 28335"/>
                    <a:gd name="connsiteX13" fmla="*/ 12682 w 22608"/>
                    <a:gd name="connsiteY13" fmla="*/ -503 h 28335"/>
                    <a:gd name="connsiteX14" fmla="*/ 7730 w 22608"/>
                    <a:gd name="connsiteY14" fmla="*/ -1698 h 28335"/>
                    <a:gd name="connsiteX15" fmla="*/ 665 w 22608"/>
                    <a:gd name="connsiteY15" fmla="*/ 1194 h 28335"/>
                    <a:gd name="connsiteX16" fmla="*/ -1742 w 22608"/>
                    <a:gd name="connsiteY16" fmla="*/ 9652 h 28335"/>
                    <a:gd name="connsiteX17" fmla="*/ 9419 w 22608"/>
                    <a:gd name="connsiteY17" fmla="*/ 26638 h 28335"/>
                    <a:gd name="connsiteX18" fmla="*/ 9419 w 22608"/>
                    <a:gd name="connsiteY18" fmla="*/ 26638 h 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608" h="28335">
                      <a:moveTo>
                        <a:pt x="-1742" y="9652"/>
                      </a:moveTo>
                      <a:lnTo>
                        <a:pt x="-1742" y="25990"/>
                      </a:lnTo>
                      <a:lnTo>
                        <a:pt x="2693" y="25990"/>
                      </a:lnTo>
                      <a:lnTo>
                        <a:pt x="2693" y="9822"/>
                      </a:lnTo>
                      <a:cubicBezTo>
                        <a:pt x="2693" y="7267"/>
                        <a:pt x="3189" y="5350"/>
                        <a:pt x="4182" y="4070"/>
                      </a:cubicBezTo>
                      <a:cubicBezTo>
                        <a:pt x="5180" y="2795"/>
                        <a:pt x="6676" y="2157"/>
                        <a:pt x="8671" y="2157"/>
                      </a:cubicBezTo>
                      <a:cubicBezTo>
                        <a:pt x="11062" y="2157"/>
                        <a:pt x="12952" y="2921"/>
                        <a:pt x="14341" y="4447"/>
                      </a:cubicBezTo>
                      <a:cubicBezTo>
                        <a:pt x="15734" y="5974"/>
                        <a:pt x="16431" y="8056"/>
                        <a:pt x="16431" y="10693"/>
                      </a:cubicBezTo>
                      <a:lnTo>
                        <a:pt x="16431" y="25990"/>
                      </a:lnTo>
                      <a:lnTo>
                        <a:pt x="20866" y="25990"/>
                      </a:lnTo>
                      <a:lnTo>
                        <a:pt x="20866" y="-996"/>
                      </a:lnTo>
                      <a:lnTo>
                        <a:pt x="16431" y="-996"/>
                      </a:lnTo>
                      <a:lnTo>
                        <a:pt x="16431" y="3152"/>
                      </a:lnTo>
                      <a:cubicBezTo>
                        <a:pt x="15356" y="1512"/>
                        <a:pt x="14107" y="294"/>
                        <a:pt x="12682" y="-503"/>
                      </a:cubicBezTo>
                      <a:cubicBezTo>
                        <a:pt x="11263" y="-1299"/>
                        <a:pt x="9612" y="-1698"/>
                        <a:pt x="7730" y="-1698"/>
                      </a:cubicBezTo>
                      <a:cubicBezTo>
                        <a:pt x="4629" y="-1698"/>
                        <a:pt x="2274" y="-734"/>
                        <a:pt x="665" y="1194"/>
                      </a:cubicBezTo>
                      <a:cubicBezTo>
                        <a:pt x="-940" y="3121"/>
                        <a:pt x="-1742" y="5941"/>
                        <a:pt x="-1742" y="9652"/>
                      </a:cubicBezTo>
                      <a:close/>
                      <a:moveTo>
                        <a:pt x="9419" y="26638"/>
                      </a:moveTo>
                      <a:lnTo>
                        <a:pt x="9419" y="266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40F44CF1-2D39-0556-62CC-A04AC5BB103A}"/>
                    </a:ext>
                  </a:extLst>
                </p:cNvPr>
                <p:cNvSpPr/>
                <p:nvPr/>
              </p:nvSpPr>
              <p:spPr>
                <a:xfrm flipV="1">
                  <a:off x="15791776" y="3592570"/>
                  <a:ext cx="39416" cy="27634"/>
                </a:xfrm>
                <a:custGeom>
                  <a:avLst/>
                  <a:gdLst>
                    <a:gd name="connsiteX0" fmla="*/ 18330 w 39416"/>
                    <a:gd name="connsiteY0" fmla="*/ 20062 h 27634"/>
                    <a:gd name="connsiteX1" fmla="*/ 22310 w 39416"/>
                    <a:gd name="connsiteY1" fmla="*/ 24472 h 27634"/>
                    <a:gd name="connsiteX2" fmla="*/ 27756 w 39416"/>
                    <a:gd name="connsiteY2" fmla="*/ 25891 h 27634"/>
                    <a:gd name="connsiteX3" fmla="*/ 34266 w 39416"/>
                    <a:gd name="connsiteY3" fmla="*/ 22938 h 27634"/>
                    <a:gd name="connsiteX4" fmla="*/ 36557 w 39416"/>
                    <a:gd name="connsiteY4" fmla="*/ 14549 h 27634"/>
                    <a:gd name="connsiteX5" fmla="*/ 36557 w 39416"/>
                    <a:gd name="connsiteY5" fmla="*/ -1743 h 27634"/>
                    <a:gd name="connsiteX6" fmla="*/ 32099 w 39416"/>
                    <a:gd name="connsiteY6" fmla="*/ -1743 h 27634"/>
                    <a:gd name="connsiteX7" fmla="*/ 32099 w 39416"/>
                    <a:gd name="connsiteY7" fmla="*/ 14402 h 27634"/>
                    <a:gd name="connsiteX8" fmla="*/ 30718 w 39416"/>
                    <a:gd name="connsiteY8" fmla="*/ 20154 h 27634"/>
                    <a:gd name="connsiteX9" fmla="*/ 26530 w 39416"/>
                    <a:gd name="connsiteY9" fmla="*/ 22036 h 27634"/>
                    <a:gd name="connsiteX10" fmla="*/ 21076 w 39416"/>
                    <a:gd name="connsiteY10" fmla="*/ 19746 h 27634"/>
                    <a:gd name="connsiteX11" fmla="*/ 19079 w 39416"/>
                    <a:gd name="connsiteY11" fmla="*/ 13508 h 27634"/>
                    <a:gd name="connsiteX12" fmla="*/ 19079 w 39416"/>
                    <a:gd name="connsiteY12" fmla="*/ -1743 h 27634"/>
                    <a:gd name="connsiteX13" fmla="*/ 14620 w 39416"/>
                    <a:gd name="connsiteY13" fmla="*/ -1743 h 27634"/>
                    <a:gd name="connsiteX14" fmla="*/ 14620 w 39416"/>
                    <a:gd name="connsiteY14" fmla="*/ 14402 h 27634"/>
                    <a:gd name="connsiteX15" fmla="*/ 13247 w 39416"/>
                    <a:gd name="connsiteY15" fmla="*/ 20170 h 27634"/>
                    <a:gd name="connsiteX16" fmla="*/ 9005 w 39416"/>
                    <a:gd name="connsiteY16" fmla="*/ 22036 h 27634"/>
                    <a:gd name="connsiteX17" fmla="*/ 3597 w 39416"/>
                    <a:gd name="connsiteY17" fmla="*/ 19738 h 27634"/>
                    <a:gd name="connsiteX18" fmla="*/ 1600 w 39416"/>
                    <a:gd name="connsiteY18" fmla="*/ 13508 h 27634"/>
                    <a:gd name="connsiteX19" fmla="*/ 1600 w 39416"/>
                    <a:gd name="connsiteY19" fmla="*/ -1743 h 27634"/>
                    <a:gd name="connsiteX20" fmla="*/ -2859 w 39416"/>
                    <a:gd name="connsiteY20" fmla="*/ -1743 h 27634"/>
                    <a:gd name="connsiteX21" fmla="*/ -2859 w 39416"/>
                    <a:gd name="connsiteY21" fmla="*/ 25243 h 27634"/>
                    <a:gd name="connsiteX22" fmla="*/ 1600 w 39416"/>
                    <a:gd name="connsiteY22" fmla="*/ 25243 h 27634"/>
                    <a:gd name="connsiteX23" fmla="*/ 1600 w 39416"/>
                    <a:gd name="connsiteY23" fmla="*/ 21049 h 27634"/>
                    <a:gd name="connsiteX24" fmla="*/ 5240 w 39416"/>
                    <a:gd name="connsiteY24" fmla="*/ 24711 h 27634"/>
                    <a:gd name="connsiteX25" fmla="*/ 10277 w 39416"/>
                    <a:gd name="connsiteY25" fmla="*/ 25891 h 27634"/>
                    <a:gd name="connsiteX26" fmla="*/ 15283 w 39416"/>
                    <a:gd name="connsiteY26" fmla="*/ 24395 h 27634"/>
                    <a:gd name="connsiteX27" fmla="*/ 18330 w 39416"/>
                    <a:gd name="connsiteY27" fmla="*/ 20062 h 27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9416" h="27634">
                      <a:moveTo>
                        <a:pt x="18330" y="20062"/>
                      </a:moveTo>
                      <a:cubicBezTo>
                        <a:pt x="19441" y="22056"/>
                        <a:pt x="20768" y="23526"/>
                        <a:pt x="22310" y="24472"/>
                      </a:cubicBezTo>
                      <a:cubicBezTo>
                        <a:pt x="23853" y="25418"/>
                        <a:pt x="25668" y="25891"/>
                        <a:pt x="27756" y="25891"/>
                      </a:cubicBezTo>
                      <a:cubicBezTo>
                        <a:pt x="30569" y="25891"/>
                        <a:pt x="32739" y="24906"/>
                        <a:pt x="34266" y="22938"/>
                      </a:cubicBezTo>
                      <a:cubicBezTo>
                        <a:pt x="35794" y="20974"/>
                        <a:pt x="36557" y="18178"/>
                        <a:pt x="36557" y="14549"/>
                      </a:cubicBezTo>
                      <a:lnTo>
                        <a:pt x="36557" y="-1743"/>
                      </a:lnTo>
                      <a:lnTo>
                        <a:pt x="32099" y="-1743"/>
                      </a:lnTo>
                      <a:lnTo>
                        <a:pt x="32099" y="14402"/>
                      </a:lnTo>
                      <a:cubicBezTo>
                        <a:pt x="32099" y="16988"/>
                        <a:pt x="31639" y="18905"/>
                        <a:pt x="30718" y="20154"/>
                      </a:cubicBezTo>
                      <a:cubicBezTo>
                        <a:pt x="29803" y="21408"/>
                        <a:pt x="28407" y="22036"/>
                        <a:pt x="26530" y="22036"/>
                      </a:cubicBezTo>
                      <a:cubicBezTo>
                        <a:pt x="24231" y="22036"/>
                        <a:pt x="22413" y="21272"/>
                        <a:pt x="21076" y="19746"/>
                      </a:cubicBezTo>
                      <a:cubicBezTo>
                        <a:pt x="19744" y="18224"/>
                        <a:pt x="19079" y="16145"/>
                        <a:pt x="19079" y="13508"/>
                      </a:cubicBezTo>
                      <a:lnTo>
                        <a:pt x="19079" y="-1743"/>
                      </a:lnTo>
                      <a:lnTo>
                        <a:pt x="14620" y="-1743"/>
                      </a:lnTo>
                      <a:lnTo>
                        <a:pt x="14620" y="14402"/>
                      </a:lnTo>
                      <a:cubicBezTo>
                        <a:pt x="14620" y="17003"/>
                        <a:pt x="14162" y="18926"/>
                        <a:pt x="13247" y="20170"/>
                      </a:cubicBezTo>
                      <a:cubicBezTo>
                        <a:pt x="12332" y="21414"/>
                        <a:pt x="10918" y="22036"/>
                        <a:pt x="9005" y="22036"/>
                      </a:cubicBezTo>
                      <a:cubicBezTo>
                        <a:pt x="6737" y="22036"/>
                        <a:pt x="4934" y="21270"/>
                        <a:pt x="3597" y="19738"/>
                      </a:cubicBezTo>
                      <a:cubicBezTo>
                        <a:pt x="2266" y="18206"/>
                        <a:pt x="1600" y="16129"/>
                        <a:pt x="1600" y="13508"/>
                      </a:cubicBezTo>
                      <a:lnTo>
                        <a:pt x="1600" y="-1743"/>
                      </a:lnTo>
                      <a:lnTo>
                        <a:pt x="-2859" y="-1743"/>
                      </a:lnTo>
                      <a:lnTo>
                        <a:pt x="-2859" y="25243"/>
                      </a:lnTo>
                      <a:lnTo>
                        <a:pt x="1600" y="25243"/>
                      </a:lnTo>
                      <a:lnTo>
                        <a:pt x="1600" y="21049"/>
                      </a:lnTo>
                      <a:cubicBezTo>
                        <a:pt x="2613" y="22704"/>
                        <a:pt x="3826" y="23925"/>
                        <a:pt x="5240" y="24711"/>
                      </a:cubicBezTo>
                      <a:cubicBezTo>
                        <a:pt x="6655" y="25497"/>
                        <a:pt x="8334" y="25891"/>
                        <a:pt x="10277" y="25891"/>
                      </a:cubicBezTo>
                      <a:cubicBezTo>
                        <a:pt x="12242" y="25891"/>
                        <a:pt x="13910" y="25392"/>
                        <a:pt x="15283" y="24395"/>
                      </a:cubicBezTo>
                      <a:cubicBezTo>
                        <a:pt x="16656" y="23403"/>
                        <a:pt x="17672" y="21958"/>
                        <a:pt x="18330" y="200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EB471A12-1558-FCC6-8F55-4165A537455E}"/>
                    </a:ext>
                  </a:extLst>
                </p:cNvPr>
                <p:cNvSpPr/>
                <p:nvPr/>
              </p:nvSpPr>
              <p:spPr>
                <a:xfrm flipV="1">
                  <a:off x="15835383" y="3620205"/>
                  <a:ext cx="4113" cy="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3" h="4112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C718591E-C89A-8DDB-B901-1EB94DFD3F32}"/>
                    </a:ext>
                  </a:extLst>
                </p:cNvPr>
                <p:cNvSpPr/>
                <p:nvPr/>
              </p:nvSpPr>
              <p:spPr>
                <a:xfrm flipV="1">
                  <a:off x="15853490" y="3604714"/>
                  <a:ext cx="12989" cy="3947"/>
                </a:xfrm>
                <a:custGeom>
                  <a:avLst/>
                  <a:gdLst>
                    <a:gd name="connsiteX0" fmla="*/ -866 w 12989"/>
                    <a:gd name="connsiteY0" fmla="*/ 2243 h 3947"/>
                    <a:gd name="connsiteX1" fmla="*/ 12124 w 12989"/>
                    <a:gd name="connsiteY1" fmla="*/ 2243 h 3947"/>
                    <a:gd name="connsiteX2" fmla="*/ 12124 w 12989"/>
                    <a:gd name="connsiteY2" fmla="*/ -1704 h 3947"/>
                    <a:gd name="connsiteX3" fmla="*/ -866 w 12989"/>
                    <a:gd name="connsiteY3" fmla="*/ -1704 h 3947"/>
                    <a:gd name="connsiteX4" fmla="*/ -866 w 12989"/>
                    <a:gd name="connsiteY4" fmla="*/ 2243 h 3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89" h="3947">
                      <a:moveTo>
                        <a:pt x="-866" y="2243"/>
                      </a:moveTo>
                      <a:lnTo>
                        <a:pt x="12124" y="2243"/>
                      </a:lnTo>
                      <a:lnTo>
                        <a:pt x="12124" y="-1704"/>
                      </a:lnTo>
                      <a:lnTo>
                        <a:pt x="-866" y="-1704"/>
                      </a:lnTo>
                      <a:lnTo>
                        <a:pt x="-866" y="22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9E1FE239-CCBA-A670-16BA-EF02E962A5EE}"/>
                    </a:ext>
                  </a:extLst>
                </p:cNvPr>
                <p:cNvSpPr/>
                <p:nvPr/>
              </p:nvSpPr>
              <p:spPr>
                <a:xfrm flipV="1">
                  <a:off x="15868889" y="3620205"/>
                  <a:ext cx="4113" cy="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3" h="4112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DCD4FEDA-0246-CAB9-DC58-0CBE71AD0401}"/>
                    </a:ext>
                  </a:extLst>
                </p:cNvPr>
                <p:cNvSpPr/>
                <p:nvPr/>
              </p:nvSpPr>
              <p:spPr>
                <a:xfrm flipV="1">
                  <a:off x="15890004" y="3584228"/>
                  <a:ext cx="21428" cy="35976"/>
                </a:xfrm>
                <a:custGeom>
                  <a:avLst/>
                  <a:gdLst>
                    <a:gd name="connsiteX0" fmla="*/ -1091 w 21428"/>
                    <a:gd name="connsiteY0" fmla="*/ 1809 h 35976"/>
                    <a:gd name="connsiteX1" fmla="*/ 6861 w 21428"/>
                    <a:gd name="connsiteY1" fmla="*/ 1809 h 35976"/>
                    <a:gd name="connsiteX2" fmla="*/ 6861 w 21428"/>
                    <a:gd name="connsiteY2" fmla="*/ 29258 h 35976"/>
                    <a:gd name="connsiteX3" fmla="*/ -1793 w 21428"/>
                    <a:gd name="connsiteY3" fmla="*/ 27523 h 35976"/>
                    <a:gd name="connsiteX4" fmla="*/ -1793 w 21428"/>
                    <a:gd name="connsiteY4" fmla="*/ 31957 h 35976"/>
                    <a:gd name="connsiteX5" fmla="*/ 6815 w 21428"/>
                    <a:gd name="connsiteY5" fmla="*/ 33691 h 35976"/>
                    <a:gd name="connsiteX6" fmla="*/ 11682 w 21428"/>
                    <a:gd name="connsiteY6" fmla="*/ 33691 h 35976"/>
                    <a:gd name="connsiteX7" fmla="*/ 11682 w 21428"/>
                    <a:gd name="connsiteY7" fmla="*/ 1809 h 35976"/>
                    <a:gd name="connsiteX8" fmla="*/ 19635 w 21428"/>
                    <a:gd name="connsiteY8" fmla="*/ 1809 h 35976"/>
                    <a:gd name="connsiteX9" fmla="*/ 19635 w 21428"/>
                    <a:gd name="connsiteY9" fmla="*/ -2285 h 35976"/>
                    <a:gd name="connsiteX10" fmla="*/ -1091 w 21428"/>
                    <a:gd name="connsiteY10" fmla="*/ -2285 h 35976"/>
                    <a:gd name="connsiteX11" fmla="*/ -1091 w 21428"/>
                    <a:gd name="connsiteY11" fmla="*/ 1809 h 35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28" h="35976">
                      <a:moveTo>
                        <a:pt x="-1091" y="1809"/>
                      </a:moveTo>
                      <a:lnTo>
                        <a:pt x="6861" y="1809"/>
                      </a:lnTo>
                      <a:lnTo>
                        <a:pt x="6861" y="29258"/>
                      </a:lnTo>
                      <a:lnTo>
                        <a:pt x="-1793" y="27523"/>
                      </a:lnTo>
                      <a:lnTo>
                        <a:pt x="-1793" y="31957"/>
                      </a:lnTo>
                      <a:lnTo>
                        <a:pt x="6815" y="33691"/>
                      </a:lnTo>
                      <a:lnTo>
                        <a:pt x="11682" y="33691"/>
                      </a:lnTo>
                      <a:lnTo>
                        <a:pt x="11682" y="1809"/>
                      </a:lnTo>
                      <a:lnTo>
                        <a:pt x="19635" y="1809"/>
                      </a:lnTo>
                      <a:lnTo>
                        <a:pt x="19635" y="-2285"/>
                      </a:lnTo>
                      <a:lnTo>
                        <a:pt x="-1091" y="-2285"/>
                      </a:lnTo>
                      <a:lnTo>
                        <a:pt x="-1091" y="18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172F5A4D-3359-D36E-F638-C6F4DC577D9C}"/>
                    </a:ext>
                  </a:extLst>
                </p:cNvPr>
                <p:cNvSpPr/>
                <p:nvPr/>
              </p:nvSpPr>
              <p:spPr>
                <a:xfrm flipV="1">
                  <a:off x="15915990" y="3620205"/>
                  <a:ext cx="4113" cy="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3" h="4112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29BD95A-83C4-3DE6-2461-EF840F7C5011}"/>
                    </a:ext>
                  </a:extLst>
                </p:cNvPr>
                <p:cNvSpPr/>
                <p:nvPr/>
              </p:nvSpPr>
              <p:spPr>
                <a:xfrm flipV="1">
                  <a:off x="15933009" y="3585554"/>
                  <a:ext cx="16846" cy="34650"/>
                </a:xfrm>
                <a:custGeom>
                  <a:avLst/>
                  <a:gdLst>
                    <a:gd name="connsiteX0" fmla="*/ 6758 w 16846"/>
                    <a:gd name="connsiteY0" fmla="*/ 32451 h 34650"/>
                    <a:gd name="connsiteX1" fmla="*/ 6758 w 16846"/>
                    <a:gd name="connsiteY1" fmla="*/ 24787 h 34650"/>
                    <a:gd name="connsiteX2" fmla="*/ 15891 w 16846"/>
                    <a:gd name="connsiteY2" fmla="*/ 24787 h 34650"/>
                    <a:gd name="connsiteX3" fmla="*/ 15891 w 16846"/>
                    <a:gd name="connsiteY3" fmla="*/ 21341 h 34650"/>
                    <a:gd name="connsiteX4" fmla="*/ 6758 w 16846"/>
                    <a:gd name="connsiteY4" fmla="*/ 21341 h 34650"/>
                    <a:gd name="connsiteX5" fmla="*/ 6758 w 16846"/>
                    <a:gd name="connsiteY5" fmla="*/ 6691 h 34650"/>
                    <a:gd name="connsiteX6" fmla="*/ 7661 w 16846"/>
                    <a:gd name="connsiteY6" fmla="*/ 2450 h 34650"/>
                    <a:gd name="connsiteX7" fmla="*/ 11340 w 16846"/>
                    <a:gd name="connsiteY7" fmla="*/ 1509 h 34650"/>
                    <a:gd name="connsiteX8" fmla="*/ 15891 w 16846"/>
                    <a:gd name="connsiteY8" fmla="*/ 1509 h 34650"/>
                    <a:gd name="connsiteX9" fmla="*/ 15891 w 16846"/>
                    <a:gd name="connsiteY9" fmla="*/ -2199 h 34650"/>
                    <a:gd name="connsiteX10" fmla="*/ 11340 w 16846"/>
                    <a:gd name="connsiteY10" fmla="*/ -2199 h 34650"/>
                    <a:gd name="connsiteX11" fmla="*/ 4251 w 16846"/>
                    <a:gd name="connsiteY11" fmla="*/ -287 h 34650"/>
                    <a:gd name="connsiteX12" fmla="*/ 2300 w 16846"/>
                    <a:gd name="connsiteY12" fmla="*/ 6691 h 34650"/>
                    <a:gd name="connsiteX13" fmla="*/ 2300 w 16846"/>
                    <a:gd name="connsiteY13" fmla="*/ 21341 h 34650"/>
                    <a:gd name="connsiteX14" fmla="*/ -955 w 16846"/>
                    <a:gd name="connsiteY14" fmla="*/ 21341 h 34650"/>
                    <a:gd name="connsiteX15" fmla="*/ -955 w 16846"/>
                    <a:gd name="connsiteY15" fmla="*/ 24787 h 34650"/>
                    <a:gd name="connsiteX16" fmla="*/ 2300 w 16846"/>
                    <a:gd name="connsiteY16" fmla="*/ 24787 h 34650"/>
                    <a:gd name="connsiteX17" fmla="*/ 2300 w 16846"/>
                    <a:gd name="connsiteY17" fmla="*/ 32451 h 34650"/>
                    <a:gd name="connsiteX18" fmla="*/ 6758 w 16846"/>
                    <a:gd name="connsiteY18" fmla="*/ 32451 h 3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846" h="34650">
                      <a:moveTo>
                        <a:pt x="6758" y="32451"/>
                      </a:moveTo>
                      <a:lnTo>
                        <a:pt x="6758" y="24787"/>
                      </a:lnTo>
                      <a:lnTo>
                        <a:pt x="15891" y="24787"/>
                      </a:lnTo>
                      <a:lnTo>
                        <a:pt x="15891" y="21341"/>
                      </a:lnTo>
                      <a:lnTo>
                        <a:pt x="6758" y="21341"/>
                      </a:lnTo>
                      <a:lnTo>
                        <a:pt x="6758" y="6691"/>
                      </a:lnTo>
                      <a:cubicBezTo>
                        <a:pt x="6758" y="4491"/>
                        <a:pt x="7059" y="3077"/>
                        <a:pt x="7661" y="2450"/>
                      </a:cubicBezTo>
                      <a:cubicBezTo>
                        <a:pt x="8262" y="1823"/>
                        <a:pt x="9489" y="1509"/>
                        <a:pt x="11340" y="1509"/>
                      </a:cubicBezTo>
                      <a:lnTo>
                        <a:pt x="15891" y="1509"/>
                      </a:lnTo>
                      <a:lnTo>
                        <a:pt x="15891" y="-2199"/>
                      </a:lnTo>
                      <a:lnTo>
                        <a:pt x="11340" y="-2199"/>
                      </a:lnTo>
                      <a:cubicBezTo>
                        <a:pt x="7915" y="-2199"/>
                        <a:pt x="5552" y="-1562"/>
                        <a:pt x="4251" y="-287"/>
                      </a:cubicBezTo>
                      <a:cubicBezTo>
                        <a:pt x="2950" y="993"/>
                        <a:pt x="2300" y="3319"/>
                        <a:pt x="2300" y="6691"/>
                      </a:cubicBezTo>
                      <a:lnTo>
                        <a:pt x="2300" y="21341"/>
                      </a:lnTo>
                      <a:lnTo>
                        <a:pt x="-955" y="21341"/>
                      </a:lnTo>
                      <a:lnTo>
                        <a:pt x="-955" y="24787"/>
                      </a:lnTo>
                      <a:lnTo>
                        <a:pt x="2300" y="24787"/>
                      </a:lnTo>
                      <a:lnTo>
                        <a:pt x="2300" y="32451"/>
                      </a:lnTo>
                      <a:lnTo>
                        <a:pt x="6758" y="32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DDCCFB40-3FD3-5903-41C6-EC8D79BCFCD3}"/>
                    </a:ext>
                  </a:extLst>
                </p:cNvPr>
                <p:cNvSpPr/>
                <p:nvPr/>
              </p:nvSpPr>
              <p:spPr>
                <a:xfrm flipV="1">
                  <a:off x="15953761" y="3592570"/>
                  <a:ext cx="24783" cy="28335"/>
                </a:xfrm>
                <a:custGeom>
                  <a:avLst/>
                  <a:gdLst>
                    <a:gd name="connsiteX0" fmla="*/ 10743 w 24783"/>
                    <a:gd name="connsiteY0" fmla="*/ 22883 h 28335"/>
                    <a:gd name="connsiteX1" fmla="*/ 5105 w 24783"/>
                    <a:gd name="connsiteY1" fmla="*/ 20100 h 28335"/>
                    <a:gd name="connsiteX2" fmla="*/ 3030 w 24783"/>
                    <a:gd name="connsiteY2" fmla="*/ 12474 h 28335"/>
                    <a:gd name="connsiteX3" fmla="*/ 5089 w 24783"/>
                    <a:gd name="connsiteY3" fmla="*/ 4848 h 28335"/>
                    <a:gd name="connsiteX4" fmla="*/ 10743 w 24783"/>
                    <a:gd name="connsiteY4" fmla="*/ 2065 h 28335"/>
                    <a:gd name="connsiteX5" fmla="*/ 16359 w 24783"/>
                    <a:gd name="connsiteY5" fmla="*/ 4856 h 28335"/>
                    <a:gd name="connsiteX6" fmla="*/ 18434 w 24783"/>
                    <a:gd name="connsiteY6" fmla="*/ 12474 h 28335"/>
                    <a:gd name="connsiteX7" fmla="*/ 16359 w 24783"/>
                    <a:gd name="connsiteY7" fmla="*/ 20076 h 28335"/>
                    <a:gd name="connsiteX8" fmla="*/ 10743 w 24783"/>
                    <a:gd name="connsiteY8" fmla="*/ 22883 h 28335"/>
                    <a:gd name="connsiteX9" fmla="*/ 10743 w 24783"/>
                    <a:gd name="connsiteY9" fmla="*/ 26638 h 28335"/>
                    <a:gd name="connsiteX10" fmla="*/ 19830 w 24783"/>
                    <a:gd name="connsiteY10" fmla="*/ 22875 h 28335"/>
                    <a:gd name="connsiteX11" fmla="*/ 23139 w 24783"/>
                    <a:gd name="connsiteY11" fmla="*/ 12474 h 28335"/>
                    <a:gd name="connsiteX12" fmla="*/ 19830 w 24783"/>
                    <a:gd name="connsiteY12" fmla="*/ 2073 h 28335"/>
                    <a:gd name="connsiteX13" fmla="*/ 10743 w 24783"/>
                    <a:gd name="connsiteY13" fmla="*/ -1698 h 28335"/>
                    <a:gd name="connsiteX14" fmla="*/ 1641 w 24783"/>
                    <a:gd name="connsiteY14" fmla="*/ 2073 h 28335"/>
                    <a:gd name="connsiteX15" fmla="*/ -1645 w 24783"/>
                    <a:gd name="connsiteY15" fmla="*/ 12474 h 28335"/>
                    <a:gd name="connsiteX16" fmla="*/ 1641 w 24783"/>
                    <a:gd name="connsiteY16" fmla="*/ 22875 h 28335"/>
                    <a:gd name="connsiteX17" fmla="*/ 10743 w 24783"/>
                    <a:gd name="connsiteY17" fmla="*/ 26638 h 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783" h="28335">
                      <a:moveTo>
                        <a:pt x="10743" y="22883"/>
                      </a:moveTo>
                      <a:cubicBezTo>
                        <a:pt x="8367" y="22883"/>
                        <a:pt x="6488" y="21955"/>
                        <a:pt x="5105" y="20100"/>
                      </a:cubicBezTo>
                      <a:cubicBezTo>
                        <a:pt x="3721" y="18244"/>
                        <a:pt x="3030" y="15702"/>
                        <a:pt x="3030" y="12474"/>
                      </a:cubicBezTo>
                      <a:cubicBezTo>
                        <a:pt x="3030" y="9246"/>
                        <a:pt x="3716" y="6704"/>
                        <a:pt x="5089" y="4848"/>
                      </a:cubicBezTo>
                      <a:cubicBezTo>
                        <a:pt x="6467" y="2993"/>
                        <a:pt x="8352" y="2065"/>
                        <a:pt x="10743" y="2065"/>
                      </a:cubicBezTo>
                      <a:cubicBezTo>
                        <a:pt x="13109" y="2065"/>
                        <a:pt x="14981" y="2995"/>
                        <a:pt x="16359" y="4856"/>
                      </a:cubicBezTo>
                      <a:cubicBezTo>
                        <a:pt x="17742" y="6722"/>
                        <a:pt x="18434" y="9261"/>
                        <a:pt x="18434" y="12474"/>
                      </a:cubicBezTo>
                      <a:cubicBezTo>
                        <a:pt x="18434" y="15671"/>
                        <a:pt x="17742" y="18205"/>
                        <a:pt x="16359" y="20076"/>
                      </a:cubicBezTo>
                      <a:cubicBezTo>
                        <a:pt x="14981" y="21947"/>
                        <a:pt x="13109" y="22883"/>
                        <a:pt x="10743" y="22883"/>
                      </a:cubicBezTo>
                      <a:close/>
                      <a:moveTo>
                        <a:pt x="10743" y="26638"/>
                      </a:moveTo>
                      <a:cubicBezTo>
                        <a:pt x="14600" y="26638"/>
                        <a:pt x="17629" y="25384"/>
                        <a:pt x="19830" y="22875"/>
                      </a:cubicBezTo>
                      <a:cubicBezTo>
                        <a:pt x="22036" y="20372"/>
                        <a:pt x="23139" y="16905"/>
                        <a:pt x="23139" y="12474"/>
                      </a:cubicBezTo>
                      <a:cubicBezTo>
                        <a:pt x="23139" y="8058"/>
                        <a:pt x="22036" y="4591"/>
                        <a:pt x="19830" y="2073"/>
                      </a:cubicBezTo>
                      <a:cubicBezTo>
                        <a:pt x="17629" y="-441"/>
                        <a:pt x="14600" y="-1698"/>
                        <a:pt x="10743" y="-1698"/>
                      </a:cubicBezTo>
                      <a:cubicBezTo>
                        <a:pt x="6871" y="-1698"/>
                        <a:pt x="3837" y="-441"/>
                        <a:pt x="1641" y="2073"/>
                      </a:cubicBezTo>
                      <a:cubicBezTo>
                        <a:pt x="-549" y="4591"/>
                        <a:pt x="-1645" y="8058"/>
                        <a:pt x="-1645" y="12474"/>
                      </a:cubicBezTo>
                      <a:cubicBezTo>
                        <a:pt x="-1645" y="16905"/>
                        <a:pt x="-549" y="20372"/>
                        <a:pt x="1641" y="22875"/>
                      </a:cubicBezTo>
                      <a:cubicBezTo>
                        <a:pt x="3837" y="25384"/>
                        <a:pt x="6871" y="26638"/>
                        <a:pt x="10743" y="266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BE28BD47-83CA-D9C0-F133-4C7D87092BBE}"/>
                    </a:ext>
                  </a:extLst>
                </p:cNvPr>
                <p:cNvSpPr/>
                <p:nvPr/>
              </p:nvSpPr>
              <p:spPr>
                <a:xfrm flipV="1">
                  <a:off x="15981240" y="3620205"/>
                  <a:ext cx="4113" cy="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3" h="4112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745C67FD-D8B2-0690-B18B-2E3888DFD1F5}"/>
                    </a:ext>
                  </a:extLst>
                </p:cNvPr>
                <p:cNvSpPr/>
                <p:nvPr/>
              </p:nvSpPr>
              <p:spPr>
                <a:xfrm flipV="1">
                  <a:off x="16000744" y="3584228"/>
                  <a:ext cx="23287" cy="36678"/>
                </a:xfrm>
                <a:custGeom>
                  <a:avLst/>
                  <a:gdLst>
                    <a:gd name="connsiteX0" fmla="*/ -158 w 23287"/>
                    <a:gd name="connsiteY0" fmla="*/ 34439 h 36678"/>
                    <a:gd name="connsiteX1" fmla="*/ 18956 w 23287"/>
                    <a:gd name="connsiteY1" fmla="*/ 34439 h 36678"/>
                    <a:gd name="connsiteX2" fmla="*/ 18956 w 23287"/>
                    <a:gd name="connsiteY2" fmla="*/ 30337 h 36678"/>
                    <a:gd name="connsiteX3" fmla="*/ 4301 w 23287"/>
                    <a:gd name="connsiteY3" fmla="*/ 30337 h 36678"/>
                    <a:gd name="connsiteX4" fmla="*/ 4301 w 23287"/>
                    <a:gd name="connsiteY4" fmla="*/ 21524 h 36678"/>
                    <a:gd name="connsiteX5" fmla="*/ 6414 w 23287"/>
                    <a:gd name="connsiteY5" fmla="*/ 22063 h 36678"/>
                    <a:gd name="connsiteX6" fmla="*/ 8543 w 23287"/>
                    <a:gd name="connsiteY6" fmla="*/ 22241 h 36678"/>
                    <a:gd name="connsiteX7" fmla="*/ 18085 w 23287"/>
                    <a:gd name="connsiteY7" fmla="*/ 18941 h 36678"/>
                    <a:gd name="connsiteX8" fmla="*/ 21610 w 23287"/>
                    <a:gd name="connsiteY8" fmla="*/ 10004 h 36678"/>
                    <a:gd name="connsiteX9" fmla="*/ 17992 w 23287"/>
                    <a:gd name="connsiteY9" fmla="*/ 975 h 36678"/>
                    <a:gd name="connsiteX10" fmla="*/ 7795 w 23287"/>
                    <a:gd name="connsiteY10" fmla="*/ -2240 h 36678"/>
                    <a:gd name="connsiteX11" fmla="*/ 3174 w 23287"/>
                    <a:gd name="connsiteY11" fmla="*/ -1854 h 36678"/>
                    <a:gd name="connsiteX12" fmla="*/ -1677 w 23287"/>
                    <a:gd name="connsiteY12" fmla="*/ -698 h 36678"/>
                    <a:gd name="connsiteX13" fmla="*/ -1677 w 23287"/>
                    <a:gd name="connsiteY13" fmla="*/ 4198 h 36678"/>
                    <a:gd name="connsiteX14" fmla="*/ 2804 w 23287"/>
                    <a:gd name="connsiteY14" fmla="*/ 2440 h 36678"/>
                    <a:gd name="connsiteX15" fmla="*/ 7694 w 23287"/>
                    <a:gd name="connsiteY15" fmla="*/ 1862 h 36678"/>
                    <a:gd name="connsiteX16" fmla="*/ 14297 w 23287"/>
                    <a:gd name="connsiteY16" fmla="*/ 4052 h 36678"/>
                    <a:gd name="connsiteX17" fmla="*/ 16735 w 23287"/>
                    <a:gd name="connsiteY17" fmla="*/ 10004 h 36678"/>
                    <a:gd name="connsiteX18" fmla="*/ 14297 w 23287"/>
                    <a:gd name="connsiteY18" fmla="*/ 15949 h 36678"/>
                    <a:gd name="connsiteX19" fmla="*/ 7694 w 23287"/>
                    <a:gd name="connsiteY19" fmla="*/ 18147 h 36678"/>
                    <a:gd name="connsiteX20" fmla="*/ 3799 w 23287"/>
                    <a:gd name="connsiteY20" fmla="*/ 17715 h 36678"/>
                    <a:gd name="connsiteX21" fmla="*/ -158 w 23287"/>
                    <a:gd name="connsiteY21" fmla="*/ 16365 h 36678"/>
                    <a:gd name="connsiteX22" fmla="*/ -158 w 23287"/>
                    <a:gd name="connsiteY22" fmla="*/ 34439 h 36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3287" h="36678">
                      <a:moveTo>
                        <a:pt x="-158" y="34439"/>
                      </a:moveTo>
                      <a:lnTo>
                        <a:pt x="18956" y="34439"/>
                      </a:lnTo>
                      <a:lnTo>
                        <a:pt x="18956" y="30337"/>
                      </a:lnTo>
                      <a:lnTo>
                        <a:pt x="4301" y="30337"/>
                      </a:lnTo>
                      <a:lnTo>
                        <a:pt x="4301" y="21524"/>
                      </a:lnTo>
                      <a:cubicBezTo>
                        <a:pt x="5005" y="21765"/>
                        <a:pt x="5710" y="21945"/>
                        <a:pt x="6414" y="22063"/>
                      </a:cubicBezTo>
                      <a:cubicBezTo>
                        <a:pt x="7124" y="22182"/>
                        <a:pt x="7833" y="22241"/>
                        <a:pt x="8543" y="22241"/>
                      </a:cubicBezTo>
                      <a:cubicBezTo>
                        <a:pt x="12559" y="22241"/>
                        <a:pt x="15740" y="21141"/>
                        <a:pt x="18085" y="18941"/>
                      </a:cubicBezTo>
                      <a:cubicBezTo>
                        <a:pt x="20435" y="16741"/>
                        <a:pt x="21610" y="13762"/>
                        <a:pt x="21610" y="10004"/>
                      </a:cubicBezTo>
                      <a:cubicBezTo>
                        <a:pt x="21610" y="6134"/>
                        <a:pt x="20404" y="3124"/>
                        <a:pt x="17992" y="975"/>
                      </a:cubicBezTo>
                      <a:cubicBezTo>
                        <a:pt x="15580" y="-1168"/>
                        <a:pt x="12181" y="-2240"/>
                        <a:pt x="7795" y="-2240"/>
                      </a:cubicBezTo>
                      <a:cubicBezTo>
                        <a:pt x="6283" y="-2240"/>
                        <a:pt x="4743" y="-2111"/>
                        <a:pt x="3174" y="-1854"/>
                      </a:cubicBezTo>
                      <a:cubicBezTo>
                        <a:pt x="1611" y="-1597"/>
                        <a:pt x="-6" y="-1212"/>
                        <a:pt x="-1677" y="-698"/>
                      </a:cubicBezTo>
                      <a:lnTo>
                        <a:pt x="-1677" y="4198"/>
                      </a:lnTo>
                      <a:cubicBezTo>
                        <a:pt x="-232" y="3412"/>
                        <a:pt x="1261" y="2826"/>
                        <a:pt x="2804" y="2440"/>
                      </a:cubicBezTo>
                      <a:cubicBezTo>
                        <a:pt x="4347" y="2055"/>
                        <a:pt x="5977" y="1862"/>
                        <a:pt x="7694" y="1862"/>
                      </a:cubicBezTo>
                      <a:cubicBezTo>
                        <a:pt x="10477" y="1862"/>
                        <a:pt x="12677" y="2592"/>
                        <a:pt x="14297" y="4052"/>
                      </a:cubicBezTo>
                      <a:cubicBezTo>
                        <a:pt x="15922" y="5512"/>
                        <a:pt x="16735" y="7496"/>
                        <a:pt x="16735" y="10004"/>
                      </a:cubicBezTo>
                      <a:cubicBezTo>
                        <a:pt x="16735" y="12508"/>
                        <a:pt x="15922" y="14489"/>
                        <a:pt x="14297" y="15949"/>
                      </a:cubicBezTo>
                      <a:cubicBezTo>
                        <a:pt x="12677" y="17414"/>
                        <a:pt x="10477" y="18147"/>
                        <a:pt x="7694" y="18147"/>
                      </a:cubicBezTo>
                      <a:cubicBezTo>
                        <a:pt x="6393" y="18147"/>
                        <a:pt x="5095" y="18003"/>
                        <a:pt x="3799" y="17715"/>
                      </a:cubicBezTo>
                      <a:cubicBezTo>
                        <a:pt x="2508" y="17427"/>
                        <a:pt x="1189" y="16977"/>
                        <a:pt x="-158" y="16365"/>
                      </a:cubicBezTo>
                      <a:lnTo>
                        <a:pt x="-158" y="344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5E4ACF4B-E4B9-8ABC-18A3-7E197E22BDC7}"/>
                    </a:ext>
                  </a:extLst>
                </p:cNvPr>
                <p:cNvSpPr/>
                <p:nvPr/>
              </p:nvSpPr>
              <p:spPr>
                <a:xfrm flipV="1">
                  <a:off x="16031596" y="3583580"/>
                  <a:ext cx="24876" cy="37326"/>
                </a:xfrm>
                <a:custGeom>
                  <a:avLst/>
                  <a:gdLst>
                    <a:gd name="connsiteX0" fmla="*/ 10733 w 24876"/>
                    <a:gd name="connsiteY0" fmla="*/ 31189 h 37326"/>
                    <a:gd name="connsiteX1" fmla="*/ 5079 w 24876"/>
                    <a:gd name="connsiteY1" fmla="*/ 27488 h 37326"/>
                    <a:gd name="connsiteX2" fmla="*/ 3190 w 24876"/>
                    <a:gd name="connsiteY2" fmla="*/ 16370 h 37326"/>
                    <a:gd name="connsiteX3" fmla="*/ 5079 w 24876"/>
                    <a:gd name="connsiteY3" fmla="*/ 5274 h 37326"/>
                    <a:gd name="connsiteX4" fmla="*/ 10733 w 24876"/>
                    <a:gd name="connsiteY4" fmla="*/ 1573 h 37326"/>
                    <a:gd name="connsiteX5" fmla="*/ 16411 w 24876"/>
                    <a:gd name="connsiteY5" fmla="*/ 5274 h 37326"/>
                    <a:gd name="connsiteX6" fmla="*/ 18308 w 24876"/>
                    <a:gd name="connsiteY6" fmla="*/ 16370 h 37326"/>
                    <a:gd name="connsiteX7" fmla="*/ 16411 w 24876"/>
                    <a:gd name="connsiteY7" fmla="*/ 27488 h 37326"/>
                    <a:gd name="connsiteX8" fmla="*/ 10733 w 24876"/>
                    <a:gd name="connsiteY8" fmla="*/ 31189 h 37326"/>
                    <a:gd name="connsiteX9" fmla="*/ 10733 w 24876"/>
                    <a:gd name="connsiteY9" fmla="*/ 35044 h 37326"/>
                    <a:gd name="connsiteX10" fmla="*/ 19982 w 24876"/>
                    <a:gd name="connsiteY10" fmla="*/ 30256 h 37326"/>
                    <a:gd name="connsiteX11" fmla="*/ 23175 w 24876"/>
                    <a:gd name="connsiteY11" fmla="*/ 16370 h 37326"/>
                    <a:gd name="connsiteX12" fmla="*/ 19982 w 24876"/>
                    <a:gd name="connsiteY12" fmla="*/ 2499 h 37326"/>
                    <a:gd name="connsiteX13" fmla="*/ 10733 w 24876"/>
                    <a:gd name="connsiteY13" fmla="*/ -2282 h 37326"/>
                    <a:gd name="connsiteX14" fmla="*/ 1493 w 24876"/>
                    <a:gd name="connsiteY14" fmla="*/ 2499 h 37326"/>
                    <a:gd name="connsiteX15" fmla="*/ -1701 w 24876"/>
                    <a:gd name="connsiteY15" fmla="*/ 16370 h 37326"/>
                    <a:gd name="connsiteX16" fmla="*/ 1493 w 24876"/>
                    <a:gd name="connsiteY16" fmla="*/ 30256 h 37326"/>
                    <a:gd name="connsiteX17" fmla="*/ 10733 w 24876"/>
                    <a:gd name="connsiteY17" fmla="*/ 35044 h 37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876" h="37326">
                      <a:moveTo>
                        <a:pt x="10733" y="31189"/>
                      </a:moveTo>
                      <a:cubicBezTo>
                        <a:pt x="8229" y="31189"/>
                        <a:pt x="6344" y="29955"/>
                        <a:pt x="5079" y="27488"/>
                      </a:cubicBezTo>
                      <a:cubicBezTo>
                        <a:pt x="3820" y="25026"/>
                        <a:pt x="3190" y="21320"/>
                        <a:pt x="3190" y="16370"/>
                      </a:cubicBezTo>
                      <a:cubicBezTo>
                        <a:pt x="3190" y="11440"/>
                        <a:pt x="3820" y="7742"/>
                        <a:pt x="5079" y="5274"/>
                      </a:cubicBezTo>
                      <a:cubicBezTo>
                        <a:pt x="6344" y="2807"/>
                        <a:pt x="8229" y="1573"/>
                        <a:pt x="10733" y="1573"/>
                      </a:cubicBezTo>
                      <a:cubicBezTo>
                        <a:pt x="13258" y="1573"/>
                        <a:pt x="15151" y="2807"/>
                        <a:pt x="16411" y="5274"/>
                      </a:cubicBezTo>
                      <a:cubicBezTo>
                        <a:pt x="17676" y="7742"/>
                        <a:pt x="18308" y="11440"/>
                        <a:pt x="18308" y="16370"/>
                      </a:cubicBezTo>
                      <a:cubicBezTo>
                        <a:pt x="18308" y="21320"/>
                        <a:pt x="17676" y="25026"/>
                        <a:pt x="16411" y="27488"/>
                      </a:cubicBezTo>
                      <a:cubicBezTo>
                        <a:pt x="15151" y="29955"/>
                        <a:pt x="13258" y="31189"/>
                        <a:pt x="10733" y="31189"/>
                      </a:cubicBezTo>
                      <a:close/>
                      <a:moveTo>
                        <a:pt x="10733" y="35044"/>
                      </a:moveTo>
                      <a:cubicBezTo>
                        <a:pt x="14770" y="35044"/>
                        <a:pt x="17853" y="33448"/>
                        <a:pt x="19982" y="30256"/>
                      </a:cubicBezTo>
                      <a:cubicBezTo>
                        <a:pt x="22111" y="27069"/>
                        <a:pt x="23175" y="22440"/>
                        <a:pt x="23175" y="16370"/>
                      </a:cubicBezTo>
                      <a:cubicBezTo>
                        <a:pt x="23175" y="10314"/>
                        <a:pt x="22111" y="5691"/>
                        <a:pt x="19982" y="2499"/>
                      </a:cubicBezTo>
                      <a:cubicBezTo>
                        <a:pt x="17853" y="-688"/>
                        <a:pt x="14770" y="-2282"/>
                        <a:pt x="10733" y="-2282"/>
                      </a:cubicBezTo>
                      <a:cubicBezTo>
                        <a:pt x="6702" y="-2282"/>
                        <a:pt x="3622" y="-688"/>
                        <a:pt x="1493" y="2499"/>
                      </a:cubicBezTo>
                      <a:cubicBezTo>
                        <a:pt x="-636" y="5691"/>
                        <a:pt x="-1701" y="10314"/>
                        <a:pt x="-1701" y="16370"/>
                      </a:cubicBezTo>
                      <a:cubicBezTo>
                        <a:pt x="-1701" y="22440"/>
                        <a:pt x="-636" y="27069"/>
                        <a:pt x="1493" y="30256"/>
                      </a:cubicBezTo>
                      <a:cubicBezTo>
                        <a:pt x="3622" y="33448"/>
                        <a:pt x="6702" y="35044"/>
                        <a:pt x="10733" y="3504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1A4C35B2-3AE9-2974-44F8-AEFFC961B307}"/>
                    </a:ext>
                  </a:extLst>
                </p:cNvPr>
                <p:cNvSpPr/>
                <p:nvPr/>
              </p:nvSpPr>
              <p:spPr>
                <a:xfrm flipV="1">
                  <a:off x="16059753" y="3620205"/>
                  <a:ext cx="4113" cy="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3" h="4112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5A2650F4-DEDA-0642-7704-EE81DDD4856A}"/>
                    </a:ext>
                  </a:extLst>
                </p:cNvPr>
                <p:cNvSpPr/>
                <p:nvPr/>
              </p:nvSpPr>
              <p:spPr>
                <a:xfrm flipV="1">
                  <a:off x="16080285" y="3584228"/>
                  <a:ext cx="27429" cy="35976"/>
                </a:xfrm>
                <a:custGeom>
                  <a:avLst/>
                  <a:gdLst>
                    <a:gd name="connsiteX0" fmla="*/ -2060 w 27429"/>
                    <a:gd name="connsiteY0" fmla="*/ 33691 h 35976"/>
                    <a:gd name="connsiteX1" fmla="*/ 2807 w 27429"/>
                    <a:gd name="connsiteY1" fmla="*/ 33691 h 35976"/>
                    <a:gd name="connsiteX2" fmla="*/ 2807 w 27429"/>
                    <a:gd name="connsiteY2" fmla="*/ 18941 h 35976"/>
                    <a:gd name="connsiteX3" fmla="*/ 20502 w 27429"/>
                    <a:gd name="connsiteY3" fmla="*/ 18941 h 35976"/>
                    <a:gd name="connsiteX4" fmla="*/ 20502 w 27429"/>
                    <a:gd name="connsiteY4" fmla="*/ 33691 h 35976"/>
                    <a:gd name="connsiteX5" fmla="*/ 25369 w 27429"/>
                    <a:gd name="connsiteY5" fmla="*/ 33691 h 35976"/>
                    <a:gd name="connsiteX6" fmla="*/ 25369 w 27429"/>
                    <a:gd name="connsiteY6" fmla="*/ -2285 h 35976"/>
                    <a:gd name="connsiteX7" fmla="*/ 20502 w 27429"/>
                    <a:gd name="connsiteY7" fmla="*/ -2285 h 35976"/>
                    <a:gd name="connsiteX8" fmla="*/ 20502 w 27429"/>
                    <a:gd name="connsiteY8" fmla="*/ 14847 h 35976"/>
                    <a:gd name="connsiteX9" fmla="*/ 2807 w 27429"/>
                    <a:gd name="connsiteY9" fmla="*/ 14847 h 35976"/>
                    <a:gd name="connsiteX10" fmla="*/ 2807 w 27429"/>
                    <a:gd name="connsiteY10" fmla="*/ -2285 h 35976"/>
                    <a:gd name="connsiteX11" fmla="*/ -2060 w 27429"/>
                    <a:gd name="connsiteY11" fmla="*/ -2285 h 35976"/>
                    <a:gd name="connsiteX12" fmla="*/ -2060 w 27429"/>
                    <a:gd name="connsiteY12" fmla="*/ 33691 h 35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429" h="35976">
                      <a:moveTo>
                        <a:pt x="-2060" y="33691"/>
                      </a:moveTo>
                      <a:lnTo>
                        <a:pt x="2807" y="33691"/>
                      </a:lnTo>
                      <a:lnTo>
                        <a:pt x="2807" y="18941"/>
                      </a:lnTo>
                      <a:lnTo>
                        <a:pt x="20502" y="18941"/>
                      </a:lnTo>
                      <a:lnTo>
                        <a:pt x="20502" y="33691"/>
                      </a:lnTo>
                      <a:lnTo>
                        <a:pt x="25369" y="33691"/>
                      </a:lnTo>
                      <a:lnTo>
                        <a:pt x="25369" y="-2285"/>
                      </a:lnTo>
                      <a:lnTo>
                        <a:pt x="20502" y="-2285"/>
                      </a:lnTo>
                      <a:lnTo>
                        <a:pt x="20502" y="14847"/>
                      </a:lnTo>
                      <a:lnTo>
                        <a:pt x="2807" y="14847"/>
                      </a:lnTo>
                      <a:lnTo>
                        <a:pt x="2807" y="-2285"/>
                      </a:lnTo>
                      <a:lnTo>
                        <a:pt x="-2060" y="-2285"/>
                      </a:lnTo>
                      <a:lnTo>
                        <a:pt x="-2060" y="336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0B430970-C6E2-CA6F-FBA9-86E1DB9F0854}"/>
                    </a:ext>
                  </a:extLst>
                </p:cNvPr>
                <p:cNvSpPr/>
                <p:nvPr/>
              </p:nvSpPr>
              <p:spPr>
                <a:xfrm flipV="1">
                  <a:off x="16114686" y="3593218"/>
                  <a:ext cx="21667" cy="26986"/>
                </a:xfrm>
                <a:custGeom>
                  <a:avLst/>
                  <a:gdLst>
                    <a:gd name="connsiteX0" fmla="*/ -724 w 21667"/>
                    <a:gd name="connsiteY0" fmla="*/ 25285 h 26986"/>
                    <a:gd name="connsiteX1" fmla="*/ 20341 w 21667"/>
                    <a:gd name="connsiteY1" fmla="*/ 25285 h 26986"/>
                    <a:gd name="connsiteX2" fmla="*/ 20341 w 21667"/>
                    <a:gd name="connsiteY2" fmla="*/ 21237 h 26986"/>
                    <a:gd name="connsiteX3" fmla="*/ 3665 w 21667"/>
                    <a:gd name="connsiteY3" fmla="*/ 1838 h 26986"/>
                    <a:gd name="connsiteX4" fmla="*/ 20341 w 21667"/>
                    <a:gd name="connsiteY4" fmla="*/ 1838 h 26986"/>
                    <a:gd name="connsiteX5" fmla="*/ 20341 w 21667"/>
                    <a:gd name="connsiteY5" fmla="*/ -1701 h 26986"/>
                    <a:gd name="connsiteX6" fmla="*/ -1326 w 21667"/>
                    <a:gd name="connsiteY6" fmla="*/ -1701 h 26986"/>
                    <a:gd name="connsiteX7" fmla="*/ -1326 w 21667"/>
                    <a:gd name="connsiteY7" fmla="*/ 2347 h 26986"/>
                    <a:gd name="connsiteX8" fmla="*/ 15358 w 21667"/>
                    <a:gd name="connsiteY8" fmla="*/ 21746 h 26986"/>
                    <a:gd name="connsiteX9" fmla="*/ -724 w 21667"/>
                    <a:gd name="connsiteY9" fmla="*/ 21746 h 26986"/>
                    <a:gd name="connsiteX10" fmla="*/ -724 w 21667"/>
                    <a:gd name="connsiteY10" fmla="*/ 25285 h 2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67" h="26986">
                      <a:moveTo>
                        <a:pt x="-724" y="25285"/>
                      </a:moveTo>
                      <a:lnTo>
                        <a:pt x="20341" y="25285"/>
                      </a:lnTo>
                      <a:lnTo>
                        <a:pt x="20341" y="21237"/>
                      </a:lnTo>
                      <a:lnTo>
                        <a:pt x="3665" y="1838"/>
                      </a:lnTo>
                      <a:lnTo>
                        <a:pt x="20341" y="1838"/>
                      </a:lnTo>
                      <a:lnTo>
                        <a:pt x="20341" y="-1701"/>
                      </a:lnTo>
                      <a:lnTo>
                        <a:pt x="-1326" y="-1701"/>
                      </a:lnTo>
                      <a:lnTo>
                        <a:pt x="-1326" y="2347"/>
                      </a:lnTo>
                      <a:lnTo>
                        <a:pt x="15358" y="21746"/>
                      </a:lnTo>
                      <a:lnTo>
                        <a:pt x="-724" y="21746"/>
                      </a:lnTo>
                      <a:lnTo>
                        <a:pt x="-724" y="252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E0F096E0-4C4B-9A10-0C9E-B3EBEE93BA06}"/>
                    </a:ext>
                  </a:extLst>
                </p:cNvPr>
                <p:cNvSpPr/>
                <p:nvPr/>
              </p:nvSpPr>
              <p:spPr>
                <a:xfrm flipV="1">
                  <a:off x="16138478" y="3620205"/>
                  <a:ext cx="4113" cy="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3" h="4112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F5828AF9-247E-6F67-FFE4-8AF8691A118B}"/>
                    </a:ext>
                  </a:extLst>
                </p:cNvPr>
                <p:cNvSpPr/>
                <p:nvPr/>
              </p:nvSpPr>
              <p:spPr>
                <a:xfrm flipV="1">
                  <a:off x="16159015" y="3584228"/>
                  <a:ext cx="23186" cy="35976"/>
                </a:xfrm>
                <a:custGeom>
                  <a:avLst/>
                  <a:gdLst>
                    <a:gd name="connsiteX0" fmla="*/ -1767 w 23186"/>
                    <a:gd name="connsiteY0" fmla="*/ 33691 h 35976"/>
                    <a:gd name="connsiteX1" fmla="*/ 20988 w 23186"/>
                    <a:gd name="connsiteY1" fmla="*/ 33691 h 35976"/>
                    <a:gd name="connsiteX2" fmla="*/ 20988 w 23186"/>
                    <a:gd name="connsiteY2" fmla="*/ 29589 h 35976"/>
                    <a:gd name="connsiteX3" fmla="*/ 3101 w 23186"/>
                    <a:gd name="connsiteY3" fmla="*/ 29589 h 35976"/>
                    <a:gd name="connsiteX4" fmla="*/ 3101 w 23186"/>
                    <a:gd name="connsiteY4" fmla="*/ 18941 h 35976"/>
                    <a:gd name="connsiteX5" fmla="*/ 20240 w 23186"/>
                    <a:gd name="connsiteY5" fmla="*/ 18941 h 35976"/>
                    <a:gd name="connsiteX6" fmla="*/ 20240 w 23186"/>
                    <a:gd name="connsiteY6" fmla="*/ 14847 h 35976"/>
                    <a:gd name="connsiteX7" fmla="*/ 3101 w 23186"/>
                    <a:gd name="connsiteY7" fmla="*/ 14847 h 35976"/>
                    <a:gd name="connsiteX8" fmla="*/ 3101 w 23186"/>
                    <a:gd name="connsiteY8" fmla="*/ 1809 h 35976"/>
                    <a:gd name="connsiteX9" fmla="*/ 21420 w 23186"/>
                    <a:gd name="connsiteY9" fmla="*/ 1809 h 35976"/>
                    <a:gd name="connsiteX10" fmla="*/ 21420 w 23186"/>
                    <a:gd name="connsiteY10" fmla="*/ -2285 h 35976"/>
                    <a:gd name="connsiteX11" fmla="*/ -1767 w 23186"/>
                    <a:gd name="connsiteY11" fmla="*/ -2285 h 35976"/>
                    <a:gd name="connsiteX12" fmla="*/ -1767 w 23186"/>
                    <a:gd name="connsiteY12" fmla="*/ 33691 h 35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186" h="35976">
                      <a:moveTo>
                        <a:pt x="-1767" y="33691"/>
                      </a:moveTo>
                      <a:lnTo>
                        <a:pt x="20988" y="33691"/>
                      </a:lnTo>
                      <a:lnTo>
                        <a:pt x="20988" y="29589"/>
                      </a:lnTo>
                      <a:lnTo>
                        <a:pt x="3101" y="29589"/>
                      </a:lnTo>
                      <a:lnTo>
                        <a:pt x="3101" y="18941"/>
                      </a:lnTo>
                      <a:lnTo>
                        <a:pt x="20240" y="18941"/>
                      </a:lnTo>
                      <a:lnTo>
                        <a:pt x="20240" y="14847"/>
                      </a:lnTo>
                      <a:lnTo>
                        <a:pt x="3101" y="14847"/>
                      </a:lnTo>
                      <a:lnTo>
                        <a:pt x="3101" y="1809"/>
                      </a:lnTo>
                      <a:lnTo>
                        <a:pt x="21420" y="1809"/>
                      </a:lnTo>
                      <a:lnTo>
                        <a:pt x="21420" y="-2285"/>
                      </a:lnTo>
                      <a:lnTo>
                        <a:pt x="-1767" y="-2285"/>
                      </a:lnTo>
                      <a:lnTo>
                        <a:pt x="-1767" y="336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61869B96-B498-6C6F-45E1-A2A230020A2D}"/>
                    </a:ext>
                  </a:extLst>
                </p:cNvPr>
                <p:cNvSpPr/>
                <p:nvPr/>
              </p:nvSpPr>
              <p:spPr>
                <a:xfrm flipV="1">
                  <a:off x="16186834" y="3593218"/>
                  <a:ext cx="26272" cy="37248"/>
                </a:xfrm>
                <a:custGeom>
                  <a:avLst/>
                  <a:gdLst>
                    <a:gd name="connsiteX0" fmla="*/ 12887 w 26272"/>
                    <a:gd name="connsiteY0" fmla="*/ 6722 h 37248"/>
                    <a:gd name="connsiteX1" fmla="*/ 9223 w 26272"/>
                    <a:gd name="connsiteY1" fmla="*/ 438 h 37248"/>
                    <a:gd name="connsiteX2" fmla="*/ 4456 w 26272"/>
                    <a:gd name="connsiteY2" fmla="*/ -1035 h 37248"/>
                    <a:gd name="connsiteX3" fmla="*/ 907 w 26272"/>
                    <a:gd name="connsiteY3" fmla="*/ -1035 h 37248"/>
                    <a:gd name="connsiteX4" fmla="*/ 907 w 26272"/>
                    <a:gd name="connsiteY4" fmla="*/ 2674 h 37248"/>
                    <a:gd name="connsiteX5" fmla="*/ 3515 w 26272"/>
                    <a:gd name="connsiteY5" fmla="*/ 2674 h 37248"/>
                    <a:gd name="connsiteX6" fmla="*/ 6353 w 26272"/>
                    <a:gd name="connsiteY6" fmla="*/ 3545 h 37248"/>
                    <a:gd name="connsiteX7" fmla="*/ 8598 w 26272"/>
                    <a:gd name="connsiteY7" fmla="*/ 7640 h 37248"/>
                    <a:gd name="connsiteX8" fmla="*/ 9392 w 26272"/>
                    <a:gd name="connsiteY8" fmla="*/ 9660 h 37248"/>
                    <a:gd name="connsiteX9" fmla="*/ -1522 w 26272"/>
                    <a:gd name="connsiteY9" fmla="*/ 36214 h 37248"/>
                    <a:gd name="connsiteX10" fmla="*/ 3175 w 26272"/>
                    <a:gd name="connsiteY10" fmla="*/ 36214 h 37248"/>
                    <a:gd name="connsiteX11" fmla="*/ 11614 w 26272"/>
                    <a:gd name="connsiteY11" fmla="*/ 15111 h 37248"/>
                    <a:gd name="connsiteX12" fmla="*/ 20052 w 26272"/>
                    <a:gd name="connsiteY12" fmla="*/ 36214 h 37248"/>
                    <a:gd name="connsiteX13" fmla="*/ 24750 w 26272"/>
                    <a:gd name="connsiteY13" fmla="*/ 36214 h 37248"/>
                    <a:gd name="connsiteX14" fmla="*/ 12887 w 26272"/>
                    <a:gd name="connsiteY14" fmla="*/ 6722 h 3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272" h="37248">
                      <a:moveTo>
                        <a:pt x="12887" y="6722"/>
                      </a:moveTo>
                      <a:cubicBezTo>
                        <a:pt x="11637" y="3509"/>
                        <a:pt x="10416" y="1415"/>
                        <a:pt x="9223" y="438"/>
                      </a:cubicBezTo>
                      <a:cubicBezTo>
                        <a:pt x="8035" y="-544"/>
                        <a:pt x="6446" y="-1035"/>
                        <a:pt x="4456" y="-1035"/>
                      </a:cubicBezTo>
                      <a:lnTo>
                        <a:pt x="907" y="-1035"/>
                      </a:lnTo>
                      <a:lnTo>
                        <a:pt x="907" y="2674"/>
                      </a:lnTo>
                      <a:lnTo>
                        <a:pt x="3515" y="2674"/>
                      </a:lnTo>
                      <a:cubicBezTo>
                        <a:pt x="4733" y="2674"/>
                        <a:pt x="5680" y="2965"/>
                        <a:pt x="6353" y="3545"/>
                      </a:cubicBezTo>
                      <a:cubicBezTo>
                        <a:pt x="7032" y="4121"/>
                        <a:pt x="7780" y="5486"/>
                        <a:pt x="8598" y="7640"/>
                      </a:cubicBezTo>
                      <a:lnTo>
                        <a:pt x="9392" y="9660"/>
                      </a:lnTo>
                      <a:lnTo>
                        <a:pt x="-1522" y="36214"/>
                      </a:lnTo>
                      <a:lnTo>
                        <a:pt x="3175" y="36214"/>
                      </a:lnTo>
                      <a:lnTo>
                        <a:pt x="11614" y="15111"/>
                      </a:lnTo>
                      <a:lnTo>
                        <a:pt x="20052" y="36214"/>
                      </a:lnTo>
                      <a:lnTo>
                        <a:pt x="24750" y="36214"/>
                      </a:lnTo>
                      <a:lnTo>
                        <a:pt x="12887" y="67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4EE3A5C3-895A-D9C3-A24B-81A0553871F6}"/>
                    </a:ext>
                  </a:extLst>
                </p:cNvPr>
                <p:cNvSpPr/>
                <p:nvPr/>
              </p:nvSpPr>
              <p:spPr>
                <a:xfrm flipV="1">
                  <a:off x="16217299" y="3592570"/>
                  <a:ext cx="25022" cy="28335"/>
                </a:xfrm>
                <a:custGeom>
                  <a:avLst/>
                  <a:gdLst>
                    <a:gd name="connsiteX0" fmla="*/ 23427 w 25022"/>
                    <a:gd name="connsiteY0" fmla="*/ 13607 h 28335"/>
                    <a:gd name="connsiteX1" fmla="*/ 23427 w 25022"/>
                    <a:gd name="connsiteY1" fmla="*/ 11441 h 28335"/>
                    <a:gd name="connsiteX2" fmla="*/ 3032 w 25022"/>
                    <a:gd name="connsiteY2" fmla="*/ 11441 h 28335"/>
                    <a:gd name="connsiteX3" fmla="*/ 5793 w 25022"/>
                    <a:gd name="connsiteY3" fmla="*/ 4463 h 28335"/>
                    <a:gd name="connsiteX4" fmla="*/ 12674 w 25022"/>
                    <a:gd name="connsiteY4" fmla="*/ 2065 h 28335"/>
                    <a:gd name="connsiteX5" fmla="*/ 17626 w 25022"/>
                    <a:gd name="connsiteY5" fmla="*/ 2689 h 28335"/>
                    <a:gd name="connsiteX6" fmla="*/ 22393 w 25022"/>
                    <a:gd name="connsiteY6" fmla="*/ 4571 h 28335"/>
                    <a:gd name="connsiteX7" fmla="*/ 22393 w 25022"/>
                    <a:gd name="connsiteY7" fmla="*/ 376 h 28335"/>
                    <a:gd name="connsiteX8" fmla="*/ 17495 w 25022"/>
                    <a:gd name="connsiteY8" fmla="*/ -1166 h 28335"/>
                    <a:gd name="connsiteX9" fmla="*/ 12412 w 25022"/>
                    <a:gd name="connsiteY9" fmla="*/ -1698 h 28335"/>
                    <a:gd name="connsiteX10" fmla="*/ 2176 w 25022"/>
                    <a:gd name="connsiteY10" fmla="*/ 2057 h 28335"/>
                    <a:gd name="connsiteX11" fmla="*/ -1596 w 25022"/>
                    <a:gd name="connsiteY11" fmla="*/ 12235 h 28335"/>
                    <a:gd name="connsiteX12" fmla="*/ 1983 w 25022"/>
                    <a:gd name="connsiteY12" fmla="*/ 22744 h 28335"/>
                    <a:gd name="connsiteX13" fmla="*/ 11640 w 25022"/>
                    <a:gd name="connsiteY13" fmla="*/ 26638 h 28335"/>
                    <a:gd name="connsiteX14" fmla="*/ 20256 w 25022"/>
                    <a:gd name="connsiteY14" fmla="*/ 23130 h 28335"/>
                    <a:gd name="connsiteX15" fmla="*/ 23427 w 25022"/>
                    <a:gd name="connsiteY15" fmla="*/ 13607 h 28335"/>
                    <a:gd name="connsiteX16" fmla="*/ 18991 w 25022"/>
                    <a:gd name="connsiteY16" fmla="*/ 14910 h 28335"/>
                    <a:gd name="connsiteX17" fmla="*/ 16955 w 25022"/>
                    <a:gd name="connsiteY17" fmla="*/ 20709 h 28335"/>
                    <a:gd name="connsiteX18" fmla="*/ 11687 w 25022"/>
                    <a:gd name="connsiteY18" fmla="*/ 22883 h 28335"/>
                    <a:gd name="connsiteX19" fmla="*/ 5747 w 25022"/>
                    <a:gd name="connsiteY19" fmla="*/ 20786 h 28335"/>
                    <a:gd name="connsiteX20" fmla="*/ 3179 w 25022"/>
                    <a:gd name="connsiteY20" fmla="*/ 14880 h 28335"/>
                    <a:gd name="connsiteX21" fmla="*/ 18991 w 25022"/>
                    <a:gd name="connsiteY21" fmla="*/ 14910 h 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5022" h="28335">
                      <a:moveTo>
                        <a:pt x="23427" y="13607"/>
                      </a:moveTo>
                      <a:lnTo>
                        <a:pt x="23427" y="11441"/>
                      </a:lnTo>
                      <a:lnTo>
                        <a:pt x="3032" y="11441"/>
                      </a:lnTo>
                      <a:cubicBezTo>
                        <a:pt x="3227" y="8387"/>
                        <a:pt x="4148" y="6061"/>
                        <a:pt x="5793" y="4463"/>
                      </a:cubicBezTo>
                      <a:cubicBezTo>
                        <a:pt x="7439" y="2864"/>
                        <a:pt x="9733" y="2065"/>
                        <a:pt x="12674" y="2065"/>
                      </a:cubicBezTo>
                      <a:cubicBezTo>
                        <a:pt x="14376" y="2065"/>
                        <a:pt x="16027" y="2273"/>
                        <a:pt x="17626" y="2689"/>
                      </a:cubicBezTo>
                      <a:cubicBezTo>
                        <a:pt x="19225" y="3106"/>
                        <a:pt x="20814" y="3733"/>
                        <a:pt x="22393" y="4571"/>
                      </a:cubicBezTo>
                      <a:lnTo>
                        <a:pt x="22393" y="376"/>
                      </a:lnTo>
                      <a:cubicBezTo>
                        <a:pt x="20799" y="-297"/>
                        <a:pt x="19166" y="-811"/>
                        <a:pt x="17495" y="-1166"/>
                      </a:cubicBezTo>
                      <a:cubicBezTo>
                        <a:pt x="15824" y="-1520"/>
                        <a:pt x="14129" y="-1698"/>
                        <a:pt x="12412" y="-1698"/>
                      </a:cubicBezTo>
                      <a:cubicBezTo>
                        <a:pt x="8102" y="-1698"/>
                        <a:pt x="4690" y="-446"/>
                        <a:pt x="2176" y="2057"/>
                      </a:cubicBezTo>
                      <a:cubicBezTo>
                        <a:pt x="-339" y="4566"/>
                        <a:pt x="-1596" y="7958"/>
                        <a:pt x="-1596" y="12235"/>
                      </a:cubicBezTo>
                      <a:cubicBezTo>
                        <a:pt x="-1596" y="16650"/>
                        <a:pt x="-403" y="20153"/>
                        <a:pt x="1983" y="22744"/>
                      </a:cubicBezTo>
                      <a:cubicBezTo>
                        <a:pt x="4369" y="25340"/>
                        <a:pt x="7588" y="26638"/>
                        <a:pt x="11640" y="26638"/>
                      </a:cubicBezTo>
                      <a:cubicBezTo>
                        <a:pt x="15271" y="26638"/>
                        <a:pt x="18143" y="25469"/>
                        <a:pt x="20256" y="23130"/>
                      </a:cubicBezTo>
                      <a:cubicBezTo>
                        <a:pt x="22370" y="20796"/>
                        <a:pt x="23427" y="17622"/>
                        <a:pt x="23427" y="13607"/>
                      </a:cubicBezTo>
                      <a:close/>
                      <a:moveTo>
                        <a:pt x="18991" y="14910"/>
                      </a:moveTo>
                      <a:cubicBezTo>
                        <a:pt x="18960" y="17331"/>
                        <a:pt x="18282" y="19264"/>
                        <a:pt x="16955" y="20709"/>
                      </a:cubicBezTo>
                      <a:cubicBezTo>
                        <a:pt x="15628" y="22158"/>
                        <a:pt x="13872" y="22883"/>
                        <a:pt x="11687" y="22883"/>
                      </a:cubicBezTo>
                      <a:cubicBezTo>
                        <a:pt x="9213" y="22883"/>
                        <a:pt x="7233" y="22184"/>
                        <a:pt x="5747" y="20786"/>
                      </a:cubicBezTo>
                      <a:cubicBezTo>
                        <a:pt x="4261" y="19388"/>
                        <a:pt x="3405" y="17419"/>
                        <a:pt x="3179" y="14880"/>
                      </a:cubicBezTo>
                      <a:lnTo>
                        <a:pt x="18991" y="149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F5F258DA-8BE7-1125-5088-C9E9F26EC3D3}"/>
                    </a:ext>
                  </a:extLst>
                </p:cNvPr>
                <p:cNvSpPr/>
                <p:nvPr/>
              </p:nvSpPr>
              <p:spPr>
                <a:xfrm flipV="1">
                  <a:off x="16247623" y="3592570"/>
                  <a:ext cx="20633" cy="28335"/>
                </a:xfrm>
                <a:custGeom>
                  <a:avLst/>
                  <a:gdLst>
                    <a:gd name="connsiteX0" fmla="*/ 17885 w 20633"/>
                    <a:gd name="connsiteY0" fmla="*/ 25196 h 28335"/>
                    <a:gd name="connsiteX1" fmla="*/ 17885 w 20633"/>
                    <a:gd name="connsiteY1" fmla="*/ 21002 h 28335"/>
                    <a:gd name="connsiteX2" fmla="*/ 13982 w 20633"/>
                    <a:gd name="connsiteY2" fmla="*/ 22443 h 28335"/>
                    <a:gd name="connsiteX3" fmla="*/ 9786 w 20633"/>
                    <a:gd name="connsiteY3" fmla="*/ 22929 h 28335"/>
                    <a:gd name="connsiteX4" fmla="*/ 4833 w 20633"/>
                    <a:gd name="connsiteY4" fmla="*/ 21919 h 28335"/>
                    <a:gd name="connsiteX5" fmla="*/ 3183 w 20633"/>
                    <a:gd name="connsiteY5" fmla="*/ 18881 h 28335"/>
                    <a:gd name="connsiteX6" fmla="*/ 4363 w 20633"/>
                    <a:gd name="connsiteY6" fmla="*/ 16460 h 28335"/>
                    <a:gd name="connsiteX7" fmla="*/ 9115 w 20633"/>
                    <a:gd name="connsiteY7" fmla="*/ 14787 h 28335"/>
                    <a:gd name="connsiteX8" fmla="*/ 10634 w 20633"/>
                    <a:gd name="connsiteY8" fmla="*/ 14448 h 28335"/>
                    <a:gd name="connsiteX9" fmla="*/ 17345 w 20633"/>
                    <a:gd name="connsiteY9" fmla="*/ 11595 h 28335"/>
                    <a:gd name="connsiteX10" fmla="*/ 19335 w 20633"/>
                    <a:gd name="connsiteY10" fmla="*/ 6452 h 28335"/>
                    <a:gd name="connsiteX11" fmla="*/ 16358 w 20633"/>
                    <a:gd name="connsiteY11" fmla="*/ 492 h 28335"/>
                    <a:gd name="connsiteX12" fmla="*/ 8173 w 20633"/>
                    <a:gd name="connsiteY12" fmla="*/ -1698 h 28335"/>
                    <a:gd name="connsiteX13" fmla="*/ 3653 w 20633"/>
                    <a:gd name="connsiteY13" fmla="*/ -1274 h 28335"/>
                    <a:gd name="connsiteX14" fmla="*/ -1299 w 20633"/>
                    <a:gd name="connsiteY14" fmla="*/ -9 h 28335"/>
                    <a:gd name="connsiteX15" fmla="*/ -1299 w 20633"/>
                    <a:gd name="connsiteY15" fmla="*/ 4571 h 28335"/>
                    <a:gd name="connsiteX16" fmla="*/ 3545 w 20633"/>
                    <a:gd name="connsiteY16" fmla="*/ 2651 h 28335"/>
                    <a:gd name="connsiteX17" fmla="*/ 8274 w 20633"/>
                    <a:gd name="connsiteY17" fmla="*/ 2019 h 28335"/>
                    <a:gd name="connsiteX18" fmla="*/ 13087 w 20633"/>
                    <a:gd name="connsiteY18" fmla="*/ 3090 h 28335"/>
                    <a:gd name="connsiteX19" fmla="*/ 14776 w 20633"/>
                    <a:gd name="connsiteY19" fmla="*/ 6113 h 28335"/>
                    <a:gd name="connsiteX20" fmla="*/ 13558 w 20633"/>
                    <a:gd name="connsiteY20" fmla="*/ 8881 h 28335"/>
                    <a:gd name="connsiteX21" fmla="*/ 8220 w 20633"/>
                    <a:gd name="connsiteY21" fmla="*/ 10739 h 28335"/>
                    <a:gd name="connsiteX22" fmla="*/ 6677 w 20633"/>
                    <a:gd name="connsiteY22" fmla="*/ 11101 h 28335"/>
                    <a:gd name="connsiteX23" fmla="*/ 722 w 20633"/>
                    <a:gd name="connsiteY23" fmla="*/ 13762 h 28335"/>
                    <a:gd name="connsiteX24" fmla="*/ -1106 w 20633"/>
                    <a:gd name="connsiteY24" fmla="*/ 18689 h 28335"/>
                    <a:gd name="connsiteX25" fmla="*/ 1594 w 20633"/>
                    <a:gd name="connsiteY25" fmla="*/ 24564 h 28335"/>
                    <a:gd name="connsiteX26" fmla="*/ 9261 w 20633"/>
                    <a:gd name="connsiteY26" fmla="*/ 26638 h 28335"/>
                    <a:gd name="connsiteX27" fmla="*/ 13881 w 20633"/>
                    <a:gd name="connsiteY27" fmla="*/ 26276 h 28335"/>
                    <a:gd name="connsiteX28" fmla="*/ 17885 w 20633"/>
                    <a:gd name="connsiteY28" fmla="*/ 25196 h 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633" h="28335">
                      <a:moveTo>
                        <a:pt x="17885" y="25196"/>
                      </a:moveTo>
                      <a:lnTo>
                        <a:pt x="17885" y="21002"/>
                      </a:lnTo>
                      <a:cubicBezTo>
                        <a:pt x="16635" y="21644"/>
                        <a:pt x="15334" y="22125"/>
                        <a:pt x="13982" y="22443"/>
                      </a:cubicBezTo>
                      <a:cubicBezTo>
                        <a:pt x="12634" y="22767"/>
                        <a:pt x="11236" y="22929"/>
                        <a:pt x="9786" y="22929"/>
                      </a:cubicBezTo>
                      <a:cubicBezTo>
                        <a:pt x="7585" y="22929"/>
                        <a:pt x="5934" y="22593"/>
                        <a:pt x="4833" y="21919"/>
                      </a:cubicBezTo>
                      <a:cubicBezTo>
                        <a:pt x="3733" y="21246"/>
                        <a:pt x="3183" y="20233"/>
                        <a:pt x="3183" y="18881"/>
                      </a:cubicBezTo>
                      <a:cubicBezTo>
                        <a:pt x="3183" y="17853"/>
                        <a:pt x="3576" y="17046"/>
                        <a:pt x="4363" y="16460"/>
                      </a:cubicBezTo>
                      <a:cubicBezTo>
                        <a:pt x="5150" y="15874"/>
                        <a:pt x="6734" y="15317"/>
                        <a:pt x="9115" y="14787"/>
                      </a:cubicBezTo>
                      <a:lnTo>
                        <a:pt x="10634" y="14448"/>
                      </a:lnTo>
                      <a:cubicBezTo>
                        <a:pt x="13781" y="13774"/>
                        <a:pt x="16018" y="12823"/>
                        <a:pt x="17345" y="11595"/>
                      </a:cubicBezTo>
                      <a:cubicBezTo>
                        <a:pt x="18672" y="10366"/>
                        <a:pt x="19335" y="8652"/>
                        <a:pt x="19335" y="6452"/>
                      </a:cubicBezTo>
                      <a:cubicBezTo>
                        <a:pt x="19335" y="3944"/>
                        <a:pt x="18342" y="1957"/>
                        <a:pt x="16358" y="492"/>
                      </a:cubicBezTo>
                      <a:cubicBezTo>
                        <a:pt x="14373" y="-968"/>
                        <a:pt x="11645" y="-1698"/>
                        <a:pt x="8173" y="-1698"/>
                      </a:cubicBezTo>
                      <a:cubicBezTo>
                        <a:pt x="6728" y="-1698"/>
                        <a:pt x="5222" y="-1556"/>
                        <a:pt x="3653" y="-1274"/>
                      </a:cubicBezTo>
                      <a:cubicBezTo>
                        <a:pt x="2085" y="-991"/>
                        <a:pt x="434" y="-570"/>
                        <a:pt x="-1299" y="-9"/>
                      </a:cubicBezTo>
                      <a:lnTo>
                        <a:pt x="-1299" y="4571"/>
                      </a:lnTo>
                      <a:cubicBezTo>
                        <a:pt x="342" y="3717"/>
                        <a:pt x="1956" y="3078"/>
                        <a:pt x="3545" y="2651"/>
                      </a:cubicBezTo>
                      <a:cubicBezTo>
                        <a:pt x="5134" y="2229"/>
                        <a:pt x="6710" y="2019"/>
                        <a:pt x="8274" y="2019"/>
                      </a:cubicBezTo>
                      <a:cubicBezTo>
                        <a:pt x="10362" y="2019"/>
                        <a:pt x="11966" y="2376"/>
                        <a:pt x="13087" y="3090"/>
                      </a:cubicBezTo>
                      <a:cubicBezTo>
                        <a:pt x="14213" y="3805"/>
                        <a:pt x="14776" y="4812"/>
                        <a:pt x="14776" y="6113"/>
                      </a:cubicBezTo>
                      <a:cubicBezTo>
                        <a:pt x="14776" y="7316"/>
                        <a:pt x="14370" y="8238"/>
                        <a:pt x="13558" y="8881"/>
                      </a:cubicBezTo>
                      <a:cubicBezTo>
                        <a:pt x="12750" y="9523"/>
                        <a:pt x="10971" y="10143"/>
                        <a:pt x="8220" y="10739"/>
                      </a:cubicBezTo>
                      <a:lnTo>
                        <a:pt x="6677" y="11101"/>
                      </a:lnTo>
                      <a:cubicBezTo>
                        <a:pt x="3931" y="11677"/>
                        <a:pt x="1946" y="12564"/>
                        <a:pt x="722" y="13762"/>
                      </a:cubicBezTo>
                      <a:cubicBezTo>
                        <a:pt x="-497" y="14959"/>
                        <a:pt x="-1106" y="16602"/>
                        <a:pt x="-1106" y="18689"/>
                      </a:cubicBezTo>
                      <a:cubicBezTo>
                        <a:pt x="-1106" y="21228"/>
                        <a:pt x="-206" y="23186"/>
                        <a:pt x="1594" y="24564"/>
                      </a:cubicBezTo>
                      <a:cubicBezTo>
                        <a:pt x="3394" y="25947"/>
                        <a:pt x="5949" y="26638"/>
                        <a:pt x="9261" y="26638"/>
                      </a:cubicBezTo>
                      <a:cubicBezTo>
                        <a:pt x="10896" y="26638"/>
                        <a:pt x="12436" y="26517"/>
                        <a:pt x="13881" y="26276"/>
                      </a:cubicBezTo>
                      <a:cubicBezTo>
                        <a:pt x="15332" y="26039"/>
                        <a:pt x="16666" y="25679"/>
                        <a:pt x="17885" y="251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32735351-655E-12B6-1A4B-F408F41C576F}"/>
                    </a:ext>
                  </a:extLst>
                </p:cNvPr>
                <p:cNvSpPr/>
                <p:nvPr/>
              </p:nvSpPr>
              <p:spPr>
                <a:xfrm flipV="1">
                  <a:off x="16270667" y="3620205"/>
                  <a:ext cx="4113" cy="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3" h="4112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D742F1A8-C4F2-7A24-3798-BBF491712A52}"/>
                    </a:ext>
                  </a:extLst>
                </p:cNvPr>
                <p:cNvSpPr/>
                <p:nvPr/>
              </p:nvSpPr>
              <p:spPr>
                <a:xfrm flipV="1">
                  <a:off x="16289130" y="3583580"/>
                  <a:ext cx="29026" cy="37326"/>
                </a:xfrm>
                <a:custGeom>
                  <a:avLst/>
                  <a:gdLst>
                    <a:gd name="connsiteX0" fmla="*/ 27182 w 29026"/>
                    <a:gd name="connsiteY0" fmla="*/ 31621 h 37326"/>
                    <a:gd name="connsiteX1" fmla="*/ 27182 w 29026"/>
                    <a:gd name="connsiteY1" fmla="*/ 26493 h 37326"/>
                    <a:gd name="connsiteX2" fmla="*/ 21937 w 29026"/>
                    <a:gd name="connsiteY2" fmla="*/ 29909 h 37326"/>
                    <a:gd name="connsiteX3" fmla="*/ 16021 w 29026"/>
                    <a:gd name="connsiteY3" fmla="*/ 31042 h 37326"/>
                    <a:gd name="connsiteX4" fmla="*/ 6572 w 29026"/>
                    <a:gd name="connsiteY4" fmla="*/ 27272 h 37326"/>
                    <a:gd name="connsiteX5" fmla="*/ 3294 w 29026"/>
                    <a:gd name="connsiteY5" fmla="*/ 16370 h 37326"/>
                    <a:gd name="connsiteX6" fmla="*/ 6572 w 29026"/>
                    <a:gd name="connsiteY6" fmla="*/ 5490 h 37326"/>
                    <a:gd name="connsiteX7" fmla="*/ 16021 w 29026"/>
                    <a:gd name="connsiteY7" fmla="*/ 1720 h 37326"/>
                    <a:gd name="connsiteX8" fmla="*/ 21937 w 29026"/>
                    <a:gd name="connsiteY8" fmla="*/ 2853 h 37326"/>
                    <a:gd name="connsiteX9" fmla="*/ 27182 w 29026"/>
                    <a:gd name="connsiteY9" fmla="*/ 6277 h 37326"/>
                    <a:gd name="connsiteX10" fmla="*/ 27182 w 29026"/>
                    <a:gd name="connsiteY10" fmla="*/ 1188 h 37326"/>
                    <a:gd name="connsiteX11" fmla="*/ 21767 w 29026"/>
                    <a:gd name="connsiteY11" fmla="*/ -1418 h 37326"/>
                    <a:gd name="connsiteX12" fmla="*/ 15735 w 29026"/>
                    <a:gd name="connsiteY12" fmla="*/ -2282 h 37326"/>
                    <a:gd name="connsiteX13" fmla="*/ 2854 w 29026"/>
                    <a:gd name="connsiteY13" fmla="*/ 2714 h 37326"/>
                    <a:gd name="connsiteX14" fmla="*/ -1844 w 29026"/>
                    <a:gd name="connsiteY14" fmla="*/ 16370 h 37326"/>
                    <a:gd name="connsiteX15" fmla="*/ 2854 w 29026"/>
                    <a:gd name="connsiteY15" fmla="*/ 30040 h 37326"/>
                    <a:gd name="connsiteX16" fmla="*/ 15735 w 29026"/>
                    <a:gd name="connsiteY16" fmla="*/ 35044 h 37326"/>
                    <a:gd name="connsiteX17" fmla="*/ 21814 w 29026"/>
                    <a:gd name="connsiteY17" fmla="*/ 34188 h 37326"/>
                    <a:gd name="connsiteX18" fmla="*/ 27182 w 29026"/>
                    <a:gd name="connsiteY18" fmla="*/ 31621 h 37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9026" h="37326">
                      <a:moveTo>
                        <a:pt x="27182" y="31621"/>
                      </a:moveTo>
                      <a:lnTo>
                        <a:pt x="27182" y="26493"/>
                      </a:lnTo>
                      <a:cubicBezTo>
                        <a:pt x="25542" y="28020"/>
                        <a:pt x="23794" y="29159"/>
                        <a:pt x="21937" y="29909"/>
                      </a:cubicBezTo>
                      <a:cubicBezTo>
                        <a:pt x="20081" y="30665"/>
                        <a:pt x="18109" y="31042"/>
                        <a:pt x="16021" y="31042"/>
                      </a:cubicBezTo>
                      <a:cubicBezTo>
                        <a:pt x="11907" y="31042"/>
                        <a:pt x="8757" y="29786"/>
                        <a:pt x="6572" y="27272"/>
                      </a:cubicBezTo>
                      <a:cubicBezTo>
                        <a:pt x="4386" y="24759"/>
                        <a:pt x="3294" y="21124"/>
                        <a:pt x="3294" y="16370"/>
                      </a:cubicBezTo>
                      <a:cubicBezTo>
                        <a:pt x="3294" y="11630"/>
                        <a:pt x="4386" y="8004"/>
                        <a:pt x="6572" y="5490"/>
                      </a:cubicBezTo>
                      <a:cubicBezTo>
                        <a:pt x="8757" y="2977"/>
                        <a:pt x="11907" y="1720"/>
                        <a:pt x="16021" y="1720"/>
                      </a:cubicBezTo>
                      <a:cubicBezTo>
                        <a:pt x="18109" y="1720"/>
                        <a:pt x="20081" y="2098"/>
                        <a:pt x="21937" y="2853"/>
                      </a:cubicBezTo>
                      <a:cubicBezTo>
                        <a:pt x="23794" y="3609"/>
                        <a:pt x="25542" y="4750"/>
                        <a:pt x="27182" y="6277"/>
                      </a:cubicBezTo>
                      <a:lnTo>
                        <a:pt x="27182" y="1188"/>
                      </a:lnTo>
                      <a:cubicBezTo>
                        <a:pt x="25480" y="31"/>
                        <a:pt x="23675" y="-837"/>
                        <a:pt x="21767" y="-1418"/>
                      </a:cubicBezTo>
                      <a:cubicBezTo>
                        <a:pt x="19865" y="-1994"/>
                        <a:pt x="17854" y="-2282"/>
                        <a:pt x="15735" y="-2282"/>
                      </a:cubicBezTo>
                      <a:cubicBezTo>
                        <a:pt x="10285" y="-2282"/>
                        <a:pt x="5991" y="-616"/>
                        <a:pt x="2854" y="2714"/>
                      </a:cubicBezTo>
                      <a:cubicBezTo>
                        <a:pt x="-278" y="6050"/>
                        <a:pt x="-1844" y="10602"/>
                        <a:pt x="-1844" y="16370"/>
                      </a:cubicBezTo>
                      <a:cubicBezTo>
                        <a:pt x="-1844" y="22152"/>
                        <a:pt x="-278" y="26709"/>
                        <a:pt x="2854" y="30040"/>
                      </a:cubicBezTo>
                      <a:cubicBezTo>
                        <a:pt x="5991" y="33376"/>
                        <a:pt x="10285" y="35044"/>
                        <a:pt x="15735" y="35044"/>
                      </a:cubicBezTo>
                      <a:cubicBezTo>
                        <a:pt x="17885" y="35044"/>
                        <a:pt x="19911" y="34759"/>
                        <a:pt x="21814" y="34188"/>
                      </a:cubicBezTo>
                      <a:cubicBezTo>
                        <a:pt x="23722" y="33618"/>
                        <a:pt x="25511" y="32762"/>
                        <a:pt x="27182" y="3162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A8444892-FA85-AA63-7189-86B53C213FF6}"/>
                    </a:ext>
                  </a:extLst>
                </p:cNvPr>
                <p:cNvSpPr/>
                <p:nvPr/>
              </p:nvSpPr>
              <p:spPr>
                <a:xfrm flipV="1">
                  <a:off x="16325480" y="3582709"/>
                  <a:ext cx="4435" cy="37495"/>
                </a:xfrm>
                <a:custGeom>
                  <a:avLst/>
                  <a:gdLst>
                    <a:gd name="connsiteX0" fmla="*/ -488 w 4435"/>
                    <a:gd name="connsiteY0" fmla="*/ 35112 h 37495"/>
                    <a:gd name="connsiteX1" fmla="*/ 3947 w 4435"/>
                    <a:gd name="connsiteY1" fmla="*/ 35112 h 37495"/>
                    <a:gd name="connsiteX2" fmla="*/ 3947 w 4435"/>
                    <a:gd name="connsiteY2" fmla="*/ -2384 h 37495"/>
                    <a:gd name="connsiteX3" fmla="*/ -488 w 4435"/>
                    <a:gd name="connsiteY3" fmla="*/ -2384 h 37495"/>
                    <a:gd name="connsiteX4" fmla="*/ -488 w 4435"/>
                    <a:gd name="connsiteY4" fmla="*/ 35112 h 37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35" h="37495">
                      <a:moveTo>
                        <a:pt x="-488" y="35112"/>
                      </a:moveTo>
                      <a:lnTo>
                        <a:pt x="3947" y="35112"/>
                      </a:lnTo>
                      <a:lnTo>
                        <a:pt x="3947" y="-2384"/>
                      </a:lnTo>
                      <a:lnTo>
                        <a:pt x="-488" y="-2384"/>
                      </a:lnTo>
                      <a:lnTo>
                        <a:pt x="-488" y="35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50E25280-037C-7A70-5157-420FC8DB2D1C}"/>
                    </a:ext>
                  </a:extLst>
                </p:cNvPr>
                <p:cNvSpPr/>
                <p:nvPr/>
              </p:nvSpPr>
              <p:spPr>
                <a:xfrm flipV="1">
                  <a:off x="16337270" y="3592570"/>
                  <a:ext cx="24783" cy="28335"/>
                </a:xfrm>
                <a:custGeom>
                  <a:avLst/>
                  <a:gdLst>
                    <a:gd name="connsiteX0" fmla="*/ 10836 w 24783"/>
                    <a:gd name="connsiteY0" fmla="*/ 22883 h 28335"/>
                    <a:gd name="connsiteX1" fmla="*/ 5198 w 24783"/>
                    <a:gd name="connsiteY1" fmla="*/ 20100 h 28335"/>
                    <a:gd name="connsiteX2" fmla="*/ 3123 w 24783"/>
                    <a:gd name="connsiteY2" fmla="*/ 12474 h 28335"/>
                    <a:gd name="connsiteX3" fmla="*/ 5182 w 24783"/>
                    <a:gd name="connsiteY3" fmla="*/ 4848 h 28335"/>
                    <a:gd name="connsiteX4" fmla="*/ 10836 w 24783"/>
                    <a:gd name="connsiteY4" fmla="*/ 2065 h 28335"/>
                    <a:gd name="connsiteX5" fmla="*/ 16452 w 24783"/>
                    <a:gd name="connsiteY5" fmla="*/ 4856 h 28335"/>
                    <a:gd name="connsiteX6" fmla="*/ 18527 w 24783"/>
                    <a:gd name="connsiteY6" fmla="*/ 12474 h 28335"/>
                    <a:gd name="connsiteX7" fmla="*/ 16452 w 24783"/>
                    <a:gd name="connsiteY7" fmla="*/ 20076 h 28335"/>
                    <a:gd name="connsiteX8" fmla="*/ 10836 w 24783"/>
                    <a:gd name="connsiteY8" fmla="*/ 22883 h 28335"/>
                    <a:gd name="connsiteX9" fmla="*/ 10836 w 24783"/>
                    <a:gd name="connsiteY9" fmla="*/ 26638 h 28335"/>
                    <a:gd name="connsiteX10" fmla="*/ 19923 w 24783"/>
                    <a:gd name="connsiteY10" fmla="*/ 22875 h 28335"/>
                    <a:gd name="connsiteX11" fmla="*/ 23232 w 24783"/>
                    <a:gd name="connsiteY11" fmla="*/ 12474 h 28335"/>
                    <a:gd name="connsiteX12" fmla="*/ 19923 w 24783"/>
                    <a:gd name="connsiteY12" fmla="*/ 2073 h 28335"/>
                    <a:gd name="connsiteX13" fmla="*/ 10836 w 24783"/>
                    <a:gd name="connsiteY13" fmla="*/ -1698 h 28335"/>
                    <a:gd name="connsiteX14" fmla="*/ 1734 w 24783"/>
                    <a:gd name="connsiteY14" fmla="*/ 2073 h 28335"/>
                    <a:gd name="connsiteX15" fmla="*/ -1551 w 24783"/>
                    <a:gd name="connsiteY15" fmla="*/ 12474 h 28335"/>
                    <a:gd name="connsiteX16" fmla="*/ 1734 w 24783"/>
                    <a:gd name="connsiteY16" fmla="*/ 22875 h 28335"/>
                    <a:gd name="connsiteX17" fmla="*/ 10836 w 24783"/>
                    <a:gd name="connsiteY17" fmla="*/ 26638 h 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783" h="28335">
                      <a:moveTo>
                        <a:pt x="10836" y="22883"/>
                      </a:moveTo>
                      <a:cubicBezTo>
                        <a:pt x="8461" y="22883"/>
                        <a:pt x="6581" y="21955"/>
                        <a:pt x="5198" y="20100"/>
                      </a:cubicBezTo>
                      <a:cubicBezTo>
                        <a:pt x="3815" y="18244"/>
                        <a:pt x="3123" y="15702"/>
                        <a:pt x="3123" y="12474"/>
                      </a:cubicBezTo>
                      <a:cubicBezTo>
                        <a:pt x="3123" y="9246"/>
                        <a:pt x="3809" y="6704"/>
                        <a:pt x="5182" y="4848"/>
                      </a:cubicBezTo>
                      <a:cubicBezTo>
                        <a:pt x="6561" y="2993"/>
                        <a:pt x="8445" y="2065"/>
                        <a:pt x="10836" y="2065"/>
                      </a:cubicBezTo>
                      <a:cubicBezTo>
                        <a:pt x="13202" y="2065"/>
                        <a:pt x="15074" y="2995"/>
                        <a:pt x="16452" y="4856"/>
                      </a:cubicBezTo>
                      <a:cubicBezTo>
                        <a:pt x="17835" y="6722"/>
                        <a:pt x="18527" y="9261"/>
                        <a:pt x="18527" y="12474"/>
                      </a:cubicBezTo>
                      <a:cubicBezTo>
                        <a:pt x="18527" y="15671"/>
                        <a:pt x="17835" y="18205"/>
                        <a:pt x="16452" y="20076"/>
                      </a:cubicBezTo>
                      <a:cubicBezTo>
                        <a:pt x="15074" y="21947"/>
                        <a:pt x="13202" y="22883"/>
                        <a:pt x="10836" y="22883"/>
                      </a:cubicBezTo>
                      <a:close/>
                      <a:moveTo>
                        <a:pt x="10836" y="26638"/>
                      </a:moveTo>
                      <a:cubicBezTo>
                        <a:pt x="14693" y="26638"/>
                        <a:pt x="17722" y="25384"/>
                        <a:pt x="19923" y="22875"/>
                      </a:cubicBezTo>
                      <a:cubicBezTo>
                        <a:pt x="22129" y="20372"/>
                        <a:pt x="23232" y="16905"/>
                        <a:pt x="23232" y="12474"/>
                      </a:cubicBezTo>
                      <a:cubicBezTo>
                        <a:pt x="23232" y="8058"/>
                        <a:pt x="22129" y="4591"/>
                        <a:pt x="19923" y="2073"/>
                      </a:cubicBezTo>
                      <a:cubicBezTo>
                        <a:pt x="17722" y="-441"/>
                        <a:pt x="14693" y="-1698"/>
                        <a:pt x="10836" y="-1698"/>
                      </a:cubicBezTo>
                      <a:cubicBezTo>
                        <a:pt x="6964" y="-1698"/>
                        <a:pt x="3930" y="-441"/>
                        <a:pt x="1734" y="2073"/>
                      </a:cubicBezTo>
                      <a:cubicBezTo>
                        <a:pt x="-456" y="4591"/>
                        <a:pt x="-1551" y="8058"/>
                        <a:pt x="-1551" y="12474"/>
                      </a:cubicBezTo>
                      <a:cubicBezTo>
                        <a:pt x="-1551" y="16905"/>
                        <a:pt x="-456" y="20372"/>
                        <a:pt x="1734" y="22875"/>
                      </a:cubicBezTo>
                      <a:cubicBezTo>
                        <a:pt x="3930" y="25384"/>
                        <a:pt x="6964" y="26638"/>
                        <a:pt x="10836" y="266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F7A89742-F9B8-A594-3404-9AAED2DF2EAD}"/>
                    </a:ext>
                  </a:extLst>
                </p:cNvPr>
                <p:cNvSpPr/>
                <p:nvPr/>
              </p:nvSpPr>
              <p:spPr>
                <a:xfrm flipV="1">
                  <a:off x="16367426" y="3592570"/>
                  <a:ext cx="20633" cy="28335"/>
                </a:xfrm>
                <a:custGeom>
                  <a:avLst/>
                  <a:gdLst>
                    <a:gd name="connsiteX0" fmla="*/ 17914 w 20633"/>
                    <a:gd name="connsiteY0" fmla="*/ 25196 h 28335"/>
                    <a:gd name="connsiteX1" fmla="*/ 17914 w 20633"/>
                    <a:gd name="connsiteY1" fmla="*/ 21002 h 28335"/>
                    <a:gd name="connsiteX2" fmla="*/ 14011 w 20633"/>
                    <a:gd name="connsiteY2" fmla="*/ 22443 h 28335"/>
                    <a:gd name="connsiteX3" fmla="*/ 9815 w 20633"/>
                    <a:gd name="connsiteY3" fmla="*/ 22929 h 28335"/>
                    <a:gd name="connsiteX4" fmla="*/ 4863 w 20633"/>
                    <a:gd name="connsiteY4" fmla="*/ 21919 h 28335"/>
                    <a:gd name="connsiteX5" fmla="*/ 3212 w 20633"/>
                    <a:gd name="connsiteY5" fmla="*/ 18881 h 28335"/>
                    <a:gd name="connsiteX6" fmla="*/ 4392 w 20633"/>
                    <a:gd name="connsiteY6" fmla="*/ 16460 h 28335"/>
                    <a:gd name="connsiteX7" fmla="*/ 9144 w 20633"/>
                    <a:gd name="connsiteY7" fmla="*/ 14787 h 28335"/>
                    <a:gd name="connsiteX8" fmla="*/ 10663 w 20633"/>
                    <a:gd name="connsiteY8" fmla="*/ 14448 h 28335"/>
                    <a:gd name="connsiteX9" fmla="*/ 17374 w 20633"/>
                    <a:gd name="connsiteY9" fmla="*/ 11595 h 28335"/>
                    <a:gd name="connsiteX10" fmla="*/ 19364 w 20633"/>
                    <a:gd name="connsiteY10" fmla="*/ 6452 h 28335"/>
                    <a:gd name="connsiteX11" fmla="*/ 16387 w 20633"/>
                    <a:gd name="connsiteY11" fmla="*/ 492 h 28335"/>
                    <a:gd name="connsiteX12" fmla="*/ 8203 w 20633"/>
                    <a:gd name="connsiteY12" fmla="*/ -1698 h 28335"/>
                    <a:gd name="connsiteX13" fmla="*/ 3682 w 20633"/>
                    <a:gd name="connsiteY13" fmla="*/ -1274 h 28335"/>
                    <a:gd name="connsiteX14" fmla="*/ -1270 w 20633"/>
                    <a:gd name="connsiteY14" fmla="*/ -9 h 28335"/>
                    <a:gd name="connsiteX15" fmla="*/ -1270 w 20633"/>
                    <a:gd name="connsiteY15" fmla="*/ 4571 h 28335"/>
                    <a:gd name="connsiteX16" fmla="*/ 3574 w 20633"/>
                    <a:gd name="connsiteY16" fmla="*/ 2651 h 28335"/>
                    <a:gd name="connsiteX17" fmla="*/ 8303 w 20633"/>
                    <a:gd name="connsiteY17" fmla="*/ 2019 h 28335"/>
                    <a:gd name="connsiteX18" fmla="*/ 13116 w 20633"/>
                    <a:gd name="connsiteY18" fmla="*/ 3090 h 28335"/>
                    <a:gd name="connsiteX19" fmla="*/ 14805 w 20633"/>
                    <a:gd name="connsiteY19" fmla="*/ 6113 h 28335"/>
                    <a:gd name="connsiteX20" fmla="*/ 13587 w 20633"/>
                    <a:gd name="connsiteY20" fmla="*/ 8881 h 28335"/>
                    <a:gd name="connsiteX21" fmla="*/ 8249 w 20633"/>
                    <a:gd name="connsiteY21" fmla="*/ 10739 h 28335"/>
                    <a:gd name="connsiteX22" fmla="*/ 6706 w 20633"/>
                    <a:gd name="connsiteY22" fmla="*/ 11101 h 28335"/>
                    <a:gd name="connsiteX23" fmla="*/ 751 w 20633"/>
                    <a:gd name="connsiteY23" fmla="*/ 13762 h 28335"/>
                    <a:gd name="connsiteX24" fmla="*/ -1077 w 20633"/>
                    <a:gd name="connsiteY24" fmla="*/ 18689 h 28335"/>
                    <a:gd name="connsiteX25" fmla="*/ 1623 w 20633"/>
                    <a:gd name="connsiteY25" fmla="*/ 24564 h 28335"/>
                    <a:gd name="connsiteX26" fmla="*/ 9290 w 20633"/>
                    <a:gd name="connsiteY26" fmla="*/ 26638 h 28335"/>
                    <a:gd name="connsiteX27" fmla="*/ 13911 w 20633"/>
                    <a:gd name="connsiteY27" fmla="*/ 26276 h 28335"/>
                    <a:gd name="connsiteX28" fmla="*/ 17914 w 20633"/>
                    <a:gd name="connsiteY28" fmla="*/ 25196 h 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633" h="28335">
                      <a:moveTo>
                        <a:pt x="17914" y="25196"/>
                      </a:moveTo>
                      <a:lnTo>
                        <a:pt x="17914" y="21002"/>
                      </a:lnTo>
                      <a:cubicBezTo>
                        <a:pt x="16664" y="21644"/>
                        <a:pt x="15363" y="22125"/>
                        <a:pt x="14011" y="22443"/>
                      </a:cubicBezTo>
                      <a:cubicBezTo>
                        <a:pt x="12664" y="22767"/>
                        <a:pt x="11265" y="22929"/>
                        <a:pt x="9815" y="22929"/>
                      </a:cubicBezTo>
                      <a:cubicBezTo>
                        <a:pt x="7614" y="22929"/>
                        <a:pt x="5963" y="22593"/>
                        <a:pt x="4863" y="21919"/>
                      </a:cubicBezTo>
                      <a:cubicBezTo>
                        <a:pt x="3762" y="21246"/>
                        <a:pt x="3212" y="20233"/>
                        <a:pt x="3212" y="18881"/>
                      </a:cubicBezTo>
                      <a:cubicBezTo>
                        <a:pt x="3212" y="17853"/>
                        <a:pt x="3605" y="17046"/>
                        <a:pt x="4392" y="16460"/>
                      </a:cubicBezTo>
                      <a:cubicBezTo>
                        <a:pt x="5179" y="15874"/>
                        <a:pt x="6763" y="15317"/>
                        <a:pt x="9144" y="14787"/>
                      </a:cubicBezTo>
                      <a:lnTo>
                        <a:pt x="10663" y="14448"/>
                      </a:lnTo>
                      <a:cubicBezTo>
                        <a:pt x="13810" y="13774"/>
                        <a:pt x="16047" y="12823"/>
                        <a:pt x="17374" y="11595"/>
                      </a:cubicBezTo>
                      <a:cubicBezTo>
                        <a:pt x="18701" y="10366"/>
                        <a:pt x="19364" y="8652"/>
                        <a:pt x="19364" y="6452"/>
                      </a:cubicBezTo>
                      <a:cubicBezTo>
                        <a:pt x="19364" y="3944"/>
                        <a:pt x="18372" y="1957"/>
                        <a:pt x="16387" y="492"/>
                      </a:cubicBezTo>
                      <a:cubicBezTo>
                        <a:pt x="14402" y="-968"/>
                        <a:pt x="11674" y="-1698"/>
                        <a:pt x="8203" y="-1698"/>
                      </a:cubicBezTo>
                      <a:cubicBezTo>
                        <a:pt x="6758" y="-1698"/>
                        <a:pt x="5251" y="-1556"/>
                        <a:pt x="3682" y="-1274"/>
                      </a:cubicBezTo>
                      <a:cubicBezTo>
                        <a:pt x="2114" y="-991"/>
                        <a:pt x="463" y="-570"/>
                        <a:pt x="-1270" y="-9"/>
                      </a:cubicBezTo>
                      <a:lnTo>
                        <a:pt x="-1270" y="4571"/>
                      </a:lnTo>
                      <a:cubicBezTo>
                        <a:pt x="371" y="3717"/>
                        <a:pt x="1985" y="3078"/>
                        <a:pt x="3574" y="2651"/>
                      </a:cubicBezTo>
                      <a:cubicBezTo>
                        <a:pt x="5163" y="2229"/>
                        <a:pt x="6740" y="2019"/>
                        <a:pt x="8303" y="2019"/>
                      </a:cubicBezTo>
                      <a:cubicBezTo>
                        <a:pt x="10391" y="2019"/>
                        <a:pt x="11995" y="2376"/>
                        <a:pt x="13116" y="3090"/>
                      </a:cubicBezTo>
                      <a:cubicBezTo>
                        <a:pt x="14242" y="3805"/>
                        <a:pt x="14805" y="4812"/>
                        <a:pt x="14805" y="6113"/>
                      </a:cubicBezTo>
                      <a:cubicBezTo>
                        <a:pt x="14805" y="7316"/>
                        <a:pt x="14399" y="8238"/>
                        <a:pt x="13587" y="8881"/>
                      </a:cubicBezTo>
                      <a:cubicBezTo>
                        <a:pt x="12779" y="9523"/>
                        <a:pt x="11000" y="10143"/>
                        <a:pt x="8249" y="10739"/>
                      </a:cubicBezTo>
                      <a:lnTo>
                        <a:pt x="6706" y="11101"/>
                      </a:lnTo>
                      <a:cubicBezTo>
                        <a:pt x="3960" y="11677"/>
                        <a:pt x="1975" y="12564"/>
                        <a:pt x="751" y="13762"/>
                      </a:cubicBezTo>
                      <a:cubicBezTo>
                        <a:pt x="-467" y="14959"/>
                        <a:pt x="-1077" y="16602"/>
                        <a:pt x="-1077" y="18689"/>
                      </a:cubicBezTo>
                      <a:cubicBezTo>
                        <a:pt x="-1077" y="21228"/>
                        <a:pt x="-177" y="23186"/>
                        <a:pt x="1623" y="24564"/>
                      </a:cubicBezTo>
                      <a:cubicBezTo>
                        <a:pt x="3423" y="25947"/>
                        <a:pt x="5979" y="26638"/>
                        <a:pt x="9290" y="26638"/>
                      </a:cubicBezTo>
                      <a:cubicBezTo>
                        <a:pt x="10925" y="26638"/>
                        <a:pt x="12466" y="26517"/>
                        <a:pt x="13911" y="26276"/>
                      </a:cubicBezTo>
                      <a:cubicBezTo>
                        <a:pt x="15361" y="26039"/>
                        <a:pt x="16695" y="25679"/>
                        <a:pt x="17914" y="251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0E6D3052-B86A-6989-F239-74FF5803D7F3}"/>
                    </a:ext>
                  </a:extLst>
                </p:cNvPr>
                <p:cNvSpPr/>
                <p:nvPr/>
              </p:nvSpPr>
              <p:spPr>
                <a:xfrm flipV="1">
                  <a:off x="16393193" y="3592570"/>
                  <a:ext cx="25022" cy="28335"/>
                </a:xfrm>
                <a:custGeom>
                  <a:avLst/>
                  <a:gdLst>
                    <a:gd name="connsiteX0" fmla="*/ 23469 w 25022"/>
                    <a:gd name="connsiteY0" fmla="*/ 13607 h 28335"/>
                    <a:gd name="connsiteX1" fmla="*/ 23469 w 25022"/>
                    <a:gd name="connsiteY1" fmla="*/ 11441 h 28335"/>
                    <a:gd name="connsiteX2" fmla="*/ 3075 w 25022"/>
                    <a:gd name="connsiteY2" fmla="*/ 11441 h 28335"/>
                    <a:gd name="connsiteX3" fmla="*/ 5836 w 25022"/>
                    <a:gd name="connsiteY3" fmla="*/ 4463 h 28335"/>
                    <a:gd name="connsiteX4" fmla="*/ 12717 w 25022"/>
                    <a:gd name="connsiteY4" fmla="*/ 2065 h 28335"/>
                    <a:gd name="connsiteX5" fmla="*/ 17669 w 25022"/>
                    <a:gd name="connsiteY5" fmla="*/ 2689 h 28335"/>
                    <a:gd name="connsiteX6" fmla="*/ 22436 w 25022"/>
                    <a:gd name="connsiteY6" fmla="*/ 4571 h 28335"/>
                    <a:gd name="connsiteX7" fmla="*/ 22436 w 25022"/>
                    <a:gd name="connsiteY7" fmla="*/ 376 h 28335"/>
                    <a:gd name="connsiteX8" fmla="*/ 17538 w 25022"/>
                    <a:gd name="connsiteY8" fmla="*/ -1166 h 28335"/>
                    <a:gd name="connsiteX9" fmla="*/ 12454 w 25022"/>
                    <a:gd name="connsiteY9" fmla="*/ -1698 h 28335"/>
                    <a:gd name="connsiteX10" fmla="*/ 2219 w 25022"/>
                    <a:gd name="connsiteY10" fmla="*/ 2057 h 28335"/>
                    <a:gd name="connsiteX11" fmla="*/ -1553 w 25022"/>
                    <a:gd name="connsiteY11" fmla="*/ 12235 h 28335"/>
                    <a:gd name="connsiteX12" fmla="*/ 2026 w 25022"/>
                    <a:gd name="connsiteY12" fmla="*/ 22744 h 28335"/>
                    <a:gd name="connsiteX13" fmla="*/ 11683 w 25022"/>
                    <a:gd name="connsiteY13" fmla="*/ 26638 h 28335"/>
                    <a:gd name="connsiteX14" fmla="*/ 20299 w 25022"/>
                    <a:gd name="connsiteY14" fmla="*/ 23130 h 28335"/>
                    <a:gd name="connsiteX15" fmla="*/ 23469 w 25022"/>
                    <a:gd name="connsiteY15" fmla="*/ 13607 h 28335"/>
                    <a:gd name="connsiteX16" fmla="*/ 19034 w 25022"/>
                    <a:gd name="connsiteY16" fmla="*/ 14910 h 28335"/>
                    <a:gd name="connsiteX17" fmla="*/ 16998 w 25022"/>
                    <a:gd name="connsiteY17" fmla="*/ 20709 h 28335"/>
                    <a:gd name="connsiteX18" fmla="*/ 11729 w 25022"/>
                    <a:gd name="connsiteY18" fmla="*/ 22883 h 28335"/>
                    <a:gd name="connsiteX19" fmla="*/ 5790 w 25022"/>
                    <a:gd name="connsiteY19" fmla="*/ 20786 h 28335"/>
                    <a:gd name="connsiteX20" fmla="*/ 3221 w 25022"/>
                    <a:gd name="connsiteY20" fmla="*/ 14880 h 28335"/>
                    <a:gd name="connsiteX21" fmla="*/ 19034 w 25022"/>
                    <a:gd name="connsiteY21" fmla="*/ 14910 h 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5022" h="28335">
                      <a:moveTo>
                        <a:pt x="23469" y="13607"/>
                      </a:moveTo>
                      <a:lnTo>
                        <a:pt x="23469" y="11441"/>
                      </a:lnTo>
                      <a:lnTo>
                        <a:pt x="3075" y="11441"/>
                      </a:lnTo>
                      <a:cubicBezTo>
                        <a:pt x="3270" y="8387"/>
                        <a:pt x="4191" y="6061"/>
                        <a:pt x="5836" y="4463"/>
                      </a:cubicBezTo>
                      <a:cubicBezTo>
                        <a:pt x="7482" y="2864"/>
                        <a:pt x="9775" y="2065"/>
                        <a:pt x="12717" y="2065"/>
                      </a:cubicBezTo>
                      <a:cubicBezTo>
                        <a:pt x="14419" y="2065"/>
                        <a:pt x="16070" y="2273"/>
                        <a:pt x="17669" y="2689"/>
                      </a:cubicBezTo>
                      <a:cubicBezTo>
                        <a:pt x="19268" y="3106"/>
                        <a:pt x="20857" y="3733"/>
                        <a:pt x="22436" y="4571"/>
                      </a:cubicBezTo>
                      <a:lnTo>
                        <a:pt x="22436" y="376"/>
                      </a:lnTo>
                      <a:cubicBezTo>
                        <a:pt x="20842" y="-297"/>
                        <a:pt x="19209" y="-811"/>
                        <a:pt x="17538" y="-1166"/>
                      </a:cubicBezTo>
                      <a:cubicBezTo>
                        <a:pt x="15866" y="-1520"/>
                        <a:pt x="14172" y="-1698"/>
                        <a:pt x="12454" y="-1698"/>
                      </a:cubicBezTo>
                      <a:cubicBezTo>
                        <a:pt x="8145" y="-1698"/>
                        <a:pt x="4733" y="-446"/>
                        <a:pt x="2219" y="2057"/>
                      </a:cubicBezTo>
                      <a:cubicBezTo>
                        <a:pt x="-296" y="4566"/>
                        <a:pt x="-1553" y="7958"/>
                        <a:pt x="-1553" y="12235"/>
                      </a:cubicBezTo>
                      <a:cubicBezTo>
                        <a:pt x="-1553" y="16650"/>
                        <a:pt x="-360" y="20153"/>
                        <a:pt x="2026" y="22744"/>
                      </a:cubicBezTo>
                      <a:cubicBezTo>
                        <a:pt x="4412" y="25340"/>
                        <a:pt x="7631" y="26638"/>
                        <a:pt x="11683" y="26638"/>
                      </a:cubicBezTo>
                      <a:cubicBezTo>
                        <a:pt x="15314" y="26638"/>
                        <a:pt x="18186" y="25469"/>
                        <a:pt x="20299" y="23130"/>
                      </a:cubicBezTo>
                      <a:cubicBezTo>
                        <a:pt x="22413" y="20796"/>
                        <a:pt x="23469" y="17622"/>
                        <a:pt x="23469" y="13607"/>
                      </a:cubicBezTo>
                      <a:close/>
                      <a:moveTo>
                        <a:pt x="19034" y="14910"/>
                      </a:moveTo>
                      <a:cubicBezTo>
                        <a:pt x="19003" y="17331"/>
                        <a:pt x="18324" y="19264"/>
                        <a:pt x="16998" y="20709"/>
                      </a:cubicBezTo>
                      <a:cubicBezTo>
                        <a:pt x="15671" y="22158"/>
                        <a:pt x="13915" y="22883"/>
                        <a:pt x="11729" y="22883"/>
                      </a:cubicBezTo>
                      <a:cubicBezTo>
                        <a:pt x="9256" y="22883"/>
                        <a:pt x="7276" y="22184"/>
                        <a:pt x="5790" y="20786"/>
                      </a:cubicBezTo>
                      <a:cubicBezTo>
                        <a:pt x="4304" y="19388"/>
                        <a:pt x="3448" y="17419"/>
                        <a:pt x="3221" y="14880"/>
                      </a:cubicBezTo>
                      <a:lnTo>
                        <a:pt x="19034" y="149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DB53D7DE-80FE-ADE9-DB1D-D3011C3F407F}"/>
                    </a:ext>
                  </a:extLst>
                </p:cNvPr>
                <p:cNvSpPr/>
                <p:nvPr/>
              </p:nvSpPr>
              <p:spPr>
                <a:xfrm flipV="1">
                  <a:off x="16423563" y="3582709"/>
                  <a:ext cx="24127" cy="38197"/>
                </a:xfrm>
                <a:custGeom>
                  <a:avLst/>
                  <a:gdLst>
                    <a:gd name="connsiteX0" fmla="*/ 18205 w 24127"/>
                    <a:gd name="connsiteY0" fmla="*/ 21255 h 38197"/>
                    <a:gd name="connsiteX1" fmla="*/ 18205 w 24127"/>
                    <a:gd name="connsiteY1" fmla="*/ 35859 h 38197"/>
                    <a:gd name="connsiteX2" fmla="*/ 22640 w 24127"/>
                    <a:gd name="connsiteY2" fmla="*/ 35859 h 38197"/>
                    <a:gd name="connsiteX3" fmla="*/ 22640 w 24127"/>
                    <a:gd name="connsiteY3" fmla="*/ -1637 h 38197"/>
                    <a:gd name="connsiteX4" fmla="*/ 18205 w 24127"/>
                    <a:gd name="connsiteY4" fmla="*/ -1637 h 38197"/>
                    <a:gd name="connsiteX5" fmla="*/ 18205 w 24127"/>
                    <a:gd name="connsiteY5" fmla="*/ 2411 h 38197"/>
                    <a:gd name="connsiteX6" fmla="*/ 14672 w 24127"/>
                    <a:gd name="connsiteY6" fmla="*/ -1167 h 38197"/>
                    <a:gd name="connsiteX7" fmla="*/ 9550 w 24127"/>
                    <a:gd name="connsiteY7" fmla="*/ -2338 h 38197"/>
                    <a:gd name="connsiteX8" fmla="*/ 1582 w 24127"/>
                    <a:gd name="connsiteY8" fmla="*/ 1563 h 38197"/>
                    <a:gd name="connsiteX9" fmla="*/ -1488 w 24127"/>
                    <a:gd name="connsiteY9" fmla="*/ 11833 h 38197"/>
                    <a:gd name="connsiteX10" fmla="*/ 1582 w 24127"/>
                    <a:gd name="connsiteY10" fmla="*/ 22096 h 38197"/>
                    <a:gd name="connsiteX11" fmla="*/ 9550 w 24127"/>
                    <a:gd name="connsiteY11" fmla="*/ 25997 h 38197"/>
                    <a:gd name="connsiteX12" fmla="*/ 14672 w 24127"/>
                    <a:gd name="connsiteY12" fmla="*/ 24825 h 38197"/>
                    <a:gd name="connsiteX13" fmla="*/ 18205 w 24127"/>
                    <a:gd name="connsiteY13" fmla="*/ 21255 h 38197"/>
                    <a:gd name="connsiteX14" fmla="*/ 3094 w 24127"/>
                    <a:gd name="connsiteY14" fmla="*/ 11833 h 38197"/>
                    <a:gd name="connsiteX15" fmla="*/ 5107 w 24127"/>
                    <a:gd name="connsiteY15" fmla="*/ 4161 h 38197"/>
                    <a:gd name="connsiteX16" fmla="*/ 10638 w 24127"/>
                    <a:gd name="connsiteY16" fmla="*/ 1378 h 38197"/>
                    <a:gd name="connsiteX17" fmla="*/ 16176 w 24127"/>
                    <a:gd name="connsiteY17" fmla="*/ 4161 h 38197"/>
                    <a:gd name="connsiteX18" fmla="*/ 18205 w 24127"/>
                    <a:gd name="connsiteY18" fmla="*/ 11833 h 38197"/>
                    <a:gd name="connsiteX19" fmla="*/ 16176 w 24127"/>
                    <a:gd name="connsiteY19" fmla="*/ 19505 h 38197"/>
                    <a:gd name="connsiteX20" fmla="*/ 10638 w 24127"/>
                    <a:gd name="connsiteY20" fmla="*/ 22289 h 38197"/>
                    <a:gd name="connsiteX21" fmla="*/ 5107 w 24127"/>
                    <a:gd name="connsiteY21" fmla="*/ 19505 h 38197"/>
                    <a:gd name="connsiteX22" fmla="*/ 3094 w 24127"/>
                    <a:gd name="connsiteY22" fmla="*/ 11833 h 3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4127" h="38197">
                      <a:moveTo>
                        <a:pt x="18205" y="21255"/>
                      </a:moveTo>
                      <a:lnTo>
                        <a:pt x="18205" y="35859"/>
                      </a:lnTo>
                      <a:lnTo>
                        <a:pt x="22640" y="35859"/>
                      </a:lnTo>
                      <a:lnTo>
                        <a:pt x="22640" y="-1637"/>
                      </a:lnTo>
                      <a:lnTo>
                        <a:pt x="18205" y="-1637"/>
                      </a:lnTo>
                      <a:lnTo>
                        <a:pt x="18205" y="2411"/>
                      </a:lnTo>
                      <a:cubicBezTo>
                        <a:pt x="17274" y="807"/>
                        <a:pt x="16096" y="-385"/>
                        <a:pt x="14672" y="-1167"/>
                      </a:cubicBezTo>
                      <a:cubicBezTo>
                        <a:pt x="13252" y="-1948"/>
                        <a:pt x="11545" y="-2338"/>
                        <a:pt x="9550" y="-2338"/>
                      </a:cubicBezTo>
                      <a:cubicBezTo>
                        <a:pt x="6290" y="-2338"/>
                        <a:pt x="3634" y="-1038"/>
                        <a:pt x="1582" y="1563"/>
                      </a:cubicBezTo>
                      <a:cubicBezTo>
                        <a:pt x="-465" y="4169"/>
                        <a:pt x="-1488" y="7593"/>
                        <a:pt x="-1488" y="11833"/>
                      </a:cubicBezTo>
                      <a:cubicBezTo>
                        <a:pt x="-1488" y="16074"/>
                        <a:pt x="-465" y="19495"/>
                        <a:pt x="1582" y="22096"/>
                      </a:cubicBezTo>
                      <a:cubicBezTo>
                        <a:pt x="3634" y="24697"/>
                        <a:pt x="6290" y="25997"/>
                        <a:pt x="9550" y="25997"/>
                      </a:cubicBezTo>
                      <a:cubicBezTo>
                        <a:pt x="11545" y="25997"/>
                        <a:pt x="13252" y="25607"/>
                        <a:pt x="14672" y="24825"/>
                      </a:cubicBezTo>
                      <a:cubicBezTo>
                        <a:pt x="16096" y="24049"/>
                        <a:pt x="17274" y="22859"/>
                        <a:pt x="18205" y="21255"/>
                      </a:cubicBezTo>
                      <a:close/>
                      <a:moveTo>
                        <a:pt x="3094" y="11833"/>
                      </a:moveTo>
                      <a:cubicBezTo>
                        <a:pt x="3094" y="8574"/>
                        <a:pt x="3765" y="6017"/>
                        <a:pt x="5107" y="4161"/>
                      </a:cubicBezTo>
                      <a:cubicBezTo>
                        <a:pt x="6449" y="2306"/>
                        <a:pt x="8293" y="1378"/>
                        <a:pt x="10638" y="1378"/>
                      </a:cubicBezTo>
                      <a:cubicBezTo>
                        <a:pt x="12983" y="1378"/>
                        <a:pt x="14829" y="2306"/>
                        <a:pt x="16176" y="4161"/>
                      </a:cubicBezTo>
                      <a:cubicBezTo>
                        <a:pt x="17528" y="6017"/>
                        <a:pt x="18205" y="8574"/>
                        <a:pt x="18205" y="11833"/>
                      </a:cubicBezTo>
                      <a:cubicBezTo>
                        <a:pt x="18205" y="15092"/>
                        <a:pt x="17528" y="17649"/>
                        <a:pt x="16176" y="19505"/>
                      </a:cubicBezTo>
                      <a:cubicBezTo>
                        <a:pt x="14829" y="21361"/>
                        <a:pt x="12983" y="22289"/>
                        <a:pt x="10638" y="22289"/>
                      </a:cubicBezTo>
                      <a:cubicBezTo>
                        <a:pt x="8293" y="22289"/>
                        <a:pt x="6449" y="21361"/>
                        <a:pt x="5107" y="19505"/>
                      </a:cubicBezTo>
                      <a:cubicBezTo>
                        <a:pt x="3765" y="17649"/>
                        <a:pt x="3094" y="15092"/>
                        <a:pt x="3094" y="118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7" name="Graphic 20">
            <a:extLst>
              <a:ext uri="{FF2B5EF4-FFF2-40B4-BE49-F238E27FC236}">
                <a16:creationId xmlns:a16="http://schemas.microsoft.com/office/drawing/2014/main" id="{F7B04D2F-E9BF-7D20-2F70-BD765DD81D6E}"/>
              </a:ext>
            </a:extLst>
          </p:cNvPr>
          <p:cNvGrpSpPr/>
          <p:nvPr/>
        </p:nvGrpSpPr>
        <p:grpSpPr>
          <a:xfrm>
            <a:off x="18281782" y="6372569"/>
            <a:ext cx="2227486" cy="1754440"/>
            <a:chOff x="17601574" y="3379402"/>
            <a:chExt cx="2687252" cy="2111210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5D9A15B-51F9-1C4B-82FD-1413BCDC7FE4}"/>
                </a:ext>
              </a:extLst>
            </p:cNvPr>
            <p:cNvSpPr/>
            <p:nvPr/>
          </p:nvSpPr>
          <p:spPr>
            <a:xfrm>
              <a:off x="17601574" y="3379402"/>
              <a:ext cx="2687252" cy="2111210"/>
            </a:xfrm>
            <a:custGeom>
              <a:avLst/>
              <a:gdLst>
                <a:gd name="connsiteX0" fmla="*/ 0 w 2687252"/>
                <a:gd name="connsiteY0" fmla="*/ 2111211 h 2111210"/>
                <a:gd name="connsiteX1" fmla="*/ 2687253 w 2687252"/>
                <a:gd name="connsiteY1" fmla="*/ 2111211 h 2111210"/>
                <a:gd name="connsiteX2" fmla="*/ 2687253 w 2687252"/>
                <a:gd name="connsiteY2" fmla="*/ 0 h 2111210"/>
                <a:gd name="connsiteX3" fmla="*/ 0 w 2687252"/>
                <a:gd name="connsiteY3" fmla="*/ 0 h 21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7252" h="2111210">
                  <a:moveTo>
                    <a:pt x="0" y="2111211"/>
                  </a:moveTo>
                  <a:lnTo>
                    <a:pt x="2687253" y="2111211"/>
                  </a:lnTo>
                  <a:lnTo>
                    <a:pt x="2687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438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9" name="Graphic 20">
              <a:extLst>
                <a:ext uri="{FF2B5EF4-FFF2-40B4-BE49-F238E27FC236}">
                  <a16:creationId xmlns:a16="http://schemas.microsoft.com/office/drawing/2014/main" id="{D6A7D721-1260-AB1B-9CE8-8898BFE65F6E}"/>
                </a:ext>
              </a:extLst>
            </p:cNvPr>
            <p:cNvGrpSpPr/>
            <p:nvPr/>
          </p:nvGrpSpPr>
          <p:grpSpPr>
            <a:xfrm>
              <a:off x="17679363" y="3567412"/>
              <a:ext cx="2340737" cy="1824019"/>
              <a:chOff x="17679363" y="3567412"/>
              <a:chExt cx="2340737" cy="1824019"/>
            </a:xfrm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6FABAD9F-6E99-B5BB-7597-231C05035139}"/>
                  </a:ext>
                </a:extLst>
              </p:cNvPr>
              <p:cNvSpPr/>
              <p:nvPr/>
            </p:nvSpPr>
            <p:spPr>
              <a:xfrm>
                <a:off x="17937480" y="3632747"/>
                <a:ext cx="2082621" cy="1625631"/>
              </a:xfrm>
              <a:custGeom>
                <a:avLst/>
                <a:gdLst>
                  <a:gd name="connsiteX0" fmla="*/ 0 w 2082621"/>
                  <a:gd name="connsiteY0" fmla="*/ 1625631 h 1625631"/>
                  <a:gd name="connsiteX1" fmla="*/ 2082621 w 2082621"/>
                  <a:gd name="connsiteY1" fmla="*/ 1625631 h 1625631"/>
                  <a:gd name="connsiteX2" fmla="*/ 2082621 w 2082621"/>
                  <a:gd name="connsiteY2" fmla="*/ 0 h 1625631"/>
                  <a:gd name="connsiteX3" fmla="*/ 0 w 2082621"/>
                  <a:gd name="connsiteY3" fmla="*/ 0 h 162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2621" h="1625631">
                    <a:moveTo>
                      <a:pt x="0" y="1625631"/>
                    </a:moveTo>
                    <a:lnTo>
                      <a:pt x="2082621" y="1625631"/>
                    </a:lnTo>
                    <a:lnTo>
                      <a:pt x="20826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4382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91" name="Graphic 20">
                <a:extLst>
                  <a:ext uri="{FF2B5EF4-FFF2-40B4-BE49-F238E27FC236}">
                    <a16:creationId xmlns:a16="http://schemas.microsoft.com/office/drawing/2014/main" id="{B8DD22C3-7A86-CCE5-646E-397714197B05}"/>
                  </a:ext>
                </a:extLst>
              </p:cNvPr>
              <p:cNvGrpSpPr/>
              <p:nvPr/>
            </p:nvGrpSpPr>
            <p:grpSpPr>
              <a:xfrm>
                <a:off x="18015660" y="3632747"/>
                <a:ext cx="1934768" cy="1758684"/>
                <a:chOff x="18015660" y="3632747"/>
                <a:chExt cx="1934768" cy="1758684"/>
              </a:xfrm>
            </p:grpSpPr>
            <p:grpSp>
              <p:nvGrpSpPr>
                <p:cNvPr id="192" name="Graphic 20">
                  <a:extLst>
                    <a:ext uri="{FF2B5EF4-FFF2-40B4-BE49-F238E27FC236}">
                      <a16:creationId xmlns:a16="http://schemas.microsoft.com/office/drawing/2014/main" id="{A27DEF38-4699-EB93-B3AD-591153C23BFF}"/>
                    </a:ext>
                  </a:extLst>
                </p:cNvPr>
                <p:cNvGrpSpPr/>
                <p:nvPr/>
              </p:nvGrpSpPr>
              <p:grpSpPr>
                <a:xfrm>
                  <a:off x="18015660" y="3632747"/>
                  <a:ext cx="22100" cy="1690241"/>
                  <a:chOff x="18015660" y="3632747"/>
                  <a:chExt cx="22100" cy="1690241"/>
                </a:xfrm>
              </p:grpSpPr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3ED02165-CA7C-38DF-634F-F644FA1D353A}"/>
                      </a:ext>
                    </a:extLst>
                  </p:cNvPr>
                  <p:cNvSpPr/>
                  <p:nvPr/>
                </p:nvSpPr>
                <p:spPr>
                  <a:xfrm>
                    <a:off x="18026720" y="3632747"/>
                    <a:ext cx="4385" cy="1625631"/>
                  </a:xfrm>
                  <a:custGeom>
                    <a:avLst/>
                    <a:gdLst>
                      <a:gd name="connsiteX0" fmla="*/ 0 w 4385"/>
                      <a:gd name="connsiteY0" fmla="*/ 1625631 h 1625631"/>
                      <a:gd name="connsiteX1" fmla="*/ 0 w 4385"/>
                      <a:gd name="connsiteY1" fmla="*/ 0 h 162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625631">
                        <a:moveTo>
                          <a:pt x="0" y="1625631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17F042DA-BBC3-6491-1D44-19D03108C69E}"/>
                      </a:ext>
                    </a:extLst>
                  </p:cNvPr>
                  <p:cNvSpPr/>
                  <p:nvPr/>
                </p:nvSpPr>
                <p:spPr>
                  <a:xfrm>
                    <a:off x="18026720" y="5258378"/>
                    <a:ext cx="4385" cy="15340"/>
                  </a:xfrm>
                  <a:custGeom>
                    <a:avLst/>
                    <a:gdLst>
                      <a:gd name="connsiteX0" fmla="*/ 97 w 4385"/>
                      <a:gd name="connsiteY0" fmla="*/ 429 h 15340"/>
                      <a:gd name="connsiteX1" fmla="*/ 97 w 4385"/>
                      <a:gd name="connsiteY1" fmla="*/ 15769 h 1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5340">
                        <a:moveTo>
                          <a:pt x="97" y="429"/>
                        </a:moveTo>
                        <a:lnTo>
                          <a:pt x="97" y="15769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9B8770C1-29B5-5C13-74CE-74B6C8CC2C25}"/>
                      </a:ext>
                    </a:extLst>
                  </p:cNvPr>
                  <p:cNvSpPr/>
                  <p:nvPr/>
                </p:nvSpPr>
                <p:spPr>
                  <a:xfrm flipV="1">
                    <a:off x="18015660" y="5289835"/>
                    <a:ext cx="22100" cy="33153"/>
                  </a:xfrm>
                  <a:custGeom>
                    <a:avLst/>
                    <a:gdLst>
                      <a:gd name="connsiteX0" fmla="*/ 9109 w 22100"/>
                      <a:gd name="connsiteY0" fmla="*/ 27839 h 33153"/>
                      <a:gd name="connsiteX1" fmla="*/ 4086 w 22100"/>
                      <a:gd name="connsiteY1" fmla="*/ 24552 h 33153"/>
                      <a:gd name="connsiteX2" fmla="*/ 2407 w 22100"/>
                      <a:gd name="connsiteY2" fmla="*/ 14677 h 33153"/>
                      <a:gd name="connsiteX3" fmla="*/ 4086 w 22100"/>
                      <a:gd name="connsiteY3" fmla="*/ 4822 h 33153"/>
                      <a:gd name="connsiteX4" fmla="*/ 9109 w 22100"/>
                      <a:gd name="connsiteY4" fmla="*/ 1534 h 33153"/>
                      <a:gd name="connsiteX5" fmla="*/ 14153 w 22100"/>
                      <a:gd name="connsiteY5" fmla="*/ 4822 h 33153"/>
                      <a:gd name="connsiteX6" fmla="*/ 15839 w 22100"/>
                      <a:gd name="connsiteY6" fmla="*/ 14677 h 33153"/>
                      <a:gd name="connsiteX7" fmla="*/ 14153 w 22100"/>
                      <a:gd name="connsiteY7" fmla="*/ 24552 h 33153"/>
                      <a:gd name="connsiteX8" fmla="*/ 9109 w 22100"/>
                      <a:gd name="connsiteY8" fmla="*/ 27839 h 33153"/>
                      <a:gd name="connsiteX9" fmla="*/ 9109 w 22100"/>
                      <a:gd name="connsiteY9" fmla="*/ 31264 h 33153"/>
                      <a:gd name="connsiteX10" fmla="*/ 17326 w 22100"/>
                      <a:gd name="connsiteY10" fmla="*/ 27011 h 33153"/>
                      <a:gd name="connsiteX11" fmla="*/ 20163 w 22100"/>
                      <a:gd name="connsiteY11" fmla="*/ 14677 h 33153"/>
                      <a:gd name="connsiteX12" fmla="*/ 17326 w 22100"/>
                      <a:gd name="connsiteY12" fmla="*/ 2356 h 33153"/>
                      <a:gd name="connsiteX13" fmla="*/ 9109 w 22100"/>
                      <a:gd name="connsiteY13" fmla="*/ -1890 h 33153"/>
                      <a:gd name="connsiteX14" fmla="*/ 899 w 22100"/>
                      <a:gd name="connsiteY14" fmla="*/ 2356 h 33153"/>
                      <a:gd name="connsiteX15" fmla="*/ -1938 w 22100"/>
                      <a:gd name="connsiteY15" fmla="*/ 14677 h 33153"/>
                      <a:gd name="connsiteX16" fmla="*/ 899 w 22100"/>
                      <a:gd name="connsiteY16" fmla="*/ 27011 h 33153"/>
                      <a:gd name="connsiteX17" fmla="*/ 9109 w 22100"/>
                      <a:gd name="connsiteY17" fmla="*/ 31264 h 33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2100" h="33153">
                        <a:moveTo>
                          <a:pt x="9109" y="27839"/>
                        </a:moveTo>
                        <a:cubicBezTo>
                          <a:pt x="6884" y="27839"/>
                          <a:pt x="5210" y="26744"/>
                          <a:pt x="4086" y="24552"/>
                        </a:cubicBezTo>
                        <a:cubicBezTo>
                          <a:pt x="2967" y="22365"/>
                          <a:pt x="2407" y="19073"/>
                          <a:pt x="2407" y="14677"/>
                        </a:cubicBezTo>
                        <a:cubicBezTo>
                          <a:pt x="2407" y="10298"/>
                          <a:pt x="2967" y="7013"/>
                          <a:pt x="4086" y="4822"/>
                        </a:cubicBezTo>
                        <a:cubicBezTo>
                          <a:pt x="5210" y="2630"/>
                          <a:pt x="6884" y="1534"/>
                          <a:pt x="9109" y="1534"/>
                        </a:cubicBezTo>
                        <a:cubicBezTo>
                          <a:pt x="11352" y="1534"/>
                          <a:pt x="13033" y="2630"/>
                          <a:pt x="14153" y="4822"/>
                        </a:cubicBezTo>
                        <a:cubicBezTo>
                          <a:pt x="15277" y="7013"/>
                          <a:pt x="15839" y="10298"/>
                          <a:pt x="15839" y="14677"/>
                        </a:cubicBezTo>
                        <a:cubicBezTo>
                          <a:pt x="15839" y="19073"/>
                          <a:pt x="15277" y="22365"/>
                          <a:pt x="14153" y="24552"/>
                        </a:cubicBezTo>
                        <a:cubicBezTo>
                          <a:pt x="13033" y="26744"/>
                          <a:pt x="11352" y="27839"/>
                          <a:pt x="9109" y="27839"/>
                        </a:cubicBezTo>
                        <a:close/>
                        <a:moveTo>
                          <a:pt x="9109" y="31264"/>
                        </a:moveTo>
                        <a:cubicBezTo>
                          <a:pt x="12695" y="31264"/>
                          <a:pt x="15434" y="29846"/>
                          <a:pt x="17326" y="27011"/>
                        </a:cubicBezTo>
                        <a:cubicBezTo>
                          <a:pt x="19217" y="24180"/>
                          <a:pt x="20163" y="20069"/>
                          <a:pt x="20163" y="14677"/>
                        </a:cubicBezTo>
                        <a:cubicBezTo>
                          <a:pt x="20163" y="9298"/>
                          <a:pt x="19217" y="5191"/>
                          <a:pt x="17326" y="2356"/>
                        </a:cubicBezTo>
                        <a:cubicBezTo>
                          <a:pt x="15434" y="-474"/>
                          <a:pt x="12695" y="-1890"/>
                          <a:pt x="9109" y="-1890"/>
                        </a:cubicBezTo>
                        <a:cubicBezTo>
                          <a:pt x="5527" y="-1890"/>
                          <a:pt x="2791" y="-474"/>
                          <a:pt x="899" y="2356"/>
                        </a:cubicBezTo>
                        <a:cubicBezTo>
                          <a:pt x="-992" y="5191"/>
                          <a:pt x="-1938" y="9298"/>
                          <a:pt x="-1938" y="14677"/>
                        </a:cubicBezTo>
                        <a:cubicBezTo>
                          <a:pt x="-1938" y="20069"/>
                          <a:pt x="-992" y="24180"/>
                          <a:pt x="899" y="27011"/>
                        </a:cubicBezTo>
                        <a:cubicBezTo>
                          <a:pt x="2791" y="29846"/>
                          <a:pt x="5527" y="31264"/>
                          <a:pt x="9109" y="3126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" name="Graphic 20">
                  <a:extLst>
                    <a:ext uri="{FF2B5EF4-FFF2-40B4-BE49-F238E27FC236}">
                      <a16:creationId xmlns:a16="http://schemas.microsoft.com/office/drawing/2014/main" id="{29CB836F-4282-CE0C-783B-D75446408257}"/>
                    </a:ext>
                  </a:extLst>
                </p:cNvPr>
                <p:cNvGrpSpPr/>
                <p:nvPr/>
              </p:nvGrpSpPr>
              <p:grpSpPr>
                <a:xfrm>
                  <a:off x="18383375" y="3632747"/>
                  <a:ext cx="48078" cy="1690241"/>
                  <a:chOff x="18383375" y="3632747"/>
                  <a:chExt cx="48078" cy="1690241"/>
                </a:xfrm>
              </p:grpSpPr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A54026C8-D4EE-5A80-F25C-CF98E5C93E5F}"/>
                      </a:ext>
                    </a:extLst>
                  </p:cNvPr>
                  <p:cNvSpPr/>
                  <p:nvPr/>
                </p:nvSpPr>
                <p:spPr>
                  <a:xfrm>
                    <a:off x="18406464" y="3632747"/>
                    <a:ext cx="4385" cy="1625631"/>
                  </a:xfrm>
                  <a:custGeom>
                    <a:avLst/>
                    <a:gdLst>
                      <a:gd name="connsiteX0" fmla="*/ 0 w 4385"/>
                      <a:gd name="connsiteY0" fmla="*/ 1625631 h 1625631"/>
                      <a:gd name="connsiteX1" fmla="*/ 0 w 4385"/>
                      <a:gd name="connsiteY1" fmla="*/ 0 h 162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625631">
                        <a:moveTo>
                          <a:pt x="0" y="1625631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93B4636C-946B-FF88-E6C0-5B46C900A55B}"/>
                      </a:ext>
                    </a:extLst>
                  </p:cNvPr>
                  <p:cNvSpPr/>
                  <p:nvPr/>
                </p:nvSpPr>
                <p:spPr>
                  <a:xfrm>
                    <a:off x="18406464" y="5258378"/>
                    <a:ext cx="4385" cy="15340"/>
                  </a:xfrm>
                  <a:custGeom>
                    <a:avLst/>
                    <a:gdLst>
                      <a:gd name="connsiteX0" fmla="*/ 184 w 4385"/>
                      <a:gd name="connsiteY0" fmla="*/ 429 h 15340"/>
                      <a:gd name="connsiteX1" fmla="*/ 184 w 4385"/>
                      <a:gd name="connsiteY1" fmla="*/ 15769 h 1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5340">
                        <a:moveTo>
                          <a:pt x="184" y="429"/>
                        </a:moveTo>
                        <a:lnTo>
                          <a:pt x="184" y="15769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99" name="Graphic 20">
                    <a:extLst>
                      <a:ext uri="{FF2B5EF4-FFF2-40B4-BE49-F238E27FC236}">
                        <a16:creationId xmlns:a16="http://schemas.microsoft.com/office/drawing/2014/main" id="{B229096A-7B2C-D72E-2750-4FCABE057D35}"/>
                      </a:ext>
                    </a:extLst>
                  </p:cNvPr>
                  <p:cNvGrpSpPr/>
                  <p:nvPr/>
                </p:nvGrpSpPr>
                <p:grpSpPr>
                  <a:xfrm>
                    <a:off x="18383375" y="5289835"/>
                    <a:ext cx="48078" cy="33153"/>
                    <a:chOff x="18383375" y="5289835"/>
                    <a:chExt cx="48078" cy="33153"/>
                  </a:xfrm>
                  <a:solidFill>
                    <a:srgbClr val="000000"/>
                  </a:solidFill>
                </p:grpSpPr>
                <p:sp>
                  <p:nvSpPr>
                    <p:cNvPr id="200" name="Freeform: Shape 199">
                      <a:extLst>
                        <a:ext uri="{FF2B5EF4-FFF2-40B4-BE49-F238E27FC236}">
                          <a16:creationId xmlns:a16="http://schemas.microsoft.com/office/drawing/2014/main" id="{C7459FB7-5F07-6E75-18CF-E56B30DD0F0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8383375" y="5290411"/>
                      <a:ext cx="19037" cy="31954"/>
                    </a:xfrm>
                    <a:custGeom>
                      <a:avLst/>
                      <a:gdLst>
                        <a:gd name="connsiteX0" fmla="*/ -1288 w 19037"/>
                        <a:gd name="connsiteY0" fmla="*/ 1743 h 31954"/>
                        <a:gd name="connsiteX1" fmla="*/ 5777 w 19037"/>
                        <a:gd name="connsiteY1" fmla="*/ 1743 h 31954"/>
                        <a:gd name="connsiteX2" fmla="*/ 5777 w 19037"/>
                        <a:gd name="connsiteY2" fmla="*/ 26124 h 31954"/>
                        <a:gd name="connsiteX3" fmla="*/ -1912 w 19037"/>
                        <a:gd name="connsiteY3" fmla="*/ 24583 h 31954"/>
                        <a:gd name="connsiteX4" fmla="*/ -1912 w 19037"/>
                        <a:gd name="connsiteY4" fmla="*/ 28521 h 31954"/>
                        <a:gd name="connsiteX5" fmla="*/ 5736 w 19037"/>
                        <a:gd name="connsiteY5" fmla="*/ 30062 h 31954"/>
                        <a:gd name="connsiteX6" fmla="*/ 10060 w 19037"/>
                        <a:gd name="connsiteY6" fmla="*/ 30062 h 31954"/>
                        <a:gd name="connsiteX7" fmla="*/ 10060 w 19037"/>
                        <a:gd name="connsiteY7" fmla="*/ 1743 h 31954"/>
                        <a:gd name="connsiteX8" fmla="*/ 17125 w 19037"/>
                        <a:gd name="connsiteY8" fmla="*/ 1743 h 31954"/>
                        <a:gd name="connsiteX9" fmla="*/ 17125 w 19037"/>
                        <a:gd name="connsiteY9" fmla="*/ -1893 h 31954"/>
                        <a:gd name="connsiteX10" fmla="*/ -1288 w 19037"/>
                        <a:gd name="connsiteY10" fmla="*/ -1893 h 31954"/>
                        <a:gd name="connsiteX11" fmla="*/ -1288 w 19037"/>
                        <a:gd name="connsiteY11" fmla="*/ 1743 h 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037" h="31954">
                          <a:moveTo>
                            <a:pt x="-1288" y="1743"/>
                          </a:moveTo>
                          <a:lnTo>
                            <a:pt x="5777" y="1743"/>
                          </a:lnTo>
                          <a:lnTo>
                            <a:pt x="5777" y="26124"/>
                          </a:lnTo>
                          <a:lnTo>
                            <a:pt x="-1912" y="24583"/>
                          </a:lnTo>
                          <a:lnTo>
                            <a:pt x="-1912" y="28521"/>
                          </a:lnTo>
                          <a:lnTo>
                            <a:pt x="5736" y="30062"/>
                          </a:lnTo>
                          <a:lnTo>
                            <a:pt x="10060" y="30062"/>
                          </a:lnTo>
                          <a:lnTo>
                            <a:pt x="10060" y="1743"/>
                          </a:lnTo>
                          <a:lnTo>
                            <a:pt x="17125" y="1743"/>
                          </a:lnTo>
                          <a:lnTo>
                            <a:pt x="17125" y="-1893"/>
                          </a:lnTo>
                          <a:lnTo>
                            <a:pt x="-1288" y="-1893"/>
                          </a:lnTo>
                          <a:lnTo>
                            <a:pt x="-1288" y="174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Freeform: Shape 200">
                      <a:extLst>
                        <a:ext uri="{FF2B5EF4-FFF2-40B4-BE49-F238E27FC236}">
                          <a16:creationId xmlns:a16="http://schemas.microsoft.com/office/drawing/2014/main" id="{C3A8BFC5-7D88-3016-284F-69B93C3C6D2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8409353" y="5289835"/>
                      <a:ext cx="22100" cy="33153"/>
                    </a:xfrm>
                    <a:custGeom>
                      <a:avLst/>
                      <a:gdLst>
                        <a:gd name="connsiteX0" fmla="*/ 9199 w 22100"/>
                        <a:gd name="connsiteY0" fmla="*/ 27839 h 33153"/>
                        <a:gd name="connsiteX1" fmla="*/ 4176 w 22100"/>
                        <a:gd name="connsiteY1" fmla="*/ 24552 h 33153"/>
                        <a:gd name="connsiteX2" fmla="*/ 2497 w 22100"/>
                        <a:gd name="connsiteY2" fmla="*/ 14677 h 33153"/>
                        <a:gd name="connsiteX3" fmla="*/ 4176 w 22100"/>
                        <a:gd name="connsiteY3" fmla="*/ 4822 h 33153"/>
                        <a:gd name="connsiteX4" fmla="*/ 9199 w 22100"/>
                        <a:gd name="connsiteY4" fmla="*/ 1534 h 33153"/>
                        <a:gd name="connsiteX5" fmla="*/ 14243 w 22100"/>
                        <a:gd name="connsiteY5" fmla="*/ 4822 h 33153"/>
                        <a:gd name="connsiteX6" fmla="*/ 15928 w 22100"/>
                        <a:gd name="connsiteY6" fmla="*/ 14677 h 33153"/>
                        <a:gd name="connsiteX7" fmla="*/ 14243 w 22100"/>
                        <a:gd name="connsiteY7" fmla="*/ 24552 h 33153"/>
                        <a:gd name="connsiteX8" fmla="*/ 9199 w 22100"/>
                        <a:gd name="connsiteY8" fmla="*/ 27839 h 33153"/>
                        <a:gd name="connsiteX9" fmla="*/ 9199 w 22100"/>
                        <a:gd name="connsiteY9" fmla="*/ 31264 h 33153"/>
                        <a:gd name="connsiteX10" fmla="*/ 17415 w 22100"/>
                        <a:gd name="connsiteY10" fmla="*/ 27011 h 33153"/>
                        <a:gd name="connsiteX11" fmla="*/ 20252 w 22100"/>
                        <a:gd name="connsiteY11" fmla="*/ 14677 h 33153"/>
                        <a:gd name="connsiteX12" fmla="*/ 17415 w 22100"/>
                        <a:gd name="connsiteY12" fmla="*/ 2356 h 33153"/>
                        <a:gd name="connsiteX13" fmla="*/ 9199 w 22100"/>
                        <a:gd name="connsiteY13" fmla="*/ -1890 h 33153"/>
                        <a:gd name="connsiteX14" fmla="*/ 989 w 22100"/>
                        <a:gd name="connsiteY14" fmla="*/ 2356 h 33153"/>
                        <a:gd name="connsiteX15" fmla="*/ -1848 w 22100"/>
                        <a:gd name="connsiteY15" fmla="*/ 14677 h 33153"/>
                        <a:gd name="connsiteX16" fmla="*/ 989 w 22100"/>
                        <a:gd name="connsiteY16" fmla="*/ 27011 h 33153"/>
                        <a:gd name="connsiteX17" fmla="*/ 9199 w 22100"/>
                        <a:gd name="connsiteY17" fmla="*/ 31264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199" y="27839"/>
                          </a:moveTo>
                          <a:cubicBezTo>
                            <a:pt x="6974" y="27839"/>
                            <a:pt x="5300" y="26744"/>
                            <a:pt x="4176" y="24552"/>
                          </a:cubicBezTo>
                          <a:cubicBezTo>
                            <a:pt x="3057" y="22365"/>
                            <a:pt x="2497" y="19073"/>
                            <a:pt x="2497" y="14677"/>
                          </a:cubicBezTo>
                          <a:cubicBezTo>
                            <a:pt x="2497" y="10298"/>
                            <a:pt x="3057" y="7013"/>
                            <a:pt x="4176" y="4822"/>
                          </a:cubicBezTo>
                          <a:cubicBezTo>
                            <a:pt x="5300" y="2630"/>
                            <a:pt x="6974" y="1534"/>
                            <a:pt x="9199" y="1534"/>
                          </a:cubicBezTo>
                          <a:cubicBezTo>
                            <a:pt x="11442" y="1534"/>
                            <a:pt x="13123" y="2630"/>
                            <a:pt x="14243" y="4822"/>
                          </a:cubicBezTo>
                          <a:cubicBezTo>
                            <a:pt x="15366" y="7013"/>
                            <a:pt x="15928" y="10298"/>
                            <a:pt x="15928" y="14677"/>
                          </a:cubicBezTo>
                          <a:cubicBezTo>
                            <a:pt x="15928" y="19073"/>
                            <a:pt x="15366" y="22365"/>
                            <a:pt x="14243" y="24552"/>
                          </a:cubicBezTo>
                          <a:cubicBezTo>
                            <a:pt x="13123" y="26744"/>
                            <a:pt x="11442" y="27839"/>
                            <a:pt x="9199" y="27839"/>
                          </a:cubicBezTo>
                          <a:close/>
                          <a:moveTo>
                            <a:pt x="9199" y="31264"/>
                          </a:moveTo>
                          <a:cubicBezTo>
                            <a:pt x="12785" y="31264"/>
                            <a:pt x="15524" y="29846"/>
                            <a:pt x="17415" y="27011"/>
                          </a:cubicBezTo>
                          <a:cubicBezTo>
                            <a:pt x="19307" y="24180"/>
                            <a:pt x="20252" y="20069"/>
                            <a:pt x="20252" y="14677"/>
                          </a:cubicBezTo>
                          <a:cubicBezTo>
                            <a:pt x="20252" y="9298"/>
                            <a:pt x="19307" y="5191"/>
                            <a:pt x="17415" y="2356"/>
                          </a:cubicBezTo>
                          <a:cubicBezTo>
                            <a:pt x="15524" y="-474"/>
                            <a:pt x="12785" y="-1890"/>
                            <a:pt x="9199" y="-1890"/>
                          </a:cubicBezTo>
                          <a:cubicBezTo>
                            <a:pt x="5617" y="-1890"/>
                            <a:pt x="2881" y="-474"/>
                            <a:pt x="989" y="2356"/>
                          </a:cubicBezTo>
                          <a:cubicBezTo>
                            <a:pt x="-902" y="5191"/>
                            <a:pt x="-1848" y="9298"/>
                            <a:pt x="-1848" y="14677"/>
                          </a:cubicBezTo>
                          <a:cubicBezTo>
                            <a:pt x="-1848" y="20069"/>
                            <a:pt x="-902" y="24180"/>
                            <a:pt x="989" y="27011"/>
                          </a:cubicBezTo>
                          <a:cubicBezTo>
                            <a:pt x="2881" y="29846"/>
                            <a:pt x="5617" y="31264"/>
                            <a:pt x="9199" y="312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2" name="Graphic 20">
                  <a:extLst>
                    <a:ext uri="{FF2B5EF4-FFF2-40B4-BE49-F238E27FC236}">
                      <a16:creationId xmlns:a16="http://schemas.microsoft.com/office/drawing/2014/main" id="{3D6BFE8B-6DD9-380D-24B3-1A5F60F14741}"/>
                    </a:ext>
                  </a:extLst>
                </p:cNvPr>
                <p:cNvGrpSpPr/>
                <p:nvPr/>
              </p:nvGrpSpPr>
              <p:grpSpPr>
                <a:xfrm>
                  <a:off x="18761514" y="3632747"/>
                  <a:ext cx="49681" cy="1690241"/>
                  <a:chOff x="18761514" y="3632747"/>
                  <a:chExt cx="49681" cy="1690241"/>
                </a:xfrm>
              </p:grpSpPr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A4119C7A-DBB0-D7BC-8502-4448D79F1385}"/>
                      </a:ext>
                    </a:extLst>
                  </p:cNvPr>
                  <p:cNvSpPr/>
                  <p:nvPr/>
                </p:nvSpPr>
                <p:spPr>
                  <a:xfrm>
                    <a:off x="18786207" y="3632747"/>
                    <a:ext cx="4385" cy="1625631"/>
                  </a:xfrm>
                  <a:custGeom>
                    <a:avLst/>
                    <a:gdLst>
                      <a:gd name="connsiteX0" fmla="*/ 0 w 4385"/>
                      <a:gd name="connsiteY0" fmla="*/ 1625631 h 1625631"/>
                      <a:gd name="connsiteX1" fmla="*/ 0 w 4385"/>
                      <a:gd name="connsiteY1" fmla="*/ 0 h 162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625631">
                        <a:moveTo>
                          <a:pt x="0" y="1625631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5AB87E47-A0F0-DF88-C70B-9049412CB781}"/>
                      </a:ext>
                    </a:extLst>
                  </p:cNvPr>
                  <p:cNvSpPr/>
                  <p:nvPr/>
                </p:nvSpPr>
                <p:spPr>
                  <a:xfrm>
                    <a:off x="18786207" y="5258378"/>
                    <a:ext cx="4385" cy="15340"/>
                  </a:xfrm>
                  <a:custGeom>
                    <a:avLst/>
                    <a:gdLst>
                      <a:gd name="connsiteX0" fmla="*/ 270 w 4385"/>
                      <a:gd name="connsiteY0" fmla="*/ 429 h 15340"/>
                      <a:gd name="connsiteX1" fmla="*/ 270 w 4385"/>
                      <a:gd name="connsiteY1" fmla="*/ 15769 h 1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5340">
                        <a:moveTo>
                          <a:pt x="270" y="429"/>
                        </a:moveTo>
                        <a:lnTo>
                          <a:pt x="270" y="15769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5" name="Graphic 20">
                    <a:extLst>
                      <a:ext uri="{FF2B5EF4-FFF2-40B4-BE49-F238E27FC236}">
                        <a16:creationId xmlns:a16="http://schemas.microsoft.com/office/drawing/2014/main" id="{817BCEAF-A09B-16F6-E859-58B693AE7DD8}"/>
                      </a:ext>
                    </a:extLst>
                  </p:cNvPr>
                  <p:cNvGrpSpPr/>
                  <p:nvPr/>
                </p:nvGrpSpPr>
                <p:grpSpPr>
                  <a:xfrm>
                    <a:off x="18761514" y="5289835"/>
                    <a:ext cx="49681" cy="33153"/>
                    <a:chOff x="18761514" y="5289835"/>
                    <a:chExt cx="49681" cy="33153"/>
                  </a:xfrm>
                  <a:solidFill>
                    <a:srgbClr val="000000"/>
                  </a:solidFill>
                </p:grpSpPr>
                <p:sp>
                  <p:nvSpPr>
                    <p:cNvPr id="206" name="Freeform: Shape 205">
                      <a:extLst>
                        <a:ext uri="{FF2B5EF4-FFF2-40B4-BE49-F238E27FC236}">
                          <a16:creationId xmlns:a16="http://schemas.microsoft.com/office/drawing/2014/main" id="{DBCE0074-608D-9313-03C1-B09AB846165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8761514" y="5289835"/>
                      <a:ext cx="20297" cy="32530"/>
                    </a:xfrm>
                    <a:custGeom>
                      <a:avLst/>
                      <a:gdLst>
                        <a:gd name="connsiteX0" fmla="*/ 3518 w 20297"/>
                        <a:gd name="connsiteY0" fmla="*/ 1701 h 32530"/>
                        <a:gd name="connsiteX1" fmla="*/ 18615 w 20297"/>
                        <a:gd name="connsiteY1" fmla="*/ 1701 h 32530"/>
                        <a:gd name="connsiteX2" fmla="*/ 18615 w 20297"/>
                        <a:gd name="connsiteY2" fmla="*/ -1935 h 32530"/>
                        <a:gd name="connsiteX3" fmla="*/ -1683 w 20297"/>
                        <a:gd name="connsiteY3" fmla="*/ -1935 h 32530"/>
                        <a:gd name="connsiteX4" fmla="*/ -1683 w 20297"/>
                        <a:gd name="connsiteY4" fmla="*/ 1701 h 32530"/>
                        <a:gd name="connsiteX5" fmla="*/ 5026 w 20297"/>
                        <a:gd name="connsiteY5" fmla="*/ 8536 h 32530"/>
                        <a:gd name="connsiteX6" fmla="*/ 10371 w 20297"/>
                        <a:gd name="connsiteY6" fmla="*/ 14076 h 32530"/>
                        <a:gd name="connsiteX7" fmla="*/ 13270 w 20297"/>
                        <a:gd name="connsiteY7" fmla="*/ 18021 h 32530"/>
                        <a:gd name="connsiteX8" fmla="*/ 14099 w 20297"/>
                        <a:gd name="connsiteY8" fmla="*/ 21199 h 32530"/>
                        <a:gd name="connsiteX9" fmla="*/ 12310 w 20297"/>
                        <a:gd name="connsiteY9" fmla="*/ 25349 h 32530"/>
                        <a:gd name="connsiteX10" fmla="*/ 7650 w 20297"/>
                        <a:gd name="connsiteY10" fmla="*/ 26958 h 32530"/>
                        <a:gd name="connsiteX11" fmla="*/ 3354 w 20297"/>
                        <a:gd name="connsiteY11" fmla="*/ 26253 h 32530"/>
                        <a:gd name="connsiteX12" fmla="*/ -1471 w 20297"/>
                        <a:gd name="connsiteY12" fmla="*/ 24109 h 32530"/>
                        <a:gd name="connsiteX13" fmla="*/ -1471 w 20297"/>
                        <a:gd name="connsiteY13" fmla="*/ 28479 h 32530"/>
                        <a:gd name="connsiteX14" fmla="*/ 3408 w 20297"/>
                        <a:gd name="connsiteY14" fmla="*/ 30061 h 32530"/>
                        <a:gd name="connsiteX15" fmla="*/ 7568 w 20297"/>
                        <a:gd name="connsiteY15" fmla="*/ 30595 h 32530"/>
                        <a:gd name="connsiteX16" fmla="*/ 15490 w 20297"/>
                        <a:gd name="connsiteY16" fmla="*/ 28109 h 32530"/>
                        <a:gd name="connsiteX17" fmla="*/ 18443 w 20297"/>
                        <a:gd name="connsiteY17" fmla="*/ 21479 h 32530"/>
                        <a:gd name="connsiteX18" fmla="*/ 17703 w 20297"/>
                        <a:gd name="connsiteY18" fmla="*/ 17740 h 32530"/>
                        <a:gd name="connsiteX19" fmla="*/ 15017 w 20297"/>
                        <a:gd name="connsiteY19" fmla="*/ 13583 h 32530"/>
                        <a:gd name="connsiteX20" fmla="*/ 11611 w 20297"/>
                        <a:gd name="connsiteY20" fmla="*/ 9995 h 32530"/>
                        <a:gd name="connsiteX21" fmla="*/ 3518 w 20297"/>
                        <a:gd name="connsiteY21" fmla="*/ 1701 h 32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0297" h="32530">
                          <a:moveTo>
                            <a:pt x="3518" y="1701"/>
                          </a:moveTo>
                          <a:lnTo>
                            <a:pt x="18615" y="1701"/>
                          </a:lnTo>
                          <a:lnTo>
                            <a:pt x="18615" y="-1935"/>
                          </a:lnTo>
                          <a:lnTo>
                            <a:pt x="-1683" y="-1935"/>
                          </a:lnTo>
                          <a:lnTo>
                            <a:pt x="-1683" y="1701"/>
                          </a:lnTo>
                          <a:cubicBezTo>
                            <a:pt x="-43" y="3400"/>
                            <a:pt x="2193" y="5678"/>
                            <a:pt x="5026" y="8536"/>
                          </a:cubicBezTo>
                          <a:cubicBezTo>
                            <a:pt x="7863" y="11399"/>
                            <a:pt x="9644" y="13245"/>
                            <a:pt x="10371" y="14076"/>
                          </a:cubicBezTo>
                          <a:cubicBezTo>
                            <a:pt x="11755" y="15629"/>
                            <a:pt x="12721" y="16944"/>
                            <a:pt x="13270" y="18021"/>
                          </a:cubicBezTo>
                          <a:cubicBezTo>
                            <a:pt x="13822" y="19098"/>
                            <a:pt x="14099" y="20158"/>
                            <a:pt x="14099" y="21199"/>
                          </a:cubicBezTo>
                          <a:cubicBezTo>
                            <a:pt x="14099" y="22897"/>
                            <a:pt x="13503" y="24280"/>
                            <a:pt x="12310" y="25349"/>
                          </a:cubicBezTo>
                          <a:cubicBezTo>
                            <a:pt x="11118" y="26422"/>
                            <a:pt x="9564" y="26958"/>
                            <a:pt x="7650" y="26958"/>
                          </a:cubicBezTo>
                          <a:cubicBezTo>
                            <a:pt x="6293" y="26958"/>
                            <a:pt x="4861" y="26723"/>
                            <a:pt x="3354" y="26253"/>
                          </a:cubicBezTo>
                          <a:cubicBezTo>
                            <a:pt x="1851" y="25783"/>
                            <a:pt x="242" y="25068"/>
                            <a:pt x="-1471" y="24109"/>
                          </a:cubicBezTo>
                          <a:lnTo>
                            <a:pt x="-1471" y="28479"/>
                          </a:lnTo>
                          <a:cubicBezTo>
                            <a:pt x="270" y="29177"/>
                            <a:pt x="1896" y="29704"/>
                            <a:pt x="3408" y="30061"/>
                          </a:cubicBezTo>
                          <a:cubicBezTo>
                            <a:pt x="4925" y="30417"/>
                            <a:pt x="6312" y="30595"/>
                            <a:pt x="7568" y="30595"/>
                          </a:cubicBezTo>
                          <a:cubicBezTo>
                            <a:pt x="10880" y="30595"/>
                            <a:pt x="13521" y="29766"/>
                            <a:pt x="15490" y="28109"/>
                          </a:cubicBezTo>
                          <a:cubicBezTo>
                            <a:pt x="17459" y="26456"/>
                            <a:pt x="18443" y="24246"/>
                            <a:pt x="18443" y="21479"/>
                          </a:cubicBezTo>
                          <a:cubicBezTo>
                            <a:pt x="18443" y="20165"/>
                            <a:pt x="18197" y="18918"/>
                            <a:pt x="17703" y="17740"/>
                          </a:cubicBezTo>
                          <a:cubicBezTo>
                            <a:pt x="17214" y="16567"/>
                            <a:pt x="16319" y="15181"/>
                            <a:pt x="15017" y="13583"/>
                          </a:cubicBezTo>
                          <a:cubicBezTo>
                            <a:pt x="14661" y="13168"/>
                            <a:pt x="13525" y="11972"/>
                            <a:pt x="11611" y="9995"/>
                          </a:cubicBezTo>
                          <a:cubicBezTo>
                            <a:pt x="9702" y="8018"/>
                            <a:pt x="7004" y="5253"/>
                            <a:pt x="3518" y="170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" name="Freeform: Shape 206">
                      <a:extLst>
                        <a:ext uri="{FF2B5EF4-FFF2-40B4-BE49-F238E27FC236}">
                          <a16:creationId xmlns:a16="http://schemas.microsoft.com/office/drawing/2014/main" id="{E6C2CDA1-B06D-9891-A44A-854B67114DB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8789096" y="5289835"/>
                      <a:ext cx="22100" cy="33153"/>
                    </a:xfrm>
                    <a:custGeom>
                      <a:avLst/>
                      <a:gdLst>
                        <a:gd name="connsiteX0" fmla="*/ 9285 w 22100"/>
                        <a:gd name="connsiteY0" fmla="*/ 27839 h 33153"/>
                        <a:gd name="connsiteX1" fmla="*/ 4262 w 22100"/>
                        <a:gd name="connsiteY1" fmla="*/ 24552 h 33153"/>
                        <a:gd name="connsiteX2" fmla="*/ 2583 w 22100"/>
                        <a:gd name="connsiteY2" fmla="*/ 14677 h 33153"/>
                        <a:gd name="connsiteX3" fmla="*/ 4262 w 22100"/>
                        <a:gd name="connsiteY3" fmla="*/ 4822 h 33153"/>
                        <a:gd name="connsiteX4" fmla="*/ 9285 w 22100"/>
                        <a:gd name="connsiteY4" fmla="*/ 1534 h 33153"/>
                        <a:gd name="connsiteX5" fmla="*/ 14329 w 22100"/>
                        <a:gd name="connsiteY5" fmla="*/ 4822 h 33153"/>
                        <a:gd name="connsiteX6" fmla="*/ 16015 w 22100"/>
                        <a:gd name="connsiteY6" fmla="*/ 14677 h 33153"/>
                        <a:gd name="connsiteX7" fmla="*/ 14329 w 22100"/>
                        <a:gd name="connsiteY7" fmla="*/ 24552 h 33153"/>
                        <a:gd name="connsiteX8" fmla="*/ 9285 w 22100"/>
                        <a:gd name="connsiteY8" fmla="*/ 27839 h 33153"/>
                        <a:gd name="connsiteX9" fmla="*/ 9285 w 22100"/>
                        <a:gd name="connsiteY9" fmla="*/ 31264 h 33153"/>
                        <a:gd name="connsiteX10" fmla="*/ 17502 w 22100"/>
                        <a:gd name="connsiteY10" fmla="*/ 27011 h 33153"/>
                        <a:gd name="connsiteX11" fmla="*/ 20339 w 22100"/>
                        <a:gd name="connsiteY11" fmla="*/ 14677 h 33153"/>
                        <a:gd name="connsiteX12" fmla="*/ 17502 w 22100"/>
                        <a:gd name="connsiteY12" fmla="*/ 2356 h 33153"/>
                        <a:gd name="connsiteX13" fmla="*/ 9285 w 22100"/>
                        <a:gd name="connsiteY13" fmla="*/ -1890 h 33153"/>
                        <a:gd name="connsiteX14" fmla="*/ 1076 w 22100"/>
                        <a:gd name="connsiteY14" fmla="*/ 2356 h 33153"/>
                        <a:gd name="connsiteX15" fmla="*/ -1761 w 22100"/>
                        <a:gd name="connsiteY15" fmla="*/ 14677 h 33153"/>
                        <a:gd name="connsiteX16" fmla="*/ 1076 w 22100"/>
                        <a:gd name="connsiteY16" fmla="*/ 27011 h 33153"/>
                        <a:gd name="connsiteX17" fmla="*/ 9285 w 22100"/>
                        <a:gd name="connsiteY17" fmla="*/ 31264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285" y="27839"/>
                          </a:moveTo>
                          <a:cubicBezTo>
                            <a:pt x="7061" y="27839"/>
                            <a:pt x="5386" y="26744"/>
                            <a:pt x="4262" y="24552"/>
                          </a:cubicBezTo>
                          <a:cubicBezTo>
                            <a:pt x="3143" y="22365"/>
                            <a:pt x="2583" y="19073"/>
                            <a:pt x="2583" y="14677"/>
                          </a:cubicBezTo>
                          <a:cubicBezTo>
                            <a:pt x="2583" y="10298"/>
                            <a:pt x="3143" y="7013"/>
                            <a:pt x="4262" y="4822"/>
                          </a:cubicBezTo>
                          <a:cubicBezTo>
                            <a:pt x="5386" y="2630"/>
                            <a:pt x="7061" y="1534"/>
                            <a:pt x="9285" y="1534"/>
                          </a:cubicBezTo>
                          <a:cubicBezTo>
                            <a:pt x="11529" y="1534"/>
                            <a:pt x="13210" y="2630"/>
                            <a:pt x="14329" y="4822"/>
                          </a:cubicBezTo>
                          <a:cubicBezTo>
                            <a:pt x="15453" y="7013"/>
                            <a:pt x="16015" y="10298"/>
                            <a:pt x="16015" y="14677"/>
                          </a:cubicBezTo>
                          <a:cubicBezTo>
                            <a:pt x="16015" y="19073"/>
                            <a:pt x="15453" y="22365"/>
                            <a:pt x="14329" y="24552"/>
                          </a:cubicBezTo>
                          <a:cubicBezTo>
                            <a:pt x="13210" y="26744"/>
                            <a:pt x="11529" y="27839"/>
                            <a:pt x="9285" y="27839"/>
                          </a:cubicBezTo>
                          <a:close/>
                          <a:moveTo>
                            <a:pt x="9285" y="31264"/>
                          </a:moveTo>
                          <a:cubicBezTo>
                            <a:pt x="12872" y="31264"/>
                            <a:pt x="15611" y="29846"/>
                            <a:pt x="17502" y="27011"/>
                          </a:cubicBezTo>
                          <a:cubicBezTo>
                            <a:pt x="19393" y="24180"/>
                            <a:pt x="20339" y="20069"/>
                            <a:pt x="20339" y="14677"/>
                          </a:cubicBezTo>
                          <a:cubicBezTo>
                            <a:pt x="20339" y="9298"/>
                            <a:pt x="19393" y="5191"/>
                            <a:pt x="17502" y="2356"/>
                          </a:cubicBezTo>
                          <a:cubicBezTo>
                            <a:pt x="15611" y="-474"/>
                            <a:pt x="12872" y="-1890"/>
                            <a:pt x="9285" y="-1890"/>
                          </a:cubicBezTo>
                          <a:cubicBezTo>
                            <a:pt x="5704" y="-1890"/>
                            <a:pt x="2967" y="-474"/>
                            <a:pt x="1076" y="2356"/>
                          </a:cubicBezTo>
                          <a:cubicBezTo>
                            <a:pt x="-816" y="5191"/>
                            <a:pt x="-1761" y="9298"/>
                            <a:pt x="-1761" y="14677"/>
                          </a:cubicBezTo>
                          <a:cubicBezTo>
                            <a:pt x="-1761" y="20069"/>
                            <a:pt x="-816" y="24180"/>
                            <a:pt x="1076" y="27011"/>
                          </a:cubicBezTo>
                          <a:cubicBezTo>
                            <a:pt x="2967" y="29846"/>
                            <a:pt x="5704" y="31264"/>
                            <a:pt x="9285" y="312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8" name="Graphic 20">
                  <a:extLst>
                    <a:ext uri="{FF2B5EF4-FFF2-40B4-BE49-F238E27FC236}">
                      <a16:creationId xmlns:a16="http://schemas.microsoft.com/office/drawing/2014/main" id="{88D55286-58D8-DF63-CAD9-68765ACEC445}"/>
                    </a:ext>
                  </a:extLst>
                </p:cNvPr>
                <p:cNvGrpSpPr/>
                <p:nvPr/>
              </p:nvGrpSpPr>
              <p:grpSpPr>
                <a:xfrm>
                  <a:off x="19141391" y="3632747"/>
                  <a:ext cx="49551" cy="1690241"/>
                  <a:chOff x="19141391" y="3632747"/>
                  <a:chExt cx="49551" cy="1690241"/>
                </a:xfrm>
              </p:grpSpPr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D22D63BA-E2BE-AAC1-27C5-5E0652CB303E}"/>
                      </a:ext>
                    </a:extLst>
                  </p:cNvPr>
                  <p:cNvSpPr/>
                  <p:nvPr/>
                </p:nvSpPr>
                <p:spPr>
                  <a:xfrm>
                    <a:off x="19165949" y="3632747"/>
                    <a:ext cx="4385" cy="1625631"/>
                  </a:xfrm>
                  <a:custGeom>
                    <a:avLst/>
                    <a:gdLst>
                      <a:gd name="connsiteX0" fmla="*/ 0 w 4385"/>
                      <a:gd name="connsiteY0" fmla="*/ 1625631 h 1625631"/>
                      <a:gd name="connsiteX1" fmla="*/ 0 w 4385"/>
                      <a:gd name="connsiteY1" fmla="*/ 0 h 162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625631">
                        <a:moveTo>
                          <a:pt x="0" y="1625631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43E8087E-8D9E-4C5A-49B3-03816880FF93}"/>
                      </a:ext>
                    </a:extLst>
                  </p:cNvPr>
                  <p:cNvSpPr/>
                  <p:nvPr/>
                </p:nvSpPr>
                <p:spPr>
                  <a:xfrm>
                    <a:off x="19165949" y="5258378"/>
                    <a:ext cx="4385" cy="15340"/>
                  </a:xfrm>
                  <a:custGeom>
                    <a:avLst/>
                    <a:gdLst>
                      <a:gd name="connsiteX0" fmla="*/ 357 w 4385"/>
                      <a:gd name="connsiteY0" fmla="*/ 429 h 15340"/>
                      <a:gd name="connsiteX1" fmla="*/ 357 w 4385"/>
                      <a:gd name="connsiteY1" fmla="*/ 15769 h 1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5340">
                        <a:moveTo>
                          <a:pt x="357" y="429"/>
                        </a:moveTo>
                        <a:lnTo>
                          <a:pt x="357" y="15769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1" name="Graphic 20">
                    <a:extLst>
                      <a:ext uri="{FF2B5EF4-FFF2-40B4-BE49-F238E27FC236}">
                        <a16:creationId xmlns:a16="http://schemas.microsoft.com/office/drawing/2014/main" id="{89DE51A1-60EB-9A3F-93AC-8A12B1615DF7}"/>
                      </a:ext>
                    </a:extLst>
                  </p:cNvPr>
                  <p:cNvGrpSpPr/>
                  <p:nvPr/>
                </p:nvGrpSpPr>
                <p:grpSpPr>
                  <a:xfrm>
                    <a:off x="19141391" y="5289835"/>
                    <a:ext cx="49551" cy="33153"/>
                    <a:chOff x="19141391" y="5289835"/>
                    <a:chExt cx="49551" cy="33153"/>
                  </a:xfrm>
                  <a:solidFill>
                    <a:srgbClr val="000000"/>
                  </a:solidFill>
                </p:grpSpPr>
                <p:sp>
                  <p:nvSpPr>
                    <p:cNvPr id="212" name="Freeform: Shape 211">
                      <a:extLst>
                        <a:ext uri="{FF2B5EF4-FFF2-40B4-BE49-F238E27FC236}">
                          <a16:creationId xmlns:a16="http://schemas.microsoft.com/office/drawing/2014/main" id="{131EB71A-E77E-2FB8-3F9C-DB88EEEA73B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141391" y="5289835"/>
                      <a:ext cx="21044" cy="33153"/>
                    </a:xfrm>
                    <a:custGeom>
                      <a:avLst/>
                      <a:gdLst>
                        <a:gd name="connsiteX0" fmla="*/ 12782 w 21044"/>
                        <a:gd name="connsiteY0" fmla="*/ 15964 h 33153"/>
                        <a:gd name="connsiteX1" fmla="*/ 17627 w 21044"/>
                        <a:gd name="connsiteY1" fmla="*/ 13197 h 33153"/>
                        <a:gd name="connsiteX2" fmla="*/ 19375 w 21044"/>
                        <a:gd name="connsiteY2" fmla="*/ 8020 h 33153"/>
                        <a:gd name="connsiteX3" fmla="*/ 16120 w 21044"/>
                        <a:gd name="connsiteY3" fmla="*/ 699 h 33153"/>
                        <a:gd name="connsiteX4" fmla="*/ 6869 w 21044"/>
                        <a:gd name="connsiteY4" fmla="*/ -1890 h 33153"/>
                        <a:gd name="connsiteX5" fmla="*/ 2729 w 21044"/>
                        <a:gd name="connsiteY5" fmla="*/ -1493 h 33153"/>
                        <a:gd name="connsiteX6" fmla="*/ -1670 w 21044"/>
                        <a:gd name="connsiteY6" fmla="*/ -301 h 33153"/>
                        <a:gd name="connsiteX7" fmla="*/ -1670 w 21044"/>
                        <a:gd name="connsiteY7" fmla="*/ 3870 h 33153"/>
                        <a:gd name="connsiteX8" fmla="*/ 2263 w 21044"/>
                        <a:gd name="connsiteY8" fmla="*/ 2288 h 33153"/>
                        <a:gd name="connsiteX9" fmla="*/ 6745 w 21044"/>
                        <a:gd name="connsiteY9" fmla="*/ 1754 h 33153"/>
                        <a:gd name="connsiteX10" fmla="*/ 12940 w 21044"/>
                        <a:gd name="connsiteY10" fmla="*/ 3356 h 33153"/>
                        <a:gd name="connsiteX11" fmla="*/ 15071 w 21044"/>
                        <a:gd name="connsiteY11" fmla="*/ 8020 h 33153"/>
                        <a:gd name="connsiteX12" fmla="*/ 13091 w 21044"/>
                        <a:gd name="connsiteY12" fmla="*/ 12437 h 33153"/>
                        <a:gd name="connsiteX13" fmla="*/ 7581 w 21044"/>
                        <a:gd name="connsiteY13" fmla="*/ 14033 h 33153"/>
                        <a:gd name="connsiteX14" fmla="*/ 3853 w 21044"/>
                        <a:gd name="connsiteY14" fmla="*/ 14033 h 33153"/>
                        <a:gd name="connsiteX15" fmla="*/ 3853 w 21044"/>
                        <a:gd name="connsiteY15" fmla="*/ 17587 h 33153"/>
                        <a:gd name="connsiteX16" fmla="*/ 7753 w 21044"/>
                        <a:gd name="connsiteY16" fmla="*/ 17587 h 33153"/>
                        <a:gd name="connsiteX17" fmla="*/ 12632 w 21044"/>
                        <a:gd name="connsiteY17" fmla="*/ 18861 h 33153"/>
                        <a:gd name="connsiteX18" fmla="*/ 14324 w 21044"/>
                        <a:gd name="connsiteY18" fmla="*/ 22532 h 33153"/>
                        <a:gd name="connsiteX19" fmla="*/ 12577 w 21044"/>
                        <a:gd name="connsiteY19" fmla="*/ 26305 h 33153"/>
                        <a:gd name="connsiteX20" fmla="*/ 7581 w 21044"/>
                        <a:gd name="connsiteY20" fmla="*/ 27627 h 33153"/>
                        <a:gd name="connsiteX21" fmla="*/ 3764 w 21044"/>
                        <a:gd name="connsiteY21" fmla="*/ 27237 h 33153"/>
                        <a:gd name="connsiteX22" fmla="*/ -711 w 21044"/>
                        <a:gd name="connsiteY22" fmla="*/ 26045 h 33153"/>
                        <a:gd name="connsiteX23" fmla="*/ -711 w 21044"/>
                        <a:gd name="connsiteY23" fmla="*/ 29894 h 33153"/>
                        <a:gd name="connsiteX24" fmla="*/ 3908 w 21044"/>
                        <a:gd name="connsiteY24" fmla="*/ 30921 h 33153"/>
                        <a:gd name="connsiteX25" fmla="*/ 7965 w 21044"/>
                        <a:gd name="connsiteY25" fmla="*/ 31264 h 33153"/>
                        <a:gd name="connsiteX26" fmla="*/ 15757 w 21044"/>
                        <a:gd name="connsiteY26" fmla="*/ 29024 h 33153"/>
                        <a:gd name="connsiteX27" fmla="*/ 18628 w 21044"/>
                        <a:gd name="connsiteY27" fmla="*/ 22984 h 33153"/>
                        <a:gd name="connsiteX28" fmla="*/ 17107 w 21044"/>
                        <a:gd name="connsiteY28" fmla="*/ 18498 h 33153"/>
                        <a:gd name="connsiteX29" fmla="*/ 12782 w 21044"/>
                        <a:gd name="connsiteY29" fmla="*/ 15964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21044" h="33153">
                          <a:moveTo>
                            <a:pt x="12782" y="15964"/>
                          </a:moveTo>
                          <a:cubicBezTo>
                            <a:pt x="14852" y="15521"/>
                            <a:pt x="16467" y="14599"/>
                            <a:pt x="17627" y="13197"/>
                          </a:cubicBezTo>
                          <a:cubicBezTo>
                            <a:pt x="18792" y="11800"/>
                            <a:pt x="19375" y="10074"/>
                            <a:pt x="19375" y="8020"/>
                          </a:cubicBezTo>
                          <a:cubicBezTo>
                            <a:pt x="19375" y="4870"/>
                            <a:pt x="18290" y="2429"/>
                            <a:pt x="16120" y="699"/>
                          </a:cubicBezTo>
                          <a:cubicBezTo>
                            <a:pt x="13950" y="-1027"/>
                            <a:pt x="10866" y="-1890"/>
                            <a:pt x="6869" y="-1890"/>
                          </a:cubicBezTo>
                          <a:cubicBezTo>
                            <a:pt x="5530" y="-1890"/>
                            <a:pt x="4150" y="-1757"/>
                            <a:pt x="2729" y="-1493"/>
                          </a:cubicBezTo>
                          <a:cubicBezTo>
                            <a:pt x="1309" y="-1228"/>
                            <a:pt x="-158" y="-831"/>
                            <a:pt x="-1670" y="-301"/>
                          </a:cubicBezTo>
                          <a:lnTo>
                            <a:pt x="-1670" y="3870"/>
                          </a:lnTo>
                          <a:cubicBezTo>
                            <a:pt x="-473" y="3171"/>
                            <a:pt x="838" y="2644"/>
                            <a:pt x="2263" y="2288"/>
                          </a:cubicBezTo>
                          <a:cubicBezTo>
                            <a:pt x="3693" y="1932"/>
                            <a:pt x="5187" y="1754"/>
                            <a:pt x="6745" y="1754"/>
                          </a:cubicBezTo>
                          <a:cubicBezTo>
                            <a:pt x="9454" y="1754"/>
                            <a:pt x="11519" y="2288"/>
                            <a:pt x="12940" y="3356"/>
                          </a:cubicBezTo>
                          <a:cubicBezTo>
                            <a:pt x="14361" y="4424"/>
                            <a:pt x="15071" y="5979"/>
                            <a:pt x="15071" y="8020"/>
                          </a:cubicBezTo>
                          <a:cubicBezTo>
                            <a:pt x="15071" y="9905"/>
                            <a:pt x="14411" y="11378"/>
                            <a:pt x="13091" y="12437"/>
                          </a:cubicBezTo>
                          <a:cubicBezTo>
                            <a:pt x="11771" y="13501"/>
                            <a:pt x="9934" y="14033"/>
                            <a:pt x="7581" y="14033"/>
                          </a:cubicBezTo>
                          <a:lnTo>
                            <a:pt x="3853" y="14033"/>
                          </a:lnTo>
                          <a:lnTo>
                            <a:pt x="3853" y="17587"/>
                          </a:lnTo>
                          <a:lnTo>
                            <a:pt x="7753" y="17587"/>
                          </a:lnTo>
                          <a:cubicBezTo>
                            <a:pt x="9877" y="17587"/>
                            <a:pt x="11503" y="18012"/>
                            <a:pt x="12632" y="18861"/>
                          </a:cubicBezTo>
                          <a:cubicBezTo>
                            <a:pt x="13760" y="19710"/>
                            <a:pt x="14324" y="20934"/>
                            <a:pt x="14324" y="22532"/>
                          </a:cubicBezTo>
                          <a:cubicBezTo>
                            <a:pt x="14324" y="24171"/>
                            <a:pt x="13742" y="25429"/>
                            <a:pt x="12577" y="26305"/>
                          </a:cubicBezTo>
                          <a:cubicBezTo>
                            <a:pt x="11417" y="27186"/>
                            <a:pt x="9751" y="27627"/>
                            <a:pt x="7581" y="27627"/>
                          </a:cubicBezTo>
                          <a:cubicBezTo>
                            <a:pt x="6393" y="27627"/>
                            <a:pt x="5121" y="27497"/>
                            <a:pt x="3764" y="27237"/>
                          </a:cubicBezTo>
                          <a:cubicBezTo>
                            <a:pt x="2407" y="26981"/>
                            <a:pt x="916" y="26584"/>
                            <a:pt x="-711" y="26045"/>
                          </a:cubicBezTo>
                          <a:lnTo>
                            <a:pt x="-711" y="29894"/>
                          </a:lnTo>
                          <a:cubicBezTo>
                            <a:pt x="934" y="30350"/>
                            <a:pt x="2474" y="30693"/>
                            <a:pt x="3908" y="30921"/>
                          </a:cubicBezTo>
                          <a:cubicBezTo>
                            <a:pt x="5343" y="31149"/>
                            <a:pt x="6695" y="31264"/>
                            <a:pt x="7965" y="31264"/>
                          </a:cubicBezTo>
                          <a:cubicBezTo>
                            <a:pt x="11250" y="31264"/>
                            <a:pt x="13847" y="30517"/>
                            <a:pt x="15757" y="29024"/>
                          </a:cubicBezTo>
                          <a:cubicBezTo>
                            <a:pt x="17671" y="27536"/>
                            <a:pt x="18628" y="25522"/>
                            <a:pt x="18628" y="22984"/>
                          </a:cubicBezTo>
                          <a:cubicBezTo>
                            <a:pt x="18628" y="21212"/>
                            <a:pt x="18121" y="19717"/>
                            <a:pt x="17107" y="18498"/>
                          </a:cubicBezTo>
                          <a:cubicBezTo>
                            <a:pt x="16092" y="17279"/>
                            <a:pt x="14651" y="16434"/>
                            <a:pt x="12782" y="159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" name="Freeform: Shape 212">
                      <a:extLst>
                        <a:ext uri="{FF2B5EF4-FFF2-40B4-BE49-F238E27FC236}">
                          <a16:creationId xmlns:a16="http://schemas.microsoft.com/office/drawing/2014/main" id="{AF03EC49-EC1B-7721-C9B2-4332373E2F2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168842" y="5289835"/>
                      <a:ext cx="22100" cy="33153"/>
                    </a:xfrm>
                    <a:custGeom>
                      <a:avLst/>
                      <a:gdLst>
                        <a:gd name="connsiteX0" fmla="*/ 9372 w 22100"/>
                        <a:gd name="connsiteY0" fmla="*/ 27839 h 33153"/>
                        <a:gd name="connsiteX1" fmla="*/ 4349 w 22100"/>
                        <a:gd name="connsiteY1" fmla="*/ 24552 h 33153"/>
                        <a:gd name="connsiteX2" fmla="*/ 2670 w 22100"/>
                        <a:gd name="connsiteY2" fmla="*/ 14677 h 33153"/>
                        <a:gd name="connsiteX3" fmla="*/ 4349 w 22100"/>
                        <a:gd name="connsiteY3" fmla="*/ 4822 h 33153"/>
                        <a:gd name="connsiteX4" fmla="*/ 9372 w 22100"/>
                        <a:gd name="connsiteY4" fmla="*/ 1534 h 33153"/>
                        <a:gd name="connsiteX5" fmla="*/ 14416 w 22100"/>
                        <a:gd name="connsiteY5" fmla="*/ 4822 h 33153"/>
                        <a:gd name="connsiteX6" fmla="*/ 16101 w 22100"/>
                        <a:gd name="connsiteY6" fmla="*/ 14677 h 33153"/>
                        <a:gd name="connsiteX7" fmla="*/ 14416 w 22100"/>
                        <a:gd name="connsiteY7" fmla="*/ 24552 h 33153"/>
                        <a:gd name="connsiteX8" fmla="*/ 9372 w 22100"/>
                        <a:gd name="connsiteY8" fmla="*/ 27839 h 33153"/>
                        <a:gd name="connsiteX9" fmla="*/ 9372 w 22100"/>
                        <a:gd name="connsiteY9" fmla="*/ 31264 h 33153"/>
                        <a:gd name="connsiteX10" fmla="*/ 17589 w 22100"/>
                        <a:gd name="connsiteY10" fmla="*/ 27011 h 33153"/>
                        <a:gd name="connsiteX11" fmla="*/ 20426 w 22100"/>
                        <a:gd name="connsiteY11" fmla="*/ 14677 h 33153"/>
                        <a:gd name="connsiteX12" fmla="*/ 17589 w 22100"/>
                        <a:gd name="connsiteY12" fmla="*/ 2356 h 33153"/>
                        <a:gd name="connsiteX13" fmla="*/ 9372 w 22100"/>
                        <a:gd name="connsiteY13" fmla="*/ -1890 h 33153"/>
                        <a:gd name="connsiteX14" fmla="*/ 1162 w 22100"/>
                        <a:gd name="connsiteY14" fmla="*/ 2356 h 33153"/>
                        <a:gd name="connsiteX15" fmla="*/ -1675 w 22100"/>
                        <a:gd name="connsiteY15" fmla="*/ 14677 h 33153"/>
                        <a:gd name="connsiteX16" fmla="*/ 1162 w 22100"/>
                        <a:gd name="connsiteY16" fmla="*/ 27011 h 33153"/>
                        <a:gd name="connsiteX17" fmla="*/ 9372 w 22100"/>
                        <a:gd name="connsiteY17" fmla="*/ 31264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372" y="27839"/>
                          </a:moveTo>
                          <a:cubicBezTo>
                            <a:pt x="7147" y="27839"/>
                            <a:pt x="5473" y="26744"/>
                            <a:pt x="4349" y="24552"/>
                          </a:cubicBezTo>
                          <a:cubicBezTo>
                            <a:pt x="3230" y="22365"/>
                            <a:pt x="2670" y="19073"/>
                            <a:pt x="2670" y="14677"/>
                          </a:cubicBezTo>
                          <a:cubicBezTo>
                            <a:pt x="2670" y="10298"/>
                            <a:pt x="3230" y="7013"/>
                            <a:pt x="4349" y="4822"/>
                          </a:cubicBezTo>
                          <a:cubicBezTo>
                            <a:pt x="5473" y="2630"/>
                            <a:pt x="7147" y="1534"/>
                            <a:pt x="9372" y="1534"/>
                          </a:cubicBezTo>
                          <a:cubicBezTo>
                            <a:pt x="11615" y="1534"/>
                            <a:pt x="13296" y="2630"/>
                            <a:pt x="14416" y="4822"/>
                          </a:cubicBezTo>
                          <a:cubicBezTo>
                            <a:pt x="15540" y="7013"/>
                            <a:pt x="16101" y="10298"/>
                            <a:pt x="16101" y="14677"/>
                          </a:cubicBezTo>
                          <a:cubicBezTo>
                            <a:pt x="16101" y="19073"/>
                            <a:pt x="15540" y="22365"/>
                            <a:pt x="14416" y="24552"/>
                          </a:cubicBezTo>
                          <a:cubicBezTo>
                            <a:pt x="13296" y="26744"/>
                            <a:pt x="11615" y="27839"/>
                            <a:pt x="9372" y="27839"/>
                          </a:cubicBezTo>
                          <a:close/>
                          <a:moveTo>
                            <a:pt x="9372" y="31264"/>
                          </a:moveTo>
                          <a:cubicBezTo>
                            <a:pt x="12958" y="31264"/>
                            <a:pt x="15697" y="29846"/>
                            <a:pt x="17589" y="27011"/>
                          </a:cubicBezTo>
                          <a:cubicBezTo>
                            <a:pt x="19480" y="24180"/>
                            <a:pt x="20426" y="20069"/>
                            <a:pt x="20426" y="14677"/>
                          </a:cubicBezTo>
                          <a:cubicBezTo>
                            <a:pt x="20426" y="9298"/>
                            <a:pt x="19480" y="5191"/>
                            <a:pt x="17589" y="2356"/>
                          </a:cubicBezTo>
                          <a:cubicBezTo>
                            <a:pt x="15697" y="-474"/>
                            <a:pt x="12958" y="-1890"/>
                            <a:pt x="9372" y="-1890"/>
                          </a:cubicBezTo>
                          <a:cubicBezTo>
                            <a:pt x="5790" y="-1890"/>
                            <a:pt x="3054" y="-474"/>
                            <a:pt x="1162" y="2356"/>
                          </a:cubicBezTo>
                          <a:cubicBezTo>
                            <a:pt x="-729" y="5191"/>
                            <a:pt x="-1675" y="9298"/>
                            <a:pt x="-1675" y="14677"/>
                          </a:cubicBezTo>
                          <a:cubicBezTo>
                            <a:pt x="-1675" y="20069"/>
                            <a:pt x="-729" y="24180"/>
                            <a:pt x="1162" y="27011"/>
                          </a:cubicBezTo>
                          <a:cubicBezTo>
                            <a:pt x="3054" y="29846"/>
                            <a:pt x="5790" y="31264"/>
                            <a:pt x="9372" y="312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4" name="Graphic 20">
                  <a:extLst>
                    <a:ext uri="{FF2B5EF4-FFF2-40B4-BE49-F238E27FC236}">
                      <a16:creationId xmlns:a16="http://schemas.microsoft.com/office/drawing/2014/main" id="{53517C7E-151A-536E-ED5C-0D6653E1F09A}"/>
                    </a:ext>
                  </a:extLst>
                </p:cNvPr>
                <p:cNvGrpSpPr/>
                <p:nvPr/>
              </p:nvGrpSpPr>
              <p:grpSpPr>
                <a:xfrm>
                  <a:off x="19519934" y="3632747"/>
                  <a:ext cx="50750" cy="1690241"/>
                  <a:chOff x="19519934" y="3632747"/>
                  <a:chExt cx="50750" cy="1690241"/>
                </a:xfrm>
              </p:grpSpPr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7A737C8A-F9AD-0D61-FDCC-3077EEB75000}"/>
                      </a:ext>
                    </a:extLst>
                  </p:cNvPr>
                  <p:cNvSpPr/>
                  <p:nvPr/>
                </p:nvSpPr>
                <p:spPr>
                  <a:xfrm>
                    <a:off x="19545692" y="3632747"/>
                    <a:ext cx="4385" cy="1625631"/>
                  </a:xfrm>
                  <a:custGeom>
                    <a:avLst/>
                    <a:gdLst>
                      <a:gd name="connsiteX0" fmla="*/ 0 w 4385"/>
                      <a:gd name="connsiteY0" fmla="*/ 1625631 h 1625631"/>
                      <a:gd name="connsiteX1" fmla="*/ 0 w 4385"/>
                      <a:gd name="connsiteY1" fmla="*/ 0 h 162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625631">
                        <a:moveTo>
                          <a:pt x="0" y="1625631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3F72CCBB-545C-056B-9199-C338F58BD0AC}"/>
                      </a:ext>
                    </a:extLst>
                  </p:cNvPr>
                  <p:cNvSpPr/>
                  <p:nvPr/>
                </p:nvSpPr>
                <p:spPr>
                  <a:xfrm>
                    <a:off x="19545692" y="5258378"/>
                    <a:ext cx="4385" cy="15340"/>
                  </a:xfrm>
                  <a:custGeom>
                    <a:avLst/>
                    <a:gdLst>
                      <a:gd name="connsiteX0" fmla="*/ 443 w 4385"/>
                      <a:gd name="connsiteY0" fmla="*/ 429 h 15340"/>
                      <a:gd name="connsiteX1" fmla="*/ 443 w 4385"/>
                      <a:gd name="connsiteY1" fmla="*/ 15769 h 1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5340">
                        <a:moveTo>
                          <a:pt x="443" y="429"/>
                        </a:moveTo>
                        <a:lnTo>
                          <a:pt x="443" y="15769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7" name="Graphic 20">
                    <a:extLst>
                      <a:ext uri="{FF2B5EF4-FFF2-40B4-BE49-F238E27FC236}">
                        <a16:creationId xmlns:a16="http://schemas.microsoft.com/office/drawing/2014/main" id="{E719D2DB-22FF-26F4-4B01-9F114D4F2ACF}"/>
                      </a:ext>
                    </a:extLst>
                  </p:cNvPr>
                  <p:cNvGrpSpPr/>
                  <p:nvPr/>
                </p:nvGrpSpPr>
                <p:grpSpPr>
                  <a:xfrm>
                    <a:off x="19519934" y="5289835"/>
                    <a:ext cx="50750" cy="33153"/>
                    <a:chOff x="19519934" y="5289835"/>
                    <a:chExt cx="50750" cy="33153"/>
                  </a:xfrm>
                  <a:solidFill>
                    <a:srgbClr val="000000"/>
                  </a:solidFill>
                </p:grpSpPr>
                <p:sp>
                  <p:nvSpPr>
                    <p:cNvPr id="218" name="Freeform: Shape 217">
                      <a:extLst>
                        <a:ext uri="{FF2B5EF4-FFF2-40B4-BE49-F238E27FC236}">
                          <a16:creationId xmlns:a16="http://schemas.microsoft.com/office/drawing/2014/main" id="{C2ADD196-C3F8-C4EC-E90C-E0BAA909A4E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519934" y="5290411"/>
                      <a:ext cx="23299" cy="31954"/>
                    </a:xfrm>
                    <a:custGeom>
                      <a:avLst/>
                      <a:gdLst>
                        <a:gd name="connsiteX0" fmla="*/ 12859 w 23299"/>
                        <a:gd name="connsiteY0" fmla="*/ 26295 h 31954"/>
                        <a:gd name="connsiteX1" fmla="*/ 1936 w 23299"/>
                        <a:gd name="connsiteY1" fmla="*/ 9235 h 31954"/>
                        <a:gd name="connsiteX2" fmla="*/ 12859 w 23299"/>
                        <a:gd name="connsiteY2" fmla="*/ 9235 h 31954"/>
                        <a:gd name="connsiteX3" fmla="*/ 12859 w 23299"/>
                        <a:gd name="connsiteY3" fmla="*/ 26295 h 31954"/>
                        <a:gd name="connsiteX4" fmla="*/ 11721 w 23299"/>
                        <a:gd name="connsiteY4" fmla="*/ 30062 h 31954"/>
                        <a:gd name="connsiteX5" fmla="*/ 17163 w 23299"/>
                        <a:gd name="connsiteY5" fmla="*/ 30062 h 31954"/>
                        <a:gd name="connsiteX6" fmla="*/ 17163 w 23299"/>
                        <a:gd name="connsiteY6" fmla="*/ 9235 h 31954"/>
                        <a:gd name="connsiteX7" fmla="*/ 21726 w 23299"/>
                        <a:gd name="connsiteY7" fmla="*/ 9235 h 31954"/>
                        <a:gd name="connsiteX8" fmla="*/ 21726 w 23299"/>
                        <a:gd name="connsiteY8" fmla="*/ 5640 h 31954"/>
                        <a:gd name="connsiteX9" fmla="*/ 17163 w 23299"/>
                        <a:gd name="connsiteY9" fmla="*/ 5640 h 31954"/>
                        <a:gd name="connsiteX10" fmla="*/ 17163 w 23299"/>
                        <a:gd name="connsiteY10" fmla="*/ -1893 h 31954"/>
                        <a:gd name="connsiteX11" fmla="*/ 12859 w 23299"/>
                        <a:gd name="connsiteY11" fmla="*/ -1893 h 31954"/>
                        <a:gd name="connsiteX12" fmla="*/ 12859 w 23299"/>
                        <a:gd name="connsiteY12" fmla="*/ 5640 h 31954"/>
                        <a:gd name="connsiteX13" fmla="*/ -1573 w 23299"/>
                        <a:gd name="connsiteY13" fmla="*/ 5640 h 31954"/>
                        <a:gd name="connsiteX14" fmla="*/ -1573 w 23299"/>
                        <a:gd name="connsiteY14" fmla="*/ 9811 h 31954"/>
                        <a:gd name="connsiteX15" fmla="*/ 11721 w 23299"/>
                        <a:gd name="connsiteY15" fmla="*/ 30062 h 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3299" h="31954">
                          <a:moveTo>
                            <a:pt x="12859" y="26295"/>
                          </a:moveTo>
                          <a:lnTo>
                            <a:pt x="1936" y="9235"/>
                          </a:lnTo>
                          <a:lnTo>
                            <a:pt x="12859" y="9235"/>
                          </a:lnTo>
                          <a:lnTo>
                            <a:pt x="12859" y="26295"/>
                          </a:lnTo>
                          <a:close/>
                          <a:moveTo>
                            <a:pt x="11721" y="30062"/>
                          </a:moveTo>
                          <a:lnTo>
                            <a:pt x="17163" y="30062"/>
                          </a:lnTo>
                          <a:lnTo>
                            <a:pt x="17163" y="9235"/>
                          </a:lnTo>
                          <a:lnTo>
                            <a:pt x="21726" y="9235"/>
                          </a:lnTo>
                          <a:lnTo>
                            <a:pt x="21726" y="5640"/>
                          </a:lnTo>
                          <a:lnTo>
                            <a:pt x="17163" y="5640"/>
                          </a:lnTo>
                          <a:lnTo>
                            <a:pt x="17163" y="-1893"/>
                          </a:lnTo>
                          <a:lnTo>
                            <a:pt x="12859" y="-1893"/>
                          </a:lnTo>
                          <a:lnTo>
                            <a:pt x="12859" y="5640"/>
                          </a:lnTo>
                          <a:lnTo>
                            <a:pt x="-1573" y="5640"/>
                          </a:lnTo>
                          <a:lnTo>
                            <a:pt x="-1573" y="9811"/>
                          </a:lnTo>
                          <a:lnTo>
                            <a:pt x="11721" y="300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" name="Freeform: Shape 218">
                      <a:extLst>
                        <a:ext uri="{FF2B5EF4-FFF2-40B4-BE49-F238E27FC236}">
                          <a16:creationId xmlns:a16="http://schemas.microsoft.com/office/drawing/2014/main" id="{4846C310-C434-CB0B-93F7-D136309A88D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548585" y="5289835"/>
                      <a:ext cx="22100" cy="33153"/>
                    </a:xfrm>
                    <a:custGeom>
                      <a:avLst/>
                      <a:gdLst>
                        <a:gd name="connsiteX0" fmla="*/ 9459 w 22100"/>
                        <a:gd name="connsiteY0" fmla="*/ 27839 h 33153"/>
                        <a:gd name="connsiteX1" fmla="*/ 4436 w 22100"/>
                        <a:gd name="connsiteY1" fmla="*/ 24552 h 33153"/>
                        <a:gd name="connsiteX2" fmla="*/ 2757 w 22100"/>
                        <a:gd name="connsiteY2" fmla="*/ 14677 h 33153"/>
                        <a:gd name="connsiteX3" fmla="*/ 4436 w 22100"/>
                        <a:gd name="connsiteY3" fmla="*/ 4822 h 33153"/>
                        <a:gd name="connsiteX4" fmla="*/ 9459 w 22100"/>
                        <a:gd name="connsiteY4" fmla="*/ 1534 h 33153"/>
                        <a:gd name="connsiteX5" fmla="*/ 14502 w 22100"/>
                        <a:gd name="connsiteY5" fmla="*/ 4822 h 33153"/>
                        <a:gd name="connsiteX6" fmla="*/ 16188 w 22100"/>
                        <a:gd name="connsiteY6" fmla="*/ 14677 h 33153"/>
                        <a:gd name="connsiteX7" fmla="*/ 14502 w 22100"/>
                        <a:gd name="connsiteY7" fmla="*/ 24552 h 33153"/>
                        <a:gd name="connsiteX8" fmla="*/ 9459 w 22100"/>
                        <a:gd name="connsiteY8" fmla="*/ 27839 h 33153"/>
                        <a:gd name="connsiteX9" fmla="*/ 9459 w 22100"/>
                        <a:gd name="connsiteY9" fmla="*/ 31264 h 33153"/>
                        <a:gd name="connsiteX10" fmla="*/ 17675 w 22100"/>
                        <a:gd name="connsiteY10" fmla="*/ 27011 h 33153"/>
                        <a:gd name="connsiteX11" fmla="*/ 20512 w 22100"/>
                        <a:gd name="connsiteY11" fmla="*/ 14677 h 33153"/>
                        <a:gd name="connsiteX12" fmla="*/ 17675 w 22100"/>
                        <a:gd name="connsiteY12" fmla="*/ 2356 h 33153"/>
                        <a:gd name="connsiteX13" fmla="*/ 9459 w 22100"/>
                        <a:gd name="connsiteY13" fmla="*/ -1890 h 33153"/>
                        <a:gd name="connsiteX14" fmla="*/ 1249 w 22100"/>
                        <a:gd name="connsiteY14" fmla="*/ 2356 h 33153"/>
                        <a:gd name="connsiteX15" fmla="*/ -1588 w 22100"/>
                        <a:gd name="connsiteY15" fmla="*/ 14677 h 33153"/>
                        <a:gd name="connsiteX16" fmla="*/ 1249 w 22100"/>
                        <a:gd name="connsiteY16" fmla="*/ 27011 h 33153"/>
                        <a:gd name="connsiteX17" fmla="*/ 9459 w 22100"/>
                        <a:gd name="connsiteY17" fmla="*/ 31264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459" y="27839"/>
                          </a:moveTo>
                          <a:cubicBezTo>
                            <a:pt x="7234" y="27839"/>
                            <a:pt x="5559" y="26744"/>
                            <a:pt x="4436" y="24552"/>
                          </a:cubicBezTo>
                          <a:cubicBezTo>
                            <a:pt x="3316" y="22365"/>
                            <a:pt x="2757" y="19073"/>
                            <a:pt x="2757" y="14677"/>
                          </a:cubicBezTo>
                          <a:cubicBezTo>
                            <a:pt x="2757" y="10298"/>
                            <a:pt x="3316" y="7013"/>
                            <a:pt x="4436" y="4822"/>
                          </a:cubicBezTo>
                          <a:cubicBezTo>
                            <a:pt x="5559" y="2630"/>
                            <a:pt x="7234" y="1534"/>
                            <a:pt x="9459" y="1534"/>
                          </a:cubicBezTo>
                          <a:cubicBezTo>
                            <a:pt x="11702" y="1534"/>
                            <a:pt x="13383" y="2630"/>
                            <a:pt x="14502" y="4822"/>
                          </a:cubicBezTo>
                          <a:cubicBezTo>
                            <a:pt x="15626" y="7013"/>
                            <a:pt x="16188" y="10298"/>
                            <a:pt x="16188" y="14677"/>
                          </a:cubicBezTo>
                          <a:cubicBezTo>
                            <a:pt x="16188" y="19073"/>
                            <a:pt x="15626" y="22365"/>
                            <a:pt x="14502" y="24552"/>
                          </a:cubicBezTo>
                          <a:cubicBezTo>
                            <a:pt x="13383" y="26744"/>
                            <a:pt x="11702" y="27839"/>
                            <a:pt x="9459" y="27839"/>
                          </a:cubicBezTo>
                          <a:close/>
                          <a:moveTo>
                            <a:pt x="9459" y="31264"/>
                          </a:moveTo>
                          <a:cubicBezTo>
                            <a:pt x="13045" y="31264"/>
                            <a:pt x="15784" y="29846"/>
                            <a:pt x="17675" y="27011"/>
                          </a:cubicBezTo>
                          <a:cubicBezTo>
                            <a:pt x="19566" y="24180"/>
                            <a:pt x="20512" y="20069"/>
                            <a:pt x="20512" y="14677"/>
                          </a:cubicBezTo>
                          <a:cubicBezTo>
                            <a:pt x="20512" y="9298"/>
                            <a:pt x="19566" y="5191"/>
                            <a:pt x="17675" y="2356"/>
                          </a:cubicBezTo>
                          <a:cubicBezTo>
                            <a:pt x="15784" y="-474"/>
                            <a:pt x="13045" y="-1890"/>
                            <a:pt x="9459" y="-1890"/>
                          </a:cubicBezTo>
                          <a:cubicBezTo>
                            <a:pt x="5877" y="-1890"/>
                            <a:pt x="3140" y="-474"/>
                            <a:pt x="1249" y="2356"/>
                          </a:cubicBezTo>
                          <a:cubicBezTo>
                            <a:pt x="-642" y="5191"/>
                            <a:pt x="-1588" y="9298"/>
                            <a:pt x="-1588" y="14677"/>
                          </a:cubicBezTo>
                          <a:cubicBezTo>
                            <a:pt x="-1588" y="20069"/>
                            <a:pt x="-642" y="24180"/>
                            <a:pt x="1249" y="27011"/>
                          </a:cubicBezTo>
                          <a:cubicBezTo>
                            <a:pt x="3140" y="29846"/>
                            <a:pt x="5877" y="31264"/>
                            <a:pt x="9459" y="312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0" name="Graphic 20">
                  <a:extLst>
                    <a:ext uri="{FF2B5EF4-FFF2-40B4-BE49-F238E27FC236}">
                      <a16:creationId xmlns:a16="http://schemas.microsoft.com/office/drawing/2014/main" id="{B4C5DC91-C15B-CEC8-9A88-6354D5C6A2EF}"/>
                    </a:ext>
                  </a:extLst>
                </p:cNvPr>
                <p:cNvGrpSpPr/>
                <p:nvPr/>
              </p:nvGrpSpPr>
              <p:grpSpPr>
                <a:xfrm>
                  <a:off x="19900917" y="3632747"/>
                  <a:ext cx="49510" cy="1690241"/>
                  <a:chOff x="19900917" y="3632747"/>
                  <a:chExt cx="49510" cy="1690241"/>
                </a:xfrm>
              </p:grpSpPr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EC935FB4-0350-D17C-36CB-0C33E7AFFF07}"/>
                      </a:ext>
                    </a:extLst>
                  </p:cNvPr>
                  <p:cNvSpPr/>
                  <p:nvPr/>
                </p:nvSpPr>
                <p:spPr>
                  <a:xfrm>
                    <a:off x="19925439" y="3632747"/>
                    <a:ext cx="4385" cy="1625631"/>
                  </a:xfrm>
                  <a:custGeom>
                    <a:avLst/>
                    <a:gdLst>
                      <a:gd name="connsiteX0" fmla="*/ 0 w 4385"/>
                      <a:gd name="connsiteY0" fmla="*/ 1625631 h 1625631"/>
                      <a:gd name="connsiteX1" fmla="*/ 0 w 4385"/>
                      <a:gd name="connsiteY1" fmla="*/ 0 h 1625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625631">
                        <a:moveTo>
                          <a:pt x="0" y="1625631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E86A483A-1FFB-DC72-077F-045B09DEE715}"/>
                      </a:ext>
                    </a:extLst>
                  </p:cNvPr>
                  <p:cNvSpPr/>
                  <p:nvPr/>
                </p:nvSpPr>
                <p:spPr>
                  <a:xfrm>
                    <a:off x="19925439" y="5258378"/>
                    <a:ext cx="4385" cy="15340"/>
                  </a:xfrm>
                  <a:custGeom>
                    <a:avLst/>
                    <a:gdLst>
                      <a:gd name="connsiteX0" fmla="*/ 530 w 4385"/>
                      <a:gd name="connsiteY0" fmla="*/ 429 h 15340"/>
                      <a:gd name="connsiteX1" fmla="*/ 530 w 4385"/>
                      <a:gd name="connsiteY1" fmla="*/ 15769 h 1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85" h="15340">
                        <a:moveTo>
                          <a:pt x="530" y="429"/>
                        </a:moveTo>
                        <a:lnTo>
                          <a:pt x="530" y="15769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3" name="Graphic 20">
                    <a:extLst>
                      <a:ext uri="{FF2B5EF4-FFF2-40B4-BE49-F238E27FC236}">
                        <a16:creationId xmlns:a16="http://schemas.microsoft.com/office/drawing/2014/main" id="{3EBE0C52-E30E-55D6-5EB8-DE5F0BE413D4}"/>
                      </a:ext>
                    </a:extLst>
                  </p:cNvPr>
                  <p:cNvGrpSpPr/>
                  <p:nvPr/>
                </p:nvGrpSpPr>
                <p:grpSpPr>
                  <a:xfrm>
                    <a:off x="19900917" y="5289835"/>
                    <a:ext cx="49510" cy="33153"/>
                    <a:chOff x="19900917" y="5289835"/>
                    <a:chExt cx="49510" cy="33153"/>
                  </a:xfrm>
                  <a:solidFill>
                    <a:srgbClr val="000000"/>
                  </a:solidFill>
                </p:grpSpPr>
                <p:sp>
                  <p:nvSpPr>
                    <p:cNvPr id="224" name="Freeform: Shape 223">
                      <a:extLst>
                        <a:ext uri="{FF2B5EF4-FFF2-40B4-BE49-F238E27FC236}">
                          <a16:creationId xmlns:a16="http://schemas.microsoft.com/office/drawing/2014/main" id="{B272218C-CD14-774C-D94F-5B9908D8E58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900917" y="5290411"/>
                      <a:ext cx="20688" cy="32578"/>
                    </a:xfrm>
                    <a:custGeom>
                      <a:avLst/>
                      <a:gdLst>
                        <a:gd name="connsiteX0" fmla="*/ -127 w 20688"/>
                        <a:gd name="connsiteY0" fmla="*/ 30730 h 32578"/>
                        <a:gd name="connsiteX1" fmla="*/ 16854 w 20688"/>
                        <a:gd name="connsiteY1" fmla="*/ 30730 h 32578"/>
                        <a:gd name="connsiteX2" fmla="*/ 16854 w 20688"/>
                        <a:gd name="connsiteY2" fmla="*/ 27087 h 32578"/>
                        <a:gd name="connsiteX3" fmla="*/ 3834 w 20688"/>
                        <a:gd name="connsiteY3" fmla="*/ 27087 h 32578"/>
                        <a:gd name="connsiteX4" fmla="*/ 3834 w 20688"/>
                        <a:gd name="connsiteY4" fmla="*/ 19259 h 32578"/>
                        <a:gd name="connsiteX5" fmla="*/ 5712 w 20688"/>
                        <a:gd name="connsiteY5" fmla="*/ 19739 h 32578"/>
                        <a:gd name="connsiteX6" fmla="*/ 7603 w 20688"/>
                        <a:gd name="connsiteY6" fmla="*/ 19896 h 32578"/>
                        <a:gd name="connsiteX7" fmla="*/ 16080 w 20688"/>
                        <a:gd name="connsiteY7" fmla="*/ 16965 h 32578"/>
                        <a:gd name="connsiteX8" fmla="*/ 19212 w 20688"/>
                        <a:gd name="connsiteY8" fmla="*/ 9028 h 32578"/>
                        <a:gd name="connsiteX9" fmla="*/ 15998 w 20688"/>
                        <a:gd name="connsiteY9" fmla="*/ 1008 h 32578"/>
                        <a:gd name="connsiteX10" fmla="*/ 6938 w 20688"/>
                        <a:gd name="connsiteY10" fmla="*/ -1848 h 32578"/>
                        <a:gd name="connsiteX11" fmla="*/ 2834 w 20688"/>
                        <a:gd name="connsiteY11" fmla="*/ -1505 h 32578"/>
                        <a:gd name="connsiteX12" fmla="*/ -1477 w 20688"/>
                        <a:gd name="connsiteY12" fmla="*/ -478 h 32578"/>
                        <a:gd name="connsiteX13" fmla="*/ -1477 w 20688"/>
                        <a:gd name="connsiteY13" fmla="*/ 3871 h 32578"/>
                        <a:gd name="connsiteX14" fmla="*/ 2505 w 20688"/>
                        <a:gd name="connsiteY14" fmla="*/ 2309 h 32578"/>
                        <a:gd name="connsiteX15" fmla="*/ 6849 w 20688"/>
                        <a:gd name="connsiteY15" fmla="*/ 1796 h 32578"/>
                        <a:gd name="connsiteX16" fmla="*/ 12715 w 20688"/>
                        <a:gd name="connsiteY16" fmla="*/ 3741 h 32578"/>
                        <a:gd name="connsiteX17" fmla="*/ 14881 w 20688"/>
                        <a:gd name="connsiteY17" fmla="*/ 9028 h 32578"/>
                        <a:gd name="connsiteX18" fmla="*/ 12715 w 20688"/>
                        <a:gd name="connsiteY18" fmla="*/ 14308 h 32578"/>
                        <a:gd name="connsiteX19" fmla="*/ 6849 w 20688"/>
                        <a:gd name="connsiteY19" fmla="*/ 16260 h 32578"/>
                        <a:gd name="connsiteX20" fmla="*/ 3389 w 20688"/>
                        <a:gd name="connsiteY20" fmla="*/ 15876 h 32578"/>
                        <a:gd name="connsiteX21" fmla="*/ -127 w 20688"/>
                        <a:gd name="connsiteY21" fmla="*/ 14678 h 32578"/>
                        <a:gd name="connsiteX22" fmla="*/ -127 w 20688"/>
                        <a:gd name="connsiteY22" fmla="*/ 30730 h 32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688" h="32578">
                          <a:moveTo>
                            <a:pt x="-127" y="30730"/>
                          </a:moveTo>
                          <a:lnTo>
                            <a:pt x="16854" y="30730"/>
                          </a:lnTo>
                          <a:lnTo>
                            <a:pt x="16854" y="27087"/>
                          </a:lnTo>
                          <a:lnTo>
                            <a:pt x="3834" y="27087"/>
                          </a:lnTo>
                          <a:lnTo>
                            <a:pt x="3834" y="19259"/>
                          </a:lnTo>
                          <a:cubicBezTo>
                            <a:pt x="4460" y="19474"/>
                            <a:pt x="5086" y="19634"/>
                            <a:pt x="5712" y="19739"/>
                          </a:cubicBezTo>
                          <a:cubicBezTo>
                            <a:pt x="6342" y="19844"/>
                            <a:pt x="6973" y="19896"/>
                            <a:pt x="7603" y="19896"/>
                          </a:cubicBezTo>
                          <a:cubicBezTo>
                            <a:pt x="11171" y="19896"/>
                            <a:pt x="13997" y="18919"/>
                            <a:pt x="16080" y="16965"/>
                          </a:cubicBezTo>
                          <a:cubicBezTo>
                            <a:pt x="18168" y="15011"/>
                            <a:pt x="19212" y="12365"/>
                            <a:pt x="19212" y="9028"/>
                          </a:cubicBezTo>
                          <a:cubicBezTo>
                            <a:pt x="19212" y="5590"/>
                            <a:pt x="18140" y="2916"/>
                            <a:pt x="15998" y="1008"/>
                          </a:cubicBezTo>
                          <a:cubicBezTo>
                            <a:pt x="13855" y="-896"/>
                            <a:pt x="10835" y="-1848"/>
                            <a:pt x="6938" y="-1848"/>
                          </a:cubicBezTo>
                          <a:cubicBezTo>
                            <a:pt x="5595" y="-1848"/>
                            <a:pt x="4227" y="-1734"/>
                            <a:pt x="2834" y="-1505"/>
                          </a:cubicBezTo>
                          <a:cubicBezTo>
                            <a:pt x="1445" y="-1277"/>
                            <a:pt x="8" y="-935"/>
                            <a:pt x="-1477" y="-478"/>
                          </a:cubicBezTo>
                          <a:lnTo>
                            <a:pt x="-1477" y="3871"/>
                          </a:lnTo>
                          <a:cubicBezTo>
                            <a:pt x="-193" y="3172"/>
                            <a:pt x="1134" y="2652"/>
                            <a:pt x="2505" y="2309"/>
                          </a:cubicBezTo>
                          <a:cubicBezTo>
                            <a:pt x="3875" y="1967"/>
                            <a:pt x="5323" y="1796"/>
                            <a:pt x="6849" y="1796"/>
                          </a:cubicBezTo>
                          <a:cubicBezTo>
                            <a:pt x="9321" y="1796"/>
                            <a:pt x="11276" y="2444"/>
                            <a:pt x="12715" y="3741"/>
                          </a:cubicBezTo>
                          <a:cubicBezTo>
                            <a:pt x="14159" y="5037"/>
                            <a:pt x="14881" y="6800"/>
                            <a:pt x="14881" y="9028"/>
                          </a:cubicBezTo>
                          <a:cubicBezTo>
                            <a:pt x="14881" y="11251"/>
                            <a:pt x="14159" y="13011"/>
                            <a:pt x="12715" y="14308"/>
                          </a:cubicBezTo>
                          <a:cubicBezTo>
                            <a:pt x="11276" y="15609"/>
                            <a:pt x="9321" y="16260"/>
                            <a:pt x="6849" y="16260"/>
                          </a:cubicBezTo>
                          <a:cubicBezTo>
                            <a:pt x="5693" y="16260"/>
                            <a:pt x="4540" y="16132"/>
                            <a:pt x="3389" y="15876"/>
                          </a:cubicBezTo>
                          <a:cubicBezTo>
                            <a:pt x="2242" y="15620"/>
                            <a:pt x="1070" y="15221"/>
                            <a:pt x="-127" y="14678"/>
                          </a:cubicBezTo>
                          <a:lnTo>
                            <a:pt x="-127" y="307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" name="Freeform: Shape 224">
                      <a:extLst>
                        <a:ext uri="{FF2B5EF4-FFF2-40B4-BE49-F238E27FC236}">
                          <a16:creationId xmlns:a16="http://schemas.microsoft.com/office/drawing/2014/main" id="{5E77300E-DA4E-BC51-B310-B4E629DF402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9928327" y="5289835"/>
                      <a:ext cx="22100" cy="33153"/>
                    </a:xfrm>
                    <a:custGeom>
                      <a:avLst/>
                      <a:gdLst>
                        <a:gd name="connsiteX0" fmla="*/ 9545 w 22100"/>
                        <a:gd name="connsiteY0" fmla="*/ 27839 h 33153"/>
                        <a:gd name="connsiteX1" fmla="*/ 4522 w 22100"/>
                        <a:gd name="connsiteY1" fmla="*/ 24552 h 33153"/>
                        <a:gd name="connsiteX2" fmla="*/ 2843 w 22100"/>
                        <a:gd name="connsiteY2" fmla="*/ 14677 h 33153"/>
                        <a:gd name="connsiteX3" fmla="*/ 4522 w 22100"/>
                        <a:gd name="connsiteY3" fmla="*/ 4822 h 33153"/>
                        <a:gd name="connsiteX4" fmla="*/ 9545 w 22100"/>
                        <a:gd name="connsiteY4" fmla="*/ 1534 h 33153"/>
                        <a:gd name="connsiteX5" fmla="*/ 14589 w 22100"/>
                        <a:gd name="connsiteY5" fmla="*/ 4822 h 33153"/>
                        <a:gd name="connsiteX6" fmla="*/ 16275 w 22100"/>
                        <a:gd name="connsiteY6" fmla="*/ 14677 h 33153"/>
                        <a:gd name="connsiteX7" fmla="*/ 14589 w 22100"/>
                        <a:gd name="connsiteY7" fmla="*/ 24552 h 33153"/>
                        <a:gd name="connsiteX8" fmla="*/ 9545 w 22100"/>
                        <a:gd name="connsiteY8" fmla="*/ 27839 h 33153"/>
                        <a:gd name="connsiteX9" fmla="*/ 9545 w 22100"/>
                        <a:gd name="connsiteY9" fmla="*/ 31264 h 33153"/>
                        <a:gd name="connsiteX10" fmla="*/ 17762 w 22100"/>
                        <a:gd name="connsiteY10" fmla="*/ 27011 h 33153"/>
                        <a:gd name="connsiteX11" fmla="*/ 20599 w 22100"/>
                        <a:gd name="connsiteY11" fmla="*/ 14677 h 33153"/>
                        <a:gd name="connsiteX12" fmla="*/ 17762 w 22100"/>
                        <a:gd name="connsiteY12" fmla="*/ 2356 h 33153"/>
                        <a:gd name="connsiteX13" fmla="*/ 9545 w 22100"/>
                        <a:gd name="connsiteY13" fmla="*/ -1890 h 33153"/>
                        <a:gd name="connsiteX14" fmla="*/ 1336 w 22100"/>
                        <a:gd name="connsiteY14" fmla="*/ 2356 h 33153"/>
                        <a:gd name="connsiteX15" fmla="*/ -1501 w 22100"/>
                        <a:gd name="connsiteY15" fmla="*/ 14677 h 33153"/>
                        <a:gd name="connsiteX16" fmla="*/ 1336 w 22100"/>
                        <a:gd name="connsiteY16" fmla="*/ 27011 h 33153"/>
                        <a:gd name="connsiteX17" fmla="*/ 9545 w 22100"/>
                        <a:gd name="connsiteY17" fmla="*/ 31264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545" y="27839"/>
                          </a:moveTo>
                          <a:cubicBezTo>
                            <a:pt x="7320" y="27839"/>
                            <a:pt x="5646" y="26744"/>
                            <a:pt x="4522" y="24552"/>
                          </a:cubicBezTo>
                          <a:cubicBezTo>
                            <a:pt x="3403" y="22365"/>
                            <a:pt x="2843" y="19073"/>
                            <a:pt x="2843" y="14677"/>
                          </a:cubicBezTo>
                          <a:cubicBezTo>
                            <a:pt x="2843" y="10298"/>
                            <a:pt x="3403" y="7013"/>
                            <a:pt x="4522" y="4822"/>
                          </a:cubicBezTo>
                          <a:cubicBezTo>
                            <a:pt x="5646" y="2630"/>
                            <a:pt x="7320" y="1534"/>
                            <a:pt x="9545" y="1534"/>
                          </a:cubicBezTo>
                          <a:cubicBezTo>
                            <a:pt x="11788" y="1534"/>
                            <a:pt x="13470" y="2630"/>
                            <a:pt x="14589" y="4822"/>
                          </a:cubicBezTo>
                          <a:cubicBezTo>
                            <a:pt x="15713" y="7013"/>
                            <a:pt x="16275" y="10298"/>
                            <a:pt x="16275" y="14677"/>
                          </a:cubicBezTo>
                          <a:cubicBezTo>
                            <a:pt x="16275" y="19073"/>
                            <a:pt x="15713" y="22365"/>
                            <a:pt x="14589" y="24552"/>
                          </a:cubicBezTo>
                          <a:cubicBezTo>
                            <a:pt x="13470" y="26744"/>
                            <a:pt x="11788" y="27839"/>
                            <a:pt x="9545" y="27839"/>
                          </a:cubicBezTo>
                          <a:close/>
                          <a:moveTo>
                            <a:pt x="9545" y="31264"/>
                          </a:moveTo>
                          <a:cubicBezTo>
                            <a:pt x="13131" y="31264"/>
                            <a:pt x="15870" y="29846"/>
                            <a:pt x="17762" y="27011"/>
                          </a:cubicBezTo>
                          <a:cubicBezTo>
                            <a:pt x="19653" y="24180"/>
                            <a:pt x="20599" y="20069"/>
                            <a:pt x="20599" y="14677"/>
                          </a:cubicBezTo>
                          <a:cubicBezTo>
                            <a:pt x="20599" y="9298"/>
                            <a:pt x="19653" y="5191"/>
                            <a:pt x="17762" y="2356"/>
                          </a:cubicBezTo>
                          <a:cubicBezTo>
                            <a:pt x="15870" y="-474"/>
                            <a:pt x="13131" y="-1890"/>
                            <a:pt x="9545" y="-1890"/>
                          </a:cubicBezTo>
                          <a:cubicBezTo>
                            <a:pt x="5963" y="-1890"/>
                            <a:pt x="3227" y="-474"/>
                            <a:pt x="1336" y="2356"/>
                          </a:cubicBezTo>
                          <a:cubicBezTo>
                            <a:pt x="-556" y="5191"/>
                            <a:pt x="-1501" y="9298"/>
                            <a:pt x="-1501" y="14677"/>
                          </a:cubicBezTo>
                          <a:cubicBezTo>
                            <a:pt x="-1501" y="20069"/>
                            <a:pt x="-556" y="24180"/>
                            <a:pt x="1336" y="27011"/>
                          </a:cubicBezTo>
                          <a:cubicBezTo>
                            <a:pt x="3227" y="29846"/>
                            <a:pt x="5963" y="31264"/>
                            <a:pt x="9545" y="3126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6" name="Graphic 20">
                  <a:extLst>
                    <a:ext uri="{FF2B5EF4-FFF2-40B4-BE49-F238E27FC236}">
                      <a16:creationId xmlns:a16="http://schemas.microsoft.com/office/drawing/2014/main" id="{827037AC-2B27-BDDB-E37E-41A4AC2A5206}"/>
                    </a:ext>
                  </a:extLst>
                </p:cNvPr>
                <p:cNvGrpSpPr/>
                <p:nvPr/>
              </p:nvGrpSpPr>
              <p:grpSpPr>
                <a:xfrm>
                  <a:off x="18817728" y="5349060"/>
                  <a:ext cx="322648" cy="42371"/>
                  <a:chOff x="18817728" y="5349060"/>
                  <a:chExt cx="322648" cy="42371"/>
                </a:xfrm>
                <a:solidFill>
                  <a:srgbClr val="000000"/>
                </a:solidFill>
              </p:grpSpPr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68D8AAFA-9456-785B-FA6A-CE48D5330287}"/>
                      </a:ext>
                    </a:extLst>
                  </p:cNvPr>
                  <p:cNvSpPr/>
                  <p:nvPr/>
                </p:nvSpPr>
                <p:spPr>
                  <a:xfrm flipV="1">
                    <a:off x="18817728" y="5350361"/>
                    <a:ext cx="18372" cy="31954"/>
                  </a:xfrm>
                  <a:custGeom>
                    <a:avLst/>
                    <a:gdLst>
                      <a:gd name="connsiteX0" fmla="*/ -1689 w 18372"/>
                      <a:gd name="connsiteY0" fmla="*/ 30075 h 31954"/>
                      <a:gd name="connsiteX1" fmla="*/ 16683 w 18372"/>
                      <a:gd name="connsiteY1" fmla="*/ 30075 h 31954"/>
                      <a:gd name="connsiteX2" fmla="*/ 16683 w 18372"/>
                      <a:gd name="connsiteY2" fmla="*/ 26432 h 31954"/>
                      <a:gd name="connsiteX3" fmla="*/ 2635 w 18372"/>
                      <a:gd name="connsiteY3" fmla="*/ 26432 h 31954"/>
                      <a:gd name="connsiteX4" fmla="*/ 2635 w 18372"/>
                      <a:gd name="connsiteY4" fmla="*/ 17015 h 31954"/>
                      <a:gd name="connsiteX5" fmla="*/ 15313 w 18372"/>
                      <a:gd name="connsiteY5" fmla="*/ 17015 h 31954"/>
                      <a:gd name="connsiteX6" fmla="*/ 15313 w 18372"/>
                      <a:gd name="connsiteY6" fmla="*/ 13379 h 31954"/>
                      <a:gd name="connsiteX7" fmla="*/ 2635 w 18372"/>
                      <a:gd name="connsiteY7" fmla="*/ 13379 h 31954"/>
                      <a:gd name="connsiteX8" fmla="*/ 2635 w 18372"/>
                      <a:gd name="connsiteY8" fmla="*/ -1880 h 31954"/>
                      <a:gd name="connsiteX9" fmla="*/ -1689 w 18372"/>
                      <a:gd name="connsiteY9" fmla="*/ -1880 h 31954"/>
                      <a:gd name="connsiteX10" fmla="*/ -1689 w 18372"/>
                      <a:gd name="connsiteY10" fmla="*/ 30075 h 31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372" h="31954">
                        <a:moveTo>
                          <a:pt x="-1689" y="30075"/>
                        </a:moveTo>
                        <a:lnTo>
                          <a:pt x="16683" y="30075"/>
                        </a:lnTo>
                        <a:lnTo>
                          <a:pt x="16683" y="26432"/>
                        </a:lnTo>
                        <a:lnTo>
                          <a:pt x="2635" y="26432"/>
                        </a:lnTo>
                        <a:lnTo>
                          <a:pt x="2635" y="17015"/>
                        </a:lnTo>
                        <a:lnTo>
                          <a:pt x="15313" y="17015"/>
                        </a:lnTo>
                        <a:lnTo>
                          <a:pt x="15313" y="13379"/>
                        </a:lnTo>
                        <a:lnTo>
                          <a:pt x="2635" y="13379"/>
                        </a:lnTo>
                        <a:lnTo>
                          <a:pt x="2635" y="-1880"/>
                        </a:lnTo>
                        <a:lnTo>
                          <a:pt x="-1689" y="-1880"/>
                        </a:lnTo>
                        <a:lnTo>
                          <a:pt x="-1689" y="300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F2024A5B-D226-B06A-69C8-2D6D0CD46C7A}"/>
                      </a:ext>
                    </a:extLst>
                  </p:cNvPr>
                  <p:cNvSpPr/>
                  <p:nvPr/>
                </p:nvSpPr>
                <p:spPr>
                  <a:xfrm flipV="1">
                    <a:off x="18839453" y="5357772"/>
                    <a:ext cx="14048" cy="24544"/>
                  </a:xfrm>
                  <a:custGeom>
                    <a:avLst/>
                    <a:gdLst>
                      <a:gd name="connsiteX0" fmla="*/ 12726 w 14048"/>
                      <a:gd name="connsiteY0" fmla="*/ 18954 h 24544"/>
                      <a:gd name="connsiteX1" fmla="*/ 11280 w 14048"/>
                      <a:gd name="connsiteY1" fmla="*/ 19516 h 24544"/>
                      <a:gd name="connsiteX2" fmla="*/ 9560 w 14048"/>
                      <a:gd name="connsiteY2" fmla="*/ 19701 h 24544"/>
                      <a:gd name="connsiteX3" fmla="*/ 4427 w 14048"/>
                      <a:gd name="connsiteY3" fmla="*/ 17530 h 24544"/>
                      <a:gd name="connsiteX4" fmla="*/ 2639 w 14048"/>
                      <a:gd name="connsiteY4" fmla="*/ 11291 h 24544"/>
                      <a:gd name="connsiteX5" fmla="*/ 2639 w 14048"/>
                      <a:gd name="connsiteY5" fmla="*/ -1338 h 24544"/>
                      <a:gd name="connsiteX6" fmla="*/ -1322 w 14048"/>
                      <a:gd name="connsiteY6" fmla="*/ -1338 h 24544"/>
                      <a:gd name="connsiteX7" fmla="*/ -1322 w 14048"/>
                      <a:gd name="connsiteY7" fmla="*/ 22632 h 24544"/>
                      <a:gd name="connsiteX8" fmla="*/ 2639 w 14048"/>
                      <a:gd name="connsiteY8" fmla="*/ 22632 h 24544"/>
                      <a:gd name="connsiteX9" fmla="*/ 2639 w 14048"/>
                      <a:gd name="connsiteY9" fmla="*/ 18906 h 24544"/>
                      <a:gd name="connsiteX10" fmla="*/ 5873 w 14048"/>
                      <a:gd name="connsiteY10" fmla="*/ 22146 h 24544"/>
                      <a:gd name="connsiteX11" fmla="*/ 10718 w 14048"/>
                      <a:gd name="connsiteY11" fmla="*/ 23207 h 24544"/>
                      <a:gd name="connsiteX12" fmla="*/ 11616 w 14048"/>
                      <a:gd name="connsiteY12" fmla="*/ 23152 h 24544"/>
                      <a:gd name="connsiteX13" fmla="*/ 12705 w 14048"/>
                      <a:gd name="connsiteY13" fmla="*/ 22995 h 24544"/>
                      <a:gd name="connsiteX14" fmla="*/ 12726 w 14048"/>
                      <a:gd name="connsiteY14" fmla="*/ 18954 h 24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4048" h="24544">
                        <a:moveTo>
                          <a:pt x="12726" y="18954"/>
                        </a:moveTo>
                        <a:cubicBezTo>
                          <a:pt x="12283" y="19210"/>
                          <a:pt x="11801" y="19397"/>
                          <a:pt x="11280" y="19516"/>
                        </a:cubicBezTo>
                        <a:cubicBezTo>
                          <a:pt x="10759" y="19639"/>
                          <a:pt x="10186" y="19701"/>
                          <a:pt x="9560" y="19701"/>
                        </a:cubicBezTo>
                        <a:cubicBezTo>
                          <a:pt x="7331" y="19701"/>
                          <a:pt x="5620" y="18977"/>
                          <a:pt x="4427" y="17530"/>
                        </a:cubicBezTo>
                        <a:cubicBezTo>
                          <a:pt x="3235" y="16082"/>
                          <a:pt x="2639" y="14003"/>
                          <a:pt x="2639" y="11291"/>
                        </a:cubicBezTo>
                        <a:lnTo>
                          <a:pt x="2639" y="-1338"/>
                        </a:lnTo>
                        <a:lnTo>
                          <a:pt x="-1322" y="-1338"/>
                        </a:lnTo>
                        <a:lnTo>
                          <a:pt x="-1322" y="22632"/>
                        </a:lnTo>
                        <a:lnTo>
                          <a:pt x="2639" y="22632"/>
                        </a:lnTo>
                        <a:lnTo>
                          <a:pt x="2639" y="18906"/>
                        </a:lnTo>
                        <a:cubicBezTo>
                          <a:pt x="3470" y="20363"/>
                          <a:pt x="4548" y="21442"/>
                          <a:pt x="5873" y="22146"/>
                        </a:cubicBezTo>
                        <a:cubicBezTo>
                          <a:pt x="7203" y="22853"/>
                          <a:pt x="8818" y="23207"/>
                          <a:pt x="10718" y="23207"/>
                        </a:cubicBezTo>
                        <a:cubicBezTo>
                          <a:pt x="10988" y="23207"/>
                          <a:pt x="11287" y="23189"/>
                          <a:pt x="11616" y="23152"/>
                        </a:cubicBezTo>
                        <a:cubicBezTo>
                          <a:pt x="11945" y="23120"/>
                          <a:pt x="12308" y="23068"/>
                          <a:pt x="12705" y="22995"/>
                        </a:cubicBezTo>
                        <a:lnTo>
                          <a:pt x="12726" y="189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CE94609F-F99C-7DB1-B257-AB0773238D6E}"/>
                      </a:ext>
                    </a:extLst>
                  </p:cNvPr>
                  <p:cNvSpPr/>
                  <p:nvPr/>
                </p:nvSpPr>
                <p:spPr>
                  <a:xfrm flipV="1">
                    <a:off x="18854936" y="5357772"/>
                    <a:ext cx="22230" cy="25168"/>
                  </a:xfrm>
                  <a:custGeom>
                    <a:avLst/>
                    <a:gdLst>
                      <a:gd name="connsiteX0" fmla="*/ 20544 w 22230"/>
                      <a:gd name="connsiteY0" fmla="*/ 12302 h 25168"/>
                      <a:gd name="connsiteX1" fmla="*/ 20544 w 22230"/>
                      <a:gd name="connsiteY1" fmla="*/ 10378 h 25168"/>
                      <a:gd name="connsiteX2" fmla="*/ 2425 w 22230"/>
                      <a:gd name="connsiteY2" fmla="*/ 10378 h 25168"/>
                      <a:gd name="connsiteX3" fmla="*/ 4878 w 22230"/>
                      <a:gd name="connsiteY3" fmla="*/ 4180 h 25168"/>
                      <a:gd name="connsiteX4" fmla="*/ 10991 w 22230"/>
                      <a:gd name="connsiteY4" fmla="*/ 2050 h 25168"/>
                      <a:gd name="connsiteX5" fmla="*/ 15390 w 22230"/>
                      <a:gd name="connsiteY5" fmla="*/ 2605 h 25168"/>
                      <a:gd name="connsiteX6" fmla="*/ 19625 w 22230"/>
                      <a:gd name="connsiteY6" fmla="*/ 4276 h 25168"/>
                      <a:gd name="connsiteX7" fmla="*/ 19625 w 22230"/>
                      <a:gd name="connsiteY7" fmla="*/ 550 h 25168"/>
                      <a:gd name="connsiteX8" fmla="*/ 15274 w 22230"/>
                      <a:gd name="connsiteY8" fmla="*/ -820 h 25168"/>
                      <a:gd name="connsiteX9" fmla="*/ 10758 w 22230"/>
                      <a:gd name="connsiteY9" fmla="*/ -1292 h 25168"/>
                      <a:gd name="connsiteX10" fmla="*/ 1664 w 22230"/>
                      <a:gd name="connsiteY10" fmla="*/ 2043 h 25168"/>
                      <a:gd name="connsiteX11" fmla="*/ -1687 w 22230"/>
                      <a:gd name="connsiteY11" fmla="*/ 11083 h 25168"/>
                      <a:gd name="connsiteX12" fmla="*/ 1493 w 22230"/>
                      <a:gd name="connsiteY12" fmla="*/ 20417 h 25168"/>
                      <a:gd name="connsiteX13" fmla="*/ 10073 w 22230"/>
                      <a:gd name="connsiteY13" fmla="*/ 23876 h 25168"/>
                      <a:gd name="connsiteX14" fmla="*/ 17727 w 22230"/>
                      <a:gd name="connsiteY14" fmla="*/ 20760 h 25168"/>
                      <a:gd name="connsiteX15" fmla="*/ 20544 w 22230"/>
                      <a:gd name="connsiteY15" fmla="*/ 12302 h 25168"/>
                      <a:gd name="connsiteX16" fmla="*/ 16603 w 22230"/>
                      <a:gd name="connsiteY16" fmla="*/ 13459 h 25168"/>
                      <a:gd name="connsiteX17" fmla="*/ 14794 w 22230"/>
                      <a:gd name="connsiteY17" fmla="*/ 18609 h 25168"/>
                      <a:gd name="connsiteX18" fmla="*/ 10114 w 22230"/>
                      <a:gd name="connsiteY18" fmla="*/ 20541 h 25168"/>
                      <a:gd name="connsiteX19" fmla="*/ 4837 w 22230"/>
                      <a:gd name="connsiteY19" fmla="*/ 18678 h 25168"/>
                      <a:gd name="connsiteX20" fmla="*/ 2555 w 22230"/>
                      <a:gd name="connsiteY20" fmla="*/ 13432 h 25168"/>
                      <a:gd name="connsiteX21" fmla="*/ 16603 w 22230"/>
                      <a:gd name="connsiteY21" fmla="*/ 13459 h 25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2230" h="25168">
                        <a:moveTo>
                          <a:pt x="20544" y="12302"/>
                        </a:moveTo>
                        <a:lnTo>
                          <a:pt x="20544" y="10378"/>
                        </a:lnTo>
                        <a:lnTo>
                          <a:pt x="2425" y="10378"/>
                        </a:lnTo>
                        <a:cubicBezTo>
                          <a:pt x="2599" y="7666"/>
                          <a:pt x="3416" y="5600"/>
                          <a:pt x="4878" y="4180"/>
                        </a:cubicBezTo>
                        <a:cubicBezTo>
                          <a:pt x="6340" y="2760"/>
                          <a:pt x="8378" y="2050"/>
                          <a:pt x="10991" y="2050"/>
                        </a:cubicBezTo>
                        <a:cubicBezTo>
                          <a:pt x="12503" y="2050"/>
                          <a:pt x="13970" y="2235"/>
                          <a:pt x="15390" y="2605"/>
                        </a:cubicBezTo>
                        <a:cubicBezTo>
                          <a:pt x="16811" y="2974"/>
                          <a:pt x="18223" y="3531"/>
                          <a:pt x="19625" y="4276"/>
                        </a:cubicBezTo>
                        <a:lnTo>
                          <a:pt x="19625" y="550"/>
                        </a:lnTo>
                        <a:cubicBezTo>
                          <a:pt x="18209" y="-48"/>
                          <a:pt x="16759" y="-505"/>
                          <a:pt x="15274" y="-820"/>
                        </a:cubicBezTo>
                        <a:cubicBezTo>
                          <a:pt x="13789" y="-1135"/>
                          <a:pt x="12284" y="-1292"/>
                          <a:pt x="10758" y="-1292"/>
                        </a:cubicBezTo>
                        <a:cubicBezTo>
                          <a:pt x="6930" y="-1292"/>
                          <a:pt x="3898" y="-181"/>
                          <a:pt x="1664" y="2043"/>
                        </a:cubicBezTo>
                        <a:cubicBezTo>
                          <a:pt x="-570" y="4271"/>
                          <a:pt x="-1687" y="7284"/>
                          <a:pt x="-1687" y="11083"/>
                        </a:cubicBezTo>
                        <a:cubicBezTo>
                          <a:pt x="-1687" y="15005"/>
                          <a:pt x="-627" y="18116"/>
                          <a:pt x="1493" y="20417"/>
                        </a:cubicBezTo>
                        <a:cubicBezTo>
                          <a:pt x="3613" y="22723"/>
                          <a:pt x="6473" y="23876"/>
                          <a:pt x="10073" y="23876"/>
                        </a:cubicBezTo>
                        <a:cubicBezTo>
                          <a:pt x="13298" y="23876"/>
                          <a:pt x="15850" y="22837"/>
                          <a:pt x="17727" y="20760"/>
                        </a:cubicBezTo>
                        <a:cubicBezTo>
                          <a:pt x="19605" y="18687"/>
                          <a:pt x="20544" y="15868"/>
                          <a:pt x="20544" y="12302"/>
                        </a:cubicBezTo>
                        <a:close/>
                        <a:moveTo>
                          <a:pt x="16603" y="13459"/>
                        </a:moveTo>
                        <a:cubicBezTo>
                          <a:pt x="16576" y="15610"/>
                          <a:pt x="15973" y="17326"/>
                          <a:pt x="14794" y="18609"/>
                        </a:cubicBezTo>
                        <a:cubicBezTo>
                          <a:pt x="13616" y="19897"/>
                          <a:pt x="12055" y="20541"/>
                          <a:pt x="10114" y="20541"/>
                        </a:cubicBezTo>
                        <a:cubicBezTo>
                          <a:pt x="7916" y="20541"/>
                          <a:pt x="6157" y="19920"/>
                          <a:pt x="4837" y="18678"/>
                        </a:cubicBezTo>
                        <a:cubicBezTo>
                          <a:pt x="3517" y="17436"/>
                          <a:pt x="2756" y="15687"/>
                          <a:pt x="2555" y="13432"/>
                        </a:cubicBezTo>
                        <a:lnTo>
                          <a:pt x="16603" y="134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11865622-5A34-A592-082E-08AD548FE089}"/>
                      </a:ext>
                    </a:extLst>
                  </p:cNvPr>
                  <p:cNvSpPr/>
                  <p:nvPr/>
                </p:nvSpPr>
                <p:spPr>
                  <a:xfrm flipV="1">
                    <a:off x="18881918" y="5357772"/>
                    <a:ext cx="21435" cy="33660"/>
                  </a:xfrm>
                  <a:custGeom>
                    <a:avLst/>
                    <a:gdLst>
                      <a:gd name="connsiteX0" fmla="*/ 2448 w 21435"/>
                      <a:gd name="connsiteY0" fmla="*/ 20408 h 33660"/>
                      <a:gd name="connsiteX1" fmla="*/ 4236 w 21435"/>
                      <a:gd name="connsiteY1" fmla="*/ 13594 h 33660"/>
                      <a:gd name="connsiteX2" fmla="*/ 9150 w 21435"/>
                      <a:gd name="connsiteY2" fmla="*/ 11122 h 33660"/>
                      <a:gd name="connsiteX3" fmla="*/ 14070 w 21435"/>
                      <a:gd name="connsiteY3" fmla="*/ 13594 h 33660"/>
                      <a:gd name="connsiteX4" fmla="*/ 15873 w 21435"/>
                      <a:gd name="connsiteY4" fmla="*/ 20408 h 33660"/>
                      <a:gd name="connsiteX5" fmla="*/ 14070 w 21435"/>
                      <a:gd name="connsiteY5" fmla="*/ 27222 h 33660"/>
                      <a:gd name="connsiteX6" fmla="*/ 9150 w 21435"/>
                      <a:gd name="connsiteY6" fmla="*/ 29695 h 33660"/>
                      <a:gd name="connsiteX7" fmla="*/ 4236 w 21435"/>
                      <a:gd name="connsiteY7" fmla="*/ 27222 h 33660"/>
                      <a:gd name="connsiteX8" fmla="*/ 2448 w 21435"/>
                      <a:gd name="connsiteY8" fmla="*/ 20408 h 33660"/>
                      <a:gd name="connsiteX9" fmla="*/ 15873 w 21435"/>
                      <a:gd name="connsiteY9" fmla="*/ 12039 h 33660"/>
                      <a:gd name="connsiteX10" fmla="*/ 12734 w 21435"/>
                      <a:gd name="connsiteY10" fmla="*/ 8862 h 33660"/>
                      <a:gd name="connsiteX11" fmla="*/ 8184 w 21435"/>
                      <a:gd name="connsiteY11" fmla="*/ 7821 h 33660"/>
                      <a:gd name="connsiteX12" fmla="*/ 1105 w 21435"/>
                      <a:gd name="connsiteY12" fmla="*/ 11286 h 33660"/>
                      <a:gd name="connsiteX13" fmla="*/ -1623 w 21435"/>
                      <a:gd name="connsiteY13" fmla="*/ 20408 h 33660"/>
                      <a:gd name="connsiteX14" fmla="*/ 1105 w 21435"/>
                      <a:gd name="connsiteY14" fmla="*/ 29524 h 33660"/>
                      <a:gd name="connsiteX15" fmla="*/ 8184 w 21435"/>
                      <a:gd name="connsiteY15" fmla="*/ 32989 h 33660"/>
                      <a:gd name="connsiteX16" fmla="*/ 12734 w 21435"/>
                      <a:gd name="connsiteY16" fmla="*/ 31948 h 33660"/>
                      <a:gd name="connsiteX17" fmla="*/ 15873 w 21435"/>
                      <a:gd name="connsiteY17" fmla="*/ 28777 h 33660"/>
                      <a:gd name="connsiteX18" fmla="*/ 15873 w 21435"/>
                      <a:gd name="connsiteY18" fmla="*/ 32414 h 33660"/>
                      <a:gd name="connsiteX19" fmla="*/ 19813 w 21435"/>
                      <a:gd name="connsiteY19" fmla="*/ 32414 h 33660"/>
                      <a:gd name="connsiteX20" fmla="*/ 19813 w 21435"/>
                      <a:gd name="connsiteY20" fmla="*/ -671 h 33660"/>
                      <a:gd name="connsiteX21" fmla="*/ 15873 w 21435"/>
                      <a:gd name="connsiteY21" fmla="*/ -671 h 33660"/>
                      <a:gd name="connsiteX22" fmla="*/ 15873 w 21435"/>
                      <a:gd name="connsiteY22" fmla="*/ 12039 h 33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1435" h="33660">
                        <a:moveTo>
                          <a:pt x="2448" y="20408"/>
                        </a:moveTo>
                        <a:cubicBezTo>
                          <a:pt x="2448" y="17514"/>
                          <a:pt x="3044" y="15242"/>
                          <a:pt x="4236" y="13594"/>
                        </a:cubicBezTo>
                        <a:cubicBezTo>
                          <a:pt x="5429" y="11946"/>
                          <a:pt x="7067" y="11122"/>
                          <a:pt x="9150" y="11122"/>
                        </a:cubicBezTo>
                        <a:cubicBezTo>
                          <a:pt x="11233" y="11122"/>
                          <a:pt x="12873" y="11946"/>
                          <a:pt x="14070" y="13594"/>
                        </a:cubicBezTo>
                        <a:cubicBezTo>
                          <a:pt x="15272" y="15242"/>
                          <a:pt x="15873" y="17514"/>
                          <a:pt x="15873" y="20408"/>
                        </a:cubicBezTo>
                        <a:cubicBezTo>
                          <a:pt x="15873" y="23303"/>
                          <a:pt x="15272" y="25574"/>
                          <a:pt x="14070" y="27222"/>
                        </a:cubicBezTo>
                        <a:cubicBezTo>
                          <a:pt x="12873" y="28871"/>
                          <a:pt x="11233" y="29695"/>
                          <a:pt x="9150" y="29695"/>
                        </a:cubicBezTo>
                        <a:cubicBezTo>
                          <a:pt x="7067" y="29695"/>
                          <a:pt x="5429" y="28871"/>
                          <a:pt x="4236" y="27222"/>
                        </a:cubicBezTo>
                        <a:cubicBezTo>
                          <a:pt x="3044" y="25574"/>
                          <a:pt x="2448" y="23303"/>
                          <a:pt x="2448" y="20408"/>
                        </a:cubicBezTo>
                        <a:close/>
                        <a:moveTo>
                          <a:pt x="15873" y="12039"/>
                        </a:moveTo>
                        <a:cubicBezTo>
                          <a:pt x="15046" y="10615"/>
                          <a:pt x="13999" y="9556"/>
                          <a:pt x="12734" y="8862"/>
                        </a:cubicBezTo>
                        <a:cubicBezTo>
                          <a:pt x="11473" y="8168"/>
                          <a:pt x="9956" y="7821"/>
                          <a:pt x="8184" y="7821"/>
                        </a:cubicBezTo>
                        <a:cubicBezTo>
                          <a:pt x="5287" y="7821"/>
                          <a:pt x="2928" y="8976"/>
                          <a:pt x="1105" y="11286"/>
                        </a:cubicBezTo>
                        <a:cubicBezTo>
                          <a:pt x="-713" y="13601"/>
                          <a:pt x="-1623" y="16642"/>
                          <a:pt x="-1623" y="20408"/>
                        </a:cubicBezTo>
                        <a:cubicBezTo>
                          <a:pt x="-1623" y="24175"/>
                          <a:pt x="-713" y="27213"/>
                          <a:pt x="1105" y="29524"/>
                        </a:cubicBezTo>
                        <a:cubicBezTo>
                          <a:pt x="2928" y="31834"/>
                          <a:pt x="5287" y="32989"/>
                          <a:pt x="8184" y="32989"/>
                        </a:cubicBezTo>
                        <a:cubicBezTo>
                          <a:pt x="9956" y="32989"/>
                          <a:pt x="11473" y="32642"/>
                          <a:pt x="12734" y="31948"/>
                        </a:cubicBezTo>
                        <a:cubicBezTo>
                          <a:pt x="13999" y="31258"/>
                          <a:pt x="15046" y="30202"/>
                          <a:pt x="15873" y="28777"/>
                        </a:cubicBezTo>
                        <a:lnTo>
                          <a:pt x="15873" y="32414"/>
                        </a:lnTo>
                        <a:lnTo>
                          <a:pt x="19813" y="32414"/>
                        </a:lnTo>
                        <a:lnTo>
                          <a:pt x="19813" y="-671"/>
                        </a:lnTo>
                        <a:lnTo>
                          <a:pt x="15873" y="-671"/>
                        </a:lnTo>
                        <a:lnTo>
                          <a:pt x="15873" y="120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3C1D294F-C882-3EF8-97E6-4078DAD15C3A}"/>
                      </a:ext>
                    </a:extLst>
                  </p:cNvPr>
                  <p:cNvSpPr/>
                  <p:nvPr/>
                </p:nvSpPr>
                <p:spPr>
                  <a:xfrm flipV="1">
                    <a:off x="18911067" y="5357772"/>
                    <a:ext cx="20085" cy="25168"/>
                  </a:xfrm>
                  <a:custGeom>
                    <a:avLst/>
                    <a:gdLst>
                      <a:gd name="connsiteX0" fmla="*/ -1709 w 20085"/>
                      <a:gd name="connsiteY0" fmla="*/ 8789 h 25168"/>
                      <a:gd name="connsiteX1" fmla="*/ -1709 w 20085"/>
                      <a:gd name="connsiteY1" fmla="*/ 23301 h 25168"/>
                      <a:gd name="connsiteX2" fmla="*/ 2232 w 20085"/>
                      <a:gd name="connsiteY2" fmla="*/ 23301 h 25168"/>
                      <a:gd name="connsiteX3" fmla="*/ 2232 w 20085"/>
                      <a:gd name="connsiteY3" fmla="*/ 8939 h 25168"/>
                      <a:gd name="connsiteX4" fmla="*/ 3554 w 20085"/>
                      <a:gd name="connsiteY4" fmla="*/ 3830 h 25168"/>
                      <a:gd name="connsiteX5" fmla="*/ 7543 w 20085"/>
                      <a:gd name="connsiteY5" fmla="*/ 2132 h 25168"/>
                      <a:gd name="connsiteX6" fmla="*/ 12579 w 20085"/>
                      <a:gd name="connsiteY6" fmla="*/ 4166 h 25168"/>
                      <a:gd name="connsiteX7" fmla="*/ 14437 w 20085"/>
                      <a:gd name="connsiteY7" fmla="*/ 9713 h 25168"/>
                      <a:gd name="connsiteX8" fmla="*/ 14437 w 20085"/>
                      <a:gd name="connsiteY8" fmla="*/ 23301 h 25168"/>
                      <a:gd name="connsiteX9" fmla="*/ 18377 w 20085"/>
                      <a:gd name="connsiteY9" fmla="*/ 23301 h 25168"/>
                      <a:gd name="connsiteX10" fmla="*/ 18377 w 20085"/>
                      <a:gd name="connsiteY10" fmla="*/ -669 h 25168"/>
                      <a:gd name="connsiteX11" fmla="*/ 14437 w 20085"/>
                      <a:gd name="connsiteY11" fmla="*/ -669 h 25168"/>
                      <a:gd name="connsiteX12" fmla="*/ 14437 w 20085"/>
                      <a:gd name="connsiteY12" fmla="*/ 3015 h 25168"/>
                      <a:gd name="connsiteX13" fmla="*/ 11106 w 20085"/>
                      <a:gd name="connsiteY13" fmla="*/ -231 h 25168"/>
                      <a:gd name="connsiteX14" fmla="*/ 6707 w 20085"/>
                      <a:gd name="connsiteY14" fmla="*/ -1292 h 25168"/>
                      <a:gd name="connsiteX15" fmla="*/ 429 w 20085"/>
                      <a:gd name="connsiteY15" fmla="*/ 1276 h 25168"/>
                      <a:gd name="connsiteX16" fmla="*/ -1709 w 20085"/>
                      <a:gd name="connsiteY16" fmla="*/ 8789 h 25168"/>
                      <a:gd name="connsiteX17" fmla="*/ 8207 w 20085"/>
                      <a:gd name="connsiteY17" fmla="*/ 23876 h 25168"/>
                      <a:gd name="connsiteX18" fmla="*/ 8207 w 20085"/>
                      <a:gd name="connsiteY18" fmla="*/ 23876 h 25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085" h="25168">
                        <a:moveTo>
                          <a:pt x="-1709" y="8789"/>
                        </a:moveTo>
                        <a:lnTo>
                          <a:pt x="-1709" y="23301"/>
                        </a:lnTo>
                        <a:lnTo>
                          <a:pt x="2232" y="23301"/>
                        </a:lnTo>
                        <a:lnTo>
                          <a:pt x="2232" y="8939"/>
                        </a:lnTo>
                        <a:cubicBezTo>
                          <a:pt x="2232" y="6670"/>
                          <a:pt x="2673" y="4967"/>
                          <a:pt x="3554" y="3830"/>
                        </a:cubicBezTo>
                        <a:cubicBezTo>
                          <a:pt x="4441" y="2698"/>
                          <a:pt x="5770" y="2132"/>
                          <a:pt x="7543" y="2132"/>
                        </a:cubicBezTo>
                        <a:cubicBezTo>
                          <a:pt x="9667" y="2132"/>
                          <a:pt x="11346" y="2810"/>
                          <a:pt x="12579" y="4166"/>
                        </a:cubicBezTo>
                        <a:cubicBezTo>
                          <a:pt x="13817" y="5522"/>
                          <a:pt x="14437" y="7371"/>
                          <a:pt x="14437" y="9713"/>
                        </a:cubicBezTo>
                        <a:lnTo>
                          <a:pt x="14437" y="23301"/>
                        </a:lnTo>
                        <a:lnTo>
                          <a:pt x="18377" y="23301"/>
                        </a:lnTo>
                        <a:lnTo>
                          <a:pt x="18377" y="-669"/>
                        </a:lnTo>
                        <a:lnTo>
                          <a:pt x="14437" y="-669"/>
                        </a:lnTo>
                        <a:lnTo>
                          <a:pt x="14437" y="3015"/>
                        </a:lnTo>
                        <a:cubicBezTo>
                          <a:pt x="13482" y="1559"/>
                          <a:pt x="12372" y="477"/>
                          <a:pt x="11106" y="-231"/>
                        </a:cubicBezTo>
                        <a:cubicBezTo>
                          <a:pt x="9845" y="-938"/>
                          <a:pt x="8379" y="-1292"/>
                          <a:pt x="6707" y="-1292"/>
                        </a:cubicBezTo>
                        <a:cubicBezTo>
                          <a:pt x="3952" y="-1292"/>
                          <a:pt x="1859" y="-436"/>
                          <a:pt x="429" y="1276"/>
                        </a:cubicBezTo>
                        <a:cubicBezTo>
                          <a:pt x="-996" y="2988"/>
                          <a:pt x="-1709" y="5492"/>
                          <a:pt x="-1709" y="8789"/>
                        </a:cubicBezTo>
                        <a:close/>
                        <a:moveTo>
                          <a:pt x="8207" y="23876"/>
                        </a:moveTo>
                        <a:lnTo>
                          <a:pt x="8207" y="238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D2D0217C-10C5-36D4-9EDB-A8685FB2EA26}"/>
                      </a:ext>
                    </a:extLst>
                  </p:cNvPr>
                  <p:cNvSpPr/>
                  <p:nvPr/>
                </p:nvSpPr>
                <p:spPr>
                  <a:xfrm flipV="1">
                    <a:off x="18937555" y="5357772"/>
                    <a:ext cx="22230" cy="25168"/>
                  </a:xfrm>
                  <a:custGeom>
                    <a:avLst/>
                    <a:gdLst>
                      <a:gd name="connsiteX0" fmla="*/ 20563 w 22230"/>
                      <a:gd name="connsiteY0" fmla="*/ 12302 h 25168"/>
                      <a:gd name="connsiteX1" fmla="*/ 20563 w 22230"/>
                      <a:gd name="connsiteY1" fmla="*/ 10378 h 25168"/>
                      <a:gd name="connsiteX2" fmla="*/ 2444 w 22230"/>
                      <a:gd name="connsiteY2" fmla="*/ 10378 h 25168"/>
                      <a:gd name="connsiteX3" fmla="*/ 4897 w 22230"/>
                      <a:gd name="connsiteY3" fmla="*/ 4180 h 25168"/>
                      <a:gd name="connsiteX4" fmla="*/ 11010 w 22230"/>
                      <a:gd name="connsiteY4" fmla="*/ 2050 h 25168"/>
                      <a:gd name="connsiteX5" fmla="*/ 15409 w 22230"/>
                      <a:gd name="connsiteY5" fmla="*/ 2605 h 25168"/>
                      <a:gd name="connsiteX6" fmla="*/ 19644 w 22230"/>
                      <a:gd name="connsiteY6" fmla="*/ 4276 h 25168"/>
                      <a:gd name="connsiteX7" fmla="*/ 19644 w 22230"/>
                      <a:gd name="connsiteY7" fmla="*/ 550 h 25168"/>
                      <a:gd name="connsiteX8" fmla="*/ 15293 w 22230"/>
                      <a:gd name="connsiteY8" fmla="*/ -820 h 25168"/>
                      <a:gd name="connsiteX9" fmla="*/ 10777 w 22230"/>
                      <a:gd name="connsiteY9" fmla="*/ -1292 h 25168"/>
                      <a:gd name="connsiteX10" fmla="*/ 1683 w 22230"/>
                      <a:gd name="connsiteY10" fmla="*/ 2043 h 25168"/>
                      <a:gd name="connsiteX11" fmla="*/ -1668 w 22230"/>
                      <a:gd name="connsiteY11" fmla="*/ 11083 h 25168"/>
                      <a:gd name="connsiteX12" fmla="*/ 1512 w 22230"/>
                      <a:gd name="connsiteY12" fmla="*/ 20417 h 25168"/>
                      <a:gd name="connsiteX13" fmla="*/ 10092 w 22230"/>
                      <a:gd name="connsiteY13" fmla="*/ 23876 h 25168"/>
                      <a:gd name="connsiteX14" fmla="*/ 17746 w 22230"/>
                      <a:gd name="connsiteY14" fmla="*/ 20760 h 25168"/>
                      <a:gd name="connsiteX15" fmla="*/ 20563 w 22230"/>
                      <a:gd name="connsiteY15" fmla="*/ 12302 h 25168"/>
                      <a:gd name="connsiteX16" fmla="*/ 16622 w 22230"/>
                      <a:gd name="connsiteY16" fmla="*/ 13459 h 25168"/>
                      <a:gd name="connsiteX17" fmla="*/ 14813 w 22230"/>
                      <a:gd name="connsiteY17" fmla="*/ 18609 h 25168"/>
                      <a:gd name="connsiteX18" fmla="*/ 10133 w 22230"/>
                      <a:gd name="connsiteY18" fmla="*/ 20541 h 25168"/>
                      <a:gd name="connsiteX19" fmla="*/ 4856 w 22230"/>
                      <a:gd name="connsiteY19" fmla="*/ 18678 h 25168"/>
                      <a:gd name="connsiteX20" fmla="*/ 2574 w 22230"/>
                      <a:gd name="connsiteY20" fmla="*/ 13432 h 25168"/>
                      <a:gd name="connsiteX21" fmla="*/ 16622 w 22230"/>
                      <a:gd name="connsiteY21" fmla="*/ 13459 h 25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2230" h="25168">
                        <a:moveTo>
                          <a:pt x="20563" y="12302"/>
                        </a:moveTo>
                        <a:lnTo>
                          <a:pt x="20563" y="10378"/>
                        </a:lnTo>
                        <a:lnTo>
                          <a:pt x="2444" y="10378"/>
                        </a:lnTo>
                        <a:cubicBezTo>
                          <a:pt x="2617" y="7666"/>
                          <a:pt x="3435" y="5600"/>
                          <a:pt x="4897" y="4180"/>
                        </a:cubicBezTo>
                        <a:cubicBezTo>
                          <a:pt x="6359" y="2760"/>
                          <a:pt x="8397" y="2050"/>
                          <a:pt x="11010" y="2050"/>
                        </a:cubicBezTo>
                        <a:cubicBezTo>
                          <a:pt x="12522" y="2050"/>
                          <a:pt x="13988" y="2235"/>
                          <a:pt x="15409" y="2605"/>
                        </a:cubicBezTo>
                        <a:cubicBezTo>
                          <a:pt x="16830" y="2974"/>
                          <a:pt x="18242" y="3531"/>
                          <a:pt x="19644" y="4276"/>
                        </a:cubicBezTo>
                        <a:lnTo>
                          <a:pt x="19644" y="550"/>
                        </a:lnTo>
                        <a:cubicBezTo>
                          <a:pt x="18228" y="-48"/>
                          <a:pt x="16778" y="-505"/>
                          <a:pt x="15293" y="-820"/>
                        </a:cubicBezTo>
                        <a:cubicBezTo>
                          <a:pt x="13808" y="-1135"/>
                          <a:pt x="12303" y="-1292"/>
                          <a:pt x="10777" y="-1292"/>
                        </a:cubicBezTo>
                        <a:cubicBezTo>
                          <a:pt x="6948" y="-1292"/>
                          <a:pt x="3917" y="-181"/>
                          <a:pt x="1683" y="2043"/>
                        </a:cubicBezTo>
                        <a:cubicBezTo>
                          <a:pt x="-551" y="4271"/>
                          <a:pt x="-1668" y="7284"/>
                          <a:pt x="-1668" y="11083"/>
                        </a:cubicBezTo>
                        <a:cubicBezTo>
                          <a:pt x="-1668" y="15005"/>
                          <a:pt x="-608" y="18116"/>
                          <a:pt x="1512" y="20417"/>
                        </a:cubicBezTo>
                        <a:cubicBezTo>
                          <a:pt x="3632" y="22723"/>
                          <a:pt x="6492" y="23876"/>
                          <a:pt x="10092" y="23876"/>
                        </a:cubicBezTo>
                        <a:cubicBezTo>
                          <a:pt x="13317" y="23876"/>
                          <a:pt x="15868" y="22837"/>
                          <a:pt x="17746" y="20760"/>
                        </a:cubicBezTo>
                        <a:cubicBezTo>
                          <a:pt x="19624" y="18687"/>
                          <a:pt x="20563" y="15868"/>
                          <a:pt x="20563" y="12302"/>
                        </a:cubicBezTo>
                        <a:close/>
                        <a:moveTo>
                          <a:pt x="16622" y="13459"/>
                        </a:moveTo>
                        <a:cubicBezTo>
                          <a:pt x="16595" y="15610"/>
                          <a:pt x="15992" y="17326"/>
                          <a:pt x="14813" y="18609"/>
                        </a:cubicBezTo>
                        <a:cubicBezTo>
                          <a:pt x="13634" y="19897"/>
                          <a:pt x="12074" y="20541"/>
                          <a:pt x="10133" y="20541"/>
                        </a:cubicBezTo>
                        <a:cubicBezTo>
                          <a:pt x="7935" y="20541"/>
                          <a:pt x="6176" y="19920"/>
                          <a:pt x="4856" y="18678"/>
                        </a:cubicBezTo>
                        <a:cubicBezTo>
                          <a:pt x="3536" y="17436"/>
                          <a:pt x="2775" y="15687"/>
                          <a:pt x="2574" y="13432"/>
                        </a:cubicBezTo>
                        <a:lnTo>
                          <a:pt x="16622" y="134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1E679EF0-0438-7FAC-3C64-5C2DCE01D5EA}"/>
                      </a:ext>
                    </a:extLst>
                  </p:cNvPr>
                  <p:cNvSpPr/>
                  <p:nvPr/>
                </p:nvSpPr>
                <p:spPr>
                  <a:xfrm flipV="1">
                    <a:off x="18966100" y="5357772"/>
                    <a:ext cx="20092" cy="24544"/>
                  </a:xfrm>
                  <a:custGeom>
                    <a:avLst/>
                    <a:gdLst>
                      <a:gd name="connsiteX0" fmla="*/ 18359 w 20092"/>
                      <a:gd name="connsiteY0" fmla="*/ 13133 h 24544"/>
                      <a:gd name="connsiteX1" fmla="*/ 18359 w 20092"/>
                      <a:gd name="connsiteY1" fmla="*/ -1338 h 24544"/>
                      <a:gd name="connsiteX2" fmla="*/ 14418 w 20092"/>
                      <a:gd name="connsiteY2" fmla="*/ -1338 h 24544"/>
                      <a:gd name="connsiteX3" fmla="*/ 14418 w 20092"/>
                      <a:gd name="connsiteY3" fmla="*/ 13003 h 24544"/>
                      <a:gd name="connsiteX4" fmla="*/ 13089 w 20092"/>
                      <a:gd name="connsiteY4" fmla="*/ 18091 h 24544"/>
                      <a:gd name="connsiteX5" fmla="*/ 9108 w 20092"/>
                      <a:gd name="connsiteY5" fmla="*/ 19783 h 24544"/>
                      <a:gd name="connsiteX6" fmla="*/ 4071 w 20092"/>
                      <a:gd name="connsiteY6" fmla="*/ 17749 h 24544"/>
                      <a:gd name="connsiteX7" fmla="*/ 2227 w 20092"/>
                      <a:gd name="connsiteY7" fmla="*/ 12208 h 24544"/>
                      <a:gd name="connsiteX8" fmla="*/ 2227 w 20092"/>
                      <a:gd name="connsiteY8" fmla="*/ -1338 h 24544"/>
                      <a:gd name="connsiteX9" fmla="*/ -1734 w 20092"/>
                      <a:gd name="connsiteY9" fmla="*/ -1338 h 24544"/>
                      <a:gd name="connsiteX10" fmla="*/ -1734 w 20092"/>
                      <a:gd name="connsiteY10" fmla="*/ 22632 h 24544"/>
                      <a:gd name="connsiteX11" fmla="*/ 2227 w 20092"/>
                      <a:gd name="connsiteY11" fmla="*/ 22632 h 24544"/>
                      <a:gd name="connsiteX12" fmla="*/ 2227 w 20092"/>
                      <a:gd name="connsiteY12" fmla="*/ 18906 h 24544"/>
                      <a:gd name="connsiteX13" fmla="*/ 5558 w 20092"/>
                      <a:gd name="connsiteY13" fmla="*/ 22139 h 24544"/>
                      <a:gd name="connsiteX14" fmla="*/ 9985 w 20092"/>
                      <a:gd name="connsiteY14" fmla="*/ 23207 h 24544"/>
                      <a:gd name="connsiteX15" fmla="*/ 16234 w 20092"/>
                      <a:gd name="connsiteY15" fmla="*/ 20653 h 24544"/>
                      <a:gd name="connsiteX16" fmla="*/ 18359 w 20092"/>
                      <a:gd name="connsiteY16" fmla="*/ 13133 h 24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092" h="24544">
                        <a:moveTo>
                          <a:pt x="18359" y="13133"/>
                        </a:moveTo>
                        <a:lnTo>
                          <a:pt x="18359" y="-1338"/>
                        </a:lnTo>
                        <a:lnTo>
                          <a:pt x="14418" y="-1338"/>
                        </a:lnTo>
                        <a:lnTo>
                          <a:pt x="14418" y="13003"/>
                        </a:lnTo>
                        <a:cubicBezTo>
                          <a:pt x="14418" y="15272"/>
                          <a:pt x="13975" y="16968"/>
                          <a:pt x="13089" y="18091"/>
                        </a:cubicBezTo>
                        <a:cubicBezTo>
                          <a:pt x="12203" y="19219"/>
                          <a:pt x="10876" y="19783"/>
                          <a:pt x="9108" y="19783"/>
                        </a:cubicBezTo>
                        <a:cubicBezTo>
                          <a:pt x="6979" y="19783"/>
                          <a:pt x="5300" y="19105"/>
                          <a:pt x="4071" y="17749"/>
                        </a:cubicBezTo>
                        <a:cubicBezTo>
                          <a:pt x="2842" y="16397"/>
                          <a:pt x="2227" y="14551"/>
                          <a:pt x="2227" y="12208"/>
                        </a:cubicBezTo>
                        <a:lnTo>
                          <a:pt x="2227" y="-1338"/>
                        </a:lnTo>
                        <a:lnTo>
                          <a:pt x="-1734" y="-1338"/>
                        </a:lnTo>
                        <a:lnTo>
                          <a:pt x="-1734" y="22632"/>
                        </a:lnTo>
                        <a:lnTo>
                          <a:pt x="2227" y="22632"/>
                        </a:lnTo>
                        <a:lnTo>
                          <a:pt x="2227" y="18906"/>
                        </a:lnTo>
                        <a:cubicBezTo>
                          <a:pt x="3173" y="20349"/>
                          <a:pt x="4283" y="21426"/>
                          <a:pt x="5558" y="22139"/>
                        </a:cubicBezTo>
                        <a:cubicBezTo>
                          <a:pt x="6837" y="22851"/>
                          <a:pt x="8313" y="23207"/>
                          <a:pt x="9985" y="23207"/>
                        </a:cubicBezTo>
                        <a:cubicBezTo>
                          <a:pt x="12739" y="23207"/>
                          <a:pt x="14823" y="22356"/>
                          <a:pt x="16234" y="20653"/>
                        </a:cubicBezTo>
                        <a:cubicBezTo>
                          <a:pt x="17651" y="18950"/>
                          <a:pt x="18359" y="16443"/>
                          <a:pt x="18359" y="1313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87B409B0-ED74-C34D-6D0F-7095E26709F9}"/>
                      </a:ext>
                    </a:extLst>
                  </p:cNvPr>
                  <p:cNvSpPr/>
                  <p:nvPr/>
                </p:nvSpPr>
                <p:spPr>
                  <a:xfrm flipV="1">
                    <a:off x="18992334" y="5357772"/>
                    <a:ext cx="18975" cy="25168"/>
                  </a:xfrm>
                  <a:custGeom>
                    <a:avLst/>
                    <a:gdLst>
                      <a:gd name="connsiteX0" fmla="*/ 17557 w 18975"/>
                      <a:gd name="connsiteY0" fmla="*/ 22383 h 25168"/>
                      <a:gd name="connsiteX1" fmla="*/ 17557 w 18975"/>
                      <a:gd name="connsiteY1" fmla="*/ 18698 h 25168"/>
                      <a:gd name="connsiteX2" fmla="*/ 14206 w 18975"/>
                      <a:gd name="connsiteY2" fmla="*/ 20082 h 25168"/>
                      <a:gd name="connsiteX3" fmla="*/ 10814 w 18975"/>
                      <a:gd name="connsiteY3" fmla="*/ 20541 h 25168"/>
                      <a:gd name="connsiteX4" fmla="*/ 4852 w 18975"/>
                      <a:gd name="connsiteY4" fmla="*/ 18109 h 25168"/>
                      <a:gd name="connsiteX5" fmla="*/ 2735 w 18975"/>
                      <a:gd name="connsiteY5" fmla="*/ 11295 h 25168"/>
                      <a:gd name="connsiteX6" fmla="*/ 4852 w 18975"/>
                      <a:gd name="connsiteY6" fmla="*/ 4474 h 25168"/>
                      <a:gd name="connsiteX7" fmla="*/ 10814 w 18975"/>
                      <a:gd name="connsiteY7" fmla="*/ 2050 h 25168"/>
                      <a:gd name="connsiteX8" fmla="*/ 14206 w 18975"/>
                      <a:gd name="connsiteY8" fmla="*/ 2509 h 25168"/>
                      <a:gd name="connsiteX9" fmla="*/ 17557 w 18975"/>
                      <a:gd name="connsiteY9" fmla="*/ 3892 h 25168"/>
                      <a:gd name="connsiteX10" fmla="*/ 17557 w 18975"/>
                      <a:gd name="connsiteY10" fmla="*/ 249 h 25168"/>
                      <a:gd name="connsiteX11" fmla="*/ 14138 w 18975"/>
                      <a:gd name="connsiteY11" fmla="*/ -902 h 25168"/>
                      <a:gd name="connsiteX12" fmla="*/ 10382 w 18975"/>
                      <a:gd name="connsiteY12" fmla="*/ -1292 h 25168"/>
                      <a:gd name="connsiteX13" fmla="*/ 1768 w 18975"/>
                      <a:gd name="connsiteY13" fmla="*/ 2111 h 25168"/>
                      <a:gd name="connsiteX14" fmla="*/ -1418 w 18975"/>
                      <a:gd name="connsiteY14" fmla="*/ 11295 h 25168"/>
                      <a:gd name="connsiteX15" fmla="*/ 1803 w 18975"/>
                      <a:gd name="connsiteY15" fmla="*/ 20513 h 25168"/>
                      <a:gd name="connsiteX16" fmla="*/ 10643 w 18975"/>
                      <a:gd name="connsiteY16" fmla="*/ 23876 h 25168"/>
                      <a:gd name="connsiteX17" fmla="*/ 14192 w 18975"/>
                      <a:gd name="connsiteY17" fmla="*/ 23499 h 25168"/>
                      <a:gd name="connsiteX18" fmla="*/ 17557 w 18975"/>
                      <a:gd name="connsiteY18" fmla="*/ 22383 h 25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975" h="25168">
                        <a:moveTo>
                          <a:pt x="17557" y="22383"/>
                        </a:moveTo>
                        <a:lnTo>
                          <a:pt x="17557" y="18698"/>
                        </a:lnTo>
                        <a:cubicBezTo>
                          <a:pt x="16442" y="19315"/>
                          <a:pt x="15325" y="19776"/>
                          <a:pt x="14206" y="20082"/>
                        </a:cubicBezTo>
                        <a:cubicBezTo>
                          <a:pt x="13087" y="20388"/>
                          <a:pt x="11956" y="20541"/>
                          <a:pt x="10814" y="20541"/>
                        </a:cubicBezTo>
                        <a:cubicBezTo>
                          <a:pt x="8256" y="20541"/>
                          <a:pt x="6268" y="19730"/>
                          <a:pt x="4852" y="18109"/>
                        </a:cubicBezTo>
                        <a:cubicBezTo>
                          <a:pt x="3440" y="16493"/>
                          <a:pt x="2735" y="14222"/>
                          <a:pt x="2735" y="11295"/>
                        </a:cubicBezTo>
                        <a:cubicBezTo>
                          <a:pt x="2735" y="8369"/>
                          <a:pt x="3440" y="6095"/>
                          <a:pt x="4852" y="4474"/>
                        </a:cubicBezTo>
                        <a:cubicBezTo>
                          <a:pt x="6268" y="2858"/>
                          <a:pt x="8256" y="2050"/>
                          <a:pt x="10814" y="2050"/>
                        </a:cubicBezTo>
                        <a:cubicBezTo>
                          <a:pt x="11956" y="2050"/>
                          <a:pt x="13087" y="2203"/>
                          <a:pt x="14206" y="2509"/>
                        </a:cubicBezTo>
                        <a:cubicBezTo>
                          <a:pt x="15325" y="2815"/>
                          <a:pt x="16442" y="3276"/>
                          <a:pt x="17557" y="3892"/>
                        </a:cubicBezTo>
                        <a:lnTo>
                          <a:pt x="17557" y="249"/>
                        </a:lnTo>
                        <a:cubicBezTo>
                          <a:pt x="16456" y="-263"/>
                          <a:pt x="15316" y="-646"/>
                          <a:pt x="14138" y="-902"/>
                        </a:cubicBezTo>
                        <a:cubicBezTo>
                          <a:pt x="12963" y="-1162"/>
                          <a:pt x="11712" y="-1292"/>
                          <a:pt x="10382" y="-1292"/>
                        </a:cubicBezTo>
                        <a:cubicBezTo>
                          <a:pt x="6769" y="-1292"/>
                          <a:pt x="3897" y="-158"/>
                          <a:pt x="1768" y="2111"/>
                        </a:cubicBezTo>
                        <a:cubicBezTo>
                          <a:pt x="-356" y="4381"/>
                          <a:pt x="-1418" y="7442"/>
                          <a:pt x="-1418" y="11295"/>
                        </a:cubicBezTo>
                        <a:cubicBezTo>
                          <a:pt x="-1418" y="15203"/>
                          <a:pt x="-345" y="18276"/>
                          <a:pt x="1803" y="20513"/>
                        </a:cubicBezTo>
                        <a:cubicBezTo>
                          <a:pt x="3954" y="22755"/>
                          <a:pt x="6901" y="23876"/>
                          <a:pt x="10643" y="23876"/>
                        </a:cubicBezTo>
                        <a:cubicBezTo>
                          <a:pt x="11853" y="23876"/>
                          <a:pt x="13037" y="23750"/>
                          <a:pt x="14192" y="23499"/>
                        </a:cubicBezTo>
                        <a:cubicBezTo>
                          <a:pt x="15348" y="23253"/>
                          <a:pt x="16470" y="22881"/>
                          <a:pt x="17557" y="223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57530EDC-E67B-2D34-48C5-FCB9233367D8}"/>
                      </a:ext>
                    </a:extLst>
                  </p:cNvPr>
                  <p:cNvSpPr/>
                  <p:nvPr/>
                </p:nvSpPr>
                <p:spPr>
                  <a:xfrm flipV="1">
                    <a:off x="19015337" y="5358347"/>
                    <a:ext cx="23340" cy="33084"/>
                  </a:xfrm>
                  <a:custGeom>
                    <a:avLst/>
                    <a:gdLst>
                      <a:gd name="connsiteX0" fmla="*/ 11232 w 23340"/>
                      <a:gd name="connsiteY0" fmla="*/ 6260 h 33084"/>
                      <a:gd name="connsiteX1" fmla="*/ 7977 w 23340"/>
                      <a:gd name="connsiteY1" fmla="*/ 679 h 33084"/>
                      <a:gd name="connsiteX2" fmla="*/ 3742 w 23340"/>
                      <a:gd name="connsiteY2" fmla="*/ -629 h 33084"/>
                      <a:gd name="connsiteX3" fmla="*/ 590 w 23340"/>
                      <a:gd name="connsiteY3" fmla="*/ -629 h 33084"/>
                      <a:gd name="connsiteX4" fmla="*/ 590 w 23340"/>
                      <a:gd name="connsiteY4" fmla="*/ 2665 h 33084"/>
                      <a:gd name="connsiteX5" fmla="*/ 2906 w 23340"/>
                      <a:gd name="connsiteY5" fmla="*/ 2665 h 33084"/>
                      <a:gd name="connsiteX6" fmla="*/ 5428 w 23340"/>
                      <a:gd name="connsiteY6" fmla="*/ 3439 h 33084"/>
                      <a:gd name="connsiteX7" fmla="*/ 7422 w 23340"/>
                      <a:gd name="connsiteY7" fmla="*/ 7075 h 33084"/>
                      <a:gd name="connsiteX8" fmla="*/ 8128 w 23340"/>
                      <a:gd name="connsiteY8" fmla="*/ 8870 h 33084"/>
                      <a:gd name="connsiteX9" fmla="*/ -1569 w 23340"/>
                      <a:gd name="connsiteY9" fmla="*/ 32456 h 33084"/>
                      <a:gd name="connsiteX10" fmla="*/ 2604 w 23340"/>
                      <a:gd name="connsiteY10" fmla="*/ 32456 h 33084"/>
                      <a:gd name="connsiteX11" fmla="*/ 10101 w 23340"/>
                      <a:gd name="connsiteY11" fmla="*/ 13711 h 33084"/>
                      <a:gd name="connsiteX12" fmla="*/ 17598 w 23340"/>
                      <a:gd name="connsiteY12" fmla="*/ 32456 h 33084"/>
                      <a:gd name="connsiteX13" fmla="*/ 21772 w 23340"/>
                      <a:gd name="connsiteY13" fmla="*/ 32456 h 33084"/>
                      <a:gd name="connsiteX14" fmla="*/ 11232 w 23340"/>
                      <a:gd name="connsiteY14" fmla="*/ 6260 h 33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340" h="33084">
                        <a:moveTo>
                          <a:pt x="11232" y="6260"/>
                        </a:moveTo>
                        <a:cubicBezTo>
                          <a:pt x="10122" y="3407"/>
                          <a:pt x="9037" y="1546"/>
                          <a:pt x="7977" y="679"/>
                        </a:cubicBezTo>
                        <a:cubicBezTo>
                          <a:pt x="6922" y="-193"/>
                          <a:pt x="5510" y="-629"/>
                          <a:pt x="3742" y="-629"/>
                        </a:cubicBezTo>
                        <a:lnTo>
                          <a:pt x="590" y="-629"/>
                        </a:lnTo>
                        <a:lnTo>
                          <a:pt x="590" y="2665"/>
                        </a:lnTo>
                        <a:lnTo>
                          <a:pt x="2906" y="2665"/>
                        </a:lnTo>
                        <a:cubicBezTo>
                          <a:pt x="3989" y="2665"/>
                          <a:pt x="4829" y="2923"/>
                          <a:pt x="5428" y="3439"/>
                        </a:cubicBezTo>
                        <a:cubicBezTo>
                          <a:pt x="6031" y="3950"/>
                          <a:pt x="6695" y="5162"/>
                          <a:pt x="7422" y="7075"/>
                        </a:cubicBezTo>
                        <a:lnTo>
                          <a:pt x="8128" y="8870"/>
                        </a:lnTo>
                        <a:lnTo>
                          <a:pt x="-1569" y="32456"/>
                        </a:lnTo>
                        <a:lnTo>
                          <a:pt x="2604" y="32456"/>
                        </a:lnTo>
                        <a:lnTo>
                          <a:pt x="10101" y="13711"/>
                        </a:lnTo>
                        <a:lnTo>
                          <a:pt x="17598" y="32456"/>
                        </a:lnTo>
                        <a:lnTo>
                          <a:pt x="21772" y="32456"/>
                        </a:lnTo>
                        <a:lnTo>
                          <a:pt x="11232" y="62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2E034878-4BDC-EE6E-7C99-F6A6EB23AA9B}"/>
                      </a:ext>
                    </a:extLst>
                  </p:cNvPr>
                  <p:cNvSpPr/>
                  <p:nvPr/>
                </p:nvSpPr>
                <p:spPr>
                  <a:xfrm flipV="1">
                    <a:off x="19039983" y="5382316"/>
                    <a:ext cx="4385" cy="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5" h="4383"/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A9772656-8DA4-BD11-D6B6-C568727C478D}"/>
                      </a:ext>
                    </a:extLst>
                  </p:cNvPr>
                  <p:cNvSpPr/>
                  <p:nvPr/>
                </p:nvSpPr>
                <p:spPr>
                  <a:xfrm flipV="1">
                    <a:off x="19057693" y="5349060"/>
                    <a:ext cx="9826" cy="39036"/>
                  </a:xfrm>
                  <a:custGeom>
                    <a:avLst/>
                    <a:gdLst>
                      <a:gd name="connsiteX0" fmla="*/ 8893 w 9826"/>
                      <a:gd name="connsiteY0" fmla="*/ 37484 h 39036"/>
                      <a:gd name="connsiteX1" fmla="*/ 4631 w 9826"/>
                      <a:gd name="connsiteY1" fmla="*/ 27746 h 39036"/>
                      <a:gd name="connsiteX2" fmla="*/ 3239 w 9826"/>
                      <a:gd name="connsiteY2" fmla="*/ 17986 h 39036"/>
                      <a:gd name="connsiteX3" fmla="*/ 4644 w 9826"/>
                      <a:gd name="connsiteY3" fmla="*/ 8200 h 39036"/>
                      <a:gd name="connsiteX4" fmla="*/ 8893 w 9826"/>
                      <a:gd name="connsiteY4" fmla="*/ -1552 h 39036"/>
                      <a:gd name="connsiteX5" fmla="*/ 5467 w 9826"/>
                      <a:gd name="connsiteY5" fmla="*/ -1552 h 39036"/>
                      <a:gd name="connsiteX6" fmla="*/ 663 w 9826"/>
                      <a:gd name="connsiteY6" fmla="*/ 8337 h 39036"/>
                      <a:gd name="connsiteX7" fmla="*/ -934 w 9826"/>
                      <a:gd name="connsiteY7" fmla="*/ 17986 h 39036"/>
                      <a:gd name="connsiteX8" fmla="*/ 649 w 9826"/>
                      <a:gd name="connsiteY8" fmla="*/ 27595 h 39036"/>
                      <a:gd name="connsiteX9" fmla="*/ 5467 w 9826"/>
                      <a:gd name="connsiteY9" fmla="*/ 37484 h 39036"/>
                      <a:gd name="connsiteX10" fmla="*/ 8893 w 9826"/>
                      <a:gd name="connsiteY10" fmla="*/ 37484 h 3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26" h="39036">
                        <a:moveTo>
                          <a:pt x="8893" y="37484"/>
                        </a:moveTo>
                        <a:cubicBezTo>
                          <a:pt x="6983" y="34206"/>
                          <a:pt x="5563" y="30960"/>
                          <a:pt x="4631" y="27746"/>
                        </a:cubicBezTo>
                        <a:cubicBezTo>
                          <a:pt x="3703" y="24536"/>
                          <a:pt x="3239" y="21283"/>
                          <a:pt x="3239" y="17986"/>
                        </a:cubicBezTo>
                        <a:cubicBezTo>
                          <a:pt x="3239" y="14695"/>
                          <a:pt x="3708" y="11433"/>
                          <a:pt x="4644" y="8200"/>
                        </a:cubicBezTo>
                        <a:cubicBezTo>
                          <a:pt x="5581" y="4968"/>
                          <a:pt x="6997" y="1717"/>
                          <a:pt x="8893" y="-1552"/>
                        </a:cubicBezTo>
                        <a:lnTo>
                          <a:pt x="5467" y="-1552"/>
                        </a:lnTo>
                        <a:cubicBezTo>
                          <a:pt x="3329" y="1804"/>
                          <a:pt x="1727" y="5100"/>
                          <a:pt x="663" y="8337"/>
                        </a:cubicBezTo>
                        <a:cubicBezTo>
                          <a:pt x="-402" y="11574"/>
                          <a:pt x="-934" y="14791"/>
                          <a:pt x="-934" y="17986"/>
                        </a:cubicBezTo>
                        <a:cubicBezTo>
                          <a:pt x="-934" y="21169"/>
                          <a:pt x="-406" y="24372"/>
                          <a:pt x="649" y="27595"/>
                        </a:cubicBezTo>
                        <a:cubicBezTo>
                          <a:pt x="1709" y="30823"/>
                          <a:pt x="3315" y="34119"/>
                          <a:pt x="5467" y="37484"/>
                        </a:cubicBezTo>
                        <a:lnTo>
                          <a:pt x="8893" y="374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: Shape 237">
                    <a:extLst>
                      <a:ext uri="{FF2B5EF4-FFF2-40B4-BE49-F238E27FC236}">
                        <a16:creationId xmlns:a16="http://schemas.microsoft.com/office/drawing/2014/main" id="{5CB0E3EB-6574-90C3-4FAE-DE2177D8C951}"/>
                      </a:ext>
                    </a:extLst>
                  </p:cNvPr>
                  <p:cNvSpPr/>
                  <p:nvPr/>
                </p:nvSpPr>
                <p:spPr>
                  <a:xfrm flipV="1">
                    <a:off x="19075338" y="5350361"/>
                    <a:ext cx="24368" cy="31954"/>
                  </a:xfrm>
                  <a:custGeom>
                    <a:avLst/>
                    <a:gdLst>
                      <a:gd name="connsiteX0" fmla="*/ -2067 w 24368"/>
                      <a:gd name="connsiteY0" fmla="*/ 30075 h 31954"/>
                      <a:gd name="connsiteX1" fmla="*/ 2257 w 24368"/>
                      <a:gd name="connsiteY1" fmla="*/ 30075 h 31954"/>
                      <a:gd name="connsiteX2" fmla="*/ 2257 w 24368"/>
                      <a:gd name="connsiteY2" fmla="*/ 16974 h 31954"/>
                      <a:gd name="connsiteX3" fmla="*/ 17977 w 24368"/>
                      <a:gd name="connsiteY3" fmla="*/ 16974 h 31954"/>
                      <a:gd name="connsiteX4" fmla="*/ 17977 w 24368"/>
                      <a:gd name="connsiteY4" fmla="*/ 30075 h 31954"/>
                      <a:gd name="connsiteX5" fmla="*/ 22301 w 24368"/>
                      <a:gd name="connsiteY5" fmla="*/ 30075 h 31954"/>
                      <a:gd name="connsiteX6" fmla="*/ 22301 w 24368"/>
                      <a:gd name="connsiteY6" fmla="*/ -1880 h 31954"/>
                      <a:gd name="connsiteX7" fmla="*/ 17977 w 24368"/>
                      <a:gd name="connsiteY7" fmla="*/ -1880 h 31954"/>
                      <a:gd name="connsiteX8" fmla="*/ 17977 w 24368"/>
                      <a:gd name="connsiteY8" fmla="*/ 13338 h 31954"/>
                      <a:gd name="connsiteX9" fmla="*/ 2257 w 24368"/>
                      <a:gd name="connsiteY9" fmla="*/ 13338 h 31954"/>
                      <a:gd name="connsiteX10" fmla="*/ 2257 w 24368"/>
                      <a:gd name="connsiteY10" fmla="*/ -1880 h 31954"/>
                      <a:gd name="connsiteX11" fmla="*/ -2067 w 24368"/>
                      <a:gd name="connsiteY11" fmla="*/ -1880 h 31954"/>
                      <a:gd name="connsiteX12" fmla="*/ -2067 w 24368"/>
                      <a:gd name="connsiteY12" fmla="*/ 30075 h 31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368" h="31954">
                        <a:moveTo>
                          <a:pt x="-2067" y="30075"/>
                        </a:moveTo>
                        <a:lnTo>
                          <a:pt x="2257" y="30075"/>
                        </a:lnTo>
                        <a:lnTo>
                          <a:pt x="2257" y="16974"/>
                        </a:lnTo>
                        <a:lnTo>
                          <a:pt x="17977" y="16974"/>
                        </a:lnTo>
                        <a:lnTo>
                          <a:pt x="17977" y="30075"/>
                        </a:lnTo>
                        <a:lnTo>
                          <a:pt x="22301" y="30075"/>
                        </a:lnTo>
                        <a:lnTo>
                          <a:pt x="22301" y="-1880"/>
                        </a:lnTo>
                        <a:lnTo>
                          <a:pt x="17977" y="-1880"/>
                        </a:lnTo>
                        <a:lnTo>
                          <a:pt x="17977" y="13338"/>
                        </a:lnTo>
                        <a:lnTo>
                          <a:pt x="2257" y="13338"/>
                        </a:lnTo>
                        <a:lnTo>
                          <a:pt x="2257" y="-1880"/>
                        </a:lnTo>
                        <a:lnTo>
                          <a:pt x="-2067" y="-1880"/>
                        </a:lnTo>
                        <a:lnTo>
                          <a:pt x="-2067" y="300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ECB5F01D-717A-26D5-E567-090A154DC929}"/>
                      </a:ext>
                    </a:extLst>
                  </p:cNvPr>
                  <p:cNvSpPr/>
                  <p:nvPr/>
                </p:nvSpPr>
                <p:spPr>
                  <a:xfrm flipV="1">
                    <a:off x="19105898" y="5358347"/>
                    <a:ext cx="19249" cy="23969"/>
                  </a:xfrm>
                  <a:custGeom>
                    <a:avLst/>
                    <a:gdLst>
                      <a:gd name="connsiteX0" fmla="*/ -800 w 19249"/>
                      <a:gd name="connsiteY0" fmla="*/ 22674 h 23969"/>
                      <a:gd name="connsiteX1" fmla="*/ 17915 w 19249"/>
                      <a:gd name="connsiteY1" fmla="*/ 22674 h 23969"/>
                      <a:gd name="connsiteX2" fmla="*/ 17915 w 19249"/>
                      <a:gd name="connsiteY2" fmla="*/ 19078 h 23969"/>
                      <a:gd name="connsiteX3" fmla="*/ 3099 w 19249"/>
                      <a:gd name="connsiteY3" fmla="*/ 1848 h 23969"/>
                      <a:gd name="connsiteX4" fmla="*/ 17915 w 19249"/>
                      <a:gd name="connsiteY4" fmla="*/ 1848 h 23969"/>
                      <a:gd name="connsiteX5" fmla="*/ 17915 w 19249"/>
                      <a:gd name="connsiteY5" fmla="*/ -1296 h 23969"/>
                      <a:gd name="connsiteX6" fmla="*/ -1334 w 19249"/>
                      <a:gd name="connsiteY6" fmla="*/ -1296 h 23969"/>
                      <a:gd name="connsiteX7" fmla="*/ -1334 w 19249"/>
                      <a:gd name="connsiteY7" fmla="*/ 2300 h 23969"/>
                      <a:gd name="connsiteX8" fmla="*/ 13488 w 19249"/>
                      <a:gd name="connsiteY8" fmla="*/ 19530 h 23969"/>
                      <a:gd name="connsiteX9" fmla="*/ -800 w 19249"/>
                      <a:gd name="connsiteY9" fmla="*/ 19530 h 23969"/>
                      <a:gd name="connsiteX10" fmla="*/ -800 w 19249"/>
                      <a:gd name="connsiteY10" fmla="*/ 22674 h 23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249" h="23969">
                        <a:moveTo>
                          <a:pt x="-800" y="22674"/>
                        </a:moveTo>
                        <a:lnTo>
                          <a:pt x="17915" y="22674"/>
                        </a:lnTo>
                        <a:lnTo>
                          <a:pt x="17915" y="19078"/>
                        </a:lnTo>
                        <a:lnTo>
                          <a:pt x="3099" y="1848"/>
                        </a:lnTo>
                        <a:lnTo>
                          <a:pt x="17915" y="1848"/>
                        </a:lnTo>
                        <a:lnTo>
                          <a:pt x="17915" y="-1296"/>
                        </a:lnTo>
                        <a:lnTo>
                          <a:pt x="-1334" y="-1296"/>
                        </a:lnTo>
                        <a:lnTo>
                          <a:pt x="-1334" y="2300"/>
                        </a:lnTo>
                        <a:lnTo>
                          <a:pt x="13488" y="19530"/>
                        </a:lnTo>
                        <a:lnTo>
                          <a:pt x="-800" y="19530"/>
                        </a:lnTo>
                        <a:lnTo>
                          <a:pt x="-800" y="226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75C2E7C1-5127-5692-F300-4AFDF3EC9814}"/>
                      </a:ext>
                    </a:extLst>
                  </p:cNvPr>
                  <p:cNvSpPr/>
                  <p:nvPr/>
                </p:nvSpPr>
                <p:spPr>
                  <a:xfrm flipV="1">
                    <a:off x="19130550" y="5349060"/>
                    <a:ext cx="9826" cy="39036"/>
                  </a:xfrm>
                  <a:custGeom>
                    <a:avLst/>
                    <a:gdLst>
                      <a:gd name="connsiteX0" fmla="*/ -880 w 9826"/>
                      <a:gd name="connsiteY0" fmla="*/ 37484 h 39036"/>
                      <a:gd name="connsiteX1" fmla="*/ 2546 w 9826"/>
                      <a:gd name="connsiteY1" fmla="*/ 37484 h 39036"/>
                      <a:gd name="connsiteX2" fmla="*/ 7350 w 9826"/>
                      <a:gd name="connsiteY2" fmla="*/ 27595 h 39036"/>
                      <a:gd name="connsiteX3" fmla="*/ 8947 w 9826"/>
                      <a:gd name="connsiteY3" fmla="*/ 17986 h 39036"/>
                      <a:gd name="connsiteX4" fmla="*/ 7350 w 9826"/>
                      <a:gd name="connsiteY4" fmla="*/ 8337 h 39036"/>
                      <a:gd name="connsiteX5" fmla="*/ 2546 w 9826"/>
                      <a:gd name="connsiteY5" fmla="*/ -1552 h 39036"/>
                      <a:gd name="connsiteX6" fmla="*/ -880 w 9826"/>
                      <a:gd name="connsiteY6" fmla="*/ -1552 h 39036"/>
                      <a:gd name="connsiteX7" fmla="*/ 3368 w 9826"/>
                      <a:gd name="connsiteY7" fmla="*/ 8200 h 39036"/>
                      <a:gd name="connsiteX8" fmla="*/ 4773 w 9826"/>
                      <a:gd name="connsiteY8" fmla="*/ 17986 h 39036"/>
                      <a:gd name="connsiteX9" fmla="*/ 3368 w 9826"/>
                      <a:gd name="connsiteY9" fmla="*/ 27746 h 39036"/>
                      <a:gd name="connsiteX10" fmla="*/ -880 w 9826"/>
                      <a:gd name="connsiteY10" fmla="*/ 37484 h 3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826" h="39036">
                        <a:moveTo>
                          <a:pt x="-880" y="37484"/>
                        </a:moveTo>
                        <a:lnTo>
                          <a:pt x="2546" y="37484"/>
                        </a:lnTo>
                        <a:cubicBezTo>
                          <a:pt x="4684" y="34119"/>
                          <a:pt x="6285" y="30823"/>
                          <a:pt x="7350" y="27595"/>
                        </a:cubicBezTo>
                        <a:cubicBezTo>
                          <a:pt x="8414" y="24372"/>
                          <a:pt x="8947" y="21169"/>
                          <a:pt x="8947" y="17986"/>
                        </a:cubicBezTo>
                        <a:cubicBezTo>
                          <a:pt x="8947" y="14791"/>
                          <a:pt x="8414" y="11574"/>
                          <a:pt x="7350" y="8337"/>
                        </a:cubicBezTo>
                        <a:cubicBezTo>
                          <a:pt x="6285" y="5100"/>
                          <a:pt x="4684" y="1804"/>
                          <a:pt x="2546" y="-1552"/>
                        </a:cubicBezTo>
                        <a:lnTo>
                          <a:pt x="-880" y="-1552"/>
                        </a:lnTo>
                        <a:cubicBezTo>
                          <a:pt x="1016" y="1717"/>
                          <a:pt x="2432" y="4968"/>
                          <a:pt x="3368" y="8200"/>
                        </a:cubicBezTo>
                        <a:cubicBezTo>
                          <a:pt x="4305" y="11433"/>
                          <a:pt x="4773" y="14695"/>
                          <a:pt x="4773" y="17986"/>
                        </a:cubicBezTo>
                        <a:cubicBezTo>
                          <a:pt x="4773" y="21283"/>
                          <a:pt x="4305" y="24536"/>
                          <a:pt x="3368" y="27746"/>
                        </a:cubicBezTo>
                        <a:cubicBezTo>
                          <a:pt x="2432" y="30960"/>
                          <a:pt x="1016" y="34206"/>
                          <a:pt x="-880" y="374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1" name="Graphic 20">
                <a:extLst>
                  <a:ext uri="{FF2B5EF4-FFF2-40B4-BE49-F238E27FC236}">
                    <a16:creationId xmlns:a16="http://schemas.microsoft.com/office/drawing/2014/main" id="{1082D3E0-F5E5-4F47-0B72-6D18C8357A87}"/>
                  </a:ext>
                </a:extLst>
              </p:cNvPr>
              <p:cNvGrpSpPr/>
              <p:nvPr/>
            </p:nvGrpSpPr>
            <p:grpSpPr>
              <a:xfrm>
                <a:off x="17679363" y="3616869"/>
                <a:ext cx="2340737" cy="1658783"/>
                <a:chOff x="17679363" y="3616869"/>
                <a:chExt cx="2340737" cy="1658783"/>
              </a:xfrm>
            </p:grpSpPr>
            <p:grpSp>
              <p:nvGrpSpPr>
                <p:cNvPr id="242" name="Graphic 20">
                  <a:extLst>
                    <a:ext uri="{FF2B5EF4-FFF2-40B4-BE49-F238E27FC236}">
                      <a16:creationId xmlns:a16="http://schemas.microsoft.com/office/drawing/2014/main" id="{99D1103C-33D5-3D73-52E9-599DA5B71ED9}"/>
                    </a:ext>
                  </a:extLst>
                </p:cNvPr>
                <p:cNvGrpSpPr/>
                <p:nvPr/>
              </p:nvGrpSpPr>
              <p:grpSpPr>
                <a:xfrm>
                  <a:off x="17881767" y="5242499"/>
                  <a:ext cx="2138334" cy="33153"/>
                  <a:chOff x="17881767" y="5242499"/>
                  <a:chExt cx="2138334" cy="33153"/>
                </a:xfrm>
              </p:grpSpPr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4D5D887B-06F5-BC0C-57AF-1C8A29464D3E}"/>
                      </a:ext>
                    </a:extLst>
                  </p:cNvPr>
                  <p:cNvSpPr/>
                  <p:nvPr/>
                </p:nvSpPr>
                <p:spPr>
                  <a:xfrm>
                    <a:off x="17937480" y="5258378"/>
                    <a:ext cx="2082621" cy="4383"/>
                  </a:xfrm>
                  <a:custGeom>
                    <a:avLst/>
                    <a:gdLst>
                      <a:gd name="connsiteX0" fmla="*/ 0 w 2082621"/>
                      <a:gd name="connsiteY0" fmla="*/ 0 h 4383"/>
                      <a:gd name="connsiteX1" fmla="*/ 2082621 w 2082621"/>
                      <a:gd name="connsiteY1" fmla="*/ 0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82621" h="4383">
                        <a:moveTo>
                          <a:pt x="0" y="0"/>
                        </a:moveTo>
                        <a:lnTo>
                          <a:pt x="2082621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B857AC36-13E1-DAFA-A6B9-32A511C9E13B}"/>
                      </a:ext>
                    </a:extLst>
                  </p:cNvPr>
                  <p:cNvSpPr/>
                  <p:nvPr/>
                </p:nvSpPr>
                <p:spPr>
                  <a:xfrm>
                    <a:off x="17922130" y="5258378"/>
                    <a:ext cx="15350" cy="4383"/>
                  </a:xfrm>
                  <a:custGeom>
                    <a:avLst/>
                    <a:gdLst>
                      <a:gd name="connsiteX0" fmla="*/ 15427 w 15350"/>
                      <a:gd name="connsiteY0" fmla="*/ 429 h 4383"/>
                      <a:gd name="connsiteX1" fmla="*/ 77 w 15350"/>
                      <a:gd name="connsiteY1" fmla="*/ 429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350" h="4383">
                        <a:moveTo>
                          <a:pt x="15427" y="429"/>
                        </a:moveTo>
                        <a:lnTo>
                          <a:pt x="77" y="429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80005AF9-AEAB-437C-AA4A-0059E7F8432C}"/>
                      </a:ext>
                    </a:extLst>
                  </p:cNvPr>
                  <p:cNvSpPr/>
                  <p:nvPr/>
                </p:nvSpPr>
                <p:spPr>
                  <a:xfrm flipV="1">
                    <a:off x="17881767" y="5242499"/>
                    <a:ext cx="22100" cy="33153"/>
                  </a:xfrm>
                  <a:custGeom>
                    <a:avLst/>
                    <a:gdLst>
                      <a:gd name="connsiteX0" fmla="*/ 9079 w 22100"/>
                      <a:gd name="connsiteY0" fmla="*/ 27829 h 33153"/>
                      <a:gd name="connsiteX1" fmla="*/ 4055 w 22100"/>
                      <a:gd name="connsiteY1" fmla="*/ 24541 h 33153"/>
                      <a:gd name="connsiteX2" fmla="*/ 2377 w 22100"/>
                      <a:gd name="connsiteY2" fmla="*/ 14666 h 33153"/>
                      <a:gd name="connsiteX3" fmla="*/ 4055 w 22100"/>
                      <a:gd name="connsiteY3" fmla="*/ 4811 h 33153"/>
                      <a:gd name="connsiteX4" fmla="*/ 9079 w 22100"/>
                      <a:gd name="connsiteY4" fmla="*/ 1524 h 33153"/>
                      <a:gd name="connsiteX5" fmla="*/ 14122 w 22100"/>
                      <a:gd name="connsiteY5" fmla="*/ 4811 h 33153"/>
                      <a:gd name="connsiteX6" fmla="*/ 15808 w 22100"/>
                      <a:gd name="connsiteY6" fmla="*/ 14666 h 33153"/>
                      <a:gd name="connsiteX7" fmla="*/ 14122 w 22100"/>
                      <a:gd name="connsiteY7" fmla="*/ 24541 h 33153"/>
                      <a:gd name="connsiteX8" fmla="*/ 9079 w 22100"/>
                      <a:gd name="connsiteY8" fmla="*/ 27829 h 33153"/>
                      <a:gd name="connsiteX9" fmla="*/ 9079 w 22100"/>
                      <a:gd name="connsiteY9" fmla="*/ 31253 h 33153"/>
                      <a:gd name="connsiteX10" fmla="*/ 17295 w 22100"/>
                      <a:gd name="connsiteY10" fmla="*/ 27000 h 33153"/>
                      <a:gd name="connsiteX11" fmla="*/ 20132 w 22100"/>
                      <a:gd name="connsiteY11" fmla="*/ 14666 h 33153"/>
                      <a:gd name="connsiteX12" fmla="*/ 17295 w 22100"/>
                      <a:gd name="connsiteY12" fmla="*/ 2345 h 33153"/>
                      <a:gd name="connsiteX13" fmla="*/ 9079 w 22100"/>
                      <a:gd name="connsiteY13" fmla="*/ -1901 h 33153"/>
                      <a:gd name="connsiteX14" fmla="*/ 869 w 22100"/>
                      <a:gd name="connsiteY14" fmla="*/ 2345 h 33153"/>
                      <a:gd name="connsiteX15" fmla="*/ -1968 w 22100"/>
                      <a:gd name="connsiteY15" fmla="*/ 14666 h 33153"/>
                      <a:gd name="connsiteX16" fmla="*/ 869 w 22100"/>
                      <a:gd name="connsiteY16" fmla="*/ 27000 h 33153"/>
                      <a:gd name="connsiteX17" fmla="*/ 9079 w 22100"/>
                      <a:gd name="connsiteY17" fmla="*/ 31253 h 33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2100" h="33153">
                        <a:moveTo>
                          <a:pt x="9079" y="27829"/>
                        </a:moveTo>
                        <a:cubicBezTo>
                          <a:pt x="6854" y="27829"/>
                          <a:pt x="5179" y="26733"/>
                          <a:pt x="4055" y="24541"/>
                        </a:cubicBezTo>
                        <a:cubicBezTo>
                          <a:pt x="2936" y="22354"/>
                          <a:pt x="2377" y="19062"/>
                          <a:pt x="2377" y="14666"/>
                        </a:cubicBezTo>
                        <a:cubicBezTo>
                          <a:pt x="2377" y="10287"/>
                          <a:pt x="2936" y="7002"/>
                          <a:pt x="4055" y="4811"/>
                        </a:cubicBezTo>
                        <a:cubicBezTo>
                          <a:pt x="5179" y="2619"/>
                          <a:pt x="6854" y="1524"/>
                          <a:pt x="9079" y="1524"/>
                        </a:cubicBezTo>
                        <a:cubicBezTo>
                          <a:pt x="11322" y="1524"/>
                          <a:pt x="13003" y="2619"/>
                          <a:pt x="14122" y="4811"/>
                        </a:cubicBezTo>
                        <a:cubicBezTo>
                          <a:pt x="15246" y="7002"/>
                          <a:pt x="15808" y="10287"/>
                          <a:pt x="15808" y="14666"/>
                        </a:cubicBezTo>
                        <a:cubicBezTo>
                          <a:pt x="15808" y="19062"/>
                          <a:pt x="15246" y="22354"/>
                          <a:pt x="14122" y="24541"/>
                        </a:cubicBezTo>
                        <a:cubicBezTo>
                          <a:pt x="13003" y="26733"/>
                          <a:pt x="11322" y="27829"/>
                          <a:pt x="9079" y="27829"/>
                        </a:cubicBezTo>
                        <a:close/>
                        <a:moveTo>
                          <a:pt x="9079" y="31253"/>
                        </a:moveTo>
                        <a:cubicBezTo>
                          <a:pt x="12665" y="31253"/>
                          <a:pt x="15404" y="29835"/>
                          <a:pt x="17295" y="27000"/>
                        </a:cubicBezTo>
                        <a:cubicBezTo>
                          <a:pt x="19186" y="24169"/>
                          <a:pt x="20132" y="20058"/>
                          <a:pt x="20132" y="14666"/>
                        </a:cubicBezTo>
                        <a:cubicBezTo>
                          <a:pt x="20132" y="9287"/>
                          <a:pt x="19186" y="5181"/>
                          <a:pt x="17295" y="2345"/>
                        </a:cubicBezTo>
                        <a:cubicBezTo>
                          <a:pt x="15404" y="-485"/>
                          <a:pt x="12665" y="-1901"/>
                          <a:pt x="9079" y="-1901"/>
                        </a:cubicBezTo>
                        <a:cubicBezTo>
                          <a:pt x="5497" y="-1901"/>
                          <a:pt x="2760" y="-485"/>
                          <a:pt x="869" y="2345"/>
                        </a:cubicBezTo>
                        <a:cubicBezTo>
                          <a:pt x="-1022" y="5181"/>
                          <a:pt x="-1968" y="9287"/>
                          <a:pt x="-1968" y="14666"/>
                        </a:cubicBezTo>
                        <a:cubicBezTo>
                          <a:pt x="-1968" y="20058"/>
                          <a:pt x="-1022" y="24169"/>
                          <a:pt x="869" y="27000"/>
                        </a:cubicBezTo>
                        <a:cubicBezTo>
                          <a:pt x="2760" y="29835"/>
                          <a:pt x="5497" y="31253"/>
                          <a:pt x="9079" y="3125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" name="Graphic 20">
                  <a:extLst>
                    <a:ext uri="{FF2B5EF4-FFF2-40B4-BE49-F238E27FC236}">
                      <a16:creationId xmlns:a16="http://schemas.microsoft.com/office/drawing/2014/main" id="{5CD03109-5C0E-A712-CC4F-1FA4074AAAB4}"/>
                    </a:ext>
                  </a:extLst>
                </p:cNvPr>
                <p:cNvGrpSpPr/>
                <p:nvPr/>
              </p:nvGrpSpPr>
              <p:grpSpPr>
                <a:xfrm>
                  <a:off x="17770471" y="4917376"/>
                  <a:ext cx="2249630" cy="33153"/>
                  <a:chOff x="17770471" y="4917376"/>
                  <a:chExt cx="2249630" cy="33153"/>
                </a:xfrm>
              </p:grpSpPr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4A63EE06-4F93-79DF-ACBC-03303C63C152}"/>
                      </a:ext>
                    </a:extLst>
                  </p:cNvPr>
                  <p:cNvSpPr/>
                  <p:nvPr/>
                </p:nvSpPr>
                <p:spPr>
                  <a:xfrm>
                    <a:off x="17937480" y="4933250"/>
                    <a:ext cx="2082621" cy="4383"/>
                  </a:xfrm>
                  <a:custGeom>
                    <a:avLst/>
                    <a:gdLst>
                      <a:gd name="connsiteX0" fmla="*/ 0 w 2082621"/>
                      <a:gd name="connsiteY0" fmla="*/ 0 h 4383"/>
                      <a:gd name="connsiteX1" fmla="*/ 2082621 w 2082621"/>
                      <a:gd name="connsiteY1" fmla="*/ 0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82621" h="4383">
                        <a:moveTo>
                          <a:pt x="0" y="0"/>
                        </a:moveTo>
                        <a:lnTo>
                          <a:pt x="2082621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9A8324CC-6587-BA3F-EB6A-F1FA10A62C2B}"/>
                      </a:ext>
                    </a:extLst>
                  </p:cNvPr>
                  <p:cNvSpPr/>
                  <p:nvPr/>
                </p:nvSpPr>
                <p:spPr>
                  <a:xfrm>
                    <a:off x="17922130" y="4933250"/>
                    <a:ext cx="15350" cy="4383"/>
                  </a:xfrm>
                  <a:custGeom>
                    <a:avLst/>
                    <a:gdLst>
                      <a:gd name="connsiteX0" fmla="*/ 15427 w 15350"/>
                      <a:gd name="connsiteY0" fmla="*/ 355 h 4383"/>
                      <a:gd name="connsiteX1" fmla="*/ 77 w 15350"/>
                      <a:gd name="connsiteY1" fmla="*/ 355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350" h="4383">
                        <a:moveTo>
                          <a:pt x="15427" y="355"/>
                        </a:moveTo>
                        <a:lnTo>
                          <a:pt x="77" y="355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9" name="Graphic 20">
                    <a:extLst>
                      <a:ext uri="{FF2B5EF4-FFF2-40B4-BE49-F238E27FC236}">
                        <a16:creationId xmlns:a16="http://schemas.microsoft.com/office/drawing/2014/main" id="{F0E3B276-EB52-5DD0-516E-635E7E405818}"/>
                      </a:ext>
                    </a:extLst>
                  </p:cNvPr>
                  <p:cNvGrpSpPr/>
                  <p:nvPr/>
                </p:nvGrpSpPr>
                <p:grpSpPr>
                  <a:xfrm>
                    <a:off x="17770471" y="4917376"/>
                    <a:ext cx="133392" cy="33153"/>
                    <a:chOff x="17770471" y="4917376"/>
                    <a:chExt cx="133392" cy="33153"/>
                  </a:xfrm>
                  <a:solidFill>
                    <a:srgbClr val="000000"/>
                  </a:solidFill>
                </p:grpSpPr>
                <p:sp>
                  <p:nvSpPr>
                    <p:cNvPr id="250" name="Freeform: Shape 249">
                      <a:extLst>
                        <a:ext uri="{FF2B5EF4-FFF2-40B4-BE49-F238E27FC236}">
                          <a16:creationId xmlns:a16="http://schemas.microsoft.com/office/drawing/2014/main" id="{E481748E-5A9F-2C85-CCED-052A43E3EC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70471" y="4917376"/>
                      <a:ext cx="20297" cy="32530"/>
                    </a:xfrm>
                    <a:custGeom>
                      <a:avLst/>
                      <a:gdLst>
                        <a:gd name="connsiteX0" fmla="*/ 3292 w 20297"/>
                        <a:gd name="connsiteY0" fmla="*/ 1616 h 32530"/>
                        <a:gd name="connsiteX1" fmla="*/ 18389 w 20297"/>
                        <a:gd name="connsiteY1" fmla="*/ 1616 h 32530"/>
                        <a:gd name="connsiteX2" fmla="*/ 18389 w 20297"/>
                        <a:gd name="connsiteY2" fmla="*/ -2020 h 32530"/>
                        <a:gd name="connsiteX3" fmla="*/ -1909 w 20297"/>
                        <a:gd name="connsiteY3" fmla="*/ -2020 h 32530"/>
                        <a:gd name="connsiteX4" fmla="*/ -1909 w 20297"/>
                        <a:gd name="connsiteY4" fmla="*/ 1616 h 32530"/>
                        <a:gd name="connsiteX5" fmla="*/ 4800 w 20297"/>
                        <a:gd name="connsiteY5" fmla="*/ 8451 h 32530"/>
                        <a:gd name="connsiteX6" fmla="*/ 10145 w 20297"/>
                        <a:gd name="connsiteY6" fmla="*/ 13991 h 32530"/>
                        <a:gd name="connsiteX7" fmla="*/ 13044 w 20297"/>
                        <a:gd name="connsiteY7" fmla="*/ 17936 h 32530"/>
                        <a:gd name="connsiteX8" fmla="*/ 13873 w 20297"/>
                        <a:gd name="connsiteY8" fmla="*/ 21114 h 32530"/>
                        <a:gd name="connsiteX9" fmla="*/ 12084 w 20297"/>
                        <a:gd name="connsiteY9" fmla="*/ 25264 h 32530"/>
                        <a:gd name="connsiteX10" fmla="*/ 7424 w 20297"/>
                        <a:gd name="connsiteY10" fmla="*/ 26873 h 32530"/>
                        <a:gd name="connsiteX11" fmla="*/ 3128 w 20297"/>
                        <a:gd name="connsiteY11" fmla="*/ 26168 h 32530"/>
                        <a:gd name="connsiteX12" fmla="*/ -1697 w 20297"/>
                        <a:gd name="connsiteY12" fmla="*/ 24024 h 32530"/>
                        <a:gd name="connsiteX13" fmla="*/ -1697 w 20297"/>
                        <a:gd name="connsiteY13" fmla="*/ 28394 h 32530"/>
                        <a:gd name="connsiteX14" fmla="*/ 3182 w 20297"/>
                        <a:gd name="connsiteY14" fmla="*/ 29976 h 32530"/>
                        <a:gd name="connsiteX15" fmla="*/ 7342 w 20297"/>
                        <a:gd name="connsiteY15" fmla="*/ 30510 h 32530"/>
                        <a:gd name="connsiteX16" fmla="*/ 15264 w 20297"/>
                        <a:gd name="connsiteY16" fmla="*/ 28024 h 32530"/>
                        <a:gd name="connsiteX17" fmla="*/ 18217 w 20297"/>
                        <a:gd name="connsiteY17" fmla="*/ 21394 h 32530"/>
                        <a:gd name="connsiteX18" fmla="*/ 17477 w 20297"/>
                        <a:gd name="connsiteY18" fmla="*/ 17655 h 32530"/>
                        <a:gd name="connsiteX19" fmla="*/ 14791 w 20297"/>
                        <a:gd name="connsiteY19" fmla="*/ 13498 h 32530"/>
                        <a:gd name="connsiteX20" fmla="*/ 11385 w 20297"/>
                        <a:gd name="connsiteY20" fmla="*/ 9910 h 32530"/>
                        <a:gd name="connsiteX21" fmla="*/ 3292 w 20297"/>
                        <a:gd name="connsiteY21" fmla="*/ 1616 h 32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0297" h="32530">
                          <a:moveTo>
                            <a:pt x="3292" y="1616"/>
                          </a:moveTo>
                          <a:lnTo>
                            <a:pt x="18389" y="1616"/>
                          </a:lnTo>
                          <a:lnTo>
                            <a:pt x="18389" y="-2020"/>
                          </a:lnTo>
                          <a:lnTo>
                            <a:pt x="-1909" y="-2020"/>
                          </a:lnTo>
                          <a:lnTo>
                            <a:pt x="-1909" y="1616"/>
                          </a:lnTo>
                          <a:cubicBezTo>
                            <a:pt x="-269" y="3315"/>
                            <a:pt x="1967" y="5593"/>
                            <a:pt x="4800" y="8451"/>
                          </a:cubicBezTo>
                          <a:cubicBezTo>
                            <a:pt x="7637" y="11314"/>
                            <a:pt x="9418" y="13160"/>
                            <a:pt x="10145" y="13991"/>
                          </a:cubicBezTo>
                          <a:cubicBezTo>
                            <a:pt x="11529" y="15544"/>
                            <a:pt x="12495" y="16859"/>
                            <a:pt x="13044" y="17936"/>
                          </a:cubicBezTo>
                          <a:cubicBezTo>
                            <a:pt x="13596" y="19013"/>
                            <a:pt x="13873" y="20073"/>
                            <a:pt x="13873" y="21114"/>
                          </a:cubicBezTo>
                          <a:cubicBezTo>
                            <a:pt x="13873" y="22812"/>
                            <a:pt x="13277" y="24196"/>
                            <a:pt x="12084" y="25264"/>
                          </a:cubicBezTo>
                          <a:cubicBezTo>
                            <a:pt x="10892" y="26337"/>
                            <a:pt x="9338" y="26873"/>
                            <a:pt x="7424" y="26873"/>
                          </a:cubicBezTo>
                          <a:cubicBezTo>
                            <a:pt x="6067" y="26873"/>
                            <a:pt x="4635" y="26638"/>
                            <a:pt x="3128" y="26168"/>
                          </a:cubicBezTo>
                          <a:cubicBezTo>
                            <a:pt x="1625" y="25698"/>
                            <a:pt x="16" y="24983"/>
                            <a:pt x="-1697" y="24024"/>
                          </a:cubicBezTo>
                          <a:lnTo>
                            <a:pt x="-1697" y="28394"/>
                          </a:lnTo>
                          <a:cubicBezTo>
                            <a:pt x="44" y="29092"/>
                            <a:pt x="1670" y="29619"/>
                            <a:pt x="3182" y="29976"/>
                          </a:cubicBezTo>
                          <a:cubicBezTo>
                            <a:pt x="4699" y="30332"/>
                            <a:pt x="6086" y="30510"/>
                            <a:pt x="7342" y="30510"/>
                          </a:cubicBezTo>
                          <a:cubicBezTo>
                            <a:pt x="10654" y="30510"/>
                            <a:pt x="13295" y="29681"/>
                            <a:pt x="15264" y="28024"/>
                          </a:cubicBezTo>
                          <a:cubicBezTo>
                            <a:pt x="17233" y="26371"/>
                            <a:pt x="18217" y="24161"/>
                            <a:pt x="18217" y="21394"/>
                          </a:cubicBezTo>
                          <a:cubicBezTo>
                            <a:pt x="18217" y="20080"/>
                            <a:pt x="17971" y="18833"/>
                            <a:pt x="17477" y="17655"/>
                          </a:cubicBezTo>
                          <a:cubicBezTo>
                            <a:pt x="16989" y="16482"/>
                            <a:pt x="16093" y="15096"/>
                            <a:pt x="14791" y="13498"/>
                          </a:cubicBezTo>
                          <a:cubicBezTo>
                            <a:pt x="14435" y="13083"/>
                            <a:pt x="13299" y="11887"/>
                            <a:pt x="11385" y="9910"/>
                          </a:cubicBezTo>
                          <a:cubicBezTo>
                            <a:pt x="9476" y="7933"/>
                            <a:pt x="6778" y="5168"/>
                            <a:pt x="3292" y="161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1" name="Freeform: Shape 250">
                      <a:extLst>
                        <a:ext uri="{FF2B5EF4-FFF2-40B4-BE49-F238E27FC236}">
                          <a16:creationId xmlns:a16="http://schemas.microsoft.com/office/drawing/2014/main" id="{DE4A9B47-9A95-D300-83C8-B0A39EE7855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98053" y="4917376"/>
                      <a:ext cx="22100" cy="33153"/>
                    </a:xfrm>
                    <a:custGeom>
                      <a:avLst/>
                      <a:gdLst>
                        <a:gd name="connsiteX0" fmla="*/ 9059 w 22100"/>
                        <a:gd name="connsiteY0" fmla="*/ 27754 h 33153"/>
                        <a:gd name="connsiteX1" fmla="*/ 4036 w 22100"/>
                        <a:gd name="connsiteY1" fmla="*/ 24467 h 33153"/>
                        <a:gd name="connsiteX2" fmla="*/ 2357 w 22100"/>
                        <a:gd name="connsiteY2" fmla="*/ 14592 h 33153"/>
                        <a:gd name="connsiteX3" fmla="*/ 4036 w 22100"/>
                        <a:gd name="connsiteY3" fmla="*/ 4737 h 33153"/>
                        <a:gd name="connsiteX4" fmla="*/ 9059 w 22100"/>
                        <a:gd name="connsiteY4" fmla="*/ 1449 h 33153"/>
                        <a:gd name="connsiteX5" fmla="*/ 14103 w 22100"/>
                        <a:gd name="connsiteY5" fmla="*/ 4737 h 33153"/>
                        <a:gd name="connsiteX6" fmla="*/ 15789 w 22100"/>
                        <a:gd name="connsiteY6" fmla="*/ 14592 h 33153"/>
                        <a:gd name="connsiteX7" fmla="*/ 14103 w 22100"/>
                        <a:gd name="connsiteY7" fmla="*/ 24467 h 33153"/>
                        <a:gd name="connsiteX8" fmla="*/ 9059 w 22100"/>
                        <a:gd name="connsiteY8" fmla="*/ 27754 h 33153"/>
                        <a:gd name="connsiteX9" fmla="*/ 9059 w 22100"/>
                        <a:gd name="connsiteY9" fmla="*/ 31179 h 33153"/>
                        <a:gd name="connsiteX10" fmla="*/ 17276 w 22100"/>
                        <a:gd name="connsiteY10" fmla="*/ 26926 h 33153"/>
                        <a:gd name="connsiteX11" fmla="*/ 20113 w 22100"/>
                        <a:gd name="connsiteY11" fmla="*/ 14592 h 33153"/>
                        <a:gd name="connsiteX12" fmla="*/ 17276 w 22100"/>
                        <a:gd name="connsiteY12" fmla="*/ 2271 h 33153"/>
                        <a:gd name="connsiteX13" fmla="*/ 9059 w 22100"/>
                        <a:gd name="connsiteY13" fmla="*/ -1975 h 33153"/>
                        <a:gd name="connsiteX14" fmla="*/ 850 w 22100"/>
                        <a:gd name="connsiteY14" fmla="*/ 2271 h 33153"/>
                        <a:gd name="connsiteX15" fmla="*/ -1987 w 22100"/>
                        <a:gd name="connsiteY15" fmla="*/ 14592 h 33153"/>
                        <a:gd name="connsiteX16" fmla="*/ 850 w 22100"/>
                        <a:gd name="connsiteY16" fmla="*/ 26926 h 33153"/>
                        <a:gd name="connsiteX17" fmla="*/ 9059 w 22100"/>
                        <a:gd name="connsiteY17" fmla="*/ 31179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59" y="27754"/>
                          </a:moveTo>
                          <a:cubicBezTo>
                            <a:pt x="6835" y="27754"/>
                            <a:pt x="5160" y="26659"/>
                            <a:pt x="4036" y="24467"/>
                          </a:cubicBezTo>
                          <a:cubicBezTo>
                            <a:pt x="2917" y="22280"/>
                            <a:pt x="2357" y="18988"/>
                            <a:pt x="2357" y="14592"/>
                          </a:cubicBezTo>
                          <a:cubicBezTo>
                            <a:pt x="2357" y="10213"/>
                            <a:pt x="2917" y="6928"/>
                            <a:pt x="4036" y="4737"/>
                          </a:cubicBezTo>
                          <a:cubicBezTo>
                            <a:pt x="5160" y="2545"/>
                            <a:pt x="6835" y="1449"/>
                            <a:pt x="9059" y="1449"/>
                          </a:cubicBezTo>
                          <a:cubicBezTo>
                            <a:pt x="11303" y="1449"/>
                            <a:pt x="12984" y="2545"/>
                            <a:pt x="14103" y="4737"/>
                          </a:cubicBezTo>
                          <a:cubicBezTo>
                            <a:pt x="15227" y="6928"/>
                            <a:pt x="15789" y="10213"/>
                            <a:pt x="15789" y="14592"/>
                          </a:cubicBezTo>
                          <a:cubicBezTo>
                            <a:pt x="15789" y="18988"/>
                            <a:pt x="15227" y="22280"/>
                            <a:pt x="14103" y="24467"/>
                          </a:cubicBezTo>
                          <a:cubicBezTo>
                            <a:pt x="12984" y="26659"/>
                            <a:pt x="11303" y="27754"/>
                            <a:pt x="9059" y="27754"/>
                          </a:cubicBezTo>
                          <a:close/>
                          <a:moveTo>
                            <a:pt x="9059" y="31179"/>
                          </a:moveTo>
                          <a:cubicBezTo>
                            <a:pt x="12646" y="31179"/>
                            <a:pt x="15385" y="29761"/>
                            <a:pt x="17276" y="26926"/>
                          </a:cubicBezTo>
                          <a:cubicBezTo>
                            <a:pt x="19167" y="24095"/>
                            <a:pt x="20113" y="19984"/>
                            <a:pt x="20113" y="14592"/>
                          </a:cubicBezTo>
                          <a:cubicBezTo>
                            <a:pt x="20113" y="9213"/>
                            <a:pt x="19167" y="5106"/>
                            <a:pt x="17276" y="2271"/>
                          </a:cubicBezTo>
                          <a:cubicBezTo>
                            <a:pt x="15385" y="-559"/>
                            <a:pt x="12646" y="-1975"/>
                            <a:pt x="9059" y="-1975"/>
                          </a:cubicBezTo>
                          <a:cubicBezTo>
                            <a:pt x="5478" y="-1975"/>
                            <a:pt x="2741" y="-559"/>
                            <a:pt x="850" y="2271"/>
                          </a:cubicBezTo>
                          <a:cubicBezTo>
                            <a:pt x="-1041" y="5106"/>
                            <a:pt x="-1987" y="9213"/>
                            <a:pt x="-1987" y="14592"/>
                          </a:cubicBezTo>
                          <a:cubicBezTo>
                            <a:pt x="-1987" y="19984"/>
                            <a:pt x="-1041" y="24095"/>
                            <a:pt x="850" y="26926"/>
                          </a:cubicBezTo>
                          <a:cubicBezTo>
                            <a:pt x="2741" y="29761"/>
                            <a:pt x="5478" y="31179"/>
                            <a:pt x="9059" y="3117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2" name="Freeform: Shape 251">
                      <a:extLst>
                        <a:ext uri="{FF2B5EF4-FFF2-40B4-BE49-F238E27FC236}">
                          <a16:creationId xmlns:a16="http://schemas.microsoft.com/office/drawing/2014/main" id="{6D870216-841F-EF73-F7B6-51CB74B531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25956" y="4917376"/>
                      <a:ext cx="22100" cy="33153"/>
                    </a:xfrm>
                    <a:custGeom>
                      <a:avLst/>
                      <a:gdLst>
                        <a:gd name="connsiteX0" fmla="*/ 9066 w 22100"/>
                        <a:gd name="connsiteY0" fmla="*/ 27754 h 33153"/>
                        <a:gd name="connsiteX1" fmla="*/ 4043 w 22100"/>
                        <a:gd name="connsiteY1" fmla="*/ 24467 h 33153"/>
                        <a:gd name="connsiteX2" fmla="*/ 2364 w 22100"/>
                        <a:gd name="connsiteY2" fmla="*/ 14592 h 33153"/>
                        <a:gd name="connsiteX3" fmla="*/ 4043 w 22100"/>
                        <a:gd name="connsiteY3" fmla="*/ 4737 h 33153"/>
                        <a:gd name="connsiteX4" fmla="*/ 9066 w 22100"/>
                        <a:gd name="connsiteY4" fmla="*/ 1449 h 33153"/>
                        <a:gd name="connsiteX5" fmla="*/ 14109 w 22100"/>
                        <a:gd name="connsiteY5" fmla="*/ 4737 h 33153"/>
                        <a:gd name="connsiteX6" fmla="*/ 15795 w 22100"/>
                        <a:gd name="connsiteY6" fmla="*/ 14592 h 33153"/>
                        <a:gd name="connsiteX7" fmla="*/ 14109 w 22100"/>
                        <a:gd name="connsiteY7" fmla="*/ 24467 h 33153"/>
                        <a:gd name="connsiteX8" fmla="*/ 9066 w 22100"/>
                        <a:gd name="connsiteY8" fmla="*/ 27754 h 33153"/>
                        <a:gd name="connsiteX9" fmla="*/ 9066 w 22100"/>
                        <a:gd name="connsiteY9" fmla="*/ 31179 h 33153"/>
                        <a:gd name="connsiteX10" fmla="*/ 17282 w 22100"/>
                        <a:gd name="connsiteY10" fmla="*/ 26926 h 33153"/>
                        <a:gd name="connsiteX11" fmla="*/ 20119 w 22100"/>
                        <a:gd name="connsiteY11" fmla="*/ 14592 h 33153"/>
                        <a:gd name="connsiteX12" fmla="*/ 17282 w 22100"/>
                        <a:gd name="connsiteY12" fmla="*/ 2271 h 33153"/>
                        <a:gd name="connsiteX13" fmla="*/ 9066 w 22100"/>
                        <a:gd name="connsiteY13" fmla="*/ -1975 h 33153"/>
                        <a:gd name="connsiteX14" fmla="*/ 856 w 22100"/>
                        <a:gd name="connsiteY14" fmla="*/ 2271 h 33153"/>
                        <a:gd name="connsiteX15" fmla="*/ -1981 w 22100"/>
                        <a:gd name="connsiteY15" fmla="*/ 14592 h 33153"/>
                        <a:gd name="connsiteX16" fmla="*/ 856 w 22100"/>
                        <a:gd name="connsiteY16" fmla="*/ 26926 h 33153"/>
                        <a:gd name="connsiteX17" fmla="*/ 9066 w 22100"/>
                        <a:gd name="connsiteY17" fmla="*/ 31179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66" y="27754"/>
                          </a:moveTo>
                          <a:cubicBezTo>
                            <a:pt x="6841" y="27754"/>
                            <a:pt x="5167" y="26659"/>
                            <a:pt x="4043" y="24467"/>
                          </a:cubicBezTo>
                          <a:cubicBezTo>
                            <a:pt x="2924" y="22280"/>
                            <a:pt x="2364" y="18988"/>
                            <a:pt x="2364" y="14592"/>
                          </a:cubicBezTo>
                          <a:cubicBezTo>
                            <a:pt x="2364" y="10213"/>
                            <a:pt x="2924" y="6928"/>
                            <a:pt x="4043" y="4737"/>
                          </a:cubicBezTo>
                          <a:cubicBezTo>
                            <a:pt x="5167" y="2545"/>
                            <a:pt x="6841" y="1449"/>
                            <a:pt x="9066" y="1449"/>
                          </a:cubicBezTo>
                          <a:cubicBezTo>
                            <a:pt x="11309" y="1449"/>
                            <a:pt x="12990" y="2545"/>
                            <a:pt x="14109" y="4737"/>
                          </a:cubicBezTo>
                          <a:cubicBezTo>
                            <a:pt x="15233" y="6928"/>
                            <a:pt x="15795" y="10213"/>
                            <a:pt x="15795" y="14592"/>
                          </a:cubicBezTo>
                          <a:cubicBezTo>
                            <a:pt x="15795" y="18988"/>
                            <a:pt x="15233" y="22280"/>
                            <a:pt x="14109" y="24467"/>
                          </a:cubicBezTo>
                          <a:cubicBezTo>
                            <a:pt x="12990" y="26659"/>
                            <a:pt x="11309" y="27754"/>
                            <a:pt x="9066" y="27754"/>
                          </a:cubicBezTo>
                          <a:close/>
                          <a:moveTo>
                            <a:pt x="9066" y="31179"/>
                          </a:moveTo>
                          <a:cubicBezTo>
                            <a:pt x="12652" y="31179"/>
                            <a:pt x="15391" y="29761"/>
                            <a:pt x="17282" y="26926"/>
                          </a:cubicBezTo>
                          <a:cubicBezTo>
                            <a:pt x="19174" y="24095"/>
                            <a:pt x="20119" y="19984"/>
                            <a:pt x="20119" y="14592"/>
                          </a:cubicBezTo>
                          <a:cubicBezTo>
                            <a:pt x="20119" y="9213"/>
                            <a:pt x="19174" y="5106"/>
                            <a:pt x="17282" y="2271"/>
                          </a:cubicBezTo>
                          <a:cubicBezTo>
                            <a:pt x="15391" y="-559"/>
                            <a:pt x="12652" y="-1975"/>
                            <a:pt x="9066" y="-1975"/>
                          </a:cubicBezTo>
                          <a:cubicBezTo>
                            <a:pt x="5484" y="-1975"/>
                            <a:pt x="2748" y="-559"/>
                            <a:pt x="856" y="2271"/>
                          </a:cubicBezTo>
                          <a:cubicBezTo>
                            <a:pt x="-1035" y="5106"/>
                            <a:pt x="-1981" y="9213"/>
                            <a:pt x="-1981" y="14592"/>
                          </a:cubicBezTo>
                          <a:cubicBezTo>
                            <a:pt x="-1981" y="19984"/>
                            <a:pt x="-1035" y="24095"/>
                            <a:pt x="856" y="26926"/>
                          </a:cubicBezTo>
                          <a:cubicBezTo>
                            <a:pt x="2748" y="29761"/>
                            <a:pt x="5484" y="31179"/>
                            <a:pt x="9066" y="3117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3" name="Freeform: Shape 252">
                      <a:extLst>
                        <a:ext uri="{FF2B5EF4-FFF2-40B4-BE49-F238E27FC236}">
                          <a16:creationId xmlns:a16="http://schemas.microsoft.com/office/drawing/2014/main" id="{2456FA35-DFF8-2544-770A-AF4AF069D3D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53860" y="4917376"/>
                      <a:ext cx="22100" cy="33153"/>
                    </a:xfrm>
                    <a:custGeom>
                      <a:avLst/>
                      <a:gdLst>
                        <a:gd name="connsiteX0" fmla="*/ 9072 w 22100"/>
                        <a:gd name="connsiteY0" fmla="*/ 27754 h 33153"/>
                        <a:gd name="connsiteX1" fmla="*/ 4049 w 22100"/>
                        <a:gd name="connsiteY1" fmla="*/ 24467 h 33153"/>
                        <a:gd name="connsiteX2" fmla="*/ 2370 w 22100"/>
                        <a:gd name="connsiteY2" fmla="*/ 14592 h 33153"/>
                        <a:gd name="connsiteX3" fmla="*/ 4049 w 22100"/>
                        <a:gd name="connsiteY3" fmla="*/ 4737 h 33153"/>
                        <a:gd name="connsiteX4" fmla="*/ 9072 w 22100"/>
                        <a:gd name="connsiteY4" fmla="*/ 1449 h 33153"/>
                        <a:gd name="connsiteX5" fmla="*/ 14116 w 22100"/>
                        <a:gd name="connsiteY5" fmla="*/ 4737 h 33153"/>
                        <a:gd name="connsiteX6" fmla="*/ 15802 w 22100"/>
                        <a:gd name="connsiteY6" fmla="*/ 14592 h 33153"/>
                        <a:gd name="connsiteX7" fmla="*/ 14116 w 22100"/>
                        <a:gd name="connsiteY7" fmla="*/ 24467 h 33153"/>
                        <a:gd name="connsiteX8" fmla="*/ 9072 w 22100"/>
                        <a:gd name="connsiteY8" fmla="*/ 27754 h 33153"/>
                        <a:gd name="connsiteX9" fmla="*/ 9072 w 22100"/>
                        <a:gd name="connsiteY9" fmla="*/ 31179 h 33153"/>
                        <a:gd name="connsiteX10" fmla="*/ 17289 w 22100"/>
                        <a:gd name="connsiteY10" fmla="*/ 26926 h 33153"/>
                        <a:gd name="connsiteX11" fmla="*/ 20126 w 22100"/>
                        <a:gd name="connsiteY11" fmla="*/ 14592 h 33153"/>
                        <a:gd name="connsiteX12" fmla="*/ 17289 w 22100"/>
                        <a:gd name="connsiteY12" fmla="*/ 2271 h 33153"/>
                        <a:gd name="connsiteX13" fmla="*/ 9072 w 22100"/>
                        <a:gd name="connsiteY13" fmla="*/ -1975 h 33153"/>
                        <a:gd name="connsiteX14" fmla="*/ 863 w 22100"/>
                        <a:gd name="connsiteY14" fmla="*/ 2271 h 33153"/>
                        <a:gd name="connsiteX15" fmla="*/ -1974 w 22100"/>
                        <a:gd name="connsiteY15" fmla="*/ 14592 h 33153"/>
                        <a:gd name="connsiteX16" fmla="*/ 863 w 22100"/>
                        <a:gd name="connsiteY16" fmla="*/ 26926 h 33153"/>
                        <a:gd name="connsiteX17" fmla="*/ 9072 w 22100"/>
                        <a:gd name="connsiteY17" fmla="*/ 31179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72" y="27754"/>
                          </a:moveTo>
                          <a:cubicBezTo>
                            <a:pt x="6847" y="27754"/>
                            <a:pt x="5173" y="26659"/>
                            <a:pt x="4049" y="24467"/>
                          </a:cubicBezTo>
                          <a:cubicBezTo>
                            <a:pt x="2930" y="22280"/>
                            <a:pt x="2370" y="18988"/>
                            <a:pt x="2370" y="14592"/>
                          </a:cubicBezTo>
                          <a:cubicBezTo>
                            <a:pt x="2370" y="10213"/>
                            <a:pt x="2930" y="6928"/>
                            <a:pt x="4049" y="4737"/>
                          </a:cubicBezTo>
                          <a:cubicBezTo>
                            <a:pt x="5173" y="2545"/>
                            <a:pt x="6847" y="1449"/>
                            <a:pt x="9072" y="1449"/>
                          </a:cubicBezTo>
                          <a:cubicBezTo>
                            <a:pt x="11315" y="1449"/>
                            <a:pt x="12997" y="2545"/>
                            <a:pt x="14116" y="4737"/>
                          </a:cubicBezTo>
                          <a:cubicBezTo>
                            <a:pt x="15240" y="6928"/>
                            <a:pt x="15802" y="10213"/>
                            <a:pt x="15802" y="14592"/>
                          </a:cubicBezTo>
                          <a:cubicBezTo>
                            <a:pt x="15802" y="18988"/>
                            <a:pt x="15240" y="22280"/>
                            <a:pt x="14116" y="24467"/>
                          </a:cubicBezTo>
                          <a:cubicBezTo>
                            <a:pt x="12997" y="26659"/>
                            <a:pt x="11315" y="27754"/>
                            <a:pt x="9072" y="27754"/>
                          </a:cubicBezTo>
                          <a:close/>
                          <a:moveTo>
                            <a:pt x="9072" y="31179"/>
                          </a:moveTo>
                          <a:cubicBezTo>
                            <a:pt x="12658" y="31179"/>
                            <a:pt x="15397" y="29761"/>
                            <a:pt x="17289" y="26926"/>
                          </a:cubicBezTo>
                          <a:cubicBezTo>
                            <a:pt x="19180" y="24095"/>
                            <a:pt x="20126" y="19984"/>
                            <a:pt x="20126" y="14592"/>
                          </a:cubicBezTo>
                          <a:cubicBezTo>
                            <a:pt x="20126" y="9213"/>
                            <a:pt x="19180" y="5106"/>
                            <a:pt x="17289" y="2271"/>
                          </a:cubicBezTo>
                          <a:cubicBezTo>
                            <a:pt x="15397" y="-559"/>
                            <a:pt x="12658" y="-1975"/>
                            <a:pt x="9072" y="-1975"/>
                          </a:cubicBezTo>
                          <a:cubicBezTo>
                            <a:pt x="5490" y="-1975"/>
                            <a:pt x="2754" y="-559"/>
                            <a:pt x="863" y="2271"/>
                          </a:cubicBezTo>
                          <a:cubicBezTo>
                            <a:pt x="-1029" y="5106"/>
                            <a:pt x="-1974" y="9213"/>
                            <a:pt x="-1974" y="14592"/>
                          </a:cubicBezTo>
                          <a:cubicBezTo>
                            <a:pt x="-1974" y="19984"/>
                            <a:pt x="-1029" y="24095"/>
                            <a:pt x="863" y="26926"/>
                          </a:cubicBezTo>
                          <a:cubicBezTo>
                            <a:pt x="2754" y="29761"/>
                            <a:pt x="5490" y="31179"/>
                            <a:pt x="9072" y="3117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4" name="Freeform: Shape 253">
                      <a:extLst>
                        <a:ext uri="{FF2B5EF4-FFF2-40B4-BE49-F238E27FC236}">
                          <a16:creationId xmlns:a16="http://schemas.microsoft.com/office/drawing/2014/main" id="{FF6191F1-9AAB-23AE-0519-0F38ED65AE6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81764" y="4917376"/>
                      <a:ext cx="22100" cy="33153"/>
                    </a:xfrm>
                    <a:custGeom>
                      <a:avLst/>
                      <a:gdLst>
                        <a:gd name="connsiteX0" fmla="*/ 9079 w 22100"/>
                        <a:gd name="connsiteY0" fmla="*/ 27754 h 33153"/>
                        <a:gd name="connsiteX1" fmla="*/ 4055 w 22100"/>
                        <a:gd name="connsiteY1" fmla="*/ 24467 h 33153"/>
                        <a:gd name="connsiteX2" fmla="*/ 2377 w 22100"/>
                        <a:gd name="connsiteY2" fmla="*/ 14592 h 33153"/>
                        <a:gd name="connsiteX3" fmla="*/ 4055 w 22100"/>
                        <a:gd name="connsiteY3" fmla="*/ 4737 h 33153"/>
                        <a:gd name="connsiteX4" fmla="*/ 9079 w 22100"/>
                        <a:gd name="connsiteY4" fmla="*/ 1449 h 33153"/>
                        <a:gd name="connsiteX5" fmla="*/ 14122 w 22100"/>
                        <a:gd name="connsiteY5" fmla="*/ 4737 h 33153"/>
                        <a:gd name="connsiteX6" fmla="*/ 15808 w 22100"/>
                        <a:gd name="connsiteY6" fmla="*/ 14592 h 33153"/>
                        <a:gd name="connsiteX7" fmla="*/ 14122 w 22100"/>
                        <a:gd name="connsiteY7" fmla="*/ 24467 h 33153"/>
                        <a:gd name="connsiteX8" fmla="*/ 9079 w 22100"/>
                        <a:gd name="connsiteY8" fmla="*/ 27754 h 33153"/>
                        <a:gd name="connsiteX9" fmla="*/ 9079 w 22100"/>
                        <a:gd name="connsiteY9" fmla="*/ 31179 h 33153"/>
                        <a:gd name="connsiteX10" fmla="*/ 17295 w 22100"/>
                        <a:gd name="connsiteY10" fmla="*/ 26926 h 33153"/>
                        <a:gd name="connsiteX11" fmla="*/ 20132 w 22100"/>
                        <a:gd name="connsiteY11" fmla="*/ 14592 h 33153"/>
                        <a:gd name="connsiteX12" fmla="*/ 17295 w 22100"/>
                        <a:gd name="connsiteY12" fmla="*/ 2271 h 33153"/>
                        <a:gd name="connsiteX13" fmla="*/ 9079 w 22100"/>
                        <a:gd name="connsiteY13" fmla="*/ -1975 h 33153"/>
                        <a:gd name="connsiteX14" fmla="*/ 869 w 22100"/>
                        <a:gd name="connsiteY14" fmla="*/ 2271 h 33153"/>
                        <a:gd name="connsiteX15" fmla="*/ -1968 w 22100"/>
                        <a:gd name="connsiteY15" fmla="*/ 14592 h 33153"/>
                        <a:gd name="connsiteX16" fmla="*/ 869 w 22100"/>
                        <a:gd name="connsiteY16" fmla="*/ 26926 h 33153"/>
                        <a:gd name="connsiteX17" fmla="*/ 9079 w 22100"/>
                        <a:gd name="connsiteY17" fmla="*/ 31179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79" y="27754"/>
                          </a:moveTo>
                          <a:cubicBezTo>
                            <a:pt x="6854" y="27754"/>
                            <a:pt x="5179" y="26659"/>
                            <a:pt x="4055" y="24467"/>
                          </a:cubicBezTo>
                          <a:cubicBezTo>
                            <a:pt x="2936" y="22280"/>
                            <a:pt x="2377" y="18988"/>
                            <a:pt x="2377" y="14592"/>
                          </a:cubicBezTo>
                          <a:cubicBezTo>
                            <a:pt x="2377" y="10213"/>
                            <a:pt x="2936" y="6928"/>
                            <a:pt x="4055" y="4737"/>
                          </a:cubicBezTo>
                          <a:cubicBezTo>
                            <a:pt x="5179" y="2545"/>
                            <a:pt x="6854" y="1449"/>
                            <a:pt x="9079" y="1449"/>
                          </a:cubicBezTo>
                          <a:cubicBezTo>
                            <a:pt x="11322" y="1449"/>
                            <a:pt x="13003" y="2545"/>
                            <a:pt x="14122" y="4737"/>
                          </a:cubicBezTo>
                          <a:cubicBezTo>
                            <a:pt x="15246" y="6928"/>
                            <a:pt x="15808" y="10213"/>
                            <a:pt x="15808" y="14592"/>
                          </a:cubicBezTo>
                          <a:cubicBezTo>
                            <a:pt x="15808" y="18988"/>
                            <a:pt x="15246" y="22280"/>
                            <a:pt x="14122" y="24467"/>
                          </a:cubicBezTo>
                          <a:cubicBezTo>
                            <a:pt x="13003" y="26659"/>
                            <a:pt x="11322" y="27754"/>
                            <a:pt x="9079" y="27754"/>
                          </a:cubicBezTo>
                          <a:close/>
                          <a:moveTo>
                            <a:pt x="9079" y="31179"/>
                          </a:moveTo>
                          <a:cubicBezTo>
                            <a:pt x="12665" y="31179"/>
                            <a:pt x="15404" y="29761"/>
                            <a:pt x="17295" y="26926"/>
                          </a:cubicBezTo>
                          <a:cubicBezTo>
                            <a:pt x="19186" y="24095"/>
                            <a:pt x="20132" y="19984"/>
                            <a:pt x="20132" y="14592"/>
                          </a:cubicBezTo>
                          <a:cubicBezTo>
                            <a:pt x="20132" y="9213"/>
                            <a:pt x="19186" y="5106"/>
                            <a:pt x="17295" y="2271"/>
                          </a:cubicBezTo>
                          <a:cubicBezTo>
                            <a:pt x="15404" y="-559"/>
                            <a:pt x="12665" y="-1975"/>
                            <a:pt x="9079" y="-1975"/>
                          </a:cubicBezTo>
                          <a:cubicBezTo>
                            <a:pt x="5497" y="-1975"/>
                            <a:pt x="2760" y="-559"/>
                            <a:pt x="869" y="2271"/>
                          </a:cubicBezTo>
                          <a:cubicBezTo>
                            <a:pt x="-1022" y="5106"/>
                            <a:pt x="-1968" y="9213"/>
                            <a:pt x="-1968" y="14592"/>
                          </a:cubicBezTo>
                          <a:cubicBezTo>
                            <a:pt x="-1968" y="19984"/>
                            <a:pt x="-1022" y="24095"/>
                            <a:pt x="869" y="26926"/>
                          </a:cubicBezTo>
                          <a:cubicBezTo>
                            <a:pt x="2760" y="29761"/>
                            <a:pt x="5497" y="31179"/>
                            <a:pt x="9079" y="3117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55" name="Graphic 20">
                  <a:extLst>
                    <a:ext uri="{FF2B5EF4-FFF2-40B4-BE49-F238E27FC236}">
                      <a16:creationId xmlns:a16="http://schemas.microsoft.com/office/drawing/2014/main" id="{0B6A8B39-4700-7746-203C-CFF8EA7D4011}"/>
                    </a:ext>
                  </a:extLst>
                </p:cNvPr>
                <p:cNvGrpSpPr/>
                <p:nvPr/>
              </p:nvGrpSpPr>
              <p:grpSpPr>
                <a:xfrm>
                  <a:off x="17769402" y="4592248"/>
                  <a:ext cx="2250699" cy="33153"/>
                  <a:chOff x="17769402" y="4592248"/>
                  <a:chExt cx="2250699" cy="33153"/>
                </a:xfrm>
              </p:grpSpPr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9D08FF2E-505C-449B-9BEC-E6162D0A2BA4}"/>
                      </a:ext>
                    </a:extLst>
                  </p:cNvPr>
                  <p:cNvSpPr/>
                  <p:nvPr/>
                </p:nvSpPr>
                <p:spPr>
                  <a:xfrm>
                    <a:off x="17937480" y="4608127"/>
                    <a:ext cx="2082621" cy="4383"/>
                  </a:xfrm>
                  <a:custGeom>
                    <a:avLst/>
                    <a:gdLst>
                      <a:gd name="connsiteX0" fmla="*/ 0 w 2082621"/>
                      <a:gd name="connsiteY0" fmla="*/ 0 h 4383"/>
                      <a:gd name="connsiteX1" fmla="*/ 2082621 w 2082621"/>
                      <a:gd name="connsiteY1" fmla="*/ 0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82621" h="4383">
                        <a:moveTo>
                          <a:pt x="0" y="0"/>
                        </a:moveTo>
                        <a:lnTo>
                          <a:pt x="2082621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03CA745E-89E4-9C54-6793-15E5800BDC4C}"/>
                      </a:ext>
                    </a:extLst>
                  </p:cNvPr>
                  <p:cNvSpPr/>
                  <p:nvPr/>
                </p:nvSpPr>
                <p:spPr>
                  <a:xfrm>
                    <a:off x="17922130" y="4608127"/>
                    <a:ext cx="15350" cy="4383"/>
                  </a:xfrm>
                  <a:custGeom>
                    <a:avLst/>
                    <a:gdLst>
                      <a:gd name="connsiteX0" fmla="*/ 15427 w 15350"/>
                      <a:gd name="connsiteY0" fmla="*/ 280 h 4383"/>
                      <a:gd name="connsiteX1" fmla="*/ 77 w 15350"/>
                      <a:gd name="connsiteY1" fmla="*/ 280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350" h="4383">
                        <a:moveTo>
                          <a:pt x="15427" y="280"/>
                        </a:moveTo>
                        <a:lnTo>
                          <a:pt x="77" y="280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58" name="Graphic 20">
                    <a:extLst>
                      <a:ext uri="{FF2B5EF4-FFF2-40B4-BE49-F238E27FC236}">
                        <a16:creationId xmlns:a16="http://schemas.microsoft.com/office/drawing/2014/main" id="{DAEEA742-8128-9AB4-B997-A0D5F616FE69}"/>
                      </a:ext>
                    </a:extLst>
                  </p:cNvPr>
                  <p:cNvGrpSpPr/>
                  <p:nvPr/>
                </p:nvGrpSpPr>
                <p:grpSpPr>
                  <a:xfrm>
                    <a:off x="17769402" y="4592248"/>
                    <a:ext cx="134461" cy="33153"/>
                    <a:chOff x="17769402" y="4592248"/>
                    <a:chExt cx="134461" cy="33153"/>
                  </a:xfrm>
                  <a:solidFill>
                    <a:srgbClr val="000000"/>
                  </a:solidFill>
                </p:grpSpPr>
                <p:sp>
                  <p:nvSpPr>
                    <p:cNvPr id="259" name="Freeform: Shape 258">
                      <a:extLst>
                        <a:ext uri="{FF2B5EF4-FFF2-40B4-BE49-F238E27FC236}">
                          <a16:creationId xmlns:a16="http://schemas.microsoft.com/office/drawing/2014/main" id="{95CBA75A-8FF0-1FA1-8FFA-1A5716CDD87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69402" y="4592823"/>
                      <a:ext cx="23299" cy="31954"/>
                    </a:xfrm>
                    <a:custGeom>
                      <a:avLst/>
                      <a:gdLst>
                        <a:gd name="connsiteX0" fmla="*/ 12460 w 23299"/>
                        <a:gd name="connsiteY0" fmla="*/ 26136 h 31954"/>
                        <a:gd name="connsiteX1" fmla="*/ 1537 w 23299"/>
                        <a:gd name="connsiteY1" fmla="*/ 9076 h 31954"/>
                        <a:gd name="connsiteX2" fmla="*/ 12460 w 23299"/>
                        <a:gd name="connsiteY2" fmla="*/ 9076 h 31954"/>
                        <a:gd name="connsiteX3" fmla="*/ 12460 w 23299"/>
                        <a:gd name="connsiteY3" fmla="*/ 26136 h 31954"/>
                        <a:gd name="connsiteX4" fmla="*/ 11322 w 23299"/>
                        <a:gd name="connsiteY4" fmla="*/ 29902 h 31954"/>
                        <a:gd name="connsiteX5" fmla="*/ 16763 w 23299"/>
                        <a:gd name="connsiteY5" fmla="*/ 29902 h 31954"/>
                        <a:gd name="connsiteX6" fmla="*/ 16763 w 23299"/>
                        <a:gd name="connsiteY6" fmla="*/ 9076 h 31954"/>
                        <a:gd name="connsiteX7" fmla="*/ 21327 w 23299"/>
                        <a:gd name="connsiteY7" fmla="*/ 9076 h 31954"/>
                        <a:gd name="connsiteX8" fmla="*/ 21327 w 23299"/>
                        <a:gd name="connsiteY8" fmla="*/ 5481 h 31954"/>
                        <a:gd name="connsiteX9" fmla="*/ 16763 w 23299"/>
                        <a:gd name="connsiteY9" fmla="*/ 5481 h 31954"/>
                        <a:gd name="connsiteX10" fmla="*/ 16763 w 23299"/>
                        <a:gd name="connsiteY10" fmla="*/ -2053 h 31954"/>
                        <a:gd name="connsiteX11" fmla="*/ 12460 w 23299"/>
                        <a:gd name="connsiteY11" fmla="*/ -2053 h 31954"/>
                        <a:gd name="connsiteX12" fmla="*/ 12460 w 23299"/>
                        <a:gd name="connsiteY12" fmla="*/ 5481 h 31954"/>
                        <a:gd name="connsiteX13" fmla="*/ -1972 w 23299"/>
                        <a:gd name="connsiteY13" fmla="*/ 5481 h 31954"/>
                        <a:gd name="connsiteX14" fmla="*/ -1972 w 23299"/>
                        <a:gd name="connsiteY14" fmla="*/ 9652 h 31954"/>
                        <a:gd name="connsiteX15" fmla="*/ 11322 w 23299"/>
                        <a:gd name="connsiteY15" fmla="*/ 29902 h 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3299" h="31954">
                          <a:moveTo>
                            <a:pt x="12460" y="26136"/>
                          </a:moveTo>
                          <a:lnTo>
                            <a:pt x="1537" y="9076"/>
                          </a:lnTo>
                          <a:lnTo>
                            <a:pt x="12460" y="9076"/>
                          </a:lnTo>
                          <a:lnTo>
                            <a:pt x="12460" y="26136"/>
                          </a:lnTo>
                          <a:close/>
                          <a:moveTo>
                            <a:pt x="11322" y="29902"/>
                          </a:moveTo>
                          <a:lnTo>
                            <a:pt x="16763" y="29902"/>
                          </a:lnTo>
                          <a:lnTo>
                            <a:pt x="16763" y="9076"/>
                          </a:lnTo>
                          <a:lnTo>
                            <a:pt x="21327" y="9076"/>
                          </a:lnTo>
                          <a:lnTo>
                            <a:pt x="21327" y="5481"/>
                          </a:lnTo>
                          <a:lnTo>
                            <a:pt x="16763" y="5481"/>
                          </a:lnTo>
                          <a:lnTo>
                            <a:pt x="16763" y="-2053"/>
                          </a:lnTo>
                          <a:lnTo>
                            <a:pt x="12460" y="-2053"/>
                          </a:lnTo>
                          <a:lnTo>
                            <a:pt x="12460" y="5481"/>
                          </a:lnTo>
                          <a:lnTo>
                            <a:pt x="-1972" y="5481"/>
                          </a:lnTo>
                          <a:lnTo>
                            <a:pt x="-1972" y="9652"/>
                          </a:lnTo>
                          <a:lnTo>
                            <a:pt x="11322" y="2990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D6674F4E-10FC-1F68-6AB2-D0791396D31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98053" y="4592248"/>
                      <a:ext cx="22100" cy="33153"/>
                    </a:xfrm>
                    <a:custGeom>
                      <a:avLst/>
                      <a:gdLst>
                        <a:gd name="connsiteX0" fmla="*/ 9059 w 22100"/>
                        <a:gd name="connsiteY0" fmla="*/ 27680 h 33153"/>
                        <a:gd name="connsiteX1" fmla="*/ 4036 w 22100"/>
                        <a:gd name="connsiteY1" fmla="*/ 24393 h 33153"/>
                        <a:gd name="connsiteX2" fmla="*/ 2357 w 22100"/>
                        <a:gd name="connsiteY2" fmla="*/ 14517 h 33153"/>
                        <a:gd name="connsiteX3" fmla="*/ 4036 w 22100"/>
                        <a:gd name="connsiteY3" fmla="*/ 4662 h 33153"/>
                        <a:gd name="connsiteX4" fmla="*/ 9059 w 22100"/>
                        <a:gd name="connsiteY4" fmla="*/ 1375 h 33153"/>
                        <a:gd name="connsiteX5" fmla="*/ 14103 w 22100"/>
                        <a:gd name="connsiteY5" fmla="*/ 4662 h 33153"/>
                        <a:gd name="connsiteX6" fmla="*/ 15789 w 22100"/>
                        <a:gd name="connsiteY6" fmla="*/ 14517 h 33153"/>
                        <a:gd name="connsiteX7" fmla="*/ 14103 w 22100"/>
                        <a:gd name="connsiteY7" fmla="*/ 24393 h 33153"/>
                        <a:gd name="connsiteX8" fmla="*/ 9059 w 22100"/>
                        <a:gd name="connsiteY8" fmla="*/ 27680 h 33153"/>
                        <a:gd name="connsiteX9" fmla="*/ 9059 w 22100"/>
                        <a:gd name="connsiteY9" fmla="*/ 31104 h 33153"/>
                        <a:gd name="connsiteX10" fmla="*/ 17276 w 22100"/>
                        <a:gd name="connsiteY10" fmla="*/ 26852 h 33153"/>
                        <a:gd name="connsiteX11" fmla="*/ 20113 w 22100"/>
                        <a:gd name="connsiteY11" fmla="*/ 14517 h 33153"/>
                        <a:gd name="connsiteX12" fmla="*/ 17276 w 22100"/>
                        <a:gd name="connsiteY12" fmla="*/ 2197 h 33153"/>
                        <a:gd name="connsiteX13" fmla="*/ 9059 w 22100"/>
                        <a:gd name="connsiteY13" fmla="*/ -2049 h 33153"/>
                        <a:gd name="connsiteX14" fmla="*/ 850 w 22100"/>
                        <a:gd name="connsiteY14" fmla="*/ 2197 h 33153"/>
                        <a:gd name="connsiteX15" fmla="*/ -1987 w 22100"/>
                        <a:gd name="connsiteY15" fmla="*/ 14517 h 33153"/>
                        <a:gd name="connsiteX16" fmla="*/ 850 w 22100"/>
                        <a:gd name="connsiteY16" fmla="*/ 26852 h 33153"/>
                        <a:gd name="connsiteX17" fmla="*/ 9059 w 22100"/>
                        <a:gd name="connsiteY17" fmla="*/ 31104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59" y="27680"/>
                          </a:moveTo>
                          <a:cubicBezTo>
                            <a:pt x="6835" y="27680"/>
                            <a:pt x="5160" y="26584"/>
                            <a:pt x="4036" y="24393"/>
                          </a:cubicBezTo>
                          <a:cubicBezTo>
                            <a:pt x="2917" y="22206"/>
                            <a:pt x="2357" y="18914"/>
                            <a:pt x="2357" y="14517"/>
                          </a:cubicBezTo>
                          <a:cubicBezTo>
                            <a:pt x="2357" y="10139"/>
                            <a:pt x="2917" y="6854"/>
                            <a:pt x="4036" y="4662"/>
                          </a:cubicBezTo>
                          <a:cubicBezTo>
                            <a:pt x="5160" y="2471"/>
                            <a:pt x="6835" y="1375"/>
                            <a:pt x="9059" y="1375"/>
                          </a:cubicBezTo>
                          <a:cubicBezTo>
                            <a:pt x="11303" y="1375"/>
                            <a:pt x="12984" y="2471"/>
                            <a:pt x="14103" y="4662"/>
                          </a:cubicBezTo>
                          <a:cubicBezTo>
                            <a:pt x="15227" y="6854"/>
                            <a:pt x="15789" y="10139"/>
                            <a:pt x="15789" y="14517"/>
                          </a:cubicBezTo>
                          <a:cubicBezTo>
                            <a:pt x="15789" y="18914"/>
                            <a:pt x="15227" y="22206"/>
                            <a:pt x="14103" y="24393"/>
                          </a:cubicBezTo>
                          <a:cubicBezTo>
                            <a:pt x="12984" y="26584"/>
                            <a:pt x="11303" y="27680"/>
                            <a:pt x="9059" y="27680"/>
                          </a:cubicBezTo>
                          <a:close/>
                          <a:moveTo>
                            <a:pt x="9059" y="31104"/>
                          </a:moveTo>
                          <a:cubicBezTo>
                            <a:pt x="12646" y="31104"/>
                            <a:pt x="15385" y="29687"/>
                            <a:pt x="17276" y="26852"/>
                          </a:cubicBezTo>
                          <a:cubicBezTo>
                            <a:pt x="19167" y="24021"/>
                            <a:pt x="20113" y="19909"/>
                            <a:pt x="20113" y="14517"/>
                          </a:cubicBezTo>
                          <a:cubicBezTo>
                            <a:pt x="20113" y="9139"/>
                            <a:pt x="19167" y="5032"/>
                            <a:pt x="17276" y="2197"/>
                          </a:cubicBezTo>
                          <a:cubicBezTo>
                            <a:pt x="15385" y="-634"/>
                            <a:pt x="12646" y="-2049"/>
                            <a:pt x="9059" y="-2049"/>
                          </a:cubicBezTo>
                          <a:cubicBezTo>
                            <a:pt x="5478" y="-2049"/>
                            <a:pt x="2741" y="-634"/>
                            <a:pt x="850" y="2197"/>
                          </a:cubicBezTo>
                          <a:cubicBezTo>
                            <a:pt x="-1041" y="5032"/>
                            <a:pt x="-1987" y="9139"/>
                            <a:pt x="-1987" y="14517"/>
                          </a:cubicBezTo>
                          <a:cubicBezTo>
                            <a:pt x="-1987" y="19909"/>
                            <a:pt x="-1041" y="24021"/>
                            <a:pt x="850" y="26852"/>
                          </a:cubicBezTo>
                          <a:cubicBezTo>
                            <a:pt x="2741" y="29687"/>
                            <a:pt x="5478" y="31104"/>
                            <a:pt x="9059" y="311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" name="Freeform: Shape 260">
                      <a:extLst>
                        <a:ext uri="{FF2B5EF4-FFF2-40B4-BE49-F238E27FC236}">
                          <a16:creationId xmlns:a16="http://schemas.microsoft.com/office/drawing/2014/main" id="{64391E1B-375D-E098-CA6E-166F66500E9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25956" y="4592248"/>
                      <a:ext cx="22100" cy="33153"/>
                    </a:xfrm>
                    <a:custGeom>
                      <a:avLst/>
                      <a:gdLst>
                        <a:gd name="connsiteX0" fmla="*/ 9066 w 22100"/>
                        <a:gd name="connsiteY0" fmla="*/ 27680 h 33153"/>
                        <a:gd name="connsiteX1" fmla="*/ 4043 w 22100"/>
                        <a:gd name="connsiteY1" fmla="*/ 24393 h 33153"/>
                        <a:gd name="connsiteX2" fmla="*/ 2364 w 22100"/>
                        <a:gd name="connsiteY2" fmla="*/ 14517 h 33153"/>
                        <a:gd name="connsiteX3" fmla="*/ 4043 w 22100"/>
                        <a:gd name="connsiteY3" fmla="*/ 4662 h 33153"/>
                        <a:gd name="connsiteX4" fmla="*/ 9066 w 22100"/>
                        <a:gd name="connsiteY4" fmla="*/ 1375 h 33153"/>
                        <a:gd name="connsiteX5" fmla="*/ 14109 w 22100"/>
                        <a:gd name="connsiteY5" fmla="*/ 4662 h 33153"/>
                        <a:gd name="connsiteX6" fmla="*/ 15795 w 22100"/>
                        <a:gd name="connsiteY6" fmla="*/ 14517 h 33153"/>
                        <a:gd name="connsiteX7" fmla="*/ 14109 w 22100"/>
                        <a:gd name="connsiteY7" fmla="*/ 24393 h 33153"/>
                        <a:gd name="connsiteX8" fmla="*/ 9066 w 22100"/>
                        <a:gd name="connsiteY8" fmla="*/ 27680 h 33153"/>
                        <a:gd name="connsiteX9" fmla="*/ 9066 w 22100"/>
                        <a:gd name="connsiteY9" fmla="*/ 31104 h 33153"/>
                        <a:gd name="connsiteX10" fmla="*/ 17282 w 22100"/>
                        <a:gd name="connsiteY10" fmla="*/ 26852 h 33153"/>
                        <a:gd name="connsiteX11" fmla="*/ 20119 w 22100"/>
                        <a:gd name="connsiteY11" fmla="*/ 14517 h 33153"/>
                        <a:gd name="connsiteX12" fmla="*/ 17282 w 22100"/>
                        <a:gd name="connsiteY12" fmla="*/ 2197 h 33153"/>
                        <a:gd name="connsiteX13" fmla="*/ 9066 w 22100"/>
                        <a:gd name="connsiteY13" fmla="*/ -2049 h 33153"/>
                        <a:gd name="connsiteX14" fmla="*/ 856 w 22100"/>
                        <a:gd name="connsiteY14" fmla="*/ 2197 h 33153"/>
                        <a:gd name="connsiteX15" fmla="*/ -1981 w 22100"/>
                        <a:gd name="connsiteY15" fmla="*/ 14517 h 33153"/>
                        <a:gd name="connsiteX16" fmla="*/ 856 w 22100"/>
                        <a:gd name="connsiteY16" fmla="*/ 26852 h 33153"/>
                        <a:gd name="connsiteX17" fmla="*/ 9066 w 22100"/>
                        <a:gd name="connsiteY17" fmla="*/ 31104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66" y="27680"/>
                          </a:moveTo>
                          <a:cubicBezTo>
                            <a:pt x="6841" y="27680"/>
                            <a:pt x="5167" y="26584"/>
                            <a:pt x="4043" y="24393"/>
                          </a:cubicBezTo>
                          <a:cubicBezTo>
                            <a:pt x="2924" y="22206"/>
                            <a:pt x="2364" y="18914"/>
                            <a:pt x="2364" y="14517"/>
                          </a:cubicBezTo>
                          <a:cubicBezTo>
                            <a:pt x="2364" y="10139"/>
                            <a:pt x="2924" y="6854"/>
                            <a:pt x="4043" y="4662"/>
                          </a:cubicBezTo>
                          <a:cubicBezTo>
                            <a:pt x="5167" y="2471"/>
                            <a:pt x="6841" y="1375"/>
                            <a:pt x="9066" y="1375"/>
                          </a:cubicBezTo>
                          <a:cubicBezTo>
                            <a:pt x="11309" y="1375"/>
                            <a:pt x="12990" y="2471"/>
                            <a:pt x="14109" y="4662"/>
                          </a:cubicBezTo>
                          <a:cubicBezTo>
                            <a:pt x="15233" y="6854"/>
                            <a:pt x="15795" y="10139"/>
                            <a:pt x="15795" y="14517"/>
                          </a:cubicBezTo>
                          <a:cubicBezTo>
                            <a:pt x="15795" y="18914"/>
                            <a:pt x="15233" y="22206"/>
                            <a:pt x="14109" y="24393"/>
                          </a:cubicBezTo>
                          <a:cubicBezTo>
                            <a:pt x="12990" y="26584"/>
                            <a:pt x="11309" y="27680"/>
                            <a:pt x="9066" y="27680"/>
                          </a:cubicBezTo>
                          <a:close/>
                          <a:moveTo>
                            <a:pt x="9066" y="31104"/>
                          </a:moveTo>
                          <a:cubicBezTo>
                            <a:pt x="12652" y="31104"/>
                            <a:pt x="15391" y="29687"/>
                            <a:pt x="17282" y="26852"/>
                          </a:cubicBezTo>
                          <a:cubicBezTo>
                            <a:pt x="19174" y="24021"/>
                            <a:pt x="20119" y="19909"/>
                            <a:pt x="20119" y="14517"/>
                          </a:cubicBezTo>
                          <a:cubicBezTo>
                            <a:pt x="20119" y="9139"/>
                            <a:pt x="19174" y="5032"/>
                            <a:pt x="17282" y="2197"/>
                          </a:cubicBezTo>
                          <a:cubicBezTo>
                            <a:pt x="15391" y="-634"/>
                            <a:pt x="12652" y="-2049"/>
                            <a:pt x="9066" y="-2049"/>
                          </a:cubicBezTo>
                          <a:cubicBezTo>
                            <a:pt x="5484" y="-2049"/>
                            <a:pt x="2748" y="-634"/>
                            <a:pt x="856" y="2197"/>
                          </a:cubicBezTo>
                          <a:cubicBezTo>
                            <a:pt x="-1035" y="5032"/>
                            <a:pt x="-1981" y="9139"/>
                            <a:pt x="-1981" y="14517"/>
                          </a:cubicBezTo>
                          <a:cubicBezTo>
                            <a:pt x="-1981" y="19909"/>
                            <a:pt x="-1035" y="24021"/>
                            <a:pt x="856" y="26852"/>
                          </a:cubicBezTo>
                          <a:cubicBezTo>
                            <a:pt x="2748" y="29687"/>
                            <a:pt x="5484" y="31104"/>
                            <a:pt x="9066" y="311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" name="Freeform: Shape 261">
                      <a:extLst>
                        <a:ext uri="{FF2B5EF4-FFF2-40B4-BE49-F238E27FC236}">
                          <a16:creationId xmlns:a16="http://schemas.microsoft.com/office/drawing/2014/main" id="{3F792DA6-1717-A391-28D0-BE17587B364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53860" y="4592248"/>
                      <a:ext cx="22100" cy="33153"/>
                    </a:xfrm>
                    <a:custGeom>
                      <a:avLst/>
                      <a:gdLst>
                        <a:gd name="connsiteX0" fmla="*/ 9072 w 22100"/>
                        <a:gd name="connsiteY0" fmla="*/ 27680 h 33153"/>
                        <a:gd name="connsiteX1" fmla="*/ 4049 w 22100"/>
                        <a:gd name="connsiteY1" fmla="*/ 24393 h 33153"/>
                        <a:gd name="connsiteX2" fmla="*/ 2370 w 22100"/>
                        <a:gd name="connsiteY2" fmla="*/ 14517 h 33153"/>
                        <a:gd name="connsiteX3" fmla="*/ 4049 w 22100"/>
                        <a:gd name="connsiteY3" fmla="*/ 4662 h 33153"/>
                        <a:gd name="connsiteX4" fmla="*/ 9072 w 22100"/>
                        <a:gd name="connsiteY4" fmla="*/ 1375 h 33153"/>
                        <a:gd name="connsiteX5" fmla="*/ 14116 w 22100"/>
                        <a:gd name="connsiteY5" fmla="*/ 4662 h 33153"/>
                        <a:gd name="connsiteX6" fmla="*/ 15802 w 22100"/>
                        <a:gd name="connsiteY6" fmla="*/ 14517 h 33153"/>
                        <a:gd name="connsiteX7" fmla="*/ 14116 w 22100"/>
                        <a:gd name="connsiteY7" fmla="*/ 24393 h 33153"/>
                        <a:gd name="connsiteX8" fmla="*/ 9072 w 22100"/>
                        <a:gd name="connsiteY8" fmla="*/ 27680 h 33153"/>
                        <a:gd name="connsiteX9" fmla="*/ 9072 w 22100"/>
                        <a:gd name="connsiteY9" fmla="*/ 31104 h 33153"/>
                        <a:gd name="connsiteX10" fmla="*/ 17289 w 22100"/>
                        <a:gd name="connsiteY10" fmla="*/ 26852 h 33153"/>
                        <a:gd name="connsiteX11" fmla="*/ 20126 w 22100"/>
                        <a:gd name="connsiteY11" fmla="*/ 14517 h 33153"/>
                        <a:gd name="connsiteX12" fmla="*/ 17289 w 22100"/>
                        <a:gd name="connsiteY12" fmla="*/ 2197 h 33153"/>
                        <a:gd name="connsiteX13" fmla="*/ 9072 w 22100"/>
                        <a:gd name="connsiteY13" fmla="*/ -2049 h 33153"/>
                        <a:gd name="connsiteX14" fmla="*/ 863 w 22100"/>
                        <a:gd name="connsiteY14" fmla="*/ 2197 h 33153"/>
                        <a:gd name="connsiteX15" fmla="*/ -1974 w 22100"/>
                        <a:gd name="connsiteY15" fmla="*/ 14517 h 33153"/>
                        <a:gd name="connsiteX16" fmla="*/ 863 w 22100"/>
                        <a:gd name="connsiteY16" fmla="*/ 26852 h 33153"/>
                        <a:gd name="connsiteX17" fmla="*/ 9072 w 22100"/>
                        <a:gd name="connsiteY17" fmla="*/ 31104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72" y="27680"/>
                          </a:moveTo>
                          <a:cubicBezTo>
                            <a:pt x="6847" y="27680"/>
                            <a:pt x="5173" y="26584"/>
                            <a:pt x="4049" y="24393"/>
                          </a:cubicBezTo>
                          <a:cubicBezTo>
                            <a:pt x="2930" y="22206"/>
                            <a:pt x="2370" y="18914"/>
                            <a:pt x="2370" y="14517"/>
                          </a:cubicBezTo>
                          <a:cubicBezTo>
                            <a:pt x="2370" y="10139"/>
                            <a:pt x="2930" y="6854"/>
                            <a:pt x="4049" y="4662"/>
                          </a:cubicBezTo>
                          <a:cubicBezTo>
                            <a:pt x="5173" y="2471"/>
                            <a:pt x="6847" y="1375"/>
                            <a:pt x="9072" y="1375"/>
                          </a:cubicBezTo>
                          <a:cubicBezTo>
                            <a:pt x="11315" y="1375"/>
                            <a:pt x="12997" y="2471"/>
                            <a:pt x="14116" y="4662"/>
                          </a:cubicBezTo>
                          <a:cubicBezTo>
                            <a:pt x="15240" y="6854"/>
                            <a:pt x="15802" y="10139"/>
                            <a:pt x="15802" y="14517"/>
                          </a:cubicBezTo>
                          <a:cubicBezTo>
                            <a:pt x="15802" y="18914"/>
                            <a:pt x="15240" y="22206"/>
                            <a:pt x="14116" y="24393"/>
                          </a:cubicBezTo>
                          <a:cubicBezTo>
                            <a:pt x="12997" y="26584"/>
                            <a:pt x="11315" y="27680"/>
                            <a:pt x="9072" y="27680"/>
                          </a:cubicBezTo>
                          <a:close/>
                          <a:moveTo>
                            <a:pt x="9072" y="31104"/>
                          </a:moveTo>
                          <a:cubicBezTo>
                            <a:pt x="12658" y="31104"/>
                            <a:pt x="15397" y="29687"/>
                            <a:pt x="17289" y="26852"/>
                          </a:cubicBezTo>
                          <a:cubicBezTo>
                            <a:pt x="19180" y="24021"/>
                            <a:pt x="20126" y="19909"/>
                            <a:pt x="20126" y="14517"/>
                          </a:cubicBezTo>
                          <a:cubicBezTo>
                            <a:pt x="20126" y="9139"/>
                            <a:pt x="19180" y="5032"/>
                            <a:pt x="17289" y="2197"/>
                          </a:cubicBezTo>
                          <a:cubicBezTo>
                            <a:pt x="15397" y="-634"/>
                            <a:pt x="12658" y="-2049"/>
                            <a:pt x="9072" y="-2049"/>
                          </a:cubicBezTo>
                          <a:cubicBezTo>
                            <a:pt x="5490" y="-2049"/>
                            <a:pt x="2754" y="-634"/>
                            <a:pt x="863" y="2197"/>
                          </a:cubicBezTo>
                          <a:cubicBezTo>
                            <a:pt x="-1029" y="5032"/>
                            <a:pt x="-1974" y="9139"/>
                            <a:pt x="-1974" y="14517"/>
                          </a:cubicBezTo>
                          <a:cubicBezTo>
                            <a:pt x="-1974" y="19909"/>
                            <a:pt x="-1029" y="24021"/>
                            <a:pt x="863" y="26852"/>
                          </a:cubicBezTo>
                          <a:cubicBezTo>
                            <a:pt x="2754" y="29687"/>
                            <a:pt x="5490" y="31104"/>
                            <a:pt x="9072" y="311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3" name="Freeform: Shape 262">
                      <a:extLst>
                        <a:ext uri="{FF2B5EF4-FFF2-40B4-BE49-F238E27FC236}">
                          <a16:creationId xmlns:a16="http://schemas.microsoft.com/office/drawing/2014/main" id="{3227D3A2-ADF0-1C1E-E930-A821A1EF677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81764" y="4592248"/>
                      <a:ext cx="22100" cy="33153"/>
                    </a:xfrm>
                    <a:custGeom>
                      <a:avLst/>
                      <a:gdLst>
                        <a:gd name="connsiteX0" fmla="*/ 9079 w 22100"/>
                        <a:gd name="connsiteY0" fmla="*/ 27680 h 33153"/>
                        <a:gd name="connsiteX1" fmla="*/ 4055 w 22100"/>
                        <a:gd name="connsiteY1" fmla="*/ 24393 h 33153"/>
                        <a:gd name="connsiteX2" fmla="*/ 2377 w 22100"/>
                        <a:gd name="connsiteY2" fmla="*/ 14517 h 33153"/>
                        <a:gd name="connsiteX3" fmla="*/ 4055 w 22100"/>
                        <a:gd name="connsiteY3" fmla="*/ 4662 h 33153"/>
                        <a:gd name="connsiteX4" fmla="*/ 9079 w 22100"/>
                        <a:gd name="connsiteY4" fmla="*/ 1375 h 33153"/>
                        <a:gd name="connsiteX5" fmla="*/ 14122 w 22100"/>
                        <a:gd name="connsiteY5" fmla="*/ 4662 h 33153"/>
                        <a:gd name="connsiteX6" fmla="*/ 15808 w 22100"/>
                        <a:gd name="connsiteY6" fmla="*/ 14517 h 33153"/>
                        <a:gd name="connsiteX7" fmla="*/ 14122 w 22100"/>
                        <a:gd name="connsiteY7" fmla="*/ 24393 h 33153"/>
                        <a:gd name="connsiteX8" fmla="*/ 9079 w 22100"/>
                        <a:gd name="connsiteY8" fmla="*/ 27680 h 33153"/>
                        <a:gd name="connsiteX9" fmla="*/ 9079 w 22100"/>
                        <a:gd name="connsiteY9" fmla="*/ 31104 h 33153"/>
                        <a:gd name="connsiteX10" fmla="*/ 17295 w 22100"/>
                        <a:gd name="connsiteY10" fmla="*/ 26852 h 33153"/>
                        <a:gd name="connsiteX11" fmla="*/ 20132 w 22100"/>
                        <a:gd name="connsiteY11" fmla="*/ 14517 h 33153"/>
                        <a:gd name="connsiteX12" fmla="*/ 17295 w 22100"/>
                        <a:gd name="connsiteY12" fmla="*/ 2197 h 33153"/>
                        <a:gd name="connsiteX13" fmla="*/ 9079 w 22100"/>
                        <a:gd name="connsiteY13" fmla="*/ -2049 h 33153"/>
                        <a:gd name="connsiteX14" fmla="*/ 869 w 22100"/>
                        <a:gd name="connsiteY14" fmla="*/ 2197 h 33153"/>
                        <a:gd name="connsiteX15" fmla="*/ -1968 w 22100"/>
                        <a:gd name="connsiteY15" fmla="*/ 14517 h 33153"/>
                        <a:gd name="connsiteX16" fmla="*/ 869 w 22100"/>
                        <a:gd name="connsiteY16" fmla="*/ 26852 h 33153"/>
                        <a:gd name="connsiteX17" fmla="*/ 9079 w 22100"/>
                        <a:gd name="connsiteY17" fmla="*/ 31104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79" y="27680"/>
                          </a:moveTo>
                          <a:cubicBezTo>
                            <a:pt x="6854" y="27680"/>
                            <a:pt x="5179" y="26584"/>
                            <a:pt x="4055" y="24393"/>
                          </a:cubicBezTo>
                          <a:cubicBezTo>
                            <a:pt x="2936" y="22206"/>
                            <a:pt x="2377" y="18914"/>
                            <a:pt x="2377" y="14517"/>
                          </a:cubicBezTo>
                          <a:cubicBezTo>
                            <a:pt x="2377" y="10139"/>
                            <a:pt x="2936" y="6854"/>
                            <a:pt x="4055" y="4662"/>
                          </a:cubicBezTo>
                          <a:cubicBezTo>
                            <a:pt x="5179" y="2471"/>
                            <a:pt x="6854" y="1375"/>
                            <a:pt x="9079" y="1375"/>
                          </a:cubicBezTo>
                          <a:cubicBezTo>
                            <a:pt x="11322" y="1375"/>
                            <a:pt x="13003" y="2471"/>
                            <a:pt x="14122" y="4662"/>
                          </a:cubicBezTo>
                          <a:cubicBezTo>
                            <a:pt x="15246" y="6854"/>
                            <a:pt x="15808" y="10139"/>
                            <a:pt x="15808" y="14517"/>
                          </a:cubicBezTo>
                          <a:cubicBezTo>
                            <a:pt x="15808" y="18914"/>
                            <a:pt x="15246" y="22206"/>
                            <a:pt x="14122" y="24393"/>
                          </a:cubicBezTo>
                          <a:cubicBezTo>
                            <a:pt x="13003" y="26584"/>
                            <a:pt x="11322" y="27680"/>
                            <a:pt x="9079" y="27680"/>
                          </a:cubicBezTo>
                          <a:close/>
                          <a:moveTo>
                            <a:pt x="9079" y="31104"/>
                          </a:moveTo>
                          <a:cubicBezTo>
                            <a:pt x="12665" y="31104"/>
                            <a:pt x="15404" y="29687"/>
                            <a:pt x="17295" y="26852"/>
                          </a:cubicBezTo>
                          <a:cubicBezTo>
                            <a:pt x="19186" y="24021"/>
                            <a:pt x="20132" y="19909"/>
                            <a:pt x="20132" y="14517"/>
                          </a:cubicBezTo>
                          <a:cubicBezTo>
                            <a:pt x="20132" y="9139"/>
                            <a:pt x="19186" y="5032"/>
                            <a:pt x="17295" y="2197"/>
                          </a:cubicBezTo>
                          <a:cubicBezTo>
                            <a:pt x="15404" y="-634"/>
                            <a:pt x="12665" y="-2049"/>
                            <a:pt x="9079" y="-2049"/>
                          </a:cubicBezTo>
                          <a:cubicBezTo>
                            <a:pt x="5497" y="-2049"/>
                            <a:pt x="2760" y="-634"/>
                            <a:pt x="869" y="2197"/>
                          </a:cubicBezTo>
                          <a:cubicBezTo>
                            <a:pt x="-1022" y="5032"/>
                            <a:pt x="-1968" y="9139"/>
                            <a:pt x="-1968" y="14517"/>
                          </a:cubicBezTo>
                          <a:cubicBezTo>
                            <a:pt x="-1968" y="19909"/>
                            <a:pt x="-1022" y="24021"/>
                            <a:pt x="869" y="26852"/>
                          </a:cubicBezTo>
                          <a:cubicBezTo>
                            <a:pt x="2760" y="29687"/>
                            <a:pt x="5497" y="31104"/>
                            <a:pt x="9079" y="311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4" name="Graphic 20">
                  <a:extLst>
                    <a:ext uri="{FF2B5EF4-FFF2-40B4-BE49-F238E27FC236}">
                      <a16:creationId xmlns:a16="http://schemas.microsoft.com/office/drawing/2014/main" id="{DF61CE05-9D16-0221-9ABB-B2BDCE412ECD}"/>
                    </a:ext>
                  </a:extLst>
                </p:cNvPr>
                <p:cNvGrpSpPr/>
                <p:nvPr/>
              </p:nvGrpSpPr>
              <p:grpSpPr>
                <a:xfrm>
                  <a:off x="17770320" y="4267120"/>
                  <a:ext cx="2249780" cy="33153"/>
                  <a:chOff x="17770320" y="4267120"/>
                  <a:chExt cx="2249780" cy="33153"/>
                </a:xfrm>
              </p:grpSpPr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3E46290D-3E4F-B8B0-6E54-D748C3C30BEF}"/>
                      </a:ext>
                    </a:extLst>
                  </p:cNvPr>
                  <p:cNvSpPr/>
                  <p:nvPr/>
                </p:nvSpPr>
                <p:spPr>
                  <a:xfrm>
                    <a:off x="17937480" y="4282999"/>
                    <a:ext cx="2082621" cy="4383"/>
                  </a:xfrm>
                  <a:custGeom>
                    <a:avLst/>
                    <a:gdLst>
                      <a:gd name="connsiteX0" fmla="*/ 0 w 2082621"/>
                      <a:gd name="connsiteY0" fmla="*/ 0 h 4383"/>
                      <a:gd name="connsiteX1" fmla="*/ 2082621 w 2082621"/>
                      <a:gd name="connsiteY1" fmla="*/ 0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82621" h="4383">
                        <a:moveTo>
                          <a:pt x="0" y="0"/>
                        </a:moveTo>
                        <a:lnTo>
                          <a:pt x="2082621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A03491E8-7F55-C999-0DFB-FC551939893A}"/>
                      </a:ext>
                    </a:extLst>
                  </p:cNvPr>
                  <p:cNvSpPr/>
                  <p:nvPr/>
                </p:nvSpPr>
                <p:spPr>
                  <a:xfrm>
                    <a:off x="17922130" y="4282999"/>
                    <a:ext cx="15350" cy="4383"/>
                  </a:xfrm>
                  <a:custGeom>
                    <a:avLst/>
                    <a:gdLst>
                      <a:gd name="connsiteX0" fmla="*/ 15427 w 15350"/>
                      <a:gd name="connsiteY0" fmla="*/ 206 h 4383"/>
                      <a:gd name="connsiteX1" fmla="*/ 77 w 15350"/>
                      <a:gd name="connsiteY1" fmla="*/ 206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350" h="4383">
                        <a:moveTo>
                          <a:pt x="15427" y="206"/>
                        </a:moveTo>
                        <a:lnTo>
                          <a:pt x="77" y="206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67" name="Graphic 20">
                    <a:extLst>
                      <a:ext uri="{FF2B5EF4-FFF2-40B4-BE49-F238E27FC236}">
                        <a16:creationId xmlns:a16="http://schemas.microsoft.com/office/drawing/2014/main" id="{BF7CCE4A-CBFB-EA27-5746-AF922E11FF78}"/>
                      </a:ext>
                    </a:extLst>
                  </p:cNvPr>
                  <p:cNvGrpSpPr/>
                  <p:nvPr/>
                </p:nvGrpSpPr>
                <p:grpSpPr>
                  <a:xfrm>
                    <a:off x="17770320" y="4267120"/>
                    <a:ext cx="133543" cy="33153"/>
                    <a:chOff x="17770320" y="4267120"/>
                    <a:chExt cx="133543" cy="33153"/>
                  </a:xfrm>
                  <a:solidFill>
                    <a:srgbClr val="000000"/>
                  </a:solidFill>
                </p:grpSpPr>
                <p:sp>
                  <p:nvSpPr>
                    <p:cNvPr id="268" name="Freeform: Shape 267">
                      <a:extLst>
                        <a:ext uri="{FF2B5EF4-FFF2-40B4-BE49-F238E27FC236}">
                          <a16:creationId xmlns:a16="http://schemas.microsoft.com/office/drawing/2014/main" id="{1F5575D4-B4DF-2F46-A684-6F30CD669E2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70320" y="4267120"/>
                      <a:ext cx="22079" cy="33153"/>
                    </a:xfrm>
                    <a:custGeom>
                      <a:avLst/>
                      <a:gdLst>
                        <a:gd name="connsiteX0" fmla="*/ 9400 w 22079"/>
                        <a:gd name="connsiteY0" fmla="*/ 16196 h 33153"/>
                        <a:gd name="connsiteX1" fmla="*/ 4781 w 22079"/>
                        <a:gd name="connsiteY1" fmla="*/ 14204 h 33153"/>
                        <a:gd name="connsiteX2" fmla="*/ 3081 w 22079"/>
                        <a:gd name="connsiteY2" fmla="*/ 8752 h 33153"/>
                        <a:gd name="connsiteX3" fmla="*/ 4781 w 22079"/>
                        <a:gd name="connsiteY3" fmla="*/ 3301 h 33153"/>
                        <a:gd name="connsiteX4" fmla="*/ 9400 w 22079"/>
                        <a:gd name="connsiteY4" fmla="*/ 1301 h 33153"/>
                        <a:gd name="connsiteX5" fmla="*/ 14012 w 22079"/>
                        <a:gd name="connsiteY5" fmla="*/ 3301 h 33153"/>
                        <a:gd name="connsiteX6" fmla="*/ 15711 w 22079"/>
                        <a:gd name="connsiteY6" fmla="*/ 8752 h 33153"/>
                        <a:gd name="connsiteX7" fmla="*/ 14012 w 22079"/>
                        <a:gd name="connsiteY7" fmla="*/ 14204 h 33153"/>
                        <a:gd name="connsiteX8" fmla="*/ 9400 w 22079"/>
                        <a:gd name="connsiteY8" fmla="*/ 16196 h 33153"/>
                        <a:gd name="connsiteX9" fmla="*/ 17986 w 22079"/>
                        <a:gd name="connsiteY9" fmla="*/ 29750 h 33153"/>
                        <a:gd name="connsiteX10" fmla="*/ 17986 w 22079"/>
                        <a:gd name="connsiteY10" fmla="*/ 25812 h 33153"/>
                        <a:gd name="connsiteX11" fmla="*/ 14697 w 22079"/>
                        <a:gd name="connsiteY11" fmla="*/ 26983 h 33153"/>
                        <a:gd name="connsiteX12" fmla="*/ 11408 w 22079"/>
                        <a:gd name="connsiteY12" fmla="*/ 27394 h 33153"/>
                        <a:gd name="connsiteX13" fmla="*/ 4863 w 22079"/>
                        <a:gd name="connsiteY13" fmla="*/ 24504 h 33153"/>
                        <a:gd name="connsiteX14" fmla="*/ 2287 w 22079"/>
                        <a:gd name="connsiteY14" fmla="*/ 15772 h 33153"/>
                        <a:gd name="connsiteX15" fmla="*/ 5453 w 22079"/>
                        <a:gd name="connsiteY15" fmla="*/ 18628 h 33153"/>
                        <a:gd name="connsiteX16" fmla="*/ 9653 w 22079"/>
                        <a:gd name="connsiteY16" fmla="*/ 19621 h 33153"/>
                        <a:gd name="connsiteX17" fmla="*/ 17267 w 22079"/>
                        <a:gd name="connsiteY17" fmla="*/ 16696 h 33153"/>
                        <a:gd name="connsiteX18" fmla="*/ 20063 w 22079"/>
                        <a:gd name="connsiteY18" fmla="*/ 8752 h 33153"/>
                        <a:gd name="connsiteX19" fmla="*/ 17150 w 22079"/>
                        <a:gd name="connsiteY19" fmla="*/ 849 h 33153"/>
                        <a:gd name="connsiteX20" fmla="*/ 9400 w 22079"/>
                        <a:gd name="connsiteY20" fmla="*/ -2123 h 33153"/>
                        <a:gd name="connsiteX21" fmla="*/ 916 w 22079"/>
                        <a:gd name="connsiteY21" fmla="*/ 2123 h 33153"/>
                        <a:gd name="connsiteX22" fmla="*/ -2017 w 22079"/>
                        <a:gd name="connsiteY22" fmla="*/ 14443 h 33153"/>
                        <a:gd name="connsiteX23" fmla="*/ 1581 w 22079"/>
                        <a:gd name="connsiteY23" fmla="*/ 26524 h 33153"/>
                        <a:gd name="connsiteX24" fmla="*/ 11236 w 22079"/>
                        <a:gd name="connsiteY24" fmla="*/ 31030 h 33153"/>
                        <a:gd name="connsiteX25" fmla="*/ 14526 w 22079"/>
                        <a:gd name="connsiteY25" fmla="*/ 30708 h 33153"/>
                        <a:gd name="connsiteX26" fmla="*/ 17986 w 22079"/>
                        <a:gd name="connsiteY26" fmla="*/ 29750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22079" h="33153">
                          <a:moveTo>
                            <a:pt x="9400" y="16196"/>
                          </a:moveTo>
                          <a:cubicBezTo>
                            <a:pt x="7458" y="16196"/>
                            <a:pt x="5919" y="15532"/>
                            <a:pt x="4781" y="14204"/>
                          </a:cubicBezTo>
                          <a:cubicBezTo>
                            <a:pt x="3648" y="12880"/>
                            <a:pt x="3081" y="11062"/>
                            <a:pt x="3081" y="8752"/>
                          </a:cubicBezTo>
                          <a:cubicBezTo>
                            <a:pt x="3081" y="6456"/>
                            <a:pt x="3648" y="4639"/>
                            <a:pt x="4781" y="3301"/>
                          </a:cubicBezTo>
                          <a:cubicBezTo>
                            <a:pt x="5919" y="1968"/>
                            <a:pt x="7458" y="1301"/>
                            <a:pt x="9400" y="1301"/>
                          </a:cubicBezTo>
                          <a:cubicBezTo>
                            <a:pt x="11341" y="1301"/>
                            <a:pt x="12879" y="1968"/>
                            <a:pt x="14012" y="3301"/>
                          </a:cubicBezTo>
                          <a:cubicBezTo>
                            <a:pt x="15145" y="4639"/>
                            <a:pt x="15711" y="6456"/>
                            <a:pt x="15711" y="8752"/>
                          </a:cubicBezTo>
                          <a:cubicBezTo>
                            <a:pt x="15711" y="11062"/>
                            <a:pt x="15145" y="12880"/>
                            <a:pt x="14012" y="14204"/>
                          </a:cubicBezTo>
                          <a:cubicBezTo>
                            <a:pt x="12879" y="15532"/>
                            <a:pt x="11341" y="16196"/>
                            <a:pt x="9400" y="16196"/>
                          </a:cubicBezTo>
                          <a:close/>
                          <a:moveTo>
                            <a:pt x="17986" y="29750"/>
                          </a:moveTo>
                          <a:lnTo>
                            <a:pt x="17986" y="25812"/>
                          </a:lnTo>
                          <a:cubicBezTo>
                            <a:pt x="16899" y="26323"/>
                            <a:pt x="15802" y="26713"/>
                            <a:pt x="14697" y="26983"/>
                          </a:cubicBezTo>
                          <a:cubicBezTo>
                            <a:pt x="13591" y="27257"/>
                            <a:pt x="12495" y="27394"/>
                            <a:pt x="11408" y="27394"/>
                          </a:cubicBezTo>
                          <a:cubicBezTo>
                            <a:pt x="8552" y="27394"/>
                            <a:pt x="6371" y="26430"/>
                            <a:pt x="4863" y="24504"/>
                          </a:cubicBezTo>
                          <a:cubicBezTo>
                            <a:pt x="3360" y="22577"/>
                            <a:pt x="2501" y="19666"/>
                            <a:pt x="2287" y="15772"/>
                          </a:cubicBezTo>
                          <a:cubicBezTo>
                            <a:pt x="3127" y="17014"/>
                            <a:pt x="4182" y="17966"/>
                            <a:pt x="5453" y="18628"/>
                          </a:cubicBezTo>
                          <a:cubicBezTo>
                            <a:pt x="6727" y="19290"/>
                            <a:pt x="8127" y="19621"/>
                            <a:pt x="9653" y="19621"/>
                          </a:cubicBezTo>
                          <a:cubicBezTo>
                            <a:pt x="12865" y="19621"/>
                            <a:pt x="15403" y="18646"/>
                            <a:pt x="17267" y="16696"/>
                          </a:cubicBezTo>
                          <a:cubicBezTo>
                            <a:pt x="19131" y="14751"/>
                            <a:pt x="20063" y="12103"/>
                            <a:pt x="20063" y="8752"/>
                          </a:cubicBezTo>
                          <a:cubicBezTo>
                            <a:pt x="20063" y="5470"/>
                            <a:pt x="19092" y="2835"/>
                            <a:pt x="17150" y="849"/>
                          </a:cubicBezTo>
                          <a:cubicBezTo>
                            <a:pt x="15209" y="-1132"/>
                            <a:pt x="12625" y="-2123"/>
                            <a:pt x="9400" y="-2123"/>
                          </a:cubicBezTo>
                          <a:cubicBezTo>
                            <a:pt x="5699" y="-2123"/>
                            <a:pt x="2871" y="-708"/>
                            <a:pt x="916" y="2123"/>
                          </a:cubicBezTo>
                          <a:cubicBezTo>
                            <a:pt x="-1039" y="4958"/>
                            <a:pt x="-2017" y="9065"/>
                            <a:pt x="-2017" y="14443"/>
                          </a:cubicBezTo>
                          <a:cubicBezTo>
                            <a:pt x="-2017" y="19493"/>
                            <a:pt x="-818" y="23520"/>
                            <a:pt x="1581" y="26524"/>
                          </a:cubicBezTo>
                          <a:cubicBezTo>
                            <a:pt x="3979" y="29528"/>
                            <a:pt x="7198" y="31030"/>
                            <a:pt x="11236" y="31030"/>
                          </a:cubicBezTo>
                          <a:cubicBezTo>
                            <a:pt x="12324" y="31030"/>
                            <a:pt x="13420" y="30923"/>
                            <a:pt x="14526" y="30708"/>
                          </a:cubicBezTo>
                          <a:cubicBezTo>
                            <a:pt x="15631" y="30494"/>
                            <a:pt x="16785" y="30174"/>
                            <a:pt x="17986" y="2975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" name="Freeform: Shape 268">
                      <a:extLst>
                        <a:ext uri="{FF2B5EF4-FFF2-40B4-BE49-F238E27FC236}">
                          <a16:creationId xmlns:a16="http://schemas.microsoft.com/office/drawing/2014/main" id="{08CC1B80-721D-B812-8F60-7046EA21570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98053" y="4267120"/>
                      <a:ext cx="22100" cy="33153"/>
                    </a:xfrm>
                    <a:custGeom>
                      <a:avLst/>
                      <a:gdLst>
                        <a:gd name="connsiteX0" fmla="*/ 9059 w 22100"/>
                        <a:gd name="connsiteY0" fmla="*/ 27606 h 33153"/>
                        <a:gd name="connsiteX1" fmla="*/ 4036 w 22100"/>
                        <a:gd name="connsiteY1" fmla="*/ 24319 h 33153"/>
                        <a:gd name="connsiteX2" fmla="*/ 2357 w 22100"/>
                        <a:gd name="connsiteY2" fmla="*/ 14443 h 33153"/>
                        <a:gd name="connsiteX3" fmla="*/ 4036 w 22100"/>
                        <a:gd name="connsiteY3" fmla="*/ 4588 h 33153"/>
                        <a:gd name="connsiteX4" fmla="*/ 9059 w 22100"/>
                        <a:gd name="connsiteY4" fmla="*/ 1301 h 33153"/>
                        <a:gd name="connsiteX5" fmla="*/ 14103 w 22100"/>
                        <a:gd name="connsiteY5" fmla="*/ 4588 h 33153"/>
                        <a:gd name="connsiteX6" fmla="*/ 15789 w 22100"/>
                        <a:gd name="connsiteY6" fmla="*/ 14443 h 33153"/>
                        <a:gd name="connsiteX7" fmla="*/ 14103 w 22100"/>
                        <a:gd name="connsiteY7" fmla="*/ 24319 h 33153"/>
                        <a:gd name="connsiteX8" fmla="*/ 9059 w 22100"/>
                        <a:gd name="connsiteY8" fmla="*/ 27606 h 33153"/>
                        <a:gd name="connsiteX9" fmla="*/ 9059 w 22100"/>
                        <a:gd name="connsiteY9" fmla="*/ 31030 h 33153"/>
                        <a:gd name="connsiteX10" fmla="*/ 17276 w 22100"/>
                        <a:gd name="connsiteY10" fmla="*/ 26777 h 33153"/>
                        <a:gd name="connsiteX11" fmla="*/ 20113 w 22100"/>
                        <a:gd name="connsiteY11" fmla="*/ 14443 h 33153"/>
                        <a:gd name="connsiteX12" fmla="*/ 17276 w 22100"/>
                        <a:gd name="connsiteY12" fmla="*/ 2123 h 33153"/>
                        <a:gd name="connsiteX13" fmla="*/ 9059 w 22100"/>
                        <a:gd name="connsiteY13" fmla="*/ -2123 h 33153"/>
                        <a:gd name="connsiteX14" fmla="*/ 850 w 22100"/>
                        <a:gd name="connsiteY14" fmla="*/ 2123 h 33153"/>
                        <a:gd name="connsiteX15" fmla="*/ -1987 w 22100"/>
                        <a:gd name="connsiteY15" fmla="*/ 14443 h 33153"/>
                        <a:gd name="connsiteX16" fmla="*/ 850 w 22100"/>
                        <a:gd name="connsiteY16" fmla="*/ 26777 h 33153"/>
                        <a:gd name="connsiteX17" fmla="*/ 9059 w 22100"/>
                        <a:gd name="connsiteY17" fmla="*/ 31030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59" y="27606"/>
                          </a:moveTo>
                          <a:cubicBezTo>
                            <a:pt x="6835" y="27606"/>
                            <a:pt x="5160" y="26510"/>
                            <a:pt x="4036" y="24319"/>
                          </a:cubicBezTo>
                          <a:cubicBezTo>
                            <a:pt x="2917" y="22132"/>
                            <a:pt x="2357" y="18840"/>
                            <a:pt x="2357" y="14443"/>
                          </a:cubicBezTo>
                          <a:cubicBezTo>
                            <a:pt x="2357" y="10065"/>
                            <a:pt x="2917" y="6780"/>
                            <a:pt x="4036" y="4588"/>
                          </a:cubicBezTo>
                          <a:cubicBezTo>
                            <a:pt x="5160" y="2397"/>
                            <a:pt x="6835" y="1301"/>
                            <a:pt x="9059" y="1301"/>
                          </a:cubicBezTo>
                          <a:cubicBezTo>
                            <a:pt x="11303" y="1301"/>
                            <a:pt x="12984" y="2397"/>
                            <a:pt x="14103" y="4588"/>
                          </a:cubicBezTo>
                          <a:cubicBezTo>
                            <a:pt x="15227" y="6780"/>
                            <a:pt x="15789" y="10065"/>
                            <a:pt x="15789" y="14443"/>
                          </a:cubicBezTo>
                          <a:cubicBezTo>
                            <a:pt x="15789" y="18840"/>
                            <a:pt x="15227" y="22132"/>
                            <a:pt x="14103" y="24319"/>
                          </a:cubicBezTo>
                          <a:cubicBezTo>
                            <a:pt x="12984" y="26510"/>
                            <a:pt x="11303" y="27606"/>
                            <a:pt x="9059" y="27606"/>
                          </a:cubicBezTo>
                          <a:close/>
                          <a:moveTo>
                            <a:pt x="9059" y="31030"/>
                          </a:moveTo>
                          <a:cubicBezTo>
                            <a:pt x="12646" y="31030"/>
                            <a:pt x="15385" y="29613"/>
                            <a:pt x="17276" y="26777"/>
                          </a:cubicBezTo>
                          <a:cubicBezTo>
                            <a:pt x="19167" y="23947"/>
                            <a:pt x="20113" y="19835"/>
                            <a:pt x="20113" y="14443"/>
                          </a:cubicBezTo>
                          <a:cubicBezTo>
                            <a:pt x="20113" y="9065"/>
                            <a:pt x="19167" y="4958"/>
                            <a:pt x="17276" y="2123"/>
                          </a:cubicBezTo>
                          <a:cubicBezTo>
                            <a:pt x="15385" y="-708"/>
                            <a:pt x="12646" y="-2123"/>
                            <a:pt x="9059" y="-2123"/>
                          </a:cubicBezTo>
                          <a:cubicBezTo>
                            <a:pt x="5478" y="-2123"/>
                            <a:pt x="2741" y="-708"/>
                            <a:pt x="850" y="2123"/>
                          </a:cubicBezTo>
                          <a:cubicBezTo>
                            <a:pt x="-1041" y="4958"/>
                            <a:pt x="-1987" y="9065"/>
                            <a:pt x="-1987" y="14443"/>
                          </a:cubicBezTo>
                          <a:cubicBezTo>
                            <a:pt x="-1987" y="19835"/>
                            <a:pt x="-1041" y="23947"/>
                            <a:pt x="850" y="26777"/>
                          </a:cubicBezTo>
                          <a:cubicBezTo>
                            <a:pt x="2741" y="29613"/>
                            <a:pt x="5478" y="31030"/>
                            <a:pt x="9059" y="310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0" name="Freeform: Shape 269">
                      <a:extLst>
                        <a:ext uri="{FF2B5EF4-FFF2-40B4-BE49-F238E27FC236}">
                          <a16:creationId xmlns:a16="http://schemas.microsoft.com/office/drawing/2014/main" id="{02E7A9C8-1D03-F3FE-7AA9-E927343C9FE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25956" y="4267120"/>
                      <a:ext cx="22100" cy="33153"/>
                    </a:xfrm>
                    <a:custGeom>
                      <a:avLst/>
                      <a:gdLst>
                        <a:gd name="connsiteX0" fmla="*/ 9066 w 22100"/>
                        <a:gd name="connsiteY0" fmla="*/ 27606 h 33153"/>
                        <a:gd name="connsiteX1" fmla="*/ 4043 w 22100"/>
                        <a:gd name="connsiteY1" fmla="*/ 24319 h 33153"/>
                        <a:gd name="connsiteX2" fmla="*/ 2364 w 22100"/>
                        <a:gd name="connsiteY2" fmla="*/ 14443 h 33153"/>
                        <a:gd name="connsiteX3" fmla="*/ 4043 w 22100"/>
                        <a:gd name="connsiteY3" fmla="*/ 4588 h 33153"/>
                        <a:gd name="connsiteX4" fmla="*/ 9066 w 22100"/>
                        <a:gd name="connsiteY4" fmla="*/ 1301 h 33153"/>
                        <a:gd name="connsiteX5" fmla="*/ 14109 w 22100"/>
                        <a:gd name="connsiteY5" fmla="*/ 4588 h 33153"/>
                        <a:gd name="connsiteX6" fmla="*/ 15795 w 22100"/>
                        <a:gd name="connsiteY6" fmla="*/ 14443 h 33153"/>
                        <a:gd name="connsiteX7" fmla="*/ 14109 w 22100"/>
                        <a:gd name="connsiteY7" fmla="*/ 24319 h 33153"/>
                        <a:gd name="connsiteX8" fmla="*/ 9066 w 22100"/>
                        <a:gd name="connsiteY8" fmla="*/ 27606 h 33153"/>
                        <a:gd name="connsiteX9" fmla="*/ 9066 w 22100"/>
                        <a:gd name="connsiteY9" fmla="*/ 31030 h 33153"/>
                        <a:gd name="connsiteX10" fmla="*/ 17282 w 22100"/>
                        <a:gd name="connsiteY10" fmla="*/ 26777 h 33153"/>
                        <a:gd name="connsiteX11" fmla="*/ 20119 w 22100"/>
                        <a:gd name="connsiteY11" fmla="*/ 14443 h 33153"/>
                        <a:gd name="connsiteX12" fmla="*/ 17282 w 22100"/>
                        <a:gd name="connsiteY12" fmla="*/ 2123 h 33153"/>
                        <a:gd name="connsiteX13" fmla="*/ 9066 w 22100"/>
                        <a:gd name="connsiteY13" fmla="*/ -2123 h 33153"/>
                        <a:gd name="connsiteX14" fmla="*/ 856 w 22100"/>
                        <a:gd name="connsiteY14" fmla="*/ 2123 h 33153"/>
                        <a:gd name="connsiteX15" fmla="*/ -1981 w 22100"/>
                        <a:gd name="connsiteY15" fmla="*/ 14443 h 33153"/>
                        <a:gd name="connsiteX16" fmla="*/ 856 w 22100"/>
                        <a:gd name="connsiteY16" fmla="*/ 26777 h 33153"/>
                        <a:gd name="connsiteX17" fmla="*/ 9066 w 22100"/>
                        <a:gd name="connsiteY17" fmla="*/ 31030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66" y="27606"/>
                          </a:moveTo>
                          <a:cubicBezTo>
                            <a:pt x="6841" y="27606"/>
                            <a:pt x="5167" y="26510"/>
                            <a:pt x="4043" y="24319"/>
                          </a:cubicBezTo>
                          <a:cubicBezTo>
                            <a:pt x="2924" y="22132"/>
                            <a:pt x="2364" y="18840"/>
                            <a:pt x="2364" y="14443"/>
                          </a:cubicBezTo>
                          <a:cubicBezTo>
                            <a:pt x="2364" y="10065"/>
                            <a:pt x="2924" y="6780"/>
                            <a:pt x="4043" y="4588"/>
                          </a:cubicBezTo>
                          <a:cubicBezTo>
                            <a:pt x="5167" y="2397"/>
                            <a:pt x="6841" y="1301"/>
                            <a:pt x="9066" y="1301"/>
                          </a:cubicBezTo>
                          <a:cubicBezTo>
                            <a:pt x="11309" y="1301"/>
                            <a:pt x="12990" y="2397"/>
                            <a:pt x="14109" y="4588"/>
                          </a:cubicBezTo>
                          <a:cubicBezTo>
                            <a:pt x="15233" y="6780"/>
                            <a:pt x="15795" y="10065"/>
                            <a:pt x="15795" y="14443"/>
                          </a:cubicBezTo>
                          <a:cubicBezTo>
                            <a:pt x="15795" y="18840"/>
                            <a:pt x="15233" y="22132"/>
                            <a:pt x="14109" y="24319"/>
                          </a:cubicBezTo>
                          <a:cubicBezTo>
                            <a:pt x="12990" y="26510"/>
                            <a:pt x="11309" y="27606"/>
                            <a:pt x="9066" y="27606"/>
                          </a:cubicBezTo>
                          <a:close/>
                          <a:moveTo>
                            <a:pt x="9066" y="31030"/>
                          </a:moveTo>
                          <a:cubicBezTo>
                            <a:pt x="12652" y="31030"/>
                            <a:pt x="15391" y="29613"/>
                            <a:pt x="17282" y="26777"/>
                          </a:cubicBezTo>
                          <a:cubicBezTo>
                            <a:pt x="19174" y="23947"/>
                            <a:pt x="20119" y="19835"/>
                            <a:pt x="20119" y="14443"/>
                          </a:cubicBezTo>
                          <a:cubicBezTo>
                            <a:pt x="20119" y="9065"/>
                            <a:pt x="19174" y="4958"/>
                            <a:pt x="17282" y="2123"/>
                          </a:cubicBezTo>
                          <a:cubicBezTo>
                            <a:pt x="15391" y="-708"/>
                            <a:pt x="12652" y="-2123"/>
                            <a:pt x="9066" y="-2123"/>
                          </a:cubicBezTo>
                          <a:cubicBezTo>
                            <a:pt x="5484" y="-2123"/>
                            <a:pt x="2748" y="-708"/>
                            <a:pt x="856" y="2123"/>
                          </a:cubicBezTo>
                          <a:cubicBezTo>
                            <a:pt x="-1035" y="4958"/>
                            <a:pt x="-1981" y="9065"/>
                            <a:pt x="-1981" y="14443"/>
                          </a:cubicBezTo>
                          <a:cubicBezTo>
                            <a:pt x="-1981" y="19835"/>
                            <a:pt x="-1035" y="23947"/>
                            <a:pt x="856" y="26777"/>
                          </a:cubicBezTo>
                          <a:cubicBezTo>
                            <a:pt x="2748" y="29613"/>
                            <a:pt x="5484" y="31030"/>
                            <a:pt x="9066" y="310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2A7D0A63-1F88-3ED6-4B0C-D67B8296DBE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53860" y="4267120"/>
                      <a:ext cx="22100" cy="33153"/>
                    </a:xfrm>
                    <a:custGeom>
                      <a:avLst/>
                      <a:gdLst>
                        <a:gd name="connsiteX0" fmla="*/ 9072 w 22100"/>
                        <a:gd name="connsiteY0" fmla="*/ 27606 h 33153"/>
                        <a:gd name="connsiteX1" fmla="*/ 4049 w 22100"/>
                        <a:gd name="connsiteY1" fmla="*/ 24319 h 33153"/>
                        <a:gd name="connsiteX2" fmla="*/ 2370 w 22100"/>
                        <a:gd name="connsiteY2" fmla="*/ 14443 h 33153"/>
                        <a:gd name="connsiteX3" fmla="*/ 4049 w 22100"/>
                        <a:gd name="connsiteY3" fmla="*/ 4588 h 33153"/>
                        <a:gd name="connsiteX4" fmla="*/ 9072 w 22100"/>
                        <a:gd name="connsiteY4" fmla="*/ 1301 h 33153"/>
                        <a:gd name="connsiteX5" fmla="*/ 14116 w 22100"/>
                        <a:gd name="connsiteY5" fmla="*/ 4588 h 33153"/>
                        <a:gd name="connsiteX6" fmla="*/ 15802 w 22100"/>
                        <a:gd name="connsiteY6" fmla="*/ 14443 h 33153"/>
                        <a:gd name="connsiteX7" fmla="*/ 14116 w 22100"/>
                        <a:gd name="connsiteY7" fmla="*/ 24319 h 33153"/>
                        <a:gd name="connsiteX8" fmla="*/ 9072 w 22100"/>
                        <a:gd name="connsiteY8" fmla="*/ 27606 h 33153"/>
                        <a:gd name="connsiteX9" fmla="*/ 9072 w 22100"/>
                        <a:gd name="connsiteY9" fmla="*/ 31030 h 33153"/>
                        <a:gd name="connsiteX10" fmla="*/ 17289 w 22100"/>
                        <a:gd name="connsiteY10" fmla="*/ 26777 h 33153"/>
                        <a:gd name="connsiteX11" fmla="*/ 20126 w 22100"/>
                        <a:gd name="connsiteY11" fmla="*/ 14443 h 33153"/>
                        <a:gd name="connsiteX12" fmla="*/ 17289 w 22100"/>
                        <a:gd name="connsiteY12" fmla="*/ 2123 h 33153"/>
                        <a:gd name="connsiteX13" fmla="*/ 9072 w 22100"/>
                        <a:gd name="connsiteY13" fmla="*/ -2123 h 33153"/>
                        <a:gd name="connsiteX14" fmla="*/ 863 w 22100"/>
                        <a:gd name="connsiteY14" fmla="*/ 2123 h 33153"/>
                        <a:gd name="connsiteX15" fmla="*/ -1974 w 22100"/>
                        <a:gd name="connsiteY15" fmla="*/ 14443 h 33153"/>
                        <a:gd name="connsiteX16" fmla="*/ 863 w 22100"/>
                        <a:gd name="connsiteY16" fmla="*/ 26777 h 33153"/>
                        <a:gd name="connsiteX17" fmla="*/ 9072 w 22100"/>
                        <a:gd name="connsiteY17" fmla="*/ 31030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72" y="27606"/>
                          </a:moveTo>
                          <a:cubicBezTo>
                            <a:pt x="6847" y="27606"/>
                            <a:pt x="5173" y="26510"/>
                            <a:pt x="4049" y="24319"/>
                          </a:cubicBezTo>
                          <a:cubicBezTo>
                            <a:pt x="2930" y="22132"/>
                            <a:pt x="2370" y="18840"/>
                            <a:pt x="2370" y="14443"/>
                          </a:cubicBezTo>
                          <a:cubicBezTo>
                            <a:pt x="2370" y="10065"/>
                            <a:pt x="2930" y="6780"/>
                            <a:pt x="4049" y="4588"/>
                          </a:cubicBezTo>
                          <a:cubicBezTo>
                            <a:pt x="5173" y="2397"/>
                            <a:pt x="6847" y="1301"/>
                            <a:pt x="9072" y="1301"/>
                          </a:cubicBezTo>
                          <a:cubicBezTo>
                            <a:pt x="11315" y="1301"/>
                            <a:pt x="12997" y="2397"/>
                            <a:pt x="14116" y="4588"/>
                          </a:cubicBezTo>
                          <a:cubicBezTo>
                            <a:pt x="15240" y="6780"/>
                            <a:pt x="15802" y="10065"/>
                            <a:pt x="15802" y="14443"/>
                          </a:cubicBezTo>
                          <a:cubicBezTo>
                            <a:pt x="15802" y="18840"/>
                            <a:pt x="15240" y="22132"/>
                            <a:pt x="14116" y="24319"/>
                          </a:cubicBezTo>
                          <a:cubicBezTo>
                            <a:pt x="12997" y="26510"/>
                            <a:pt x="11315" y="27606"/>
                            <a:pt x="9072" y="27606"/>
                          </a:cubicBezTo>
                          <a:close/>
                          <a:moveTo>
                            <a:pt x="9072" y="31030"/>
                          </a:moveTo>
                          <a:cubicBezTo>
                            <a:pt x="12658" y="31030"/>
                            <a:pt x="15397" y="29613"/>
                            <a:pt x="17289" y="26777"/>
                          </a:cubicBezTo>
                          <a:cubicBezTo>
                            <a:pt x="19180" y="23947"/>
                            <a:pt x="20126" y="19835"/>
                            <a:pt x="20126" y="14443"/>
                          </a:cubicBezTo>
                          <a:cubicBezTo>
                            <a:pt x="20126" y="9065"/>
                            <a:pt x="19180" y="4958"/>
                            <a:pt x="17289" y="2123"/>
                          </a:cubicBezTo>
                          <a:cubicBezTo>
                            <a:pt x="15397" y="-708"/>
                            <a:pt x="12658" y="-2123"/>
                            <a:pt x="9072" y="-2123"/>
                          </a:cubicBezTo>
                          <a:cubicBezTo>
                            <a:pt x="5490" y="-2123"/>
                            <a:pt x="2754" y="-708"/>
                            <a:pt x="863" y="2123"/>
                          </a:cubicBezTo>
                          <a:cubicBezTo>
                            <a:pt x="-1029" y="4958"/>
                            <a:pt x="-1974" y="9065"/>
                            <a:pt x="-1974" y="14443"/>
                          </a:cubicBezTo>
                          <a:cubicBezTo>
                            <a:pt x="-1974" y="19835"/>
                            <a:pt x="-1029" y="23947"/>
                            <a:pt x="863" y="26777"/>
                          </a:cubicBezTo>
                          <a:cubicBezTo>
                            <a:pt x="2754" y="29613"/>
                            <a:pt x="5490" y="31030"/>
                            <a:pt x="9072" y="310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" name="Freeform: Shape 271">
                      <a:extLst>
                        <a:ext uri="{FF2B5EF4-FFF2-40B4-BE49-F238E27FC236}">
                          <a16:creationId xmlns:a16="http://schemas.microsoft.com/office/drawing/2014/main" id="{0A763DEF-F6C6-179A-A205-2986AB11FF8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81764" y="4267120"/>
                      <a:ext cx="22100" cy="33153"/>
                    </a:xfrm>
                    <a:custGeom>
                      <a:avLst/>
                      <a:gdLst>
                        <a:gd name="connsiteX0" fmla="*/ 9079 w 22100"/>
                        <a:gd name="connsiteY0" fmla="*/ 27606 h 33153"/>
                        <a:gd name="connsiteX1" fmla="*/ 4055 w 22100"/>
                        <a:gd name="connsiteY1" fmla="*/ 24319 h 33153"/>
                        <a:gd name="connsiteX2" fmla="*/ 2377 w 22100"/>
                        <a:gd name="connsiteY2" fmla="*/ 14443 h 33153"/>
                        <a:gd name="connsiteX3" fmla="*/ 4055 w 22100"/>
                        <a:gd name="connsiteY3" fmla="*/ 4588 h 33153"/>
                        <a:gd name="connsiteX4" fmla="*/ 9079 w 22100"/>
                        <a:gd name="connsiteY4" fmla="*/ 1301 h 33153"/>
                        <a:gd name="connsiteX5" fmla="*/ 14122 w 22100"/>
                        <a:gd name="connsiteY5" fmla="*/ 4588 h 33153"/>
                        <a:gd name="connsiteX6" fmla="*/ 15808 w 22100"/>
                        <a:gd name="connsiteY6" fmla="*/ 14443 h 33153"/>
                        <a:gd name="connsiteX7" fmla="*/ 14122 w 22100"/>
                        <a:gd name="connsiteY7" fmla="*/ 24319 h 33153"/>
                        <a:gd name="connsiteX8" fmla="*/ 9079 w 22100"/>
                        <a:gd name="connsiteY8" fmla="*/ 27606 h 33153"/>
                        <a:gd name="connsiteX9" fmla="*/ 9079 w 22100"/>
                        <a:gd name="connsiteY9" fmla="*/ 31030 h 33153"/>
                        <a:gd name="connsiteX10" fmla="*/ 17295 w 22100"/>
                        <a:gd name="connsiteY10" fmla="*/ 26777 h 33153"/>
                        <a:gd name="connsiteX11" fmla="*/ 20132 w 22100"/>
                        <a:gd name="connsiteY11" fmla="*/ 14443 h 33153"/>
                        <a:gd name="connsiteX12" fmla="*/ 17295 w 22100"/>
                        <a:gd name="connsiteY12" fmla="*/ 2123 h 33153"/>
                        <a:gd name="connsiteX13" fmla="*/ 9079 w 22100"/>
                        <a:gd name="connsiteY13" fmla="*/ -2123 h 33153"/>
                        <a:gd name="connsiteX14" fmla="*/ 869 w 22100"/>
                        <a:gd name="connsiteY14" fmla="*/ 2123 h 33153"/>
                        <a:gd name="connsiteX15" fmla="*/ -1968 w 22100"/>
                        <a:gd name="connsiteY15" fmla="*/ 14443 h 33153"/>
                        <a:gd name="connsiteX16" fmla="*/ 869 w 22100"/>
                        <a:gd name="connsiteY16" fmla="*/ 26777 h 33153"/>
                        <a:gd name="connsiteX17" fmla="*/ 9079 w 22100"/>
                        <a:gd name="connsiteY17" fmla="*/ 31030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79" y="27606"/>
                          </a:moveTo>
                          <a:cubicBezTo>
                            <a:pt x="6854" y="27606"/>
                            <a:pt x="5179" y="26510"/>
                            <a:pt x="4055" y="24319"/>
                          </a:cubicBezTo>
                          <a:cubicBezTo>
                            <a:pt x="2936" y="22132"/>
                            <a:pt x="2377" y="18840"/>
                            <a:pt x="2377" y="14443"/>
                          </a:cubicBezTo>
                          <a:cubicBezTo>
                            <a:pt x="2377" y="10065"/>
                            <a:pt x="2936" y="6780"/>
                            <a:pt x="4055" y="4588"/>
                          </a:cubicBezTo>
                          <a:cubicBezTo>
                            <a:pt x="5179" y="2397"/>
                            <a:pt x="6854" y="1301"/>
                            <a:pt x="9079" y="1301"/>
                          </a:cubicBezTo>
                          <a:cubicBezTo>
                            <a:pt x="11322" y="1301"/>
                            <a:pt x="13003" y="2397"/>
                            <a:pt x="14122" y="4588"/>
                          </a:cubicBezTo>
                          <a:cubicBezTo>
                            <a:pt x="15246" y="6780"/>
                            <a:pt x="15808" y="10065"/>
                            <a:pt x="15808" y="14443"/>
                          </a:cubicBezTo>
                          <a:cubicBezTo>
                            <a:pt x="15808" y="18840"/>
                            <a:pt x="15246" y="22132"/>
                            <a:pt x="14122" y="24319"/>
                          </a:cubicBezTo>
                          <a:cubicBezTo>
                            <a:pt x="13003" y="26510"/>
                            <a:pt x="11322" y="27606"/>
                            <a:pt x="9079" y="27606"/>
                          </a:cubicBezTo>
                          <a:close/>
                          <a:moveTo>
                            <a:pt x="9079" y="31030"/>
                          </a:moveTo>
                          <a:cubicBezTo>
                            <a:pt x="12665" y="31030"/>
                            <a:pt x="15404" y="29613"/>
                            <a:pt x="17295" y="26777"/>
                          </a:cubicBezTo>
                          <a:cubicBezTo>
                            <a:pt x="19186" y="23947"/>
                            <a:pt x="20132" y="19835"/>
                            <a:pt x="20132" y="14443"/>
                          </a:cubicBezTo>
                          <a:cubicBezTo>
                            <a:pt x="20132" y="9065"/>
                            <a:pt x="19186" y="4958"/>
                            <a:pt x="17295" y="2123"/>
                          </a:cubicBezTo>
                          <a:cubicBezTo>
                            <a:pt x="15404" y="-708"/>
                            <a:pt x="12665" y="-2123"/>
                            <a:pt x="9079" y="-2123"/>
                          </a:cubicBezTo>
                          <a:cubicBezTo>
                            <a:pt x="5497" y="-2123"/>
                            <a:pt x="2760" y="-708"/>
                            <a:pt x="869" y="2123"/>
                          </a:cubicBezTo>
                          <a:cubicBezTo>
                            <a:pt x="-1022" y="4958"/>
                            <a:pt x="-1968" y="9065"/>
                            <a:pt x="-1968" y="14443"/>
                          </a:cubicBezTo>
                          <a:cubicBezTo>
                            <a:pt x="-1968" y="19835"/>
                            <a:pt x="-1022" y="23947"/>
                            <a:pt x="869" y="26777"/>
                          </a:cubicBezTo>
                          <a:cubicBezTo>
                            <a:pt x="2760" y="29613"/>
                            <a:pt x="5497" y="31030"/>
                            <a:pt x="9079" y="310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73" name="Graphic 20">
                  <a:extLst>
                    <a:ext uri="{FF2B5EF4-FFF2-40B4-BE49-F238E27FC236}">
                      <a16:creationId xmlns:a16="http://schemas.microsoft.com/office/drawing/2014/main" id="{B591F43F-84A4-63BE-6E5E-D7BAD7B68524}"/>
                    </a:ext>
                  </a:extLst>
                </p:cNvPr>
                <p:cNvGrpSpPr/>
                <p:nvPr/>
              </p:nvGrpSpPr>
              <p:grpSpPr>
                <a:xfrm>
                  <a:off x="17770231" y="3941997"/>
                  <a:ext cx="2249869" cy="33153"/>
                  <a:chOff x="17770231" y="3941997"/>
                  <a:chExt cx="2249869" cy="33153"/>
                </a:xfrm>
              </p:grpSpPr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697D2D42-C7C4-C552-A9F6-93113BCDABE5}"/>
                      </a:ext>
                    </a:extLst>
                  </p:cNvPr>
                  <p:cNvSpPr/>
                  <p:nvPr/>
                </p:nvSpPr>
                <p:spPr>
                  <a:xfrm>
                    <a:off x="17937480" y="3957872"/>
                    <a:ext cx="2082621" cy="4383"/>
                  </a:xfrm>
                  <a:custGeom>
                    <a:avLst/>
                    <a:gdLst>
                      <a:gd name="connsiteX0" fmla="*/ 0 w 2082621"/>
                      <a:gd name="connsiteY0" fmla="*/ 0 h 4383"/>
                      <a:gd name="connsiteX1" fmla="*/ 2082621 w 2082621"/>
                      <a:gd name="connsiteY1" fmla="*/ 0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82621" h="4383">
                        <a:moveTo>
                          <a:pt x="0" y="0"/>
                        </a:moveTo>
                        <a:lnTo>
                          <a:pt x="2082621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65CA7222-DB44-1FA1-335A-2B4A7DEF5703}"/>
                      </a:ext>
                    </a:extLst>
                  </p:cNvPr>
                  <p:cNvSpPr/>
                  <p:nvPr/>
                </p:nvSpPr>
                <p:spPr>
                  <a:xfrm>
                    <a:off x="17922130" y="3957872"/>
                    <a:ext cx="15350" cy="4383"/>
                  </a:xfrm>
                  <a:custGeom>
                    <a:avLst/>
                    <a:gdLst>
                      <a:gd name="connsiteX0" fmla="*/ 15427 w 15350"/>
                      <a:gd name="connsiteY0" fmla="*/ 132 h 4383"/>
                      <a:gd name="connsiteX1" fmla="*/ 77 w 15350"/>
                      <a:gd name="connsiteY1" fmla="*/ 132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350" h="4383">
                        <a:moveTo>
                          <a:pt x="15427" y="132"/>
                        </a:moveTo>
                        <a:lnTo>
                          <a:pt x="77" y="132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76" name="Graphic 20">
                    <a:extLst>
                      <a:ext uri="{FF2B5EF4-FFF2-40B4-BE49-F238E27FC236}">
                        <a16:creationId xmlns:a16="http://schemas.microsoft.com/office/drawing/2014/main" id="{31F0F059-FC5E-4DBD-1863-54058977AE8B}"/>
                      </a:ext>
                    </a:extLst>
                  </p:cNvPr>
                  <p:cNvGrpSpPr/>
                  <p:nvPr/>
                </p:nvGrpSpPr>
                <p:grpSpPr>
                  <a:xfrm>
                    <a:off x="17770231" y="3941997"/>
                    <a:ext cx="133632" cy="33153"/>
                    <a:chOff x="17770231" y="3941997"/>
                    <a:chExt cx="133632" cy="33153"/>
                  </a:xfrm>
                  <a:solidFill>
                    <a:srgbClr val="000000"/>
                  </a:solidFill>
                </p:grpSpPr>
                <p:sp>
                  <p:nvSpPr>
                    <p:cNvPr id="277" name="Freeform: Shape 276">
                      <a:extLst>
                        <a:ext uri="{FF2B5EF4-FFF2-40B4-BE49-F238E27FC236}">
                          <a16:creationId xmlns:a16="http://schemas.microsoft.com/office/drawing/2014/main" id="{98008639-448E-4845-CCD3-037F1B741E7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70231" y="3941997"/>
                      <a:ext cx="21928" cy="33153"/>
                    </a:xfrm>
                    <a:custGeom>
                      <a:avLst/>
                      <a:gdLst>
                        <a:gd name="connsiteX0" fmla="*/ 8971 w 21928"/>
                        <a:gd name="connsiteY0" fmla="*/ 13602 h 33153"/>
                        <a:gd name="connsiteX1" fmla="*/ 4120 w 21928"/>
                        <a:gd name="connsiteY1" fmla="*/ 11952 h 33153"/>
                        <a:gd name="connsiteX2" fmla="*/ 2358 w 21928"/>
                        <a:gd name="connsiteY2" fmla="*/ 7418 h 33153"/>
                        <a:gd name="connsiteX3" fmla="*/ 4120 w 21928"/>
                        <a:gd name="connsiteY3" fmla="*/ 2877 h 33153"/>
                        <a:gd name="connsiteX4" fmla="*/ 8971 w 21928"/>
                        <a:gd name="connsiteY4" fmla="*/ 1227 h 33153"/>
                        <a:gd name="connsiteX5" fmla="*/ 13830 w 21928"/>
                        <a:gd name="connsiteY5" fmla="*/ 2884 h 33153"/>
                        <a:gd name="connsiteX6" fmla="*/ 15612 w 21928"/>
                        <a:gd name="connsiteY6" fmla="*/ 7418 h 33153"/>
                        <a:gd name="connsiteX7" fmla="*/ 13844 w 21928"/>
                        <a:gd name="connsiteY7" fmla="*/ 11952 h 33153"/>
                        <a:gd name="connsiteX8" fmla="*/ 8971 w 21928"/>
                        <a:gd name="connsiteY8" fmla="*/ 13602 h 33153"/>
                        <a:gd name="connsiteX9" fmla="*/ 4647 w 21928"/>
                        <a:gd name="connsiteY9" fmla="*/ 15437 h 33153"/>
                        <a:gd name="connsiteX10" fmla="*/ 309 w 21928"/>
                        <a:gd name="connsiteY10" fmla="*/ 18026 h 33153"/>
                        <a:gd name="connsiteX11" fmla="*/ -1239 w 21928"/>
                        <a:gd name="connsiteY11" fmla="*/ 22676 h 33153"/>
                        <a:gd name="connsiteX12" fmla="*/ 1488 w 21928"/>
                        <a:gd name="connsiteY12" fmla="*/ 28730 h 33153"/>
                        <a:gd name="connsiteX13" fmla="*/ 8971 w 21928"/>
                        <a:gd name="connsiteY13" fmla="*/ 30956 h 33153"/>
                        <a:gd name="connsiteX14" fmla="*/ 16468 w 21928"/>
                        <a:gd name="connsiteY14" fmla="*/ 28730 h 33153"/>
                        <a:gd name="connsiteX15" fmla="*/ 19189 w 21928"/>
                        <a:gd name="connsiteY15" fmla="*/ 22676 h 33153"/>
                        <a:gd name="connsiteX16" fmla="*/ 17633 w 21928"/>
                        <a:gd name="connsiteY16" fmla="*/ 18026 h 33153"/>
                        <a:gd name="connsiteX17" fmla="*/ 13323 w 21928"/>
                        <a:gd name="connsiteY17" fmla="*/ 15437 h 33153"/>
                        <a:gd name="connsiteX18" fmla="*/ 18188 w 21928"/>
                        <a:gd name="connsiteY18" fmla="*/ 12588 h 33153"/>
                        <a:gd name="connsiteX19" fmla="*/ 19936 w 21928"/>
                        <a:gd name="connsiteY19" fmla="*/ 7418 h 33153"/>
                        <a:gd name="connsiteX20" fmla="*/ 17099 w 21928"/>
                        <a:gd name="connsiteY20" fmla="*/ 282 h 33153"/>
                        <a:gd name="connsiteX21" fmla="*/ 8971 w 21928"/>
                        <a:gd name="connsiteY21" fmla="*/ -2197 h 33153"/>
                        <a:gd name="connsiteX22" fmla="*/ 844 w 21928"/>
                        <a:gd name="connsiteY22" fmla="*/ 282 h 33153"/>
                        <a:gd name="connsiteX23" fmla="*/ -1993 w 21928"/>
                        <a:gd name="connsiteY23" fmla="*/ 7418 h 33153"/>
                        <a:gd name="connsiteX24" fmla="*/ -239 w 21928"/>
                        <a:gd name="connsiteY24" fmla="*/ 12588 h 33153"/>
                        <a:gd name="connsiteX25" fmla="*/ 4647 w 21928"/>
                        <a:gd name="connsiteY25" fmla="*/ 15437 h 33153"/>
                        <a:gd name="connsiteX26" fmla="*/ 3064 w 21928"/>
                        <a:gd name="connsiteY26" fmla="*/ 22265 h 33153"/>
                        <a:gd name="connsiteX27" fmla="*/ 4613 w 21928"/>
                        <a:gd name="connsiteY27" fmla="*/ 18396 h 33153"/>
                        <a:gd name="connsiteX28" fmla="*/ 8971 w 21928"/>
                        <a:gd name="connsiteY28" fmla="*/ 17006 h 33153"/>
                        <a:gd name="connsiteX29" fmla="*/ 13330 w 21928"/>
                        <a:gd name="connsiteY29" fmla="*/ 18396 h 33153"/>
                        <a:gd name="connsiteX30" fmla="*/ 14906 w 21928"/>
                        <a:gd name="connsiteY30" fmla="*/ 22265 h 33153"/>
                        <a:gd name="connsiteX31" fmla="*/ 13330 w 21928"/>
                        <a:gd name="connsiteY31" fmla="*/ 26142 h 33153"/>
                        <a:gd name="connsiteX32" fmla="*/ 8971 w 21928"/>
                        <a:gd name="connsiteY32" fmla="*/ 27532 h 33153"/>
                        <a:gd name="connsiteX33" fmla="*/ 4613 w 21928"/>
                        <a:gd name="connsiteY33" fmla="*/ 26142 h 33153"/>
                        <a:gd name="connsiteX34" fmla="*/ 3064 w 21928"/>
                        <a:gd name="connsiteY34" fmla="*/ 22265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21928" h="33153">
                          <a:moveTo>
                            <a:pt x="8971" y="13602"/>
                          </a:moveTo>
                          <a:cubicBezTo>
                            <a:pt x="6916" y="13602"/>
                            <a:pt x="5298" y="13052"/>
                            <a:pt x="4120" y="11952"/>
                          </a:cubicBezTo>
                          <a:cubicBezTo>
                            <a:pt x="2946" y="10851"/>
                            <a:pt x="2358" y="9340"/>
                            <a:pt x="2358" y="7418"/>
                          </a:cubicBezTo>
                          <a:cubicBezTo>
                            <a:pt x="2358" y="5491"/>
                            <a:pt x="2946" y="3978"/>
                            <a:pt x="4120" y="2877"/>
                          </a:cubicBezTo>
                          <a:cubicBezTo>
                            <a:pt x="5298" y="1777"/>
                            <a:pt x="6916" y="1227"/>
                            <a:pt x="8971" y="1227"/>
                          </a:cubicBezTo>
                          <a:cubicBezTo>
                            <a:pt x="11027" y="1227"/>
                            <a:pt x="12647" y="1779"/>
                            <a:pt x="13830" y="2884"/>
                          </a:cubicBezTo>
                          <a:cubicBezTo>
                            <a:pt x="15018" y="3994"/>
                            <a:pt x="15612" y="5505"/>
                            <a:pt x="15612" y="7418"/>
                          </a:cubicBezTo>
                          <a:cubicBezTo>
                            <a:pt x="15612" y="9340"/>
                            <a:pt x="15022" y="10851"/>
                            <a:pt x="13844" y="11952"/>
                          </a:cubicBezTo>
                          <a:cubicBezTo>
                            <a:pt x="12670" y="13052"/>
                            <a:pt x="11046" y="13602"/>
                            <a:pt x="8971" y="13602"/>
                          </a:cubicBezTo>
                          <a:close/>
                          <a:moveTo>
                            <a:pt x="4647" y="15437"/>
                          </a:moveTo>
                          <a:cubicBezTo>
                            <a:pt x="2792" y="15894"/>
                            <a:pt x="1347" y="16757"/>
                            <a:pt x="309" y="18026"/>
                          </a:cubicBezTo>
                          <a:cubicBezTo>
                            <a:pt x="-723" y="19300"/>
                            <a:pt x="-1239" y="20850"/>
                            <a:pt x="-1239" y="22676"/>
                          </a:cubicBezTo>
                          <a:cubicBezTo>
                            <a:pt x="-1239" y="25228"/>
                            <a:pt x="-330" y="27246"/>
                            <a:pt x="1488" y="28730"/>
                          </a:cubicBezTo>
                          <a:cubicBezTo>
                            <a:pt x="3311" y="30214"/>
                            <a:pt x="5805" y="30956"/>
                            <a:pt x="8971" y="30956"/>
                          </a:cubicBezTo>
                          <a:cubicBezTo>
                            <a:pt x="12156" y="30956"/>
                            <a:pt x="14655" y="30214"/>
                            <a:pt x="16468" y="28730"/>
                          </a:cubicBezTo>
                          <a:cubicBezTo>
                            <a:pt x="18282" y="27246"/>
                            <a:pt x="19189" y="25228"/>
                            <a:pt x="19189" y="22676"/>
                          </a:cubicBezTo>
                          <a:cubicBezTo>
                            <a:pt x="19189" y="20850"/>
                            <a:pt x="18670" y="19300"/>
                            <a:pt x="17633" y="18026"/>
                          </a:cubicBezTo>
                          <a:cubicBezTo>
                            <a:pt x="16601" y="16757"/>
                            <a:pt x="15164" y="15894"/>
                            <a:pt x="13323" y="15437"/>
                          </a:cubicBezTo>
                          <a:cubicBezTo>
                            <a:pt x="15406" y="14953"/>
                            <a:pt x="17028" y="14004"/>
                            <a:pt x="18188" y="12588"/>
                          </a:cubicBezTo>
                          <a:cubicBezTo>
                            <a:pt x="19353" y="11178"/>
                            <a:pt x="19936" y="9454"/>
                            <a:pt x="19936" y="7418"/>
                          </a:cubicBezTo>
                          <a:cubicBezTo>
                            <a:pt x="19936" y="4318"/>
                            <a:pt x="18990" y="1939"/>
                            <a:pt x="17099" y="282"/>
                          </a:cubicBezTo>
                          <a:cubicBezTo>
                            <a:pt x="15207" y="-1371"/>
                            <a:pt x="12498" y="-2197"/>
                            <a:pt x="8971" y="-2197"/>
                          </a:cubicBezTo>
                          <a:cubicBezTo>
                            <a:pt x="5449" y="-2197"/>
                            <a:pt x="2740" y="-1371"/>
                            <a:pt x="844" y="282"/>
                          </a:cubicBezTo>
                          <a:cubicBezTo>
                            <a:pt x="-1047" y="1939"/>
                            <a:pt x="-1993" y="4318"/>
                            <a:pt x="-1993" y="7418"/>
                          </a:cubicBezTo>
                          <a:cubicBezTo>
                            <a:pt x="-1993" y="9454"/>
                            <a:pt x="-1408" y="11178"/>
                            <a:pt x="-239" y="12588"/>
                          </a:cubicBezTo>
                          <a:cubicBezTo>
                            <a:pt x="935" y="14004"/>
                            <a:pt x="2564" y="14953"/>
                            <a:pt x="4647" y="15437"/>
                          </a:cubicBezTo>
                          <a:close/>
                          <a:moveTo>
                            <a:pt x="3064" y="22265"/>
                          </a:moveTo>
                          <a:cubicBezTo>
                            <a:pt x="3064" y="20613"/>
                            <a:pt x="3581" y="19323"/>
                            <a:pt x="4613" y="18396"/>
                          </a:cubicBezTo>
                          <a:cubicBezTo>
                            <a:pt x="5650" y="17469"/>
                            <a:pt x="7103" y="17006"/>
                            <a:pt x="8971" y="17006"/>
                          </a:cubicBezTo>
                          <a:cubicBezTo>
                            <a:pt x="10831" y="17006"/>
                            <a:pt x="12284" y="17469"/>
                            <a:pt x="13330" y="18396"/>
                          </a:cubicBezTo>
                          <a:cubicBezTo>
                            <a:pt x="14380" y="19323"/>
                            <a:pt x="14906" y="20613"/>
                            <a:pt x="14906" y="22265"/>
                          </a:cubicBezTo>
                          <a:cubicBezTo>
                            <a:pt x="14906" y="23923"/>
                            <a:pt x="14380" y="25215"/>
                            <a:pt x="13330" y="26142"/>
                          </a:cubicBezTo>
                          <a:cubicBezTo>
                            <a:pt x="12284" y="27068"/>
                            <a:pt x="10831" y="27532"/>
                            <a:pt x="8971" y="27532"/>
                          </a:cubicBezTo>
                          <a:cubicBezTo>
                            <a:pt x="7103" y="27532"/>
                            <a:pt x="5650" y="27068"/>
                            <a:pt x="4613" y="26142"/>
                          </a:cubicBezTo>
                          <a:cubicBezTo>
                            <a:pt x="3581" y="25215"/>
                            <a:pt x="3064" y="23923"/>
                            <a:pt x="3064" y="222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8" name="Freeform: Shape 277">
                      <a:extLst>
                        <a:ext uri="{FF2B5EF4-FFF2-40B4-BE49-F238E27FC236}">
                          <a16:creationId xmlns:a16="http://schemas.microsoft.com/office/drawing/2014/main" id="{CD18C5C1-84AF-8C85-E631-1CB1882EE88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98053" y="3941997"/>
                      <a:ext cx="22100" cy="33153"/>
                    </a:xfrm>
                    <a:custGeom>
                      <a:avLst/>
                      <a:gdLst>
                        <a:gd name="connsiteX0" fmla="*/ 9059 w 22100"/>
                        <a:gd name="connsiteY0" fmla="*/ 27532 h 33153"/>
                        <a:gd name="connsiteX1" fmla="*/ 4036 w 22100"/>
                        <a:gd name="connsiteY1" fmla="*/ 24245 h 33153"/>
                        <a:gd name="connsiteX2" fmla="*/ 2357 w 22100"/>
                        <a:gd name="connsiteY2" fmla="*/ 14369 h 33153"/>
                        <a:gd name="connsiteX3" fmla="*/ 4036 w 22100"/>
                        <a:gd name="connsiteY3" fmla="*/ 4514 h 33153"/>
                        <a:gd name="connsiteX4" fmla="*/ 9059 w 22100"/>
                        <a:gd name="connsiteY4" fmla="*/ 1227 h 33153"/>
                        <a:gd name="connsiteX5" fmla="*/ 14103 w 22100"/>
                        <a:gd name="connsiteY5" fmla="*/ 4514 h 33153"/>
                        <a:gd name="connsiteX6" fmla="*/ 15789 w 22100"/>
                        <a:gd name="connsiteY6" fmla="*/ 14369 h 33153"/>
                        <a:gd name="connsiteX7" fmla="*/ 14103 w 22100"/>
                        <a:gd name="connsiteY7" fmla="*/ 24245 h 33153"/>
                        <a:gd name="connsiteX8" fmla="*/ 9059 w 22100"/>
                        <a:gd name="connsiteY8" fmla="*/ 27532 h 33153"/>
                        <a:gd name="connsiteX9" fmla="*/ 9059 w 22100"/>
                        <a:gd name="connsiteY9" fmla="*/ 30956 h 33153"/>
                        <a:gd name="connsiteX10" fmla="*/ 17276 w 22100"/>
                        <a:gd name="connsiteY10" fmla="*/ 26703 h 33153"/>
                        <a:gd name="connsiteX11" fmla="*/ 20113 w 22100"/>
                        <a:gd name="connsiteY11" fmla="*/ 14369 h 33153"/>
                        <a:gd name="connsiteX12" fmla="*/ 17276 w 22100"/>
                        <a:gd name="connsiteY12" fmla="*/ 2049 h 33153"/>
                        <a:gd name="connsiteX13" fmla="*/ 9059 w 22100"/>
                        <a:gd name="connsiteY13" fmla="*/ -2197 h 33153"/>
                        <a:gd name="connsiteX14" fmla="*/ 850 w 22100"/>
                        <a:gd name="connsiteY14" fmla="*/ 2049 h 33153"/>
                        <a:gd name="connsiteX15" fmla="*/ -1987 w 22100"/>
                        <a:gd name="connsiteY15" fmla="*/ 14369 h 33153"/>
                        <a:gd name="connsiteX16" fmla="*/ 850 w 22100"/>
                        <a:gd name="connsiteY16" fmla="*/ 26703 h 33153"/>
                        <a:gd name="connsiteX17" fmla="*/ 9059 w 22100"/>
                        <a:gd name="connsiteY17" fmla="*/ 30956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59" y="27532"/>
                          </a:moveTo>
                          <a:cubicBezTo>
                            <a:pt x="6835" y="27532"/>
                            <a:pt x="5160" y="26436"/>
                            <a:pt x="4036" y="24245"/>
                          </a:cubicBezTo>
                          <a:cubicBezTo>
                            <a:pt x="2917" y="22058"/>
                            <a:pt x="2357" y="18766"/>
                            <a:pt x="2357" y="14369"/>
                          </a:cubicBezTo>
                          <a:cubicBezTo>
                            <a:pt x="2357" y="9991"/>
                            <a:pt x="2917" y="6706"/>
                            <a:pt x="4036" y="4514"/>
                          </a:cubicBezTo>
                          <a:cubicBezTo>
                            <a:pt x="5160" y="2323"/>
                            <a:pt x="6835" y="1227"/>
                            <a:pt x="9059" y="1227"/>
                          </a:cubicBezTo>
                          <a:cubicBezTo>
                            <a:pt x="11303" y="1227"/>
                            <a:pt x="12984" y="2323"/>
                            <a:pt x="14103" y="4514"/>
                          </a:cubicBezTo>
                          <a:cubicBezTo>
                            <a:pt x="15227" y="6706"/>
                            <a:pt x="15789" y="9991"/>
                            <a:pt x="15789" y="14369"/>
                          </a:cubicBezTo>
                          <a:cubicBezTo>
                            <a:pt x="15789" y="18766"/>
                            <a:pt x="15227" y="22058"/>
                            <a:pt x="14103" y="24245"/>
                          </a:cubicBezTo>
                          <a:cubicBezTo>
                            <a:pt x="12984" y="26436"/>
                            <a:pt x="11303" y="27532"/>
                            <a:pt x="9059" y="27532"/>
                          </a:cubicBezTo>
                          <a:close/>
                          <a:moveTo>
                            <a:pt x="9059" y="30956"/>
                          </a:moveTo>
                          <a:cubicBezTo>
                            <a:pt x="12646" y="30956"/>
                            <a:pt x="15385" y="29538"/>
                            <a:pt x="17276" y="26703"/>
                          </a:cubicBezTo>
                          <a:cubicBezTo>
                            <a:pt x="19167" y="23872"/>
                            <a:pt x="20113" y="19761"/>
                            <a:pt x="20113" y="14369"/>
                          </a:cubicBezTo>
                          <a:cubicBezTo>
                            <a:pt x="20113" y="8991"/>
                            <a:pt x="19167" y="4884"/>
                            <a:pt x="17276" y="2049"/>
                          </a:cubicBezTo>
                          <a:cubicBezTo>
                            <a:pt x="15385" y="-782"/>
                            <a:pt x="12646" y="-2197"/>
                            <a:pt x="9059" y="-2197"/>
                          </a:cubicBezTo>
                          <a:cubicBezTo>
                            <a:pt x="5478" y="-2197"/>
                            <a:pt x="2741" y="-782"/>
                            <a:pt x="850" y="2049"/>
                          </a:cubicBezTo>
                          <a:cubicBezTo>
                            <a:pt x="-1041" y="4884"/>
                            <a:pt x="-1987" y="8991"/>
                            <a:pt x="-1987" y="14369"/>
                          </a:cubicBezTo>
                          <a:cubicBezTo>
                            <a:pt x="-1987" y="19761"/>
                            <a:pt x="-1041" y="23872"/>
                            <a:pt x="850" y="26703"/>
                          </a:cubicBezTo>
                          <a:cubicBezTo>
                            <a:pt x="2741" y="29538"/>
                            <a:pt x="5478" y="30956"/>
                            <a:pt x="9059" y="309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9" name="Freeform: Shape 278">
                      <a:extLst>
                        <a:ext uri="{FF2B5EF4-FFF2-40B4-BE49-F238E27FC236}">
                          <a16:creationId xmlns:a16="http://schemas.microsoft.com/office/drawing/2014/main" id="{7130D41B-6FCD-8D8E-D6A4-2149413F8E0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25956" y="3941997"/>
                      <a:ext cx="22100" cy="33153"/>
                    </a:xfrm>
                    <a:custGeom>
                      <a:avLst/>
                      <a:gdLst>
                        <a:gd name="connsiteX0" fmla="*/ 9066 w 22100"/>
                        <a:gd name="connsiteY0" fmla="*/ 27532 h 33153"/>
                        <a:gd name="connsiteX1" fmla="*/ 4043 w 22100"/>
                        <a:gd name="connsiteY1" fmla="*/ 24245 h 33153"/>
                        <a:gd name="connsiteX2" fmla="*/ 2364 w 22100"/>
                        <a:gd name="connsiteY2" fmla="*/ 14369 h 33153"/>
                        <a:gd name="connsiteX3" fmla="*/ 4043 w 22100"/>
                        <a:gd name="connsiteY3" fmla="*/ 4514 h 33153"/>
                        <a:gd name="connsiteX4" fmla="*/ 9066 w 22100"/>
                        <a:gd name="connsiteY4" fmla="*/ 1227 h 33153"/>
                        <a:gd name="connsiteX5" fmla="*/ 14109 w 22100"/>
                        <a:gd name="connsiteY5" fmla="*/ 4514 h 33153"/>
                        <a:gd name="connsiteX6" fmla="*/ 15795 w 22100"/>
                        <a:gd name="connsiteY6" fmla="*/ 14369 h 33153"/>
                        <a:gd name="connsiteX7" fmla="*/ 14109 w 22100"/>
                        <a:gd name="connsiteY7" fmla="*/ 24245 h 33153"/>
                        <a:gd name="connsiteX8" fmla="*/ 9066 w 22100"/>
                        <a:gd name="connsiteY8" fmla="*/ 27532 h 33153"/>
                        <a:gd name="connsiteX9" fmla="*/ 9066 w 22100"/>
                        <a:gd name="connsiteY9" fmla="*/ 30956 h 33153"/>
                        <a:gd name="connsiteX10" fmla="*/ 17282 w 22100"/>
                        <a:gd name="connsiteY10" fmla="*/ 26703 h 33153"/>
                        <a:gd name="connsiteX11" fmla="*/ 20119 w 22100"/>
                        <a:gd name="connsiteY11" fmla="*/ 14369 h 33153"/>
                        <a:gd name="connsiteX12" fmla="*/ 17282 w 22100"/>
                        <a:gd name="connsiteY12" fmla="*/ 2049 h 33153"/>
                        <a:gd name="connsiteX13" fmla="*/ 9066 w 22100"/>
                        <a:gd name="connsiteY13" fmla="*/ -2197 h 33153"/>
                        <a:gd name="connsiteX14" fmla="*/ 856 w 22100"/>
                        <a:gd name="connsiteY14" fmla="*/ 2049 h 33153"/>
                        <a:gd name="connsiteX15" fmla="*/ -1981 w 22100"/>
                        <a:gd name="connsiteY15" fmla="*/ 14369 h 33153"/>
                        <a:gd name="connsiteX16" fmla="*/ 856 w 22100"/>
                        <a:gd name="connsiteY16" fmla="*/ 26703 h 33153"/>
                        <a:gd name="connsiteX17" fmla="*/ 9066 w 22100"/>
                        <a:gd name="connsiteY17" fmla="*/ 30956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66" y="27532"/>
                          </a:moveTo>
                          <a:cubicBezTo>
                            <a:pt x="6841" y="27532"/>
                            <a:pt x="5167" y="26436"/>
                            <a:pt x="4043" y="24245"/>
                          </a:cubicBezTo>
                          <a:cubicBezTo>
                            <a:pt x="2924" y="22058"/>
                            <a:pt x="2364" y="18766"/>
                            <a:pt x="2364" y="14369"/>
                          </a:cubicBezTo>
                          <a:cubicBezTo>
                            <a:pt x="2364" y="9991"/>
                            <a:pt x="2924" y="6706"/>
                            <a:pt x="4043" y="4514"/>
                          </a:cubicBezTo>
                          <a:cubicBezTo>
                            <a:pt x="5167" y="2323"/>
                            <a:pt x="6841" y="1227"/>
                            <a:pt x="9066" y="1227"/>
                          </a:cubicBezTo>
                          <a:cubicBezTo>
                            <a:pt x="11309" y="1227"/>
                            <a:pt x="12990" y="2323"/>
                            <a:pt x="14109" y="4514"/>
                          </a:cubicBezTo>
                          <a:cubicBezTo>
                            <a:pt x="15233" y="6706"/>
                            <a:pt x="15795" y="9991"/>
                            <a:pt x="15795" y="14369"/>
                          </a:cubicBezTo>
                          <a:cubicBezTo>
                            <a:pt x="15795" y="18766"/>
                            <a:pt x="15233" y="22058"/>
                            <a:pt x="14109" y="24245"/>
                          </a:cubicBezTo>
                          <a:cubicBezTo>
                            <a:pt x="12990" y="26436"/>
                            <a:pt x="11309" y="27532"/>
                            <a:pt x="9066" y="27532"/>
                          </a:cubicBezTo>
                          <a:close/>
                          <a:moveTo>
                            <a:pt x="9066" y="30956"/>
                          </a:moveTo>
                          <a:cubicBezTo>
                            <a:pt x="12652" y="30956"/>
                            <a:pt x="15391" y="29538"/>
                            <a:pt x="17282" y="26703"/>
                          </a:cubicBezTo>
                          <a:cubicBezTo>
                            <a:pt x="19174" y="23872"/>
                            <a:pt x="20119" y="19761"/>
                            <a:pt x="20119" y="14369"/>
                          </a:cubicBezTo>
                          <a:cubicBezTo>
                            <a:pt x="20119" y="8991"/>
                            <a:pt x="19174" y="4884"/>
                            <a:pt x="17282" y="2049"/>
                          </a:cubicBezTo>
                          <a:cubicBezTo>
                            <a:pt x="15391" y="-782"/>
                            <a:pt x="12652" y="-2197"/>
                            <a:pt x="9066" y="-2197"/>
                          </a:cubicBezTo>
                          <a:cubicBezTo>
                            <a:pt x="5484" y="-2197"/>
                            <a:pt x="2748" y="-782"/>
                            <a:pt x="856" y="2049"/>
                          </a:cubicBezTo>
                          <a:cubicBezTo>
                            <a:pt x="-1035" y="4884"/>
                            <a:pt x="-1981" y="8991"/>
                            <a:pt x="-1981" y="14369"/>
                          </a:cubicBezTo>
                          <a:cubicBezTo>
                            <a:pt x="-1981" y="19761"/>
                            <a:pt x="-1035" y="23872"/>
                            <a:pt x="856" y="26703"/>
                          </a:cubicBezTo>
                          <a:cubicBezTo>
                            <a:pt x="2748" y="29538"/>
                            <a:pt x="5484" y="30956"/>
                            <a:pt x="9066" y="309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0" name="Freeform: Shape 279">
                      <a:extLst>
                        <a:ext uri="{FF2B5EF4-FFF2-40B4-BE49-F238E27FC236}">
                          <a16:creationId xmlns:a16="http://schemas.microsoft.com/office/drawing/2014/main" id="{20A51ABF-FDA4-25A2-F75F-80DB843C7EB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53860" y="3941997"/>
                      <a:ext cx="22100" cy="33153"/>
                    </a:xfrm>
                    <a:custGeom>
                      <a:avLst/>
                      <a:gdLst>
                        <a:gd name="connsiteX0" fmla="*/ 9072 w 22100"/>
                        <a:gd name="connsiteY0" fmla="*/ 27532 h 33153"/>
                        <a:gd name="connsiteX1" fmla="*/ 4049 w 22100"/>
                        <a:gd name="connsiteY1" fmla="*/ 24245 h 33153"/>
                        <a:gd name="connsiteX2" fmla="*/ 2370 w 22100"/>
                        <a:gd name="connsiteY2" fmla="*/ 14369 h 33153"/>
                        <a:gd name="connsiteX3" fmla="*/ 4049 w 22100"/>
                        <a:gd name="connsiteY3" fmla="*/ 4514 h 33153"/>
                        <a:gd name="connsiteX4" fmla="*/ 9072 w 22100"/>
                        <a:gd name="connsiteY4" fmla="*/ 1227 h 33153"/>
                        <a:gd name="connsiteX5" fmla="*/ 14116 w 22100"/>
                        <a:gd name="connsiteY5" fmla="*/ 4514 h 33153"/>
                        <a:gd name="connsiteX6" fmla="*/ 15802 w 22100"/>
                        <a:gd name="connsiteY6" fmla="*/ 14369 h 33153"/>
                        <a:gd name="connsiteX7" fmla="*/ 14116 w 22100"/>
                        <a:gd name="connsiteY7" fmla="*/ 24245 h 33153"/>
                        <a:gd name="connsiteX8" fmla="*/ 9072 w 22100"/>
                        <a:gd name="connsiteY8" fmla="*/ 27532 h 33153"/>
                        <a:gd name="connsiteX9" fmla="*/ 9072 w 22100"/>
                        <a:gd name="connsiteY9" fmla="*/ 30956 h 33153"/>
                        <a:gd name="connsiteX10" fmla="*/ 17289 w 22100"/>
                        <a:gd name="connsiteY10" fmla="*/ 26703 h 33153"/>
                        <a:gd name="connsiteX11" fmla="*/ 20126 w 22100"/>
                        <a:gd name="connsiteY11" fmla="*/ 14369 h 33153"/>
                        <a:gd name="connsiteX12" fmla="*/ 17289 w 22100"/>
                        <a:gd name="connsiteY12" fmla="*/ 2049 h 33153"/>
                        <a:gd name="connsiteX13" fmla="*/ 9072 w 22100"/>
                        <a:gd name="connsiteY13" fmla="*/ -2197 h 33153"/>
                        <a:gd name="connsiteX14" fmla="*/ 863 w 22100"/>
                        <a:gd name="connsiteY14" fmla="*/ 2049 h 33153"/>
                        <a:gd name="connsiteX15" fmla="*/ -1974 w 22100"/>
                        <a:gd name="connsiteY15" fmla="*/ 14369 h 33153"/>
                        <a:gd name="connsiteX16" fmla="*/ 863 w 22100"/>
                        <a:gd name="connsiteY16" fmla="*/ 26703 h 33153"/>
                        <a:gd name="connsiteX17" fmla="*/ 9072 w 22100"/>
                        <a:gd name="connsiteY17" fmla="*/ 30956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72" y="27532"/>
                          </a:moveTo>
                          <a:cubicBezTo>
                            <a:pt x="6847" y="27532"/>
                            <a:pt x="5173" y="26436"/>
                            <a:pt x="4049" y="24245"/>
                          </a:cubicBezTo>
                          <a:cubicBezTo>
                            <a:pt x="2930" y="22058"/>
                            <a:pt x="2370" y="18766"/>
                            <a:pt x="2370" y="14369"/>
                          </a:cubicBezTo>
                          <a:cubicBezTo>
                            <a:pt x="2370" y="9991"/>
                            <a:pt x="2930" y="6706"/>
                            <a:pt x="4049" y="4514"/>
                          </a:cubicBezTo>
                          <a:cubicBezTo>
                            <a:pt x="5173" y="2323"/>
                            <a:pt x="6847" y="1227"/>
                            <a:pt x="9072" y="1227"/>
                          </a:cubicBezTo>
                          <a:cubicBezTo>
                            <a:pt x="11315" y="1227"/>
                            <a:pt x="12997" y="2323"/>
                            <a:pt x="14116" y="4514"/>
                          </a:cubicBezTo>
                          <a:cubicBezTo>
                            <a:pt x="15240" y="6706"/>
                            <a:pt x="15802" y="9991"/>
                            <a:pt x="15802" y="14369"/>
                          </a:cubicBezTo>
                          <a:cubicBezTo>
                            <a:pt x="15802" y="18766"/>
                            <a:pt x="15240" y="22058"/>
                            <a:pt x="14116" y="24245"/>
                          </a:cubicBezTo>
                          <a:cubicBezTo>
                            <a:pt x="12997" y="26436"/>
                            <a:pt x="11315" y="27532"/>
                            <a:pt x="9072" y="27532"/>
                          </a:cubicBezTo>
                          <a:close/>
                          <a:moveTo>
                            <a:pt x="9072" y="30956"/>
                          </a:moveTo>
                          <a:cubicBezTo>
                            <a:pt x="12658" y="30956"/>
                            <a:pt x="15397" y="29538"/>
                            <a:pt x="17289" y="26703"/>
                          </a:cubicBezTo>
                          <a:cubicBezTo>
                            <a:pt x="19180" y="23872"/>
                            <a:pt x="20126" y="19761"/>
                            <a:pt x="20126" y="14369"/>
                          </a:cubicBezTo>
                          <a:cubicBezTo>
                            <a:pt x="20126" y="8991"/>
                            <a:pt x="19180" y="4884"/>
                            <a:pt x="17289" y="2049"/>
                          </a:cubicBezTo>
                          <a:cubicBezTo>
                            <a:pt x="15397" y="-782"/>
                            <a:pt x="12658" y="-2197"/>
                            <a:pt x="9072" y="-2197"/>
                          </a:cubicBezTo>
                          <a:cubicBezTo>
                            <a:pt x="5490" y="-2197"/>
                            <a:pt x="2754" y="-782"/>
                            <a:pt x="863" y="2049"/>
                          </a:cubicBezTo>
                          <a:cubicBezTo>
                            <a:pt x="-1029" y="4884"/>
                            <a:pt x="-1974" y="8991"/>
                            <a:pt x="-1974" y="14369"/>
                          </a:cubicBezTo>
                          <a:cubicBezTo>
                            <a:pt x="-1974" y="19761"/>
                            <a:pt x="-1029" y="23872"/>
                            <a:pt x="863" y="26703"/>
                          </a:cubicBezTo>
                          <a:cubicBezTo>
                            <a:pt x="2754" y="29538"/>
                            <a:pt x="5490" y="30956"/>
                            <a:pt x="9072" y="309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" name="Freeform: Shape 280">
                      <a:extLst>
                        <a:ext uri="{FF2B5EF4-FFF2-40B4-BE49-F238E27FC236}">
                          <a16:creationId xmlns:a16="http://schemas.microsoft.com/office/drawing/2014/main" id="{E8230655-45CD-FF5B-266A-C61DDAF0431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81764" y="3941997"/>
                      <a:ext cx="22100" cy="33153"/>
                    </a:xfrm>
                    <a:custGeom>
                      <a:avLst/>
                      <a:gdLst>
                        <a:gd name="connsiteX0" fmla="*/ 9079 w 22100"/>
                        <a:gd name="connsiteY0" fmla="*/ 27532 h 33153"/>
                        <a:gd name="connsiteX1" fmla="*/ 4055 w 22100"/>
                        <a:gd name="connsiteY1" fmla="*/ 24245 h 33153"/>
                        <a:gd name="connsiteX2" fmla="*/ 2377 w 22100"/>
                        <a:gd name="connsiteY2" fmla="*/ 14369 h 33153"/>
                        <a:gd name="connsiteX3" fmla="*/ 4055 w 22100"/>
                        <a:gd name="connsiteY3" fmla="*/ 4514 h 33153"/>
                        <a:gd name="connsiteX4" fmla="*/ 9079 w 22100"/>
                        <a:gd name="connsiteY4" fmla="*/ 1227 h 33153"/>
                        <a:gd name="connsiteX5" fmla="*/ 14122 w 22100"/>
                        <a:gd name="connsiteY5" fmla="*/ 4514 h 33153"/>
                        <a:gd name="connsiteX6" fmla="*/ 15808 w 22100"/>
                        <a:gd name="connsiteY6" fmla="*/ 14369 h 33153"/>
                        <a:gd name="connsiteX7" fmla="*/ 14122 w 22100"/>
                        <a:gd name="connsiteY7" fmla="*/ 24245 h 33153"/>
                        <a:gd name="connsiteX8" fmla="*/ 9079 w 22100"/>
                        <a:gd name="connsiteY8" fmla="*/ 27532 h 33153"/>
                        <a:gd name="connsiteX9" fmla="*/ 9079 w 22100"/>
                        <a:gd name="connsiteY9" fmla="*/ 30956 h 33153"/>
                        <a:gd name="connsiteX10" fmla="*/ 17295 w 22100"/>
                        <a:gd name="connsiteY10" fmla="*/ 26703 h 33153"/>
                        <a:gd name="connsiteX11" fmla="*/ 20132 w 22100"/>
                        <a:gd name="connsiteY11" fmla="*/ 14369 h 33153"/>
                        <a:gd name="connsiteX12" fmla="*/ 17295 w 22100"/>
                        <a:gd name="connsiteY12" fmla="*/ 2049 h 33153"/>
                        <a:gd name="connsiteX13" fmla="*/ 9079 w 22100"/>
                        <a:gd name="connsiteY13" fmla="*/ -2197 h 33153"/>
                        <a:gd name="connsiteX14" fmla="*/ 869 w 22100"/>
                        <a:gd name="connsiteY14" fmla="*/ 2049 h 33153"/>
                        <a:gd name="connsiteX15" fmla="*/ -1968 w 22100"/>
                        <a:gd name="connsiteY15" fmla="*/ 14369 h 33153"/>
                        <a:gd name="connsiteX16" fmla="*/ 869 w 22100"/>
                        <a:gd name="connsiteY16" fmla="*/ 26703 h 33153"/>
                        <a:gd name="connsiteX17" fmla="*/ 9079 w 22100"/>
                        <a:gd name="connsiteY17" fmla="*/ 30956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79" y="27532"/>
                          </a:moveTo>
                          <a:cubicBezTo>
                            <a:pt x="6854" y="27532"/>
                            <a:pt x="5179" y="26436"/>
                            <a:pt x="4055" y="24245"/>
                          </a:cubicBezTo>
                          <a:cubicBezTo>
                            <a:pt x="2936" y="22058"/>
                            <a:pt x="2377" y="18766"/>
                            <a:pt x="2377" y="14369"/>
                          </a:cubicBezTo>
                          <a:cubicBezTo>
                            <a:pt x="2377" y="9991"/>
                            <a:pt x="2936" y="6706"/>
                            <a:pt x="4055" y="4514"/>
                          </a:cubicBezTo>
                          <a:cubicBezTo>
                            <a:pt x="5179" y="2323"/>
                            <a:pt x="6854" y="1227"/>
                            <a:pt x="9079" y="1227"/>
                          </a:cubicBezTo>
                          <a:cubicBezTo>
                            <a:pt x="11322" y="1227"/>
                            <a:pt x="13003" y="2323"/>
                            <a:pt x="14122" y="4514"/>
                          </a:cubicBezTo>
                          <a:cubicBezTo>
                            <a:pt x="15246" y="6706"/>
                            <a:pt x="15808" y="9991"/>
                            <a:pt x="15808" y="14369"/>
                          </a:cubicBezTo>
                          <a:cubicBezTo>
                            <a:pt x="15808" y="18766"/>
                            <a:pt x="15246" y="22058"/>
                            <a:pt x="14122" y="24245"/>
                          </a:cubicBezTo>
                          <a:cubicBezTo>
                            <a:pt x="13003" y="26436"/>
                            <a:pt x="11322" y="27532"/>
                            <a:pt x="9079" y="27532"/>
                          </a:cubicBezTo>
                          <a:close/>
                          <a:moveTo>
                            <a:pt x="9079" y="30956"/>
                          </a:moveTo>
                          <a:cubicBezTo>
                            <a:pt x="12665" y="30956"/>
                            <a:pt x="15404" y="29538"/>
                            <a:pt x="17295" y="26703"/>
                          </a:cubicBezTo>
                          <a:cubicBezTo>
                            <a:pt x="19186" y="23872"/>
                            <a:pt x="20132" y="19761"/>
                            <a:pt x="20132" y="14369"/>
                          </a:cubicBezTo>
                          <a:cubicBezTo>
                            <a:pt x="20132" y="8991"/>
                            <a:pt x="19186" y="4884"/>
                            <a:pt x="17295" y="2049"/>
                          </a:cubicBezTo>
                          <a:cubicBezTo>
                            <a:pt x="15404" y="-782"/>
                            <a:pt x="12665" y="-2197"/>
                            <a:pt x="9079" y="-2197"/>
                          </a:cubicBezTo>
                          <a:cubicBezTo>
                            <a:pt x="5497" y="-2197"/>
                            <a:pt x="2760" y="-782"/>
                            <a:pt x="869" y="2049"/>
                          </a:cubicBezTo>
                          <a:cubicBezTo>
                            <a:pt x="-1022" y="4884"/>
                            <a:pt x="-1968" y="8991"/>
                            <a:pt x="-1968" y="14369"/>
                          </a:cubicBezTo>
                          <a:cubicBezTo>
                            <a:pt x="-1968" y="19761"/>
                            <a:pt x="-1022" y="23872"/>
                            <a:pt x="869" y="26703"/>
                          </a:cubicBezTo>
                          <a:cubicBezTo>
                            <a:pt x="2760" y="29538"/>
                            <a:pt x="5497" y="30956"/>
                            <a:pt x="9079" y="3095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82" name="Graphic 20">
                  <a:extLst>
                    <a:ext uri="{FF2B5EF4-FFF2-40B4-BE49-F238E27FC236}">
                      <a16:creationId xmlns:a16="http://schemas.microsoft.com/office/drawing/2014/main" id="{9AD8FA00-7A15-784D-3BB7-06BEBC051CAF}"/>
                    </a:ext>
                  </a:extLst>
                </p:cNvPr>
                <p:cNvGrpSpPr/>
                <p:nvPr/>
              </p:nvGrpSpPr>
              <p:grpSpPr>
                <a:xfrm>
                  <a:off x="17744170" y="3616869"/>
                  <a:ext cx="2275931" cy="33153"/>
                  <a:chOff x="17744170" y="3616869"/>
                  <a:chExt cx="2275931" cy="33153"/>
                </a:xfrm>
              </p:grpSpPr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49C07662-B1D5-E176-552D-2BA073C9AC89}"/>
                      </a:ext>
                    </a:extLst>
                  </p:cNvPr>
                  <p:cNvSpPr/>
                  <p:nvPr/>
                </p:nvSpPr>
                <p:spPr>
                  <a:xfrm>
                    <a:off x="17937480" y="3632747"/>
                    <a:ext cx="2082621" cy="4383"/>
                  </a:xfrm>
                  <a:custGeom>
                    <a:avLst/>
                    <a:gdLst>
                      <a:gd name="connsiteX0" fmla="*/ 0 w 2082621"/>
                      <a:gd name="connsiteY0" fmla="*/ 0 h 4383"/>
                      <a:gd name="connsiteX1" fmla="*/ 2082621 w 2082621"/>
                      <a:gd name="connsiteY1" fmla="*/ 0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82621" h="4383">
                        <a:moveTo>
                          <a:pt x="0" y="0"/>
                        </a:moveTo>
                        <a:lnTo>
                          <a:pt x="2082621" y="0"/>
                        </a:lnTo>
                      </a:path>
                    </a:pathLst>
                  </a:custGeom>
                  <a:noFill/>
                  <a:ln w="3505" cap="sq">
                    <a:solidFill>
                      <a:srgbClr val="B0B0B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722D6327-10AB-D275-6B82-7FC12811D76C}"/>
                      </a:ext>
                    </a:extLst>
                  </p:cNvPr>
                  <p:cNvSpPr/>
                  <p:nvPr/>
                </p:nvSpPr>
                <p:spPr>
                  <a:xfrm>
                    <a:off x="17922130" y="3632747"/>
                    <a:ext cx="15350" cy="4383"/>
                  </a:xfrm>
                  <a:custGeom>
                    <a:avLst/>
                    <a:gdLst>
                      <a:gd name="connsiteX0" fmla="*/ 15427 w 15350"/>
                      <a:gd name="connsiteY0" fmla="*/ 58 h 4383"/>
                      <a:gd name="connsiteX1" fmla="*/ 77 w 15350"/>
                      <a:gd name="connsiteY1" fmla="*/ 58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350" h="4383">
                        <a:moveTo>
                          <a:pt x="15427" y="58"/>
                        </a:moveTo>
                        <a:lnTo>
                          <a:pt x="77" y="58"/>
                        </a:lnTo>
                      </a:path>
                    </a:pathLst>
                  </a:custGeom>
                  <a:solidFill>
                    <a:srgbClr val="000000"/>
                  </a:solidFill>
                  <a:ln w="3505" cap="flat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85" name="Graphic 20">
                    <a:extLst>
                      <a:ext uri="{FF2B5EF4-FFF2-40B4-BE49-F238E27FC236}">
                        <a16:creationId xmlns:a16="http://schemas.microsoft.com/office/drawing/2014/main" id="{F9C19439-F29F-A8C9-1C92-5B3C534CC897}"/>
                      </a:ext>
                    </a:extLst>
                  </p:cNvPr>
                  <p:cNvGrpSpPr/>
                  <p:nvPr/>
                </p:nvGrpSpPr>
                <p:grpSpPr>
                  <a:xfrm>
                    <a:off x="17744170" y="3616869"/>
                    <a:ext cx="159692" cy="33153"/>
                    <a:chOff x="17744170" y="3616869"/>
                    <a:chExt cx="159692" cy="33153"/>
                  </a:xfrm>
                  <a:solidFill>
                    <a:srgbClr val="000000"/>
                  </a:solidFill>
                </p:grpSpPr>
                <p:sp>
                  <p:nvSpPr>
                    <p:cNvPr id="286" name="Freeform: Shape 285">
                      <a:extLst>
                        <a:ext uri="{FF2B5EF4-FFF2-40B4-BE49-F238E27FC236}">
                          <a16:creationId xmlns:a16="http://schemas.microsoft.com/office/drawing/2014/main" id="{8655E312-0136-BC03-BF00-39997B184EA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44170" y="3617444"/>
                      <a:ext cx="19037" cy="31954"/>
                    </a:xfrm>
                    <a:custGeom>
                      <a:avLst/>
                      <a:gdLst>
                        <a:gd name="connsiteX0" fmla="*/ -1434 w 19037"/>
                        <a:gd name="connsiteY0" fmla="*/ 1361 h 31954"/>
                        <a:gd name="connsiteX1" fmla="*/ 5631 w 19037"/>
                        <a:gd name="connsiteY1" fmla="*/ 1361 h 31954"/>
                        <a:gd name="connsiteX2" fmla="*/ 5631 w 19037"/>
                        <a:gd name="connsiteY2" fmla="*/ 25742 h 31954"/>
                        <a:gd name="connsiteX3" fmla="*/ -2057 w 19037"/>
                        <a:gd name="connsiteY3" fmla="*/ 24201 h 31954"/>
                        <a:gd name="connsiteX4" fmla="*/ -2057 w 19037"/>
                        <a:gd name="connsiteY4" fmla="*/ 28139 h 31954"/>
                        <a:gd name="connsiteX5" fmla="*/ 5590 w 19037"/>
                        <a:gd name="connsiteY5" fmla="*/ 29680 h 31954"/>
                        <a:gd name="connsiteX6" fmla="*/ 9914 w 19037"/>
                        <a:gd name="connsiteY6" fmla="*/ 29680 h 31954"/>
                        <a:gd name="connsiteX7" fmla="*/ 9914 w 19037"/>
                        <a:gd name="connsiteY7" fmla="*/ 1361 h 31954"/>
                        <a:gd name="connsiteX8" fmla="*/ 16980 w 19037"/>
                        <a:gd name="connsiteY8" fmla="*/ 1361 h 31954"/>
                        <a:gd name="connsiteX9" fmla="*/ 16980 w 19037"/>
                        <a:gd name="connsiteY9" fmla="*/ -2275 h 31954"/>
                        <a:gd name="connsiteX10" fmla="*/ -1434 w 19037"/>
                        <a:gd name="connsiteY10" fmla="*/ -2275 h 31954"/>
                        <a:gd name="connsiteX11" fmla="*/ -1434 w 19037"/>
                        <a:gd name="connsiteY11" fmla="*/ 1361 h 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037" h="31954">
                          <a:moveTo>
                            <a:pt x="-1434" y="1361"/>
                          </a:moveTo>
                          <a:lnTo>
                            <a:pt x="5631" y="1361"/>
                          </a:lnTo>
                          <a:lnTo>
                            <a:pt x="5631" y="25742"/>
                          </a:lnTo>
                          <a:lnTo>
                            <a:pt x="-2057" y="24201"/>
                          </a:lnTo>
                          <a:lnTo>
                            <a:pt x="-2057" y="28139"/>
                          </a:lnTo>
                          <a:lnTo>
                            <a:pt x="5590" y="29680"/>
                          </a:lnTo>
                          <a:lnTo>
                            <a:pt x="9914" y="29680"/>
                          </a:lnTo>
                          <a:lnTo>
                            <a:pt x="9914" y="1361"/>
                          </a:lnTo>
                          <a:lnTo>
                            <a:pt x="16980" y="1361"/>
                          </a:lnTo>
                          <a:lnTo>
                            <a:pt x="16980" y="-2275"/>
                          </a:lnTo>
                          <a:lnTo>
                            <a:pt x="-1434" y="-2275"/>
                          </a:lnTo>
                          <a:lnTo>
                            <a:pt x="-1434" y="13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" name="Freeform: Shape 286">
                      <a:extLst>
                        <a:ext uri="{FF2B5EF4-FFF2-40B4-BE49-F238E27FC236}">
                          <a16:creationId xmlns:a16="http://schemas.microsoft.com/office/drawing/2014/main" id="{8BB5B633-7494-0747-7DB7-5E8163E0AF7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70148" y="3616869"/>
                      <a:ext cx="22100" cy="33153"/>
                    </a:xfrm>
                    <a:custGeom>
                      <a:avLst/>
                      <a:gdLst>
                        <a:gd name="connsiteX0" fmla="*/ 9053 w 22100"/>
                        <a:gd name="connsiteY0" fmla="*/ 27458 h 33153"/>
                        <a:gd name="connsiteX1" fmla="*/ 4030 w 22100"/>
                        <a:gd name="connsiteY1" fmla="*/ 24170 h 33153"/>
                        <a:gd name="connsiteX2" fmla="*/ 2351 w 22100"/>
                        <a:gd name="connsiteY2" fmla="*/ 14295 h 33153"/>
                        <a:gd name="connsiteX3" fmla="*/ 4030 w 22100"/>
                        <a:gd name="connsiteY3" fmla="*/ 4440 h 33153"/>
                        <a:gd name="connsiteX4" fmla="*/ 9053 w 22100"/>
                        <a:gd name="connsiteY4" fmla="*/ 1153 h 33153"/>
                        <a:gd name="connsiteX5" fmla="*/ 14097 w 22100"/>
                        <a:gd name="connsiteY5" fmla="*/ 4440 h 33153"/>
                        <a:gd name="connsiteX6" fmla="*/ 15783 w 22100"/>
                        <a:gd name="connsiteY6" fmla="*/ 14295 h 33153"/>
                        <a:gd name="connsiteX7" fmla="*/ 14097 w 22100"/>
                        <a:gd name="connsiteY7" fmla="*/ 24170 h 33153"/>
                        <a:gd name="connsiteX8" fmla="*/ 9053 w 22100"/>
                        <a:gd name="connsiteY8" fmla="*/ 27458 h 33153"/>
                        <a:gd name="connsiteX9" fmla="*/ 9053 w 22100"/>
                        <a:gd name="connsiteY9" fmla="*/ 30882 h 33153"/>
                        <a:gd name="connsiteX10" fmla="*/ 17270 w 22100"/>
                        <a:gd name="connsiteY10" fmla="*/ 26629 h 33153"/>
                        <a:gd name="connsiteX11" fmla="*/ 20107 w 22100"/>
                        <a:gd name="connsiteY11" fmla="*/ 14295 h 33153"/>
                        <a:gd name="connsiteX12" fmla="*/ 17270 w 22100"/>
                        <a:gd name="connsiteY12" fmla="*/ 1975 h 33153"/>
                        <a:gd name="connsiteX13" fmla="*/ 9053 w 22100"/>
                        <a:gd name="connsiteY13" fmla="*/ -2272 h 33153"/>
                        <a:gd name="connsiteX14" fmla="*/ 844 w 22100"/>
                        <a:gd name="connsiteY14" fmla="*/ 1975 h 33153"/>
                        <a:gd name="connsiteX15" fmla="*/ -1994 w 22100"/>
                        <a:gd name="connsiteY15" fmla="*/ 14295 h 33153"/>
                        <a:gd name="connsiteX16" fmla="*/ 844 w 22100"/>
                        <a:gd name="connsiteY16" fmla="*/ 26629 h 33153"/>
                        <a:gd name="connsiteX17" fmla="*/ 9053 w 22100"/>
                        <a:gd name="connsiteY17" fmla="*/ 30882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53" y="27458"/>
                          </a:moveTo>
                          <a:cubicBezTo>
                            <a:pt x="6828" y="27458"/>
                            <a:pt x="5154" y="26362"/>
                            <a:pt x="4030" y="24170"/>
                          </a:cubicBezTo>
                          <a:cubicBezTo>
                            <a:pt x="2911" y="21983"/>
                            <a:pt x="2351" y="18692"/>
                            <a:pt x="2351" y="14295"/>
                          </a:cubicBezTo>
                          <a:cubicBezTo>
                            <a:pt x="2351" y="9916"/>
                            <a:pt x="2911" y="6631"/>
                            <a:pt x="4030" y="4440"/>
                          </a:cubicBezTo>
                          <a:cubicBezTo>
                            <a:pt x="5154" y="2248"/>
                            <a:pt x="6828" y="1153"/>
                            <a:pt x="9053" y="1153"/>
                          </a:cubicBezTo>
                          <a:cubicBezTo>
                            <a:pt x="11296" y="1153"/>
                            <a:pt x="12978" y="2248"/>
                            <a:pt x="14097" y="4440"/>
                          </a:cubicBezTo>
                          <a:cubicBezTo>
                            <a:pt x="15221" y="6631"/>
                            <a:pt x="15783" y="9916"/>
                            <a:pt x="15783" y="14295"/>
                          </a:cubicBezTo>
                          <a:cubicBezTo>
                            <a:pt x="15783" y="18692"/>
                            <a:pt x="15221" y="21983"/>
                            <a:pt x="14097" y="24170"/>
                          </a:cubicBezTo>
                          <a:cubicBezTo>
                            <a:pt x="12978" y="26362"/>
                            <a:pt x="11296" y="27458"/>
                            <a:pt x="9053" y="27458"/>
                          </a:cubicBezTo>
                          <a:close/>
                          <a:moveTo>
                            <a:pt x="9053" y="30882"/>
                          </a:moveTo>
                          <a:cubicBezTo>
                            <a:pt x="12639" y="30882"/>
                            <a:pt x="15378" y="29464"/>
                            <a:pt x="17270" y="26629"/>
                          </a:cubicBezTo>
                          <a:cubicBezTo>
                            <a:pt x="19161" y="23798"/>
                            <a:pt x="20107" y="19687"/>
                            <a:pt x="20107" y="14295"/>
                          </a:cubicBezTo>
                          <a:cubicBezTo>
                            <a:pt x="20107" y="8917"/>
                            <a:pt x="19161" y="4810"/>
                            <a:pt x="17270" y="1975"/>
                          </a:cubicBezTo>
                          <a:cubicBezTo>
                            <a:pt x="15378" y="-856"/>
                            <a:pt x="12639" y="-2272"/>
                            <a:pt x="9053" y="-2272"/>
                          </a:cubicBezTo>
                          <a:cubicBezTo>
                            <a:pt x="5471" y="-2272"/>
                            <a:pt x="2735" y="-856"/>
                            <a:pt x="844" y="1975"/>
                          </a:cubicBezTo>
                          <a:cubicBezTo>
                            <a:pt x="-1048" y="4810"/>
                            <a:pt x="-1994" y="8917"/>
                            <a:pt x="-1994" y="14295"/>
                          </a:cubicBezTo>
                          <a:cubicBezTo>
                            <a:pt x="-1994" y="19687"/>
                            <a:pt x="-1048" y="23798"/>
                            <a:pt x="844" y="26629"/>
                          </a:cubicBezTo>
                          <a:cubicBezTo>
                            <a:pt x="2735" y="29464"/>
                            <a:pt x="5471" y="30882"/>
                            <a:pt x="9053" y="3088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8" name="Freeform: Shape 287">
                      <a:extLst>
                        <a:ext uri="{FF2B5EF4-FFF2-40B4-BE49-F238E27FC236}">
                          <a16:creationId xmlns:a16="http://schemas.microsoft.com/office/drawing/2014/main" id="{F9474409-EDF0-970B-0AB4-6D6C954EE5C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798052" y="3616869"/>
                      <a:ext cx="22100" cy="33153"/>
                    </a:xfrm>
                    <a:custGeom>
                      <a:avLst/>
                      <a:gdLst>
                        <a:gd name="connsiteX0" fmla="*/ 9059 w 22100"/>
                        <a:gd name="connsiteY0" fmla="*/ 27458 h 33153"/>
                        <a:gd name="connsiteX1" fmla="*/ 4036 w 22100"/>
                        <a:gd name="connsiteY1" fmla="*/ 24170 h 33153"/>
                        <a:gd name="connsiteX2" fmla="*/ 2357 w 22100"/>
                        <a:gd name="connsiteY2" fmla="*/ 14295 h 33153"/>
                        <a:gd name="connsiteX3" fmla="*/ 4036 w 22100"/>
                        <a:gd name="connsiteY3" fmla="*/ 4440 h 33153"/>
                        <a:gd name="connsiteX4" fmla="*/ 9059 w 22100"/>
                        <a:gd name="connsiteY4" fmla="*/ 1153 h 33153"/>
                        <a:gd name="connsiteX5" fmla="*/ 14103 w 22100"/>
                        <a:gd name="connsiteY5" fmla="*/ 4440 h 33153"/>
                        <a:gd name="connsiteX6" fmla="*/ 15789 w 22100"/>
                        <a:gd name="connsiteY6" fmla="*/ 14295 h 33153"/>
                        <a:gd name="connsiteX7" fmla="*/ 14103 w 22100"/>
                        <a:gd name="connsiteY7" fmla="*/ 24170 h 33153"/>
                        <a:gd name="connsiteX8" fmla="*/ 9059 w 22100"/>
                        <a:gd name="connsiteY8" fmla="*/ 27458 h 33153"/>
                        <a:gd name="connsiteX9" fmla="*/ 9059 w 22100"/>
                        <a:gd name="connsiteY9" fmla="*/ 30882 h 33153"/>
                        <a:gd name="connsiteX10" fmla="*/ 17276 w 22100"/>
                        <a:gd name="connsiteY10" fmla="*/ 26629 h 33153"/>
                        <a:gd name="connsiteX11" fmla="*/ 20113 w 22100"/>
                        <a:gd name="connsiteY11" fmla="*/ 14295 h 33153"/>
                        <a:gd name="connsiteX12" fmla="*/ 17276 w 22100"/>
                        <a:gd name="connsiteY12" fmla="*/ 1975 h 33153"/>
                        <a:gd name="connsiteX13" fmla="*/ 9059 w 22100"/>
                        <a:gd name="connsiteY13" fmla="*/ -2272 h 33153"/>
                        <a:gd name="connsiteX14" fmla="*/ 850 w 22100"/>
                        <a:gd name="connsiteY14" fmla="*/ 1975 h 33153"/>
                        <a:gd name="connsiteX15" fmla="*/ -1987 w 22100"/>
                        <a:gd name="connsiteY15" fmla="*/ 14295 h 33153"/>
                        <a:gd name="connsiteX16" fmla="*/ 850 w 22100"/>
                        <a:gd name="connsiteY16" fmla="*/ 26629 h 33153"/>
                        <a:gd name="connsiteX17" fmla="*/ 9059 w 22100"/>
                        <a:gd name="connsiteY17" fmla="*/ 30882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59" y="27458"/>
                          </a:moveTo>
                          <a:cubicBezTo>
                            <a:pt x="6835" y="27458"/>
                            <a:pt x="5160" y="26362"/>
                            <a:pt x="4036" y="24170"/>
                          </a:cubicBezTo>
                          <a:cubicBezTo>
                            <a:pt x="2917" y="21983"/>
                            <a:pt x="2357" y="18692"/>
                            <a:pt x="2357" y="14295"/>
                          </a:cubicBezTo>
                          <a:cubicBezTo>
                            <a:pt x="2357" y="9916"/>
                            <a:pt x="2917" y="6631"/>
                            <a:pt x="4036" y="4440"/>
                          </a:cubicBezTo>
                          <a:cubicBezTo>
                            <a:pt x="5160" y="2248"/>
                            <a:pt x="6835" y="1153"/>
                            <a:pt x="9059" y="1153"/>
                          </a:cubicBezTo>
                          <a:cubicBezTo>
                            <a:pt x="11303" y="1153"/>
                            <a:pt x="12984" y="2248"/>
                            <a:pt x="14103" y="4440"/>
                          </a:cubicBezTo>
                          <a:cubicBezTo>
                            <a:pt x="15227" y="6631"/>
                            <a:pt x="15789" y="9916"/>
                            <a:pt x="15789" y="14295"/>
                          </a:cubicBezTo>
                          <a:cubicBezTo>
                            <a:pt x="15789" y="18692"/>
                            <a:pt x="15227" y="21983"/>
                            <a:pt x="14103" y="24170"/>
                          </a:cubicBezTo>
                          <a:cubicBezTo>
                            <a:pt x="12984" y="26362"/>
                            <a:pt x="11303" y="27458"/>
                            <a:pt x="9059" y="27458"/>
                          </a:cubicBezTo>
                          <a:close/>
                          <a:moveTo>
                            <a:pt x="9059" y="30882"/>
                          </a:moveTo>
                          <a:cubicBezTo>
                            <a:pt x="12646" y="30882"/>
                            <a:pt x="15385" y="29464"/>
                            <a:pt x="17276" y="26629"/>
                          </a:cubicBezTo>
                          <a:cubicBezTo>
                            <a:pt x="19167" y="23798"/>
                            <a:pt x="20113" y="19687"/>
                            <a:pt x="20113" y="14295"/>
                          </a:cubicBezTo>
                          <a:cubicBezTo>
                            <a:pt x="20113" y="8917"/>
                            <a:pt x="19167" y="4810"/>
                            <a:pt x="17276" y="1975"/>
                          </a:cubicBezTo>
                          <a:cubicBezTo>
                            <a:pt x="15385" y="-856"/>
                            <a:pt x="12646" y="-2272"/>
                            <a:pt x="9059" y="-2272"/>
                          </a:cubicBezTo>
                          <a:cubicBezTo>
                            <a:pt x="5478" y="-2272"/>
                            <a:pt x="2741" y="-856"/>
                            <a:pt x="850" y="1975"/>
                          </a:cubicBezTo>
                          <a:cubicBezTo>
                            <a:pt x="-1041" y="4810"/>
                            <a:pt x="-1987" y="8917"/>
                            <a:pt x="-1987" y="14295"/>
                          </a:cubicBezTo>
                          <a:cubicBezTo>
                            <a:pt x="-1987" y="19687"/>
                            <a:pt x="-1041" y="23798"/>
                            <a:pt x="850" y="26629"/>
                          </a:cubicBezTo>
                          <a:cubicBezTo>
                            <a:pt x="2741" y="29464"/>
                            <a:pt x="5478" y="30882"/>
                            <a:pt x="9059" y="3088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9" name="Freeform: Shape 288">
                      <a:extLst>
                        <a:ext uri="{FF2B5EF4-FFF2-40B4-BE49-F238E27FC236}">
                          <a16:creationId xmlns:a16="http://schemas.microsoft.com/office/drawing/2014/main" id="{284E5812-2984-0011-AEC4-E3615784E6E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25955" y="3616869"/>
                      <a:ext cx="22100" cy="33153"/>
                    </a:xfrm>
                    <a:custGeom>
                      <a:avLst/>
                      <a:gdLst>
                        <a:gd name="connsiteX0" fmla="*/ 9066 w 22100"/>
                        <a:gd name="connsiteY0" fmla="*/ 27458 h 33153"/>
                        <a:gd name="connsiteX1" fmla="*/ 4043 w 22100"/>
                        <a:gd name="connsiteY1" fmla="*/ 24170 h 33153"/>
                        <a:gd name="connsiteX2" fmla="*/ 2364 w 22100"/>
                        <a:gd name="connsiteY2" fmla="*/ 14295 h 33153"/>
                        <a:gd name="connsiteX3" fmla="*/ 4043 w 22100"/>
                        <a:gd name="connsiteY3" fmla="*/ 4440 h 33153"/>
                        <a:gd name="connsiteX4" fmla="*/ 9066 w 22100"/>
                        <a:gd name="connsiteY4" fmla="*/ 1153 h 33153"/>
                        <a:gd name="connsiteX5" fmla="*/ 14109 w 22100"/>
                        <a:gd name="connsiteY5" fmla="*/ 4440 h 33153"/>
                        <a:gd name="connsiteX6" fmla="*/ 15795 w 22100"/>
                        <a:gd name="connsiteY6" fmla="*/ 14295 h 33153"/>
                        <a:gd name="connsiteX7" fmla="*/ 14109 w 22100"/>
                        <a:gd name="connsiteY7" fmla="*/ 24170 h 33153"/>
                        <a:gd name="connsiteX8" fmla="*/ 9066 w 22100"/>
                        <a:gd name="connsiteY8" fmla="*/ 27458 h 33153"/>
                        <a:gd name="connsiteX9" fmla="*/ 9066 w 22100"/>
                        <a:gd name="connsiteY9" fmla="*/ 30882 h 33153"/>
                        <a:gd name="connsiteX10" fmla="*/ 17282 w 22100"/>
                        <a:gd name="connsiteY10" fmla="*/ 26629 h 33153"/>
                        <a:gd name="connsiteX11" fmla="*/ 20119 w 22100"/>
                        <a:gd name="connsiteY11" fmla="*/ 14295 h 33153"/>
                        <a:gd name="connsiteX12" fmla="*/ 17282 w 22100"/>
                        <a:gd name="connsiteY12" fmla="*/ 1975 h 33153"/>
                        <a:gd name="connsiteX13" fmla="*/ 9066 w 22100"/>
                        <a:gd name="connsiteY13" fmla="*/ -2272 h 33153"/>
                        <a:gd name="connsiteX14" fmla="*/ 856 w 22100"/>
                        <a:gd name="connsiteY14" fmla="*/ 1975 h 33153"/>
                        <a:gd name="connsiteX15" fmla="*/ -1981 w 22100"/>
                        <a:gd name="connsiteY15" fmla="*/ 14295 h 33153"/>
                        <a:gd name="connsiteX16" fmla="*/ 856 w 22100"/>
                        <a:gd name="connsiteY16" fmla="*/ 26629 h 33153"/>
                        <a:gd name="connsiteX17" fmla="*/ 9066 w 22100"/>
                        <a:gd name="connsiteY17" fmla="*/ 30882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66" y="27458"/>
                          </a:moveTo>
                          <a:cubicBezTo>
                            <a:pt x="6841" y="27458"/>
                            <a:pt x="5167" y="26362"/>
                            <a:pt x="4043" y="24170"/>
                          </a:cubicBezTo>
                          <a:cubicBezTo>
                            <a:pt x="2924" y="21983"/>
                            <a:pt x="2364" y="18692"/>
                            <a:pt x="2364" y="14295"/>
                          </a:cubicBezTo>
                          <a:cubicBezTo>
                            <a:pt x="2364" y="9916"/>
                            <a:pt x="2924" y="6631"/>
                            <a:pt x="4043" y="4440"/>
                          </a:cubicBezTo>
                          <a:cubicBezTo>
                            <a:pt x="5167" y="2248"/>
                            <a:pt x="6841" y="1153"/>
                            <a:pt x="9066" y="1153"/>
                          </a:cubicBezTo>
                          <a:cubicBezTo>
                            <a:pt x="11309" y="1153"/>
                            <a:pt x="12990" y="2248"/>
                            <a:pt x="14109" y="4440"/>
                          </a:cubicBezTo>
                          <a:cubicBezTo>
                            <a:pt x="15233" y="6631"/>
                            <a:pt x="15795" y="9916"/>
                            <a:pt x="15795" y="14295"/>
                          </a:cubicBezTo>
                          <a:cubicBezTo>
                            <a:pt x="15795" y="18692"/>
                            <a:pt x="15233" y="21983"/>
                            <a:pt x="14109" y="24170"/>
                          </a:cubicBezTo>
                          <a:cubicBezTo>
                            <a:pt x="12990" y="26362"/>
                            <a:pt x="11309" y="27458"/>
                            <a:pt x="9066" y="27458"/>
                          </a:cubicBezTo>
                          <a:close/>
                          <a:moveTo>
                            <a:pt x="9066" y="30882"/>
                          </a:moveTo>
                          <a:cubicBezTo>
                            <a:pt x="12652" y="30882"/>
                            <a:pt x="15391" y="29464"/>
                            <a:pt x="17282" y="26629"/>
                          </a:cubicBezTo>
                          <a:cubicBezTo>
                            <a:pt x="19174" y="23798"/>
                            <a:pt x="20119" y="19687"/>
                            <a:pt x="20119" y="14295"/>
                          </a:cubicBezTo>
                          <a:cubicBezTo>
                            <a:pt x="20119" y="8917"/>
                            <a:pt x="19174" y="4810"/>
                            <a:pt x="17282" y="1975"/>
                          </a:cubicBezTo>
                          <a:cubicBezTo>
                            <a:pt x="15391" y="-856"/>
                            <a:pt x="12652" y="-2272"/>
                            <a:pt x="9066" y="-2272"/>
                          </a:cubicBezTo>
                          <a:cubicBezTo>
                            <a:pt x="5484" y="-2272"/>
                            <a:pt x="2748" y="-856"/>
                            <a:pt x="856" y="1975"/>
                          </a:cubicBezTo>
                          <a:cubicBezTo>
                            <a:pt x="-1035" y="4810"/>
                            <a:pt x="-1981" y="8917"/>
                            <a:pt x="-1981" y="14295"/>
                          </a:cubicBezTo>
                          <a:cubicBezTo>
                            <a:pt x="-1981" y="19687"/>
                            <a:pt x="-1035" y="23798"/>
                            <a:pt x="856" y="26629"/>
                          </a:cubicBezTo>
                          <a:cubicBezTo>
                            <a:pt x="2748" y="29464"/>
                            <a:pt x="5484" y="30882"/>
                            <a:pt x="9066" y="3088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0" name="Freeform: Shape 289">
                      <a:extLst>
                        <a:ext uri="{FF2B5EF4-FFF2-40B4-BE49-F238E27FC236}">
                          <a16:creationId xmlns:a16="http://schemas.microsoft.com/office/drawing/2014/main" id="{3E278F88-F444-B48D-5F3C-0895246F754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53859" y="3616869"/>
                      <a:ext cx="22100" cy="33153"/>
                    </a:xfrm>
                    <a:custGeom>
                      <a:avLst/>
                      <a:gdLst>
                        <a:gd name="connsiteX0" fmla="*/ 9072 w 22100"/>
                        <a:gd name="connsiteY0" fmla="*/ 27458 h 33153"/>
                        <a:gd name="connsiteX1" fmla="*/ 4049 w 22100"/>
                        <a:gd name="connsiteY1" fmla="*/ 24170 h 33153"/>
                        <a:gd name="connsiteX2" fmla="*/ 2370 w 22100"/>
                        <a:gd name="connsiteY2" fmla="*/ 14295 h 33153"/>
                        <a:gd name="connsiteX3" fmla="*/ 4049 w 22100"/>
                        <a:gd name="connsiteY3" fmla="*/ 4440 h 33153"/>
                        <a:gd name="connsiteX4" fmla="*/ 9072 w 22100"/>
                        <a:gd name="connsiteY4" fmla="*/ 1153 h 33153"/>
                        <a:gd name="connsiteX5" fmla="*/ 14116 w 22100"/>
                        <a:gd name="connsiteY5" fmla="*/ 4440 h 33153"/>
                        <a:gd name="connsiteX6" fmla="*/ 15802 w 22100"/>
                        <a:gd name="connsiteY6" fmla="*/ 14295 h 33153"/>
                        <a:gd name="connsiteX7" fmla="*/ 14116 w 22100"/>
                        <a:gd name="connsiteY7" fmla="*/ 24170 h 33153"/>
                        <a:gd name="connsiteX8" fmla="*/ 9072 w 22100"/>
                        <a:gd name="connsiteY8" fmla="*/ 27458 h 33153"/>
                        <a:gd name="connsiteX9" fmla="*/ 9072 w 22100"/>
                        <a:gd name="connsiteY9" fmla="*/ 30882 h 33153"/>
                        <a:gd name="connsiteX10" fmla="*/ 17289 w 22100"/>
                        <a:gd name="connsiteY10" fmla="*/ 26629 h 33153"/>
                        <a:gd name="connsiteX11" fmla="*/ 20126 w 22100"/>
                        <a:gd name="connsiteY11" fmla="*/ 14295 h 33153"/>
                        <a:gd name="connsiteX12" fmla="*/ 17289 w 22100"/>
                        <a:gd name="connsiteY12" fmla="*/ 1975 h 33153"/>
                        <a:gd name="connsiteX13" fmla="*/ 9072 w 22100"/>
                        <a:gd name="connsiteY13" fmla="*/ -2272 h 33153"/>
                        <a:gd name="connsiteX14" fmla="*/ 863 w 22100"/>
                        <a:gd name="connsiteY14" fmla="*/ 1975 h 33153"/>
                        <a:gd name="connsiteX15" fmla="*/ -1974 w 22100"/>
                        <a:gd name="connsiteY15" fmla="*/ 14295 h 33153"/>
                        <a:gd name="connsiteX16" fmla="*/ 863 w 22100"/>
                        <a:gd name="connsiteY16" fmla="*/ 26629 h 33153"/>
                        <a:gd name="connsiteX17" fmla="*/ 9072 w 22100"/>
                        <a:gd name="connsiteY17" fmla="*/ 30882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72" y="27458"/>
                          </a:moveTo>
                          <a:cubicBezTo>
                            <a:pt x="6847" y="27458"/>
                            <a:pt x="5173" y="26362"/>
                            <a:pt x="4049" y="24170"/>
                          </a:cubicBezTo>
                          <a:cubicBezTo>
                            <a:pt x="2930" y="21983"/>
                            <a:pt x="2370" y="18692"/>
                            <a:pt x="2370" y="14295"/>
                          </a:cubicBezTo>
                          <a:cubicBezTo>
                            <a:pt x="2370" y="9916"/>
                            <a:pt x="2930" y="6631"/>
                            <a:pt x="4049" y="4440"/>
                          </a:cubicBezTo>
                          <a:cubicBezTo>
                            <a:pt x="5173" y="2248"/>
                            <a:pt x="6847" y="1153"/>
                            <a:pt x="9072" y="1153"/>
                          </a:cubicBezTo>
                          <a:cubicBezTo>
                            <a:pt x="11315" y="1153"/>
                            <a:pt x="12997" y="2248"/>
                            <a:pt x="14116" y="4440"/>
                          </a:cubicBezTo>
                          <a:cubicBezTo>
                            <a:pt x="15240" y="6631"/>
                            <a:pt x="15802" y="9916"/>
                            <a:pt x="15802" y="14295"/>
                          </a:cubicBezTo>
                          <a:cubicBezTo>
                            <a:pt x="15802" y="18692"/>
                            <a:pt x="15240" y="21983"/>
                            <a:pt x="14116" y="24170"/>
                          </a:cubicBezTo>
                          <a:cubicBezTo>
                            <a:pt x="12997" y="26362"/>
                            <a:pt x="11315" y="27458"/>
                            <a:pt x="9072" y="27458"/>
                          </a:cubicBezTo>
                          <a:close/>
                          <a:moveTo>
                            <a:pt x="9072" y="30882"/>
                          </a:moveTo>
                          <a:cubicBezTo>
                            <a:pt x="12658" y="30882"/>
                            <a:pt x="15397" y="29464"/>
                            <a:pt x="17289" y="26629"/>
                          </a:cubicBezTo>
                          <a:cubicBezTo>
                            <a:pt x="19180" y="23798"/>
                            <a:pt x="20126" y="19687"/>
                            <a:pt x="20126" y="14295"/>
                          </a:cubicBezTo>
                          <a:cubicBezTo>
                            <a:pt x="20126" y="8917"/>
                            <a:pt x="19180" y="4810"/>
                            <a:pt x="17289" y="1975"/>
                          </a:cubicBezTo>
                          <a:cubicBezTo>
                            <a:pt x="15397" y="-856"/>
                            <a:pt x="12658" y="-2272"/>
                            <a:pt x="9072" y="-2272"/>
                          </a:cubicBezTo>
                          <a:cubicBezTo>
                            <a:pt x="5490" y="-2272"/>
                            <a:pt x="2754" y="-856"/>
                            <a:pt x="863" y="1975"/>
                          </a:cubicBezTo>
                          <a:cubicBezTo>
                            <a:pt x="-1029" y="4810"/>
                            <a:pt x="-1974" y="8917"/>
                            <a:pt x="-1974" y="14295"/>
                          </a:cubicBezTo>
                          <a:cubicBezTo>
                            <a:pt x="-1974" y="19687"/>
                            <a:pt x="-1029" y="23798"/>
                            <a:pt x="863" y="26629"/>
                          </a:cubicBezTo>
                          <a:cubicBezTo>
                            <a:pt x="2754" y="29464"/>
                            <a:pt x="5490" y="30882"/>
                            <a:pt x="9072" y="3088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" name="Freeform: Shape 290">
                      <a:extLst>
                        <a:ext uri="{FF2B5EF4-FFF2-40B4-BE49-F238E27FC236}">
                          <a16:creationId xmlns:a16="http://schemas.microsoft.com/office/drawing/2014/main" id="{5D2A45B4-FA32-3297-D60E-868A2F20A2F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7881763" y="3616869"/>
                      <a:ext cx="22100" cy="33153"/>
                    </a:xfrm>
                    <a:custGeom>
                      <a:avLst/>
                      <a:gdLst>
                        <a:gd name="connsiteX0" fmla="*/ 9079 w 22100"/>
                        <a:gd name="connsiteY0" fmla="*/ 27458 h 33153"/>
                        <a:gd name="connsiteX1" fmla="*/ 4055 w 22100"/>
                        <a:gd name="connsiteY1" fmla="*/ 24170 h 33153"/>
                        <a:gd name="connsiteX2" fmla="*/ 2377 w 22100"/>
                        <a:gd name="connsiteY2" fmla="*/ 14295 h 33153"/>
                        <a:gd name="connsiteX3" fmla="*/ 4055 w 22100"/>
                        <a:gd name="connsiteY3" fmla="*/ 4440 h 33153"/>
                        <a:gd name="connsiteX4" fmla="*/ 9079 w 22100"/>
                        <a:gd name="connsiteY4" fmla="*/ 1153 h 33153"/>
                        <a:gd name="connsiteX5" fmla="*/ 14122 w 22100"/>
                        <a:gd name="connsiteY5" fmla="*/ 4440 h 33153"/>
                        <a:gd name="connsiteX6" fmla="*/ 15808 w 22100"/>
                        <a:gd name="connsiteY6" fmla="*/ 14295 h 33153"/>
                        <a:gd name="connsiteX7" fmla="*/ 14122 w 22100"/>
                        <a:gd name="connsiteY7" fmla="*/ 24170 h 33153"/>
                        <a:gd name="connsiteX8" fmla="*/ 9079 w 22100"/>
                        <a:gd name="connsiteY8" fmla="*/ 27458 h 33153"/>
                        <a:gd name="connsiteX9" fmla="*/ 9079 w 22100"/>
                        <a:gd name="connsiteY9" fmla="*/ 30882 h 33153"/>
                        <a:gd name="connsiteX10" fmla="*/ 17295 w 22100"/>
                        <a:gd name="connsiteY10" fmla="*/ 26629 h 33153"/>
                        <a:gd name="connsiteX11" fmla="*/ 20132 w 22100"/>
                        <a:gd name="connsiteY11" fmla="*/ 14295 h 33153"/>
                        <a:gd name="connsiteX12" fmla="*/ 17295 w 22100"/>
                        <a:gd name="connsiteY12" fmla="*/ 1975 h 33153"/>
                        <a:gd name="connsiteX13" fmla="*/ 9079 w 22100"/>
                        <a:gd name="connsiteY13" fmla="*/ -2272 h 33153"/>
                        <a:gd name="connsiteX14" fmla="*/ 869 w 22100"/>
                        <a:gd name="connsiteY14" fmla="*/ 1975 h 33153"/>
                        <a:gd name="connsiteX15" fmla="*/ -1968 w 22100"/>
                        <a:gd name="connsiteY15" fmla="*/ 14295 h 33153"/>
                        <a:gd name="connsiteX16" fmla="*/ 869 w 22100"/>
                        <a:gd name="connsiteY16" fmla="*/ 26629 h 33153"/>
                        <a:gd name="connsiteX17" fmla="*/ 9079 w 22100"/>
                        <a:gd name="connsiteY17" fmla="*/ 30882 h 33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2100" h="33153">
                          <a:moveTo>
                            <a:pt x="9079" y="27458"/>
                          </a:moveTo>
                          <a:cubicBezTo>
                            <a:pt x="6854" y="27458"/>
                            <a:pt x="5179" y="26362"/>
                            <a:pt x="4055" y="24170"/>
                          </a:cubicBezTo>
                          <a:cubicBezTo>
                            <a:pt x="2936" y="21983"/>
                            <a:pt x="2377" y="18692"/>
                            <a:pt x="2377" y="14295"/>
                          </a:cubicBezTo>
                          <a:cubicBezTo>
                            <a:pt x="2377" y="9916"/>
                            <a:pt x="2936" y="6631"/>
                            <a:pt x="4055" y="4440"/>
                          </a:cubicBezTo>
                          <a:cubicBezTo>
                            <a:pt x="5179" y="2248"/>
                            <a:pt x="6854" y="1153"/>
                            <a:pt x="9079" y="1153"/>
                          </a:cubicBezTo>
                          <a:cubicBezTo>
                            <a:pt x="11322" y="1153"/>
                            <a:pt x="13003" y="2248"/>
                            <a:pt x="14122" y="4440"/>
                          </a:cubicBezTo>
                          <a:cubicBezTo>
                            <a:pt x="15246" y="6631"/>
                            <a:pt x="15808" y="9916"/>
                            <a:pt x="15808" y="14295"/>
                          </a:cubicBezTo>
                          <a:cubicBezTo>
                            <a:pt x="15808" y="18692"/>
                            <a:pt x="15246" y="21983"/>
                            <a:pt x="14122" y="24170"/>
                          </a:cubicBezTo>
                          <a:cubicBezTo>
                            <a:pt x="13003" y="26362"/>
                            <a:pt x="11322" y="27458"/>
                            <a:pt x="9079" y="27458"/>
                          </a:cubicBezTo>
                          <a:close/>
                          <a:moveTo>
                            <a:pt x="9079" y="30882"/>
                          </a:moveTo>
                          <a:cubicBezTo>
                            <a:pt x="12665" y="30882"/>
                            <a:pt x="15404" y="29464"/>
                            <a:pt x="17295" y="26629"/>
                          </a:cubicBezTo>
                          <a:cubicBezTo>
                            <a:pt x="19186" y="23798"/>
                            <a:pt x="20132" y="19687"/>
                            <a:pt x="20132" y="14295"/>
                          </a:cubicBezTo>
                          <a:cubicBezTo>
                            <a:pt x="20132" y="8917"/>
                            <a:pt x="19186" y="4810"/>
                            <a:pt x="17295" y="1975"/>
                          </a:cubicBezTo>
                          <a:cubicBezTo>
                            <a:pt x="15404" y="-856"/>
                            <a:pt x="12665" y="-2272"/>
                            <a:pt x="9079" y="-2272"/>
                          </a:cubicBezTo>
                          <a:cubicBezTo>
                            <a:pt x="5497" y="-2272"/>
                            <a:pt x="2760" y="-856"/>
                            <a:pt x="869" y="1975"/>
                          </a:cubicBezTo>
                          <a:cubicBezTo>
                            <a:pt x="-1022" y="4810"/>
                            <a:pt x="-1968" y="8917"/>
                            <a:pt x="-1968" y="14295"/>
                          </a:cubicBezTo>
                          <a:cubicBezTo>
                            <a:pt x="-1968" y="19687"/>
                            <a:pt x="-1022" y="23798"/>
                            <a:pt x="869" y="26629"/>
                          </a:cubicBezTo>
                          <a:cubicBezTo>
                            <a:pt x="2760" y="29464"/>
                            <a:pt x="5497" y="30882"/>
                            <a:pt x="9079" y="3088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" cap="flat">
                      <a:noFill/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2" name="Graphic 20">
                  <a:extLst>
                    <a:ext uri="{FF2B5EF4-FFF2-40B4-BE49-F238E27FC236}">
                      <a16:creationId xmlns:a16="http://schemas.microsoft.com/office/drawing/2014/main" id="{BA9018B0-F908-8539-A95A-23320FF8B136}"/>
                    </a:ext>
                  </a:extLst>
                </p:cNvPr>
                <p:cNvGrpSpPr/>
                <p:nvPr/>
              </p:nvGrpSpPr>
              <p:grpSpPr>
                <a:xfrm>
                  <a:off x="17679363" y="4335591"/>
                  <a:ext cx="42446" cy="221933"/>
                  <a:chOff x="17679363" y="4335591"/>
                  <a:chExt cx="42446" cy="221933"/>
                </a:xfrm>
                <a:solidFill>
                  <a:srgbClr val="000000"/>
                </a:solidFill>
              </p:grpSpPr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id="{1FD6EA57-1AAC-601A-1807-A213DEE3EF47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7682053" y="4526909"/>
                    <a:ext cx="29295" cy="31954"/>
                  </a:xfrm>
                  <a:custGeom>
                    <a:avLst/>
                    <a:gdLst>
                      <a:gd name="connsiteX0" fmla="*/ 12485 w 29295"/>
                      <a:gd name="connsiteY0" fmla="*/ 25628 h 31954"/>
                      <a:gd name="connsiteX1" fmla="*/ 6613 w 29295"/>
                      <a:gd name="connsiteY1" fmla="*/ 9726 h 31954"/>
                      <a:gd name="connsiteX2" fmla="*/ 18372 w 29295"/>
                      <a:gd name="connsiteY2" fmla="*/ 9726 h 31954"/>
                      <a:gd name="connsiteX3" fmla="*/ 12485 w 29295"/>
                      <a:gd name="connsiteY3" fmla="*/ 25628 h 31954"/>
                      <a:gd name="connsiteX4" fmla="*/ 10039 w 29295"/>
                      <a:gd name="connsiteY4" fmla="*/ 29887 h 31954"/>
                      <a:gd name="connsiteX5" fmla="*/ 14946 w 29295"/>
                      <a:gd name="connsiteY5" fmla="*/ 29887 h 31954"/>
                      <a:gd name="connsiteX6" fmla="*/ 27130 w 29295"/>
                      <a:gd name="connsiteY6" fmla="*/ -2068 h 31954"/>
                      <a:gd name="connsiteX7" fmla="*/ 22634 w 29295"/>
                      <a:gd name="connsiteY7" fmla="*/ -2068 h 31954"/>
                      <a:gd name="connsiteX8" fmla="*/ 19722 w 29295"/>
                      <a:gd name="connsiteY8" fmla="*/ 6130 h 31954"/>
                      <a:gd name="connsiteX9" fmla="*/ 5311 w 29295"/>
                      <a:gd name="connsiteY9" fmla="*/ 6130 h 31954"/>
                      <a:gd name="connsiteX10" fmla="*/ 2398 w 29295"/>
                      <a:gd name="connsiteY10" fmla="*/ -2068 h 31954"/>
                      <a:gd name="connsiteX11" fmla="*/ -2166 w 29295"/>
                      <a:gd name="connsiteY11" fmla="*/ -2068 h 31954"/>
                      <a:gd name="connsiteX12" fmla="*/ 10039 w 29295"/>
                      <a:gd name="connsiteY12" fmla="*/ 29887 h 31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295" h="31954">
                        <a:moveTo>
                          <a:pt x="12485" y="25628"/>
                        </a:moveTo>
                        <a:lnTo>
                          <a:pt x="6613" y="9726"/>
                        </a:lnTo>
                        <a:lnTo>
                          <a:pt x="18372" y="9726"/>
                        </a:lnTo>
                        <a:lnTo>
                          <a:pt x="12485" y="25628"/>
                        </a:lnTo>
                        <a:close/>
                        <a:moveTo>
                          <a:pt x="10039" y="29887"/>
                        </a:moveTo>
                        <a:lnTo>
                          <a:pt x="14946" y="29887"/>
                        </a:lnTo>
                        <a:lnTo>
                          <a:pt x="27130" y="-2068"/>
                        </a:lnTo>
                        <a:lnTo>
                          <a:pt x="22634" y="-2068"/>
                        </a:lnTo>
                        <a:lnTo>
                          <a:pt x="19722" y="6130"/>
                        </a:lnTo>
                        <a:lnTo>
                          <a:pt x="5311" y="6130"/>
                        </a:lnTo>
                        <a:lnTo>
                          <a:pt x="2398" y="-2068"/>
                        </a:lnTo>
                        <a:lnTo>
                          <a:pt x="-2166" y="-2068"/>
                        </a:lnTo>
                        <a:lnTo>
                          <a:pt x="10039" y="298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id="{542C918F-7ABD-6FFB-0BBF-1452836D3F5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7682899" y="4494134"/>
                    <a:ext cx="35017" cy="24544"/>
                  </a:xfrm>
                  <a:custGeom>
                    <a:avLst/>
                    <a:gdLst>
                      <a:gd name="connsiteX0" fmla="*/ 15711 w 35017"/>
                      <a:gd name="connsiteY0" fmla="*/ 17833 h 24544"/>
                      <a:gd name="connsiteX1" fmla="*/ 19247 w 35017"/>
                      <a:gd name="connsiteY1" fmla="*/ 21750 h 24544"/>
                      <a:gd name="connsiteX2" fmla="*/ 24085 w 35017"/>
                      <a:gd name="connsiteY2" fmla="*/ 23010 h 24544"/>
                      <a:gd name="connsiteX3" fmla="*/ 29869 w 35017"/>
                      <a:gd name="connsiteY3" fmla="*/ 20387 h 24544"/>
                      <a:gd name="connsiteX4" fmla="*/ 31904 w 35017"/>
                      <a:gd name="connsiteY4" fmla="*/ 12936 h 24544"/>
                      <a:gd name="connsiteX5" fmla="*/ 31904 w 35017"/>
                      <a:gd name="connsiteY5" fmla="*/ -1535 h 24544"/>
                      <a:gd name="connsiteX6" fmla="*/ 27943 w 35017"/>
                      <a:gd name="connsiteY6" fmla="*/ -1535 h 24544"/>
                      <a:gd name="connsiteX7" fmla="*/ 27943 w 35017"/>
                      <a:gd name="connsiteY7" fmla="*/ 12806 h 24544"/>
                      <a:gd name="connsiteX8" fmla="*/ 26717 w 35017"/>
                      <a:gd name="connsiteY8" fmla="*/ 17915 h 24544"/>
                      <a:gd name="connsiteX9" fmla="*/ 22996 w 35017"/>
                      <a:gd name="connsiteY9" fmla="*/ 19586 h 24544"/>
                      <a:gd name="connsiteX10" fmla="*/ 18151 w 35017"/>
                      <a:gd name="connsiteY10" fmla="*/ 17552 h 24544"/>
                      <a:gd name="connsiteX11" fmla="*/ 16376 w 35017"/>
                      <a:gd name="connsiteY11" fmla="*/ 12011 h 24544"/>
                      <a:gd name="connsiteX12" fmla="*/ 16376 w 35017"/>
                      <a:gd name="connsiteY12" fmla="*/ -1535 h 24544"/>
                      <a:gd name="connsiteX13" fmla="*/ 12415 w 35017"/>
                      <a:gd name="connsiteY13" fmla="*/ -1535 h 24544"/>
                      <a:gd name="connsiteX14" fmla="*/ 12415 w 35017"/>
                      <a:gd name="connsiteY14" fmla="*/ 12806 h 24544"/>
                      <a:gd name="connsiteX15" fmla="*/ 11195 w 35017"/>
                      <a:gd name="connsiteY15" fmla="*/ 17928 h 24544"/>
                      <a:gd name="connsiteX16" fmla="*/ 7426 w 35017"/>
                      <a:gd name="connsiteY16" fmla="*/ 19586 h 24544"/>
                      <a:gd name="connsiteX17" fmla="*/ 2622 w 35017"/>
                      <a:gd name="connsiteY17" fmla="*/ 17545 h 24544"/>
                      <a:gd name="connsiteX18" fmla="*/ 847 w 35017"/>
                      <a:gd name="connsiteY18" fmla="*/ 12011 h 24544"/>
                      <a:gd name="connsiteX19" fmla="*/ 847 w 35017"/>
                      <a:gd name="connsiteY19" fmla="*/ -1535 h 24544"/>
                      <a:gd name="connsiteX20" fmla="*/ -3113 w 35017"/>
                      <a:gd name="connsiteY20" fmla="*/ -1535 h 24544"/>
                      <a:gd name="connsiteX21" fmla="*/ -3113 w 35017"/>
                      <a:gd name="connsiteY21" fmla="*/ 22435 h 24544"/>
                      <a:gd name="connsiteX22" fmla="*/ 847 w 35017"/>
                      <a:gd name="connsiteY22" fmla="*/ 22435 h 24544"/>
                      <a:gd name="connsiteX23" fmla="*/ 847 w 35017"/>
                      <a:gd name="connsiteY23" fmla="*/ 18709 h 24544"/>
                      <a:gd name="connsiteX24" fmla="*/ 4082 w 35017"/>
                      <a:gd name="connsiteY24" fmla="*/ 21962 h 24544"/>
                      <a:gd name="connsiteX25" fmla="*/ 8557 w 35017"/>
                      <a:gd name="connsiteY25" fmla="*/ 23010 h 24544"/>
                      <a:gd name="connsiteX26" fmla="*/ 13004 w 35017"/>
                      <a:gd name="connsiteY26" fmla="*/ 21681 h 24544"/>
                      <a:gd name="connsiteX27" fmla="*/ 15711 w 35017"/>
                      <a:gd name="connsiteY27" fmla="*/ 17833 h 24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35017" h="24544">
                        <a:moveTo>
                          <a:pt x="15711" y="17833"/>
                        </a:moveTo>
                        <a:cubicBezTo>
                          <a:pt x="16698" y="19604"/>
                          <a:pt x="17877" y="20910"/>
                          <a:pt x="19247" y="21750"/>
                        </a:cubicBezTo>
                        <a:cubicBezTo>
                          <a:pt x="20618" y="22590"/>
                          <a:pt x="22230" y="23010"/>
                          <a:pt x="24085" y="23010"/>
                        </a:cubicBezTo>
                        <a:cubicBezTo>
                          <a:pt x="26584" y="23010"/>
                          <a:pt x="28512" y="22136"/>
                          <a:pt x="29869" y="20387"/>
                        </a:cubicBezTo>
                        <a:cubicBezTo>
                          <a:pt x="31226" y="18643"/>
                          <a:pt x="31904" y="16159"/>
                          <a:pt x="31904" y="12936"/>
                        </a:cubicBezTo>
                        <a:lnTo>
                          <a:pt x="31904" y="-1535"/>
                        </a:lnTo>
                        <a:lnTo>
                          <a:pt x="27943" y="-1535"/>
                        </a:lnTo>
                        <a:lnTo>
                          <a:pt x="27943" y="12806"/>
                        </a:lnTo>
                        <a:cubicBezTo>
                          <a:pt x="27943" y="15102"/>
                          <a:pt x="27534" y="16805"/>
                          <a:pt x="26717" y="17915"/>
                        </a:cubicBezTo>
                        <a:cubicBezTo>
                          <a:pt x="25903" y="19029"/>
                          <a:pt x="24663" y="19586"/>
                          <a:pt x="22996" y="19586"/>
                        </a:cubicBezTo>
                        <a:cubicBezTo>
                          <a:pt x="20953" y="19586"/>
                          <a:pt x="19338" y="18908"/>
                          <a:pt x="18151" y="17552"/>
                        </a:cubicBezTo>
                        <a:cubicBezTo>
                          <a:pt x="16967" y="16200"/>
                          <a:pt x="16376" y="14354"/>
                          <a:pt x="16376" y="12011"/>
                        </a:cubicBezTo>
                        <a:lnTo>
                          <a:pt x="16376" y="-1535"/>
                        </a:lnTo>
                        <a:lnTo>
                          <a:pt x="12415" y="-1535"/>
                        </a:lnTo>
                        <a:lnTo>
                          <a:pt x="12415" y="12806"/>
                        </a:lnTo>
                        <a:cubicBezTo>
                          <a:pt x="12415" y="15116"/>
                          <a:pt x="12008" y="16824"/>
                          <a:pt x="11195" y="17928"/>
                        </a:cubicBezTo>
                        <a:cubicBezTo>
                          <a:pt x="10382" y="19033"/>
                          <a:pt x="9126" y="19586"/>
                          <a:pt x="7426" y="19586"/>
                        </a:cubicBezTo>
                        <a:cubicBezTo>
                          <a:pt x="5411" y="19586"/>
                          <a:pt x="3810" y="18906"/>
                          <a:pt x="2622" y="17545"/>
                        </a:cubicBezTo>
                        <a:cubicBezTo>
                          <a:pt x="1439" y="16184"/>
                          <a:pt x="847" y="14340"/>
                          <a:pt x="847" y="12011"/>
                        </a:cubicBezTo>
                        <a:lnTo>
                          <a:pt x="847" y="-1535"/>
                        </a:lnTo>
                        <a:lnTo>
                          <a:pt x="-3113" y="-1535"/>
                        </a:lnTo>
                        <a:lnTo>
                          <a:pt x="-3113" y="22435"/>
                        </a:lnTo>
                        <a:lnTo>
                          <a:pt x="847" y="22435"/>
                        </a:lnTo>
                        <a:lnTo>
                          <a:pt x="847" y="18709"/>
                        </a:lnTo>
                        <a:cubicBezTo>
                          <a:pt x="1747" y="20179"/>
                          <a:pt x="2826" y="21264"/>
                          <a:pt x="4082" y="21962"/>
                        </a:cubicBezTo>
                        <a:cubicBezTo>
                          <a:pt x="5338" y="22661"/>
                          <a:pt x="6830" y="23010"/>
                          <a:pt x="8557" y="23010"/>
                        </a:cubicBezTo>
                        <a:cubicBezTo>
                          <a:pt x="10302" y="23010"/>
                          <a:pt x="11784" y="22567"/>
                          <a:pt x="13004" y="21681"/>
                        </a:cubicBezTo>
                        <a:cubicBezTo>
                          <a:pt x="14224" y="20800"/>
                          <a:pt x="15126" y="19517"/>
                          <a:pt x="15711" y="1783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id="{A41A1301-7E16-B117-0544-B16F18686B90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7694237" y="4453654"/>
                    <a:ext cx="21462" cy="33660"/>
                  </a:xfrm>
                  <a:custGeom>
                    <a:avLst/>
                    <a:gdLst>
                      <a:gd name="connsiteX0" fmla="*/ 1837 w 21462"/>
                      <a:gd name="connsiteY0" fmla="*/ 11833 h 33660"/>
                      <a:gd name="connsiteX1" fmla="*/ 1837 w 21462"/>
                      <a:gd name="connsiteY1" fmla="*/ -878 h 33660"/>
                      <a:gd name="connsiteX2" fmla="*/ -2123 w 21462"/>
                      <a:gd name="connsiteY2" fmla="*/ -878 h 33660"/>
                      <a:gd name="connsiteX3" fmla="*/ -2123 w 21462"/>
                      <a:gd name="connsiteY3" fmla="*/ 32207 h 33660"/>
                      <a:gd name="connsiteX4" fmla="*/ 1837 w 21462"/>
                      <a:gd name="connsiteY4" fmla="*/ 32207 h 33660"/>
                      <a:gd name="connsiteX5" fmla="*/ 1837 w 21462"/>
                      <a:gd name="connsiteY5" fmla="*/ 28571 h 33660"/>
                      <a:gd name="connsiteX6" fmla="*/ 4976 w 21462"/>
                      <a:gd name="connsiteY6" fmla="*/ 31742 h 33660"/>
                      <a:gd name="connsiteX7" fmla="*/ 9506 w 21462"/>
                      <a:gd name="connsiteY7" fmla="*/ 32783 h 33660"/>
                      <a:gd name="connsiteX8" fmla="*/ 16605 w 21462"/>
                      <a:gd name="connsiteY8" fmla="*/ 29317 h 33660"/>
                      <a:gd name="connsiteX9" fmla="*/ 19339 w 21462"/>
                      <a:gd name="connsiteY9" fmla="*/ 20202 h 33660"/>
                      <a:gd name="connsiteX10" fmla="*/ 16605 w 21462"/>
                      <a:gd name="connsiteY10" fmla="*/ 11080 h 33660"/>
                      <a:gd name="connsiteX11" fmla="*/ 9506 w 21462"/>
                      <a:gd name="connsiteY11" fmla="*/ 7615 h 33660"/>
                      <a:gd name="connsiteX12" fmla="*/ 4976 w 21462"/>
                      <a:gd name="connsiteY12" fmla="*/ 8655 h 33660"/>
                      <a:gd name="connsiteX13" fmla="*/ 1837 w 21462"/>
                      <a:gd name="connsiteY13" fmla="*/ 11833 h 33660"/>
                      <a:gd name="connsiteX14" fmla="*/ 15248 w 21462"/>
                      <a:gd name="connsiteY14" fmla="*/ 20202 h 33660"/>
                      <a:gd name="connsiteX15" fmla="*/ 13460 w 21462"/>
                      <a:gd name="connsiteY15" fmla="*/ 27016 h 33660"/>
                      <a:gd name="connsiteX16" fmla="*/ 8546 w 21462"/>
                      <a:gd name="connsiteY16" fmla="*/ 29489 h 33660"/>
                      <a:gd name="connsiteX17" fmla="*/ 3626 w 21462"/>
                      <a:gd name="connsiteY17" fmla="*/ 27016 h 33660"/>
                      <a:gd name="connsiteX18" fmla="*/ 1837 w 21462"/>
                      <a:gd name="connsiteY18" fmla="*/ 20202 h 33660"/>
                      <a:gd name="connsiteX19" fmla="*/ 3626 w 21462"/>
                      <a:gd name="connsiteY19" fmla="*/ 13388 h 33660"/>
                      <a:gd name="connsiteX20" fmla="*/ 8546 w 21462"/>
                      <a:gd name="connsiteY20" fmla="*/ 10915 h 33660"/>
                      <a:gd name="connsiteX21" fmla="*/ 13460 w 21462"/>
                      <a:gd name="connsiteY21" fmla="*/ 13388 h 33660"/>
                      <a:gd name="connsiteX22" fmla="*/ 15248 w 21462"/>
                      <a:gd name="connsiteY22" fmla="*/ 20202 h 33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1462" h="33660">
                        <a:moveTo>
                          <a:pt x="1837" y="11833"/>
                        </a:moveTo>
                        <a:lnTo>
                          <a:pt x="1837" y="-878"/>
                        </a:lnTo>
                        <a:lnTo>
                          <a:pt x="-2123" y="-878"/>
                        </a:lnTo>
                        <a:lnTo>
                          <a:pt x="-2123" y="32207"/>
                        </a:lnTo>
                        <a:lnTo>
                          <a:pt x="1837" y="32207"/>
                        </a:lnTo>
                        <a:lnTo>
                          <a:pt x="1837" y="28571"/>
                        </a:lnTo>
                        <a:cubicBezTo>
                          <a:pt x="2669" y="29995"/>
                          <a:pt x="3715" y="31052"/>
                          <a:pt x="4976" y="31742"/>
                        </a:cubicBezTo>
                        <a:cubicBezTo>
                          <a:pt x="6242" y="32436"/>
                          <a:pt x="7751" y="32783"/>
                          <a:pt x="9506" y="32783"/>
                        </a:cubicBezTo>
                        <a:cubicBezTo>
                          <a:pt x="12420" y="32783"/>
                          <a:pt x="14787" y="31627"/>
                          <a:pt x="16605" y="29317"/>
                        </a:cubicBezTo>
                        <a:cubicBezTo>
                          <a:pt x="18428" y="27007"/>
                          <a:pt x="19339" y="23969"/>
                          <a:pt x="19339" y="20202"/>
                        </a:cubicBezTo>
                        <a:cubicBezTo>
                          <a:pt x="19339" y="16435"/>
                          <a:pt x="18428" y="13395"/>
                          <a:pt x="16605" y="11080"/>
                        </a:cubicBezTo>
                        <a:cubicBezTo>
                          <a:pt x="14787" y="8770"/>
                          <a:pt x="12420" y="7615"/>
                          <a:pt x="9506" y="7615"/>
                        </a:cubicBezTo>
                        <a:cubicBezTo>
                          <a:pt x="7751" y="7615"/>
                          <a:pt x="6242" y="7962"/>
                          <a:pt x="4976" y="8655"/>
                        </a:cubicBezTo>
                        <a:cubicBezTo>
                          <a:pt x="3715" y="9349"/>
                          <a:pt x="2669" y="10409"/>
                          <a:pt x="1837" y="11833"/>
                        </a:cubicBezTo>
                        <a:close/>
                        <a:moveTo>
                          <a:pt x="15248" y="20202"/>
                        </a:moveTo>
                        <a:cubicBezTo>
                          <a:pt x="15248" y="23097"/>
                          <a:pt x="14652" y="25368"/>
                          <a:pt x="13460" y="27016"/>
                        </a:cubicBezTo>
                        <a:cubicBezTo>
                          <a:pt x="12267" y="28664"/>
                          <a:pt x="10630" y="29489"/>
                          <a:pt x="8546" y="29489"/>
                        </a:cubicBezTo>
                        <a:cubicBezTo>
                          <a:pt x="6459" y="29489"/>
                          <a:pt x="4818" y="28664"/>
                          <a:pt x="3626" y="27016"/>
                        </a:cubicBezTo>
                        <a:cubicBezTo>
                          <a:pt x="2434" y="25368"/>
                          <a:pt x="1837" y="23097"/>
                          <a:pt x="1837" y="20202"/>
                        </a:cubicBezTo>
                        <a:cubicBezTo>
                          <a:pt x="1837" y="17307"/>
                          <a:pt x="2434" y="15036"/>
                          <a:pt x="3626" y="13388"/>
                        </a:cubicBezTo>
                        <a:cubicBezTo>
                          <a:pt x="4818" y="11740"/>
                          <a:pt x="6459" y="10915"/>
                          <a:pt x="8546" y="10915"/>
                        </a:cubicBezTo>
                        <a:cubicBezTo>
                          <a:pt x="10630" y="10915"/>
                          <a:pt x="12267" y="11740"/>
                          <a:pt x="13460" y="13388"/>
                        </a:cubicBezTo>
                        <a:cubicBezTo>
                          <a:pt x="14652" y="15036"/>
                          <a:pt x="15248" y="17307"/>
                          <a:pt x="15248" y="2020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id="{B0E0248C-1953-326D-CA96-903CD97E319D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7694056" y="4434615"/>
                    <a:ext cx="3940" cy="33304"/>
                  </a:xfrm>
                  <a:custGeom>
                    <a:avLst/>
                    <a:gdLst>
                      <a:gd name="connsiteX0" fmla="*/ -869 w 3940"/>
                      <a:gd name="connsiteY0" fmla="*/ 31117 h 33304"/>
                      <a:gd name="connsiteX1" fmla="*/ 3071 w 3940"/>
                      <a:gd name="connsiteY1" fmla="*/ 31117 h 33304"/>
                      <a:gd name="connsiteX2" fmla="*/ 3071 w 3940"/>
                      <a:gd name="connsiteY2" fmla="*/ -2187 h 33304"/>
                      <a:gd name="connsiteX3" fmla="*/ -869 w 3940"/>
                      <a:gd name="connsiteY3" fmla="*/ -2187 h 33304"/>
                      <a:gd name="connsiteX4" fmla="*/ -869 w 3940"/>
                      <a:gd name="connsiteY4" fmla="*/ 31117 h 33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" h="33304">
                        <a:moveTo>
                          <a:pt x="-869" y="31117"/>
                        </a:moveTo>
                        <a:lnTo>
                          <a:pt x="3071" y="31117"/>
                        </a:lnTo>
                        <a:lnTo>
                          <a:pt x="3071" y="-2187"/>
                        </a:lnTo>
                        <a:lnTo>
                          <a:pt x="-869" y="-2187"/>
                        </a:lnTo>
                        <a:lnTo>
                          <a:pt x="-869" y="31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id="{C7362772-DA24-A163-DA7E-E2934A691197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7694056" y="4422438"/>
                    <a:ext cx="3940" cy="33304"/>
                  </a:xfrm>
                  <a:custGeom>
                    <a:avLst/>
                    <a:gdLst>
                      <a:gd name="connsiteX0" fmla="*/ -869 w 3940"/>
                      <a:gd name="connsiteY0" fmla="*/ 21780 h 33304"/>
                      <a:gd name="connsiteX1" fmla="*/ 3071 w 3940"/>
                      <a:gd name="connsiteY1" fmla="*/ 21780 h 33304"/>
                      <a:gd name="connsiteX2" fmla="*/ 3071 w 3940"/>
                      <a:gd name="connsiteY2" fmla="*/ -2190 h 33304"/>
                      <a:gd name="connsiteX3" fmla="*/ -869 w 3940"/>
                      <a:gd name="connsiteY3" fmla="*/ -2190 h 33304"/>
                      <a:gd name="connsiteX4" fmla="*/ -869 w 3940"/>
                      <a:gd name="connsiteY4" fmla="*/ 21780 h 33304"/>
                      <a:gd name="connsiteX5" fmla="*/ -869 w 3940"/>
                      <a:gd name="connsiteY5" fmla="*/ 31114 h 33304"/>
                      <a:gd name="connsiteX6" fmla="*/ 3071 w 3940"/>
                      <a:gd name="connsiteY6" fmla="*/ 31114 h 33304"/>
                      <a:gd name="connsiteX7" fmla="*/ 3071 w 3940"/>
                      <a:gd name="connsiteY7" fmla="*/ 26122 h 33304"/>
                      <a:gd name="connsiteX8" fmla="*/ -869 w 3940"/>
                      <a:gd name="connsiteY8" fmla="*/ 26122 h 33304"/>
                      <a:gd name="connsiteX9" fmla="*/ -869 w 3940"/>
                      <a:gd name="connsiteY9" fmla="*/ 31114 h 33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40" h="33304">
                        <a:moveTo>
                          <a:pt x="-869" y="21780"/>
                        </a:moveTo>
                        <a:lnTo>
                          <a:pt x="3071" y="21780"/>
                        </a:lnTo>
                        <a:lnTo>
                          <a:pt x="3071" y="-2190"/>
                        </a:lnTo>
                        <a:lnTo>
                          <a:pt x="-869" y="-2190"/>
                        </a:lnTo>
                        <a:lnTo>
                          <a:pt x="-869" y="21780"/>
                        </a:lnTo>
                        <a:close/>
                        <a:moveTo>
                          <a:pt x="-869" y="31114"/>
                        </a:moveTo>
                        <a:lnTo>
                          <a:pt x="3071" y="31114"/>
                        </a:lnTo>
                        <a:lnTo>
                          <a:pt x="3071" y="26122"/>
                        </a:lnTo>
                        <a:lnTo>
                          <a:pt x="-869" y="26122"/>
                        </a:lnTo>
                        <a:lnTo>
                          <a:pt x="-869" y="311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CFCC5561-2274-E2C0-FDEF-25910A290395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7689807" y="4408966"/>
                    <a:ext cx="14966" cy="30776"/>
                  </a:xfrm>
                  <a:custGeom>
                    <a:avLst/>
                    <a:gdLst>
                      <a:gd name="connsiteX0" fmla="*/ 5611 w 14966"/>
                      <a:gd name="connsiteY0" fmla="*/ 28768 h 30776"/>
                      <a:gd name="connsiteX1" fmla="*/ 5611 w 14966"/>
                      <a:gd name="connsiteY1" fmla="*/ 21961 h 30776"/>
                      <a:gd name="connsiteX2" fmla="*/ 13724 w 14966"/>
                      <a:gd name="connsiteY2" fmla="*/ 21961 h 30776"/>
                      <a:gd name="connsiteX3" fmla="*/ 13724 w 14966"/>
                      <a:gd name="connsiteY3" fmla="*/ 18900 h 30776"/>
                      <a:gd name="connsiteX4" fmla="*/ 5611 w 14966"/>
                      <a:gd name="connsiteY4" fmla="*/ 18900 h 30776"/>
                      <a:gd name="connsiteX5" fmla="*/ 5611 w 14966"/>
                      <a:gd name="connsiteY5" fmla="*/ 5888 h 30776"/>
                      <a:gd name="connsiteX6" fmla="*/ 6412 w 14966"/>
                      <a:gd name="connsiteY6" fmla="*/ 2121 h 30776"/>
                      <a:gd name="connsiteX7" fmla="*/ 9681 w 14966"/>
                      <a:gd name="connsiteY7" fmla="*/ 1286 h 30776"/>
                      <a:gd name="connsiteX8" fmla="*/ 13724 w 14966"/>
                      <a:gd name="connsiteY8" fmla="*/ 1286 h 30776"/>
                      <a:gd name="connsiteX9" fmla="*/ 13724 w 14966"/>
                      <a:gd name="connsiteY9" fmla="*/ -2009 h 30776"/>
                      <a:gd name="connsiteX10" fmla="*/ 9681 w 14966"/>
                      <a:gd name="connsiteY10" fmla="*/ -2009 h 30776"/>
                      <a:gd name="connsiteX11" fmla="*/ 3383 w 14966"/>
                      <a:gd name="connsiteY11" fmla="*/ -310 h 30776"/>
                      <a:gd name="connsiteX12" fmla="*/ 1650 w 14966"/>
                      <a:gd name="connsiteY12" fmla="*/ 5888 h 30776"/>
                      <a:gd name="connsiteX13" fmla="*/ 1650 w 14966"/>
                      <a:gd name="connsiteY13" fmla="*/ 18900 h 30776"/>
                      <a:gd name="connsiteX14" fmla="*/ -1242 w 14966"/>
                      <a:gd name="connsiteY14" fmla="*/ 18900 h 30776"/>
                      <a:gd name="connsiteX15" fmla="*/ -1242 w 14966"/>
                      <a:gd name="connsiteY15" fmla="*/ 21961 h 30776"/>
                      <a:gd name="connsiteX16" fmla="*/ 1650 w 14966"/>
                      <a:gd name="connsiteY16" fmla="*/ 21961 h 30776"/>
                      <a:gd name="connsiteX17" fmla="*/ 1650 w 14966"/>
                      <a:gd name="connsiteY17" fmla="*/ 28768 h 30776"/>
                      <a:gd name="connsiteX18" fmla="*/ 5611 w 14966"/>
                      <a:gd name="connsiteY18" fmla="*/ 28768 h 30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4966" h="30776">
                        <a:moveTo>
                          <a:pt x="5611" y="28768"/>
                        </a:moveTo>
                        <a:lnTo>
                          <a:pt x="5611" y="21961"/>
                        </a:lnTo>
                        <a:lnTo>
                          <a:pt x="13724" y="21961"/>
                        </a:lnTo>
                        <a:lnTo>
                          <a:pt x="13724" y="18900"/>
                        </a:lnTo>
                        <a:lnTo>
                          <a:pt x="5611" y="18900"/>
                        </a:lnTo>
                        <a:lnTo>
                          <a:pt x="5611" y="5888"/>
                        </a:lnTo>
                        <a:cubicBezTo>
                          <a:pt x="5611" y="3934"/>
                          <a:pt x="5878" y="2678"/>
                          <a:pt x="6412" y="2121"/>
                        </a:cubicBezTo>
                        <a:cubicBezTo>
                          <a:pt x="6947" y="1564"/>
                          <a:pt x="8036" y="1286"/>
                          <a:pt x="9681" y="1286"/>
                        </a:cubicBezTo>
                        <a:lnTo>
                          <a:pt x="13724" y="1286"/>
                        </a:lnTo>
                        <a:lnTo>
                          <a:pt x="13724" y="-2009"/>
                        </a:lnTo>
                        <a:lnTo>
                          <a:pt x="9681" y="-2009"/>
                        </a:lnTo>
                        <a:cubicBezTo>
                          <a:pt x="6639" y="-2009"/>
                          <a:pt x="4539" y="-1442"/>
                          <a:pt x="3383" y="-310"/>
                        </a:cubicBezTo>
                        <a:cubicBezTo>
                          <a:pt x="2228" y="827"/>
                          <a:pt x="1650" y="2893"/>
                          <a:pt x="1650" y="5888"/>
                        </a:cubicBezTo>
                        <a:lnTo>
                          <a:pt x="1650" y="18900"/>
                        </a:lnTo>
                        <a:lnTo>
                          <a:pt x="-1242" y="18900"/>
                        </a:lnTo>
                        <a:lnTo>
                          <a:pt x="-1242" y="21961"/>
                        </a:lnTo>
                        <a:lnTo>
                          <a:pt x="1650" y="21961"/>
                        </a:lnTo>
                        <a:lnTo>
                          <a:pt x="1650" y="28768"/>
                        </a:lnTo>
                        <a:lnTo>
                          <a:pt x="5611" y="287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1F4345E3-6A18-D6DA-02DC-417E9DDFF263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7690677" y="4389480"/>
                    <a:ext cx="20085" cy="25168"/>
                  </a:xfrm>
                  <a:custGeom>
                    <a:avLst/>
                    <a:gdLst>
                      <a:gd name="connsiteX0" fmla="*/ -1987 w 20085"/>
                      <a:gd name="connsiteY0" fmla="*/ 8568 h 25168"/>
                      <a:gd name="connsiteX1" fmla="*/ -1987 w 20085"/>
                      <a:gd name="connsiteY1" fmla="*/ 23080 h 25168"/>
                      <a:gd name="connsiteX2" fmla="*/ 1953 w 20085"/>
                      <a:gd name="connsiteY2" fmla="*/ 23080 h 25168"/>
                      <a:gd name="connsiteX3" fmla="*/ 1953 w 20085"/>
                      <a:gd name="connsiteY3" fmla="*/ 8718 h 25168"/>
                      <a:gd name="connsiteX4" fmla="*/ 3276 w 20085"/>
                      <a:gd name="connsiteY4" fmla="*/ 3609 h 25168"/>
                      <a:gd name="connsiteX5" fmla="*/ 7264 w 20085"/>
                      <a:gd name="connsiteY5" fmla="*/ 1911 h 25168"/>
                      <a:gd name="connsiteX6" fmla="*/ 12301 w 20085"/>
                      <a:gd name="connsiteY6" fmla="*/ 3945 h 25168"/>
                      <a:gd name="connsiteX7" fmla="*/ 14158 w 20085"/>
                      <a:gd name="connsiteY7" fmla="*/ 9492 h 25168"/>
                      <a:gd name="connsiteX8" fmla="*/ 14158 w 20085"/>
                      <a:gd name="connsiteY8" fmla="*/ 23080 h 25168"/>
                      <a:gd name="connsiteX9" fmla="*/ 18099 w 20085"/>
                      <a:gd name="connsiteY9" fmla="*/ 23080 h 25168"/>
                      <a:gd name="connsiteX10" fmla="*/ 18099 w 20085"/>
                      <a:gd name="connsiteY10" fmla="*/ -890 h 25168"/>
                      <a:gd name="connsiteX11" fmla="*/ 14158 w 20085"/>
                      <a:gd name="connsiteY11" fmla="*/ -890 h 25168"/>
                      <a:gd name="connsiteX12" fmla="*/ 14158 w 20085"/>
                      <a:gd name="connsiteY12" fmla="*/ 2795 h 25168"/>
                      <a:gd name="connsiteX13" fmla="*/ 10828 w 20085"/>
                      <a:gd name="connsiteY13" fmla="*/ -452 h 25168"/>
                      <a:gd name="connsiteX14" fmla="*/ 6428 w 20085"/>
                      <a:gd name="connsiteY14" fmla="*/ -1513 h 25168"/>
                      <a:gd name="connsiteX15" fmla="*/ 151 w 20085"/>
                      <a:gd name="connsiteY15" fmla="*/ 1055 h 25168"/>
                      <a:gd name="connsiteX16" fmla="*/ -1987 w 20085"/>
                      <a:gd name="connsiteY16" fmla="*/ 8568 h 25168"/>
                      <a:gd name="connsiteX17" fmla="*/ 7929 w 20085"/>
                      <a:gd name="connsiteY17" fmla="*/ 23655 h 25168"/>
                      <a:gd name="connsiteX18" fmla="*/ 7929 w 20085"/>
                      <a:gd name="connsiteY18" fmla="*/ 23655 h 25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085" h="25168">
                        <a:moveTo>
                          <a:pt x="-1987" y="8568"/>
                        </a:moveTo>
                        <a:lnTo>
                          <a:pt x="-1987" y="23080"/>
                        </a:lnTo>
                        <a:lnTo>
                          <a:pt x="1953" y="23080"/>
                        </a:lnTo>
                        <a:lnTo>
                          <a:pt x="1953" y="8718"/>
                        </a:lnTo>
                        <a:cubicBezTo>
                          <a:pt x="1953" y="6449"/>
                          <a:pt x="2394" y="4746"/>
                          <a:pt x="3276" y="3609"/>
                        </a:cubicBezTo>
                        <a:cubicBezTo>
                          <a:pt x="4162" y="2477"/>
                          <a:pt x="5492" y="1911"/>
                          <a:pt x="7264" y="1911"/>
                        </a:cubicBezTo>
                        <a:cubicBezTo>
                          <a:pt x="9389" y="1911"/>
                          <a:pt x="11068" y="2589"/>
                          <a:pt x="12301" y="3945"/>
                        </a:cubicBezTo>
                        <a:cubicBezTo>
                          <a:pt x="13539" y="5301"/>
                          <a:pt x="14158" y="7150"/>
                          <a:pt x="14158" y="9492"/>
                        </a:cubicBezTo>
                        <a:lnTo>
                          <a:pt x="14158" y="23080"/>
                        </a:lnTo>
                        <a:lnTo>
                          <a:pt x="18099" y="23080"/>
                        </a:lnTo>
                        <a:lnTo>
                          <a:pt x="18099" y="-890"/>
                        </a:lnTo>
                        <a:lnTo>
                          <a:pt x="14158" y="-890"/>
                        </a:lnTo>
                        <a:lnTo>
                          <a:pt x="14158" y="2795"/>
                        </a:lnTo>
                        <a:cubicBezTo>
                          <a:pt x="13203" y="1338"/>
                          <a:pt x="12093" y="256"/>
                          <a:pt x="10828" y="-452"/>
                        </a:cubicBezTo>
                        <a:cubicBezTo>
                          <a:pt x="9567" y="-1159"/>
                          <a:pt x="8100" y="-1513"/>
                          <a:pt x="6428" y="-1513"/>
                        </a:cubicBezTo>
                        <a:cubicBezTo>
                          <a:pt x="3673" y="-1513"/>
                          <a:pt x="1581" y="-657"/>
                          <a:pt x="151" y="1055"/>
                        </a:cubicBezTo>
                        <a:cubicBezTo>
                          <a:pt x="-1274" y="2767"/>
                          <a:pt x="-1987" y="5271"/>
                          <a:pt x="-1987" y="8568"/>
                        </a:cubicBezTo>
                        <a:close/>
                        <a:moveTo>
                          <a:pt x="7929" y="23655"/>
                        </a:moveTo>
                        <a:lnTo>
                          <a:pt x="7929" y="236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CCD9692E-7ABD-42FF-23B1-7BA3095F2C76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7685620" y="4357955"/>
                    <a:ext cx="21435" cy="33927"/>
                  </a:xfrm>
                  <a:custGeom>
                    <a:avLst/>
                    <a:gdLst>
                      <a:gd name="connsiteX0" fmla="*/ 15600 w 21435"/>
                      <a:gd name="connsiteY0" fmla="*/ 18797 h 33927"/>
                      <a:gd name="connsiteX1" fmla="*/ 15600 w 21435"/>
                      <a:gd name="connsiteY1" fmla="*/ 31768 h 33927"/>
                      <a:gd name="connsiteX2" fmla="*/ 19540 w 21435"/>
                      <a:gd name="connsiteY2" fmla="*/ 31768 h 33927"/>
                      <a:gd name="connsiteX3" fmla="*/ 19540 w 21435"/>
                      <a:gd name="connsiteY3" fmla="*/ -1536 h 33927"/>
                      <a:gd name="connsiteX4" fmla="*/ 15600 w 21435"/>
                      <a:gd name="connsiteY4" fmla="*/ -1536 h 33927"/>
                      <a:gd name="connsiteX5" fmla="*/ 15600 w 21435"/>
                      <a:gd name="connsiteY5" fmla="*/ 2060 h 33927"/>
                      <a:gd name="connsiteX6" fmla="*/ 12461 w 21435"/>
                      <a:gd name="connsiteY6" fmla="*/ -1118 h 33927"/>
                      <a:gd name="connsiteX7" fmla="*/ 7911 w 21435"/>
                      <a:gd name="connsiteY7" fmla="*/ -2159 h 33927"/>
                      <a:gd name="connsiteX8" fmla="*/ 832 w 21435"/>
                      <a:gd name="connsiteY8" fmla="*/ 1306 h 33927"/>
                      <a:gd name="connsiteX9" fmla="*/ -1895 w 21435"/>
                      <a:gd name="connsiteY9" fmla="*/ 10429 h 33927"/>
                      <a:gd name="connsiteX10" fmla="*/ 832 w 21435"/>
                      <a:gd name="connsiteY10" fmla="*/ 19544 h 33927"/>
                      <a:gd name="connsiteX11" fmla="*/ 7911 w 21435"/>
                      <a:gd name="connsiteY11" fmla="*/ 23009 h 33927"/>
                      <a:gd name="connsiteX12" fmla="*/ 12461 w 21435"/>
                      <a:gd name="connsiteY12" fmla="*/ 21968 h 33927"/>
                      <a:gd name="connsiteX13" fmla="*/ 15600 w 21435"/>
                      <a:gd name="connsiteY13" fmla="*/ 18797 h 33927"/>
                      <a:gd name="connsiteX14" fmla="*/ 2175 w 21435"/>
                      <a:gd name="connsiteY14" fmla="*/ 10429 h 33927"/>
                      <a:gd name="connsiteX15" fmla="*/ 3964 w 21435"/>
                      <a:gd name="connsiteY15" fmla="*/ 3614 h 33927"/>
                      <a:gd name="connsiteX16" fmla="*/ 8877 w 21435"/>
                      <a:gd name="connsiteY16" fmla="*/ 1142 h 33927"/>
                      <a:gd name="connsiteX17" fmla="*/ 13797 w 21435"/>
                      <a:gd name="connsiteY17" fmla="*/ 3614 h 33927"/>
                      <a:gd name="connsiteX18" fmla="*/ 15600 w 21435"/>
                      <a:gd name="connsiteY18" fmla="*/ 10429 h 33927"/>
                      <a:gd name="connsiteX19" fmla="*/ 13797 w 21435"/>
                      <a:gd name="connsiteY19" fmla="*/ 17243 h 33927"/>
                      <a:gd name="connsiteX20" fmla="*/ 8877 w 21435"/>
                      <a:gd name="connsiteY20" fmla="*/ 19715 h 33927"/>
                      <a:gd name="connsiteX21" fmla="*/ 3964 w 21435"/>
                      <a:gd name="connsiteY21" fmla="*/ 17243 h 33927"/>
                      <a:gd name="connsiteX22" fmla="*/ 2175 w 21435"/>
                      <a:gd name="connsiteY22" fmla="*/ 10429 h 3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1435" h="33927">
                        <a:moveTo>
                          <a:pt x="15600" y="18797"/>
                        </a:moveTo>
                        <a:lnTo>
                          <a:pt x="15600" y="31768"/>
                        </a:lnTo>
                        <a:lnTo>
                          <a:pt x="19540" y="31768"/>
                        </a:lnTo>
                        <a:lnTo>
                          <a:pt x="19540" y="-1536"/>
                        </a:lnTo>
                        <a:lnTo>
                          <a:pt x="15600" y="-1536"/>
                        </a:lnTo>
                        <a:lnTo>
                          <a:pt x="15600" y="2060"/>
                        </a:lnTo>
                        <a:cubicBezTo>
                          <a:pt x="14773" y="635"/>
                          <a:pt x="13727" y="-424"/>
                          <a:pt x="12461" y="-1118"/>
                        </a:cubicBezTo>
                        <a:cubicBezTo>
                          <a:pt x="11200" y="-1812"/>
                          <a:pt x="9684" y="-2159"/>
                          <a:pt x="7911" y="-2159"/>
                        </a:cubicBezTo>
                        <a:cubicBezTo>
                          <a:pt x="5014" y="-2159"/>
                          <a:pt x="2655" y="-1004"/>
                          <a:pt x="832" y="1306"/>
                        </a:cubicBezTo>
                        <a:cubicBezTo>
                          <a:pt x="-986" y="3621"/>
                          <a:pt x="-1895" y="6662"/>
                          <a:pt x="-1895" y="10429"/>
                        </a:cubicBezTo>
                        <a:cubicBezTo>
                          <a:pt x="-1895" y="14195"/>
                          <a:pt x="-986" y="17234"/>
                          <a:pt x="832" y="19544"/>
                        </a:cubicBezTo>
                        <a:cubicBezTo>
                          <a:pt x="2655" y="21854"/>
                          <a:pt x="5014" y="23009"/>
                          <a:pt x="7911" y="23009"/>
                        </a:cubicBezTo>
                        <a:cubicBezTo>
                          <a:pt x="9684" y="23009"/>
                          <a:pt x="11200" y="22662"/>
                          <a:pt x="12461" y="21968"/>
                        </a:cubicBezTo>
                        <a:cubicBezTo>
                          <a:pt x="13727" y="21279"/>
                          <a:pt x="14773" y="20222"/>
                          <a:pt x="15600" y="18797"/>
                        </a:cubicBezTo>
                        <a:close/>
                        <a:moveTo>
                          <a:pt x="2175" y="10429"/>
                        </a:moveTo>
                        <a:cubicBezTo>
                          <a:pt x="2175" y="7534"/>
                          <a:pt x="2771" y="5263"/>
                          <a:pt x="3964" y="3614"/>
                        </a:cubicBezTo>
                        <a:cubicBezTo>
                          <a:pt x="5156" y="1966"/>
                          <a:pt x="6794" y="1142"/>
                          <a:pt x="8877" y="1142"/>
                        </a:cubicBezTo>
                        <a:cubicBezTo>
                          <a:pt x="10960" y="1142"/>
                          <a:pt x="12600" y="1966"/>
                          <a:pt x="13797" y="3614"/>
                        </a:cubicBezTo>
                        <a:cubicBezTo>
                          <a:pt x="14999" y="5263"/>
                          <a:pt x="15600" y="7534"/>
                          <a:pt x="15600" y="10429"/>
                        </a:cubicBezTo>
                        <a:cubicBezTo>
                          <a:pt x="15600" y="13323"/>
                          <a:pt x="14999" y="15595"/>
                          <a:pt x="13797" y="17243"/>
                        </a:cubicBezTo>
                        <a:cubicBezTo>
                          <a:pt x="12600" y="18891"/>
                          <a:pt x="10960" y="19715"/>
                          <a:pt x="8877" y="19715"/>
                        </a:cubicBezTo>
                        <a:cubicBezTo>
                          <a:pt x="6794" y="19715"/>
                          <a:pt x="5156" y="18891"/>
                          <a:pt x="3964" y="17243"/>
                        </a:cubicBezTo>
                        <a:cubicBezTo>
                          <a:pt x="2771" y="15595"/>
                          <a:pt x="2175" y="13323"/>
                          <a:pt x="2175" y="104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:a16="http://schemas.microsoft.com/office/drawing/2014/main" id="{BED74EF0-35E2-02D8-5F34-1E60901CEB53}"/>
                      </a:ext>
                    </a:extLst>
                  </p:cNvPr>
                  <p:cNvSpPr/>
                  <p:nvPr/>
                </p:nvSpPr>
                <p:spPr>
                  <a:xfrm rot="-5400000" flipV="1">
                    <a:off x="17689605" y="4334115"/>
                    <a:ext cx="22230" cy="25168"/>
                  </a:xfrm>
                  <a:custGeom>
                    <a:avLst/>
                    <a:gdLst>
                      <a:gd name="connsiteX0" fmla="*/ 20278 w 22230"/>
                      <a:gd name="connsiteY0" fmla="*/ 12068 h 25168"/>
                      <a:gd name="connsiteX1" fmla="*/ 20278 w 22230"/>
                      <a:gd name="connsiteY1" fmla="*/ 10144 h 25168"/>
                      <a:gd name="connsiteX2" fmla="*/ 2159 w 22230"/>
                      <a:gd name="connsiteY2" fmla="*/ 10144 h 25168"/>
                      <a:gd name="connsiteX3" fmla="*/ 4613 w 22230"/>
                      <a:gd name="connsiteY3" fmla="*/ 3946 h 25168"/>
                      <a:gd name="connsiteX4" fmla="*/ 10725 w 22230"/>
                      <a:gd name="connsiteY4" fmla="*/ 1816 h 25168"/>
                      <a:gd name="connsiteX5" fmla="*/ 15125 w 22230"/>
                      <a:gd name="connsiteY5" fmla="*/ 2371 h 25168"/>
                      <a:gd name="connsiteX6" fmla="*/ 19360 w 22230"/>
                      <a:gd name="connsiteY6" fmla="*/ 4042 h 25168"/>
                      <a:gd name="connsiteX7" fmla="*/ 19360 w 22230"/>
                      <a:gd name="connsiteY7" fmla="*/ 316 h 25168"/>
                      <a:gd name="connsiteX8" fmla="*/ 15008 w 22230"/>
                      <a:gd name="connsiteY8" fmla="*/ -1053 h 25168"/>
                      <a:gd name="connsiteX9" fmla="*/ 10492 w 22230"/>
                      <a:gd name="connsiteY9" fmla="*/ -1526 h 25168"/>
                      <a:gd name="connsiteX10" fmla="*/ 1399 w 22230"/>
                      <a:gd name="connsiteY10" fmla="*/ 1809 h 25168"/>
                      <a:gd name="connsiteX11" fmla="*/ -1952 w 22230"/>
                      <a:gd name="connsiteY11" fmla="*/ 10849 h 25168"/>
                      <a:gd name="connsiteX12" fmla="*/ 1227 w 22230"/>
                      <a:gd name="connsiteY12" fmla="*/ 20184 h 25168"/>
                      <a:gd name="connsiteX13" fmla="*/ 9807 w 22230"/>
                      <a:gd name="connsiteY13" fmla="*/ 23642 h 25168"/>
                      <a:gd name="connsiteX14" fmla="*/ 17462 w 22230"/>
                      <a:gd name="connsiteY14" fmla="*/ 20526 h 25168"/>
                      <a:gd name="connsiteX15" fmla="*/ 20278 w 22230"/>
                      <a:gd name="connsiteY15" fmla="*/ 12068 h 25168"/>
                      <a:gd name="connsiteX16" fmla="*/ 16338 w 22230"/>
                      <a:gd name="connsiteY16" fmla="*/ 13226 h 25168"/>
                      <a:gd name="connsiteX17" fmla="*/ 14529 w 22230"/>
                      <a:gd name="connsiteY17" fmla="*/ 18376 h 25168"/>
                      <a:gd name="connsiteX18" fmla="*/ 9848 w 22230"/>
                      <a:gd name="connsiteY18" fmla="*/ 20307 h 25168"/>
                      <a:gd name="connsiteX19" fmla="*/ 4571 w 22230"/>
                      <a:gd name="connsiteY19" fmla="*/ 18444 h 25168"/>
                      <a:gd name="connsiteX20" fmla="*/ 2289 w 22230"/>
                      <a:gd name="connsiteY20" fmla="*/ 13198 h 25168"/>
                      <a:gd name="connsiteX21" fmla="*/ 16338 w 22230"/>
                      <a:gd name="connsiteY21" fmla="*/ 13226 h 25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2230" h="25168">
                        <a:moveTo>
                          <a:pt x="20278" y="12068"/>
                        </a:moveTo>
                        <a:lnTo>
                          <a:pt x="20278" y="10144"/>
                        </a:lnTo>
                        <a:lnTo>
                          <a:pt x="2159" y="10144"/>
                        </a:lnTo>
                        <a:cubicBezTo>
                          <a:pt x="2333" y="7432"/>
                          <a:pt x="3151" y="5366"/>
                          <a:pt x="4613" y="3946"/>
                        </a:cubicBezTo>
                        <a:cubicBezTo>
                          <a:pt x="6074" y="2526"/>
                          <a:pt x="8112" y="1816"/>
                          <a:pt x="10725" y="1816"/>
                        </a:cubicBezTo>
                        <a:cubicBezTo>
                          <a:pt x="12237" y="1816"/>
                          <a:pt x="13704" y="2001"/>
                          <a:pt x="15125" y="2371"/>
                        </a:cubicBezTo>
                        <a:cubicBezTo>
                          <a:pt x="16546" y="2741"/>
                          <a:pt x="17957" y="3298"/>
                          <a:pt x="19360" y="4042"/>
                        </a:cubicBezTo>
                        <a:lnTo>
                          <a:pt x="19360" y="316"/>
                        </a:lnTo>
                        <a:cubicBezTo>
                          <a:pt x="17943" y="-282"/>
                          <a:pt x="16493" y="-738"/>
                          <a:pt x="15008" y="-1053"/>
                        </a:cubicBezTo>
                        <a:cubicBezTo>
                          <a:pt x="13523" y="-1368"/>
                          <a:pt x="12018" y="-1526"/>
                          <a:pt x="10492" y="-1526"/>
                        </a:cubicBezTo>
                        <a:cubicBezTo>
                          <a:pt x="6664" y="-1526"/>
                          <a:pt x="3633" y="-414"/>
                          <a:pt x="1399" y="1809"/>
                        </a:cubicBezTo>
                        <a:cubicBezTo>
                          <a:pt x="-835" y="4037"/>
                          <a:pt x="-1952" y="7051"/>
                          <a:pt x="-1952" y="10849"/>
                        </a:cubicBezTo>
                        <a:cubicBezTo>
                          <a:pt x="-1952" y="14771"/>
                          <a:pt x="-892" y="17883"/>
                          <a:pt x="1227" y="20184"/>
                        </a:cubicBezTo>
                        <a:cubicBezTo>
                          <a:pt x="3347" y="22489"/>
                          <a:pt x="6207" y="23642"/>
                          <a:pt x="9807" y="23642"/>
                        </a:cubicBezTo>
                        <a:cubicBezTo>
                          <a:pt x="13032" y="23642"/>
                          <a:pt x="15584" y="22604"/>
                          <a:pt x="17462" y="20526"/>
                        </a:cubicBezTo>
                        <a:cubicBezTo>
                          <a:pt x="19339" y="18453"/>
                          <a:pt x="20278" y="15634"/>
                          <a:pt x="20278" y="12068"/>
                        </a:cubicBezTo>
                        <a:close/>
                        <a:moveTo>
                          <a:pt x="16338" y="13226"/>
                        </a:moveTo>
                        <a:cubicBezTo>
                          <a:pt x="16310" y="15376"/>
                          <a:pt x="15707" y="17093"/>
                          <a:pt x="14529" y="18376"/>
                        </a:cubicBezTo>
                        <a:cubicBezTo>
                          <a:pt x="13350" y="19663"/>
                          <a:pt x="11790" y="20307"/>
                          <a:pt x="9848" y="20307"/>
                        </a:cubicBezTo>
                        <a:cubicBezTo>
                          <a:pt x="7651" y="20307"/>
                          <a:pt x="5892" y="19686"/>
                          <a:pt x="4571" y="18444"/>
                        </a:cubicBezTo>
                        <a:cubicBezTo>
                          <a:pt x="3251" y="17202"/>
                          <a:pt x="2490" y="15454"/>
                          <a:pt x="2289" y="13198"/>
                        </a:cubicBezTo>
                        <a:lnTo>
                          <a:pt x="16338" y="132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B9D1D84-919C-532C-B126-01712A7AE67A}"/>
                  </a:ext>
                </a:extLst>
              </p:cNvPr>
              <p:cNvSpPr/>
              <p:nvPr/>
            </p:nvSpPr>
            <p:spPr>
              <a:xfrm>
                <a:off x="18032145" y="4678654"/>
                <a:ext cx="1893293" cy="564501"/>
              </a:xfrm>
              <a:custGeom>
                <a:avLst/>
                <a:gdLst>
                  <a:gd name="connsiteX0" fmla="*/ 0 w 1893293"/>
                  <a:gd name="connsiteY0" fmla="*/ 286180 h 564501"/>
                  <a:gd name="connsiteX1" fmla="*/ 5425 w 1893293"/>
                  <a:gd name="connsiteY1" fmla="*/ 182697 h 564501"/>
                  <a:gd name="connsiteX2" fmla="*/ 10848 w 1893293"/>
                  <a:gd name="connsiteY2" fmla="*/ 32978 h 564501"/>
                  <a:gd name="connsiteX3" fmla="*/ 16273 w 1893293"/>
                  <a:gd name="connsiteY3" fmla="*/ 0 h 564501"/>
                  <a:gd name="connsiteX4" fmla="*/ 21699 w 1893293"/>
                  <a:gd name="connsiteY4" fmla="*/ 25404 h 564501"/>
                  <a:gd name="connsiteX5" fmla="*/ 27124 w 1893293"/>
                  <a:gd name="connsiteY5" fmla="*/ 55835 h 564501"/>
                  <a:gd name="connsiteX6" fmla="*/ 32549 w 1893293"/>
                  <a:gd name="connsiteY6" fmla="*/ 54976 h 564501"/>
                  <a:gd name="connsiteX7" fmla="*/ 37974 w 1893293"/>
                  <a:gd name="connsiteY7" fmla="*/ 109510 h 564501"/>
                  <a:gd name="connsiteX8" fmla="*/ 43399 w 1893293"/>
                  <a:gd name="connsiteY8" fmla="*/ 111035 h 564501"/>
                  <a:gd name="connsiteX9" fmla="*/ 48825 w 1893293"/>
                  <a:gd name="connsiteY9" fmla="*/ 134480 h 564501"/>
                  <a:gd name="connsiteX10" fmla="*/ 54250 w 1893293"/>
                  <a:gd name="connsiteY10" fmla="*/ 102251 h 564501"/>
                  <a:gd name="connsiteX11" fmla="*/ 59675 w 1893293"/>
                  <a:gd name="connsiteY11" fmla="*/ 190376 h 564501"/>
                  <a:gd name="connsiteX12" fmla="*/ 65100 w 1893293"/>
                  <a:gd name="connsiteY12" fmla="*/ 198980 h 564501"/>
                  <a:gd name="connsiteX13" fmla="*/ 70525 w 1893293"/>
                  <a:gd name="connsiteY13" fmla="*/ 234277 h 564501"/>
                  <a:gd name="connsiteX14" fmla="*/ 75946 w 1893293"/>
                  <a:gd name="connsiteY14" fmla="*/ 291979 h 564501"/>
                  <a:gd name="connsiteX15" fmla="*/ 81371 w 1893293"/>
                  <a:gd name="connsiteY15" fmla="*/ 388221 h 564501"/>
                  <a:gd name="connsiteX16" fmla="*/ 86797 w 1893293"/>
                  <a:gd name="connsiteY16" fmla="*/ 372333 h 564501"/>
                  <a:gd name="connsiteX17" fmla="*/ 92222 w 1893293"/>
                  <a:gd name="connsiteY17" fmla="*/ 404969 h 564501"/>
                  <a:gd name="connsiteX18" fmla="*/ 97647 w 1893293"/>
                  <a:gd name="connsiteY18" fmla="*/ 390987 h 564501"/>
                  <a:gd name="connsiteX19" fmla="*/ 103072 w 1893293"/>
                  <a:gd name="connsiteY19" fmla="*/ 364838 h 564501"/>
                  <a:gd name="connsiteX20" fmla="*/ 108498 w 1893293"/>
                  <a:gd name="connsiteY20" fmla="*/ 330164 h 564501"/>
                  <a:gd name="connsiteX21" fmla="*/ 113923 w 1893293"/>
                  <a:gd name="connsiteY21" fmla="*/ 225055 h 564501"/>
                  <a:gd name="connsiteX22" fmla="*/ 119348 w 1893293"/>
                  <a:gd name="connsiteY22" fmla="*/ 230384 h 564501"/>
                  <a:gd name="connsiteX23" fmla="*/ 124773 w 1893293"/>
                  <a:gd name="connsiteY23" fmla="*/ 173708 h 564501"/>
                  <a:gd name="connsiteX24" fmla="*/ 130198 w 1893293"/>
                  <a:gd name="connsiteY24" fmla="*/ 128497 h 564501"/>
                  <a:gd name="connsiteX25" fmla="*/ 135624 w 1893293"/>
                  <a:gd name="connsiteY25" fmla="*/ 117211 h 564501"/>
                  <a:gd name="connsiteX26" fmla="*/ 141049 w 1893293"/>
                  <a:gd name="connsiteY26" fmla="*/ 232396 h 564501"/>
                  <a:gd name="connsiteX27" fmla="*/ 146474 w 1893293"/>
                  <a:gd name="connsiteY27" fmla="*/ 233268 h 564501"/>
                  <a:gd name="connsiteX28" fmla="*/ 151899 w 1893293"/>
                  <a:gd name="connsiteY28" fmla="*/ 274259 h 564501"/>
                  <a:gd name="connsiteX29" fmla="*/ 157320 w 1893293"/>
                  <a:gd name="connsiteY29" fmla="*/ 343523 h 564501"/>
                  <a:gd name="connsiteX30" fmla="*/ 162745 w 1893293"/>
                  <a:gd name="connsiteY30" fmla="*/ 381366 h 564501"/>
                  <a:gd name="connsiteX31" fmla="*/ 168170 w 1893293"/>
                  <a:gd name="connsiteY31" fmla="*/ 320832 h 564501"/>
                  <a:gd name="connsiteX32" fmla="*/ 173596 w 1893293"/>
                  <a:gd name="connsiteY32" fmla="*/ 303870 h 564501"/>
                  <a:gd name="connsiteX33" fmla="*/ 179021 w 1893293"/>
                  <a:gd name="connsiteY33" fmla="*/ 317282 h 564501"/>
                  <a:gd name="connsiteX34" fmla="*/ 184446 w 1893293"/>
                  <a:gd name="connsiteY34" fmla="*/ 305167 h 564501"/>
                  <a:gd name="connsiteX35" fmla="*/ 189871 w 1893293"/>
                  <a:gd name="connsiteY35" fmla="*/ 272216 h 564501"/>
                  <a:gd name="connsiteX36" fmla="*/ 195296 w 1893293"/>
                  <a:gd name="connsiteY36" fmla="*/ 267605 h 564501"/>
                  <a:gd name="connsiteX37" fmla="*/ 200722 w 1893293"/>
                  <a:gd name="connsiteY37" fmla="*/ 303270 h 564501"/>
                  <a:gd name="connsiteX38" fmla="*/ 206147 w 1893293"/>
                  <a:gd name="connsiteY38" fmla="*/ 321065 h 564501"/>
                  <a:gd name="connsiteX39" fmla="*/ 211572 w 1893293"/>
                  <a:gd name="connsiteY39" fmla="*/ 275043 h 564501"/>
                  <a:gd name="connsiteX40" fmla="*/ 216997 w 1893293"/>
                  <a:gd name="connsiteY40" fmla="*/ 268574 h 564501"/>
                  <a:gd name="connsiteX41" fmla="*/ 222423 w 1893293"/>
                  <a:gd name="connsiteY41" fmla="*/ 273754 h 564501"/>
                  <a:gd name="connsiteX42" fmla="*/ 227848 w 1893293"/>
                  <a:gd name="connsiteY42" fmla="*/ 231068 h 564501"/>
                  <a:gd name="connsiteX43" fmla="*/ 233273 w 1893293"/>
                  <a:gd name="connsiteY43" fmla="*/ 233474 h 564501"/>
                  <a:gd name="connsiteX44" fmla="*/ 238694 w 1893293"/>
                  <a:gd name="connsiteY44" fmla="*/ 234500 h 564501"/>
                  <a:gd name="connsiteX45" fmla="*/ 244119 w 1893293"/>
                  <a:gd name="connsiteY45" fmla="*/ 234000 h 564501"/>
                  <a:gd name="connsiteX46" fmla="*/ 249544 w 1893293"/>
                  <a:gd name="connsiteY46" fmla="*/ 305181 h 564501"/>
                  <a:gd name="connsiteX47" fmla="*/ 254969 w 1893293"/>
                  <a:gd name="connsiteY47" fmla="*/ 354599 h 564501"/>
                  <a:gd name="connsiteX48" fmla="*/ 260395 w 1893293"/>
                  <a:gd name="connsiteY48" fmla="*/ 342248 h 564501"/>
                  <a:gd name="connsiteX49" fmla="*/ 265820 w 1893293"/>
                  <a:gd name="connsiteY49" fmla="*/ 389483 h 564501"/>
                  <a:gd name="connsiteX50" fmla="*/ 271245 w 1893293"/>
                  <a:gd name="connsiteY50" fmla="*/ 398188 h 564501"/>
                  <a:gd name="connsiteX51" fmla="*/ 276670 w 1893293"/>
                  <a:gd name="connsiteY51" fmla="*/ 376825 h 564501"/>
                  <a:gd name="connsiteX52" fmla="*/ 282095 w 1893293"/>
                  <a:gd name="connsiteY52" fmla="*/ 334599 h 564501"/>
                  <a:gd name="connsiteX53" fmla="*/ 287521 w 1893293"/>
                  <a:gd name="connsiteY53" fmla="*/ 362480 h 564501"/>
                  <a:gd name="connsiteX54" fmla="*/ 292946 w 1893293"/>
                  <a:gd name="connsiteY54" fmla="*/ 362370 h 564501"/>
                  <a:gd name="connsiteX55" fmla="*/ 298371 w 1893293"/>
                  <a:gd name="connsiteY55" fmla="*/ 398552 h 564501"/>
                  <a:gd name="connsiteX56" fmla="*/ 303796 w 1893293"/>
                  <a:gd name="connsiteY56" fmla="*/ 385188 h 564501"/>
                  <a:gd name="connsiteX57" fmla="*/ 314642 w 1893293"/>
                  <a:gd name="connsiteY57" fmla="*/ 353363 h 564501"/>
                  <a:gd name="connsiteX58" fmla="*/ 320067 w 1893293"/>
                  <a:gd name="connsiteY58" fmla="*/ 344448 h 564501"/>
                  <a:gd name="connsiteX59" fmla="*/ 325493 w 1893293"/>
                  <a:gd name="connsiteY59" fmla="*/ 298141 h 564501"/>
                  <a:gd name="connsiteX60" fmla="*/ 330918 w 1893293"/>
                  <a:gd name="connsiteY60" fmla="*/ 322003 h 564501"/>
                  <a:gd name="connsiteX61" fmla="*/ 336343 w 1893293"/>
                  <a:gd name="connsiteY61" fmla="*/ 379692 h 564501"/>
                  <a:gd name="connsiteX62" fmla="*/ 347193 w 1893293"/>
                  <a:gd name="connsiteY62" fmla="*/ 436075 h 564501"/>
                  <a:gd name="connsiteX63" fmla="*/ 352619 w 1893293"/>
                  <a:gd name="connsiteY63" fmla="*/ 480308 h 564501"/>
                  <a:gd name="connsiteX64" fmla="*/ 358044 w 1893293"/>
                  <a:gd name="connsiteY64" fmla="*/ 501610 h 564501"/>
                  <a:gd name="connsiteX65" fmla="*/ 363469 w 1893293"/>
                  <a:gd name="connsiteY65" fmla="*/ 471906 h 564501"/>
                  <a:gd name="connsiteX66" fmla="*/ 368894 w 1893293"/>
                  <a:gd name="connsiteY66" fmla="*/ 453353 h 564501"/>
                  <a:gd name="connsiteX67" fmla="*/ 379745 w 1893293"/>
                  <a:gd name="connsiteY67" fmla="*/ 363571 h 564501"/>
                  <a:gd name="connsiteX68" fmla="*/ 385170 w 1893293"/>
                  <a:gd name="connsiteY68" fmla="*/ 333070 h 564501"/>
                  <a:gd name="connsiteX69" fmla="*/ 390595 w 1893293"/>
                  <a:gd name="connsiteY69" fmla="*/ 362848 h 564501"/>
                  <a:gd name="connsiteX70" fmla="*/ 396016 w 1893293"/>
                  <a:gd name="connsiteY70" fmla="*/ 367411 h 564501"/>
                  <a:gd name="connsiteX71" fmla="*/ 401441 w 1893293"/>
                  <a:gd name="connsiteY71" fmla="*/ 374594 h 564501"/>
                  <a:gd name="connsiteX72" fmla="*/ 406866 w 1893293"/>
                  <a:gd name="connsiteY72" fmla="*/ 418210 h 564501"/>
                  <a:gd name="connsiteX73" fmla="*/ 412292 w 1893293"/>
                  <a:gd name="connsiteY73" fmla="*/ 435146 h 564501"/>
                  <a:gd name="connsiteX74" fmla="*/ 423142 w 1893293"/>
                  <a:gd name="connsiteY74" fmla="*/ 379311 h 564501"/>
                  <a:gd name="connsiteX75" fmla="*/ 428567 w 1893293"/>
                  <a:gd name="connsiteY75" fmla="*/ 359052 h 564501"/>
                  <a:gd name="connsiteX76" fmla="*/ 433992 w 1893293"/>
                  <a:gd name="connsiteY76" fmla="*/ 285724 h 564501"/>
                  <a:gd name="connsiteX77" fmla="*/ 439418 w 1893293"/>
                  <a:gd name="connsiteY77" fmla="*/ 227965 h 564501"/>
                  <a:gd name="connsiteX78" fmla="*/ 450268 w 1893293"/>
                  <a:gd name="connsiteY78" fmla="*/ 283371 h 564501"/>
                  <a:gd name="connsiteX79" fmla="*/ 455693 w 1893293"/>
                  <a:gd name="connsiteY79" fmla="*/ 293675 h 564501"/>
                  <a:gd name="connsiteX80" fmla="*/ 461118 w 1893293"/>
                  <a:gd name="connsiteY80" fmla="*/ 351071 h 564501"/>
                  <a:gd name="connsiteX81" fmla="*/ 466544 w 1893293"/>
                  <a:gd name="connsiteY81" fmla="*/ 389383 h 564501"/>
                  <a:gd name="connsiteX82" fmla="*/ 471964 w 1893293"/>
                  <a:gd name="connsiteY82" fmla="*/ 375090 h 564501"/>
                  <a:gd name="connsiteX83" fmla="*/ 477390 w 1893293"/>
                  <a:gd name="connsiteY83" fmla="*/ 309323 h 564501"/>
                  <a:gd name="connsiteX84" fmla="*/ 482815 w 1893293"/>
                  <a:gd name="connsiteY84" fmla="*/ 285597 h 564501"/>
                  <a:gd name="connsiteX85" fmla="*/ 488240 w 1893293"/>
                  <a:gd name="connsiteY85" fmla="*/ 286851 h 564501"/>
                  <a:gd name="connsiteX86" fmla="*/ 493665 w 1893293"/>
                  <a:gd name="connsiteY86" fmla="*/ 276844 h 564501"/>
                  <a:gd name="connsiteX87" fmla="*/ 499090 w 1893293"/>
                  <a:gd name="connsiteY87" fmla="*/ 291378 h 564501"/>
                  <a:gd name="connsiteX88" fmla="*/ 504516 w 1893293"/>
                  <a:gd name="connsiteY88" fmla="*/ 333004 h 564501"/>
                  <a:gd name="connsiteX89" fmla="*/ 509941 w 1893293"/>
                  <a:gd name="connsiteY89" fmla="*/ 403518 h 564501"/>
                  <a:gd name="connsiteX90" fmla="*/ 515366 w 1893293"/>
                  <a:gd name="connsiteY90" fmla="*/ 401778 h 564501"/>
                  <a:gd name="connsiteX91" fmla="*/ 520791 w 1893293"/>
                  <a:gd name="connsiteY91" fmla="*/ 426687 h 564501"/>
                  <a:gd name="connsiteX92" fmla="*/ 526216 w 1893293"/>
                  <a:gd name="connsiteY92" fmla="*/ 415225 h 564501"/>
                  <a:gd name="connsiteX93" fmla="*/ 531642 w 1893293"/>
                  <a:gd name="connsiteY93" fmla="*/ 421892 h 564501"/>
                  <a:gd name="connsiteX94" fmla="*/ 537067 w 1893293"/>
                  <a:gd name="connsiteY94" fmla="*/ 400467 h 564501"/>
                  <a:gd name="connsiteX95" fmla="*/ 542492 w 1893293"/>
                  <a:gd name="connsiteY95" fmla="*/ 394064 h 564501"/>
                  <a:gd name="connsiteX96" fmla="*/ 547917 w 1893293"/>
                  <a:gd name="connsiteY96" fmla="*/ 382291 h 564501"/>
                  <a:gd name="connsiteX97" fmla="*/ 553338 w 1893293"/>
                  <a:gd name="connsiteY97" fmla="*/ 374428 h 564501"/>
                  <a:gd name="connsiteX98" fmla="*/ 558763 w 1893293"/>
                  <a:gd name="connsiteY98" fmla="*/ 410859 h 564501"/>
                  <a:gd name="connsiteX99" fmla="*/ 564189 w 1893293"/>
                  <a:gd name="connsiteY99" fmla="*/ 418784 h 564501"/>
                  <a:gd name="connsiteX100" fmla="*/ 569614 w 1893293"/>
                  <a:gd name="connsiteY100" fmla="*/ 474172 h 564501"/>
                  <a:gd name="connsiteX101" fmla="*/ 575039 w 1893293"/>
                  <a:gd name="connsiteY101" fmla="*/ 472226 h 564501"/>
                  <a:gd name="connsiteX102" fmla="*/ 580464 w 1893293"/>
                  <a:gd name="connsiteY102" fmla="*/ 469175 h 564501"/>
                  <a:gd name="connsiteX103" fmla="*/ 585889 w 1893293"/>
                  <a:gd name="connsiteY103" fmla="*/ 434594 h 564501"/>
                  <a:gd name="connsiteX104" fmla="*/ 591315 w 1893293"/>
                  <a:gd name="connsiteY104" fmla="*/ 456390 h 564501"/>
                  <a:gd name="connsiteX105" fmla="*/ 596740 w 1893293"/>
                  <a:gd name="connsiteY105" fmla="*/ 450153 h 564501"/>
                  <a:gd name="connsiteX106" fmla="*/ 602165 w 1893293"/>
                  <a:gd name="connsiteY106" fmla="*/ 429325 h 564501"/>
                  <a:gd name="connsiteX107" fmla="*/ 607590 w 1893293"/>
                  <a:gd name="connsiteY107" fmla="*/ 436509 h 564501"/>
                  <a:gd name="connsiteX108" fmla="*/ 613015 w 1893293"/>
                  <a:gd name="connsiteY108" fmla="*/ 441812 h 564501"/>
                  <a:gd name="connsiteX109" fmla="*/ 618441 w 1893293"/>
                  <a:gd name="connsiteY109" fmla="*/ 399582 h 564501"/>
                  <a:gd name="connsiteX110" fmla="*/ 623866 w 1893293"/>
                  <a:gd name="connsiteY110" fmla="*/ 391960 h 564501"/>
                  <a:gd name="connsiteX111" fmla="*/ 629291 w 1893293"/>
                  <a:gd name="connsiteY111" fmla="*/ 413581 h 564501"/>
                  <a:gd name="connsiteX112" fmla="*/ 634712 w 1893293"/>
                  <a:gd name="connsiteY112" fmla="*/ 438280 h 564501"/>
                  <a:gd name="connsiteX113" fmla="*/ 640137 w 1893293"/>
                  <a:gd name="connsiteY113" fmla="*/ 440094 h 564501"/>
                  <a:gd name="connsiteX114" fmla="*/ 645562 w 1893293"/>
                  <a:gd name="connsiteY114" fmla="*/ 467909 h 564501"/>
                  <a:gd name="connsiteX115" fmla="*/ 650987 w 1893293"/>
                  <a:gd name="connsiteY115" fmla="*/ 476171 h 564501"/>
                  <a:gd name="connsiteX116" fmla="*/ 656413 w 1893293"/>
                  <a:gd name="connsiteY116" fmla="*/ 476478 h 564501"/>
                  <a:gd name="connsiteX117" fmla="*/ 661838 w 1893293"/>
                  <a:gd name="connsiteY117" fmla="*/ 460839 h 564501"/>
                  <a:gd name="connsiteX118" fmla="*/ 667263 w 1893293"/>
                  <a:gd name="connsiteY118" fmla="*/ 440747 h 564501"/>
                  <a:gd name="connsiteX119" fmla="*/ 672688 w 1893293"/>
                  <a:gd name="connsiteY119" fmla="*/ 444565 h 564501"/>
                  <a:gd name="connsiteX120" fmla="*/ 678113 w 1893293"/>
                  <a:gd name="connsiteY120" fmla="*/ 426253 h 564501"/>
                  <a:gd name="connsiteX121" fmla="*/ 683539 w 1893293"/>
                  <a:gd name="connsiteY121" fmla="*/ 411105 h 564501"/>
                  <a:gd name="connsiteX122" fmla="*/ 688964 w 1893293"/>
                  <a:gd name="connsiteY122" fmla="*/ 414419 h 564501"/>
                  <a:gd name="connsiteX123" fmla="*/ 694389 w 1893293"/>
                  <a:gd name="connsiteY123" fmla="*/ 441769 h 564501"/>
                  <a:gd name="connsiteX124" fmla="*/ 699814 w 1893293"/>
                  <a:gd name="connsiteY124" fmla="*/ 435957 h 564501"/>
                  <a:gd name="connsiteX125" fmla="*/ 705240 w 1893293"/>
                  <a:gd name="connsiteY125" fmla="*/ 453817 h 564501"/>
                  <a:gd name="connsiteX126" fmla="*/ 710660 w 1893293"/>
                  <a:gd name="connsiteY126" fmla="*/ 483688 h 564501"/>
                  <a:gd name="connsiteX127" fmla="*/ 716086 w 1893293"/>
                  <a:gd name="connsiteY127" fmla="*/ 460681 h 564501"/>
                  <a:gd name="connsiteX128" fmla="*/ 721511 w 1893293"/>
                  <a:gd name="connsiteY128" fmla="*/ 464823 h 564501"/>
                  <a:gd name="connsiteX129" fmla="*/ 726936 w 1893293"/>
                  <a:gd name="connsiteY129" fmla="*/ 460896 h 564501"/>
                  <a:gd name="connsiteX130" fmla="*/ 732361 w 1893293"/>
                  <a:gd name="connsiteY130" fmla="*/ 436285 h 564501"/>
                  <a:gd name="connsiteX131" fmla="*/ 737786 w 1893293"/>
                  <a:gd name="connsiteY131" fmla="*/ 429969 h 564501"/>
                  <a:gd name="connsiteX132" fmla="*/ 743212 w 1893293"/>
                  <a:gd name="connsiteY132" fmla="*/ 463289 h 564501"/>
                  <a:gd name="connsiteX133" fmla="*/ 748637 w 1893293"/>
                  <a:gd name="connsiteY133" fmla="*/ 447773 h 564501"/>
                  <a:gd name="connsiteX134" fmla="*/ 754062 w 1893293"/>
                  <a:gd name="connsiteY134" fmla="*/ 444065 h 564501"/>
                  <a:gd name="connsiteX135" fmla="*/ 759487 w 1893293"/>
                  <a:gd name="connsiteY135" fmla="*/ 458911 h 564501"/>
                  <a:gd name="connsiteX136" fmla="*/ 764912 w 1893293"/>
                  <a:gd name="connsiteY136" fmla="*/ 463662 h 564501"/>
                  <a:gd name="connsiteX137" fmla="*/ 770338 w 1893293"/>
                  <a:gd name="connsiteY137" fmla="*/ 460905 h 564501"/>
                  <a:gd name="connsiteX138" fmla="*/ 775763 w 1893293"/>
                  <a:gd name="connsiteY138" fmla="*/ 420585 h 564501"/>
                  <a:gd name="connsiteX139" fmla="*/ 781188 w 1893293"/>
                  <a:gd name="connsiteY139" fmla="*/ 436272 h 564501"/>
                  <a:gd name="connsiteX140" fmla="*/ 786613 w 1893293"/>
                  <a:gd name="connsiteY140" fmla="*/ 424315 h 564501"/>
                  <a:gd name="connsiteX141" fmla="*/ 792034 w 1893293"/>
                  <a:gd name="connsiteY141" fmla="*/ 416728 h 564501"/>
                  <a:gd name="connsiteX142" fmla="*/ 797459 w 1893293"/>
                  <a:gd name="connsiteY142" fmla="*/ 433743 h 564501"/>
                  <a:gd name="connsiteX143" fmla="*/ 802884 w 1893293"/>
                  <a:gd name="connsiteY143" fmla="*/ 495978 h 564501"/>
                  <a:gd name="connsiteX144" fmla="*/ 808310 w 1893293"/>
                  <a:gd name="connsiteY144" fmla="*/ 479931 h 564501"/>
                  <a:gd name="connsiteX145" fmla="*/ 813735 w 1893293"/>
                  <a:gd name="connsiteY145" fmla="*/ 497192 h 564501"/>
                  <a:gd name="connsiteX146" fmla="*/ 819160 w 1893293"/>
                  <a:gd name="connsiteY146" fmla="*/ 507185 h 564501"/>
                  <a:gd name="connsiteX147" fmla="*/ 824585 w 1893293"/>
                  <a:gd name="connsiteY147" fmla="*/ 465573 h 564501"/>
                  <a:gd name="connsiteX148" fmla="*/ 830010 w 1893293"/>
                  <a:gd name="connsiteY148" fmla="*/ 469491 h 564501"/>
                  <a:gd name="connsiteX149" fmla="*/ 835436 w 1893293"/>
                  <a:gd name="connsiteY149" fmla="*/ 470780 h 564501"/>
                  <a:gd name="connsiteX150" fmla="*/ 840861 w 1893293"/>
                  <a:gd name="connsiteY150" fmla="*/ 477608 h 564501"/>
                  <a:gd name="connsiteX151" fmla="*/ 846286 w 1893293"/>
                  <a:gd name="connsiteY151" fmla="*/ 474751 h 564501"/>
                  <a:gd name="connsiteX152" fmla="*/ 851711 w 1893293"/>
                  <a:gd name="connsiteY152" fmla="*/ 503674 h 564501"/>
                  <a:gd name="connsiteX153" fmla="*/ 857136 w 1893293"/>
                  <a:gd name="connsiteY153" fmla="*/ 483276 h 564501"/>
                  <a:gd name="connsiteX154" fmla="*/ 862562 w 1893293"/>
                  <a:gd name="connsiteY154" fmla="*/ 482500 h 564501"/>
                  <a:gd name="connsiteX155" fmla="*/ 867983 w 1893293"/>
                  <a:gd name="connsiteY155" fmla="*/ 465739 h 564501"/>
                  <a:gd name="connsiteX156" fmla="*/ 873408 w 1893293"/>
                  <a:gd name="connsiteY156" fmla="*/ 470692 h 564501"/>
                  <a:gd name="connsiteX157" fmla="*/ 878833 w 1893293"/>
                  <a:gd name="connsiteY157" fmla="*/ 465358 h 564501"/>
                  <a:gd name="connsiteX158" fmla="*/ 884258 w 1893293"/>
                  <a:gd name="connsiteY158" fmla="*/ 442470 h 564501"/>
                  <a:gd name="connsiteX159" fmla="*/ 889683 w 1893293"/>
                  <a:gd name="connsiteY159" fmla="*/ 425714 h 564501"/>
                  <a:gd name="connsiteX160" fmla="*/ 895109 w 1893293"/>
                  <a:gd name="connsiteY160" fmla="*/ 433458 h 564501"/>
                  <a:gd name="connsiteX161" fmla="*/ 900534 w 1893293"/>
                  <a:gd name="connsiteY161" fmla="*/ 420651 h 564501"/>
                  <a:gd name="connsiteX162" fmla="*/ 905959 w 1893293"/>
                  <a:gd name="connsiteY162" fmla="*/ 419770 h 564501"/>
                  <a:gd name="connsiteX163" fmla="*/ 911384 w 1893293"/>
                  <a:gd name="connsiteY163" fmla="*/ 465617 h 564501"/>
                  <a:gd name="connsiteX164" fmla="*/ 916809 w 1893293"/>
                  <a:gd name="connsiteY164" fmla="*/ 483657 h 564501"/>
                  <a:gd name="connsiteX165" fmla="*/ 922235 w 1893293"/>
                  <a:gd name="connsiteY165" fmla="*/ 465415 h 564501"/>
                  <a:gd name="connsiteX166" fmla="*/ 927660 w 1893293"/>
                  <a:gd name="connsiteY166" fmla="*/ 466208 h 564501"/>
                  <a:gd name="connsiteX167" fmla="*/ 933085 w 1893293"/>
                  <a:gd name="connsiteY167" fmla="*/ 463627 h 564501"/>
                  <a:gd name="connsiteX168" fmla="*/ 938510 w 1893293"/>
                  <a:gd name="connsiteY168" fmla="*/ 460440 h 564501"/>
                  <a:gd name="connsiteX169" fmla="*/ 943935 w 1893293"/>
                  <a:gd name="connsiteY169" fmla="*/ 478735 h 564501"/>
                  <a:gd name="connsiteX170" fmla="*/ 949356 w 1893293"/>
                  <a:gd name="connsiteY170" fmla="*/ 477880 h 564501"/>
                  <a:gd name="connsiteX171" fmla="*/ 954781 w 1893293"/>
                  <a:gd name="connsiteY171" fmla="*/ 461781 h 564501"/>
                  <a:gd name="connsiteX172" fmla="*/ 960207 w 1893293"/>
                  <a:gd name="connsiteY172" fmla="*/ 464534 h 564501"/>
                  <a:gd name="connsiteX173" fmla="*/ 965632 w 1893293"/>
                  <a:gd name="connsiteY173" fmla="*/ 454834 h 564501"/>
                  <a:gd name="connsiteX174" fmla="*/ 971057 w 1893293"/>
                  <a:gd name="connsiteY174" fmla="*/ 437320 h 564501"/>
                  <a:gd name="connsiteX175" fmla="*/ 976482 w 1893293"/>
                  <a:gd name="connsiteY175" fmla="*/ 428510 h 564501"/>
                  <a:gd name="connsiteX176" fmla="*/ 981907 w 1893293"/>
                  <a:gd name="connsiteY176" fmla="*/ 461536 h 564501"/>
                  <a:gd name="connsiteX177" fmla="*/ 987333 w 1893293"/>
                  <a:gd name="connsiteY177" fmla="*/ 468347 h 564501"/>
                  <a:gd name="connsiteX178" fmla="*/ 992758 w 1893293"/>
                  <a:gd name="connsiteY178" fmla="*/ 456360 h 564501"/>
                  <a:gd name="connsiteX179" fmla="*/ 998183 w 1893293"/>
                  <a:gd name="connsiteY179" fmla="*/ 459866 h 564501"/>
                  <a:gd name="connsiteX180" fmla="*/ 1003608 w 1893293"/>
                  <a:gd name="connsiteY180" fmla="*/ 492050 h 564501"/>
                  <a:gd name="connsiteX181" fmla="*/ 1009033 w 1893293"/>
                  <a:gd name="connsiteY181" fmla="*/ 471450 h 564501"/>
                  <a:gd name="connsiteX182" fmla="*/ 1014459 w 1893293"/>
                  <a:gd name="connsiteY182" fmla="*/ 478380 h 564501"/>
                  <a:gd name="connsiteX183" fmla="*/ 1019884 w 1893293"/>
                  <a:gd name="connsiteY183" fmla="*/ 487422 h 564501"/>
                  <a:gd name="connsiteX184" fmla="*/ 1025305 w 1893293"/>
                  <a:gd name="connsiteY184" fmla="*/ 505669 h 564501"/>
                  <a:gd name="connsiteX185" fmla="*/ 1030730 w 1893293"/>
                  <a:gd name="connsiteY185" fmla="*/ 507084 h 564501"/>
                  <a:gd name="connsiteX186" fmla="*/ 1036155 w 1893293"/>
                  <a:gd name="connsiteY186" fmla="*/ 534097 h 564501"/>
                  <a:gd name="connsiteX187" fmla="*/ 1041580 w 1893293"/>
                  <a:gd name="connsiteY187" fmla="*/ 522306 h 564501"/>
                  <a:gd name="connsiteX188" fmla="*/ 1047006 w 1893293"/>
                  <a:gd name="connsiteY188" fmla="*/ 534820 h 564501"/>
                  <a:gd name="connsiteX189" fmla="*/ 1052431 w 1893293"/>
                  <a:gd name="connsiteY189" fmla="*/ 532304 h 564501"/>
                  <a:gd name="connsiteX190" fmla="*/ 1057856 w 1893293"/>
                  <a:gd name="connsiteY190" fmla="*/ 510512 h 564501"/>
                  <a:gd name="connsiteX191" fmla="*/ 1063281 w 1893293"/>
                  <a:gd name="connsiteY191" fmla="*/ 506878 h 564501"/>
                  <a:gd name="connsiteX192" fmla="*/ 1068706 w 1893293"/>
                  <a:gd name="connsiteY192" fmla="*/ 495399 h 564501"/>
                  <a:gd name="connsiteX193" fmla="*/ 1074132 w 1893293"/>
                  <a:gd name="connsiteY193" fmla="*/ 476267 h 564501"/>
                  <a:gd name="connsiteX194" fmla="*/ 1079557 w 1893293"/>
                  <a:gd name="connsiteY194" fmla="*/ 469715 h 564501"/>
                  <a:gd name="connsiteX195" fmla="*/ 1084982 w 1893293"/>
                  <a:gd name="connsiteY195" fmla="*/ 484507 h 564501"/>
                  <a:gd name="connsiteX196" fmla="*/ 1090407 w 1893293"/>
                  <a:gd name="connsiteY196" fmla="*/ 482434 h 564501"/>
                  <a:gd name="connsiteX197" fmla="*/ 1095832 w 1893293"/>
                  <a:gd name="connsiteY197" fmla="*/ 484744 h 564501"/>
                  <a:gd name="connsiteX198" fmla="*/ 1101258 w 1893293"/>
                  <a:gd name="connsiteY198" fmla="*/ 498906 h 564501"/>
                  <a:gd name="connsiteX199" fmla="*/ 1106678 w 1893293"/>
                  <a:gd name="connsiteY199" fmla="*/ 499865 h 564501"/>
                  <a:gd name="connsiteX200" fmla="*/ 1112104 w 1893293"/>
                  <a:gd name="connsiteY200" fmla="*/ 502517 h 564501"/>
                  <a:gd name="connsiteX201" fmla="*/ 1117529 w 1893293"/>
                  <a:gd name="connsiteY201" fmla="*/ 493418 h 564501"/>
                  <a:gd name="connsiteX202" fmla="*/ 1122954 w 1893293"/>
                  <a:gd name="connsiteY202" fmla="*/ 513562 h 564501"/>
                  <a:gd name="connsiteX203" fmla="*/ 1128379 w 1893293"/>
                  <a:gd name="connsiteY203" fmla="*/ 510455 h 564501"/>
                  <a:gd name="connsiteX204" fmla="*/ 1133804 w 1893293"/>
                  <a:gd name="connsiteY204" fmla="*/ 510591 h 564501"/>
                  <a:gd name="connsiteX205" fmla="*/ 1139230 w 1893293"/>
                  <a:gd name="connsiteY205" fmla="*/ 496819 h 564501"/>
                  <a:gd name="connsiteX206" fmla="*/ 1144655 w 1893293"/>
                  <a:gd name="connsiteY206" fmla="*/ 505673 h 564501"/>
                  <a:gd name="connsiteX207" fmla="*/ 1150080 w 1893293"/>
                  <a:gd name="connsiteY207" fmla="*/ 489022 h 564501"/>
                  <a:gd name="connsiteX208" fmla="*/ 1155505 w 1893293"/>
                  <a:gd name="connsiteY208" fmla="*/ 494777 h 564501"/>
                  <a:gd name="connsiteX209" fmla="*/ 1160930 w 1893293"/>
                  <a:gd name="connsiteY209" fmla="*/ 491941 h 564501"/>
                  <a:gd name="connsiteX210" fmla="*/ 1166356 w 1893293"/>
                  <a:gd name="connsiteY210" fmla="*/ 498375 h 564501"/>
                  <a:gd name="connsiteX211" fmla="*/ 1171781 w 1893293"/>
                  <a:gd name="connsiteY211" fmla="*/ 477977 h 564501"/>
                  <a:gd name="connsiteX212" fmla="*/ 1177206 w 1893293"/>
                  <a:gd name="connsiteY212" fmla="*/ 484135 h 564501"/>
                  <a:gd name="connsiteX213" fmla="*/ 1182631 w 1893293"/>
                  <a:gd name="connsiteY213" fmla="*/ 482517 h 564501"/>
                  <a:gd name="connsiteX214" fmla="*/ 1188052 w 1893293"/>
                  <a:gd name="connsiteY214" fmla="*/ 470696 h 564501"/>
                  <a:gd name="connsiteX215" fmla="*/ 1198903 w 1893293"/>
                  <a:gd name="connsiteY215" fmla="*/ 486366 h 564501"/>
                  <a:gd name="connsiteX216" fmla="*/ 1204328 w 1893293"/>
                  <a:gd name="connsiteY216" fmla="*/ 499256 h 564501"/>
                  <a:gd name="connsiteX217" fmla="*/ 1209753 w 1893293"/>
                  <a:gd name="connsiteY217" fmla="*/ 501829 h 564501"/>
                  <a:gd name="connsiteX218" fmla="*/ 1215178 w 1893293"/>
                  <a:gd name="connsiteY218" fmla="*/ 523095 h 564501"/>
                  <a:gd name="connsiteX219" fmla="*/ 1220603 w 1893293"/>
                  <a:gd name="connsiteY219" fmla="*/ 527943 h 564501"/>
                  <a:gd name="connsiteX220" fmla="*/ 1226029 w 1893293"/>
                  <a:gd name="connsiteY220" fmla="*/ 545655 h 564501"/>
                  <a:gd name="connsiteX221" fmla="*/ 1231454 w 1893293"/>
                  <a:gd name="connsiteY221" fmla="*/ 530262 h 564501"/>
                  <a:gd name="connsiteX222" fmla="*/ 1236879 w 1893293"/>
                  <a:gd name="connsiteY222" fmla="*/ 536446 h 564501"/>
                  <a:gd name="connsiteX223" fmla="*/ 1242304 w 1893293"/>
                  <a:gd name="connsiteY223" fmla="*/ 533352 h 564501"/>
                  <a:gd name="connsiteX224" fmla="*/ 1247729 w 1893293"/>
                  <a:gd name="connsiteY224" fmla="*/ 520838 h 564501"/>
                  <a:gd name="connsiteX225" fmla="*/ 1253155 w 1893293"/>
                  <a:gd name="connsiteY225" fmla="*/ 513409 h 564501"/>
                  <a:gd name="connsiteX226" fmla="*/ 1258580 w 1893293"/>
                  <a:gd name="connsiteY226" fmla="*/ 513396 h 564501"/>
                  <a:gd name="connsiteX227" fmla="*/ 1264001 w 1893293"/>
                  <a:gd name="connsiteY227" fmla="*/ 510529 h 564501"/>
                  <a:gd name="connsiteX228" fmla="*/ 1269426 w 1893293"/>
                  <a:gd name="connsiteY228" fmla="*/ 499331 h 564501"/>
                  <a:gd name="connsiteX229" fmla="*/ 1274851 w 1893293"/>
                  <a:gd name="connsiteY229" fmla="*/ 515819 h 564501"/>
                  <a:gd name="connsiteX230" fmla="*/ 1280276 w 1893293"/>
                  <a:gd name="connsiteY230" fmla="*/ 521053 h 564501"/>
                  <a:gd name="connsiteX231" fmla="*/ 1285701 w 1893293"/>
                  <a:gd name="connsiteY231" fmla="*/ 534693 h 564501"/>
                  <a:gd name="connsiteX232" fmla="*/ 1291127 w 1893293"/>
                  <a:gd name="connsiteY232" fmla="*/ 527101 h 564501"/>
                  <a:gd name="connsiteX233" fmla="*/ 1296552 w 1893293"/>
                  <a:gd name="connsiteY233" fmla="*/ 540790 h 564501"/>
                  <a:gd name="connsiteX234" fmla="*/ 1301977 w 1893293"/>
                  <a:gd name="connsiteY234" fmla="*/ 525975 h 564501"/>
                  <a:gd name="connsiteX235" fmla="*/ 1307402 w 1893293"/>
                  <a:gd name="connsiteY235" fmla="*/ 524244 h 564501"/>
                  <a:gd name="connsiteX236" fmla="*/ 1312827 w 1893293"/>
                  <a:gd name="connsiteY236" fmla="*/ 499063 h 564501"/>
                  <a:gd name="connsiteX237" fmla="*/ 1318253 w 1893293"/>
                  <a:gd name="connsiteY237" fmla="*/ 515421 h 564501"/>
                  <a:gd name="connsiteX238" fmla="*/ 1323678 w 1893293"/>
                  <a:gd name="connsiteY238" fmla="*/ 509070 h 564501"/>
                  <a:gd name="connsiteX239" fmla="*/ 1329103 w 1893293"/>
                  <a:gd name="connsiteY239" fmla="*/ 521482 h 564501"/>
                  <a:gd name="connsiteX240" fmla="*/ 1334528 w 1893293"/>
                  <a:gd name="connsiteY240" fmla="*/ 518502 h 564501"/>
                  <a:gd name="connsiteX241" fmla="*/ 1339953 w 1893293"/>
                  <a:gd name="connsiteY241" fmla="*/ 525331 h 564501"/>
                  <a:gd name="connsiteX242" fmla="*/ 1345374 w 1893293"/>
                  <a:gd name="connsiteY242" fmla="*/ 514934 h 564501"/>
                  <a:gd name="connsiteX243" fmla="*/ 1350800 w 1893293"/>
                  <a:gd name="connsiteY243" fmla="*/ 506291 h 564501"/>
                  <a:gd name="connsiteX244" fmla="*/ 1356225 w 1893293"/>
                  <a:gd name="connsiteY244" fmla="*/ 511406 h 564501"/>
                  <a:gd name="connsiteX245" fmla="*/ 1361650 w 1893293"/>
                  <a:gd name="connsiteY245" fmla="*/ 505931 h 564501"/>
                  <a:gd name="connsiteX246" fmla="*/ 1367075 w 1893293"/>
                  <a:gd name="connsiteY246" fmla="*/ 515627 h 564501"/>
                  <a:gd name="connsiteX247" fmla="*/ 1372500 w 1893293"/>
                  <a:gd name="connsiteY247" fmla="*/ 515206 h 564501"/>
                  <a:gd name="connsiteX248" fmla="*/ 1377926 w 1893293"/>
                  <a:gd name="connsiteY248" fmla="*/ 529100 h 564501"/>
                  <a:gd name="connsiteX249" fmla="*/ 1383351 w 1893293"/>
                  <a:gd name="connsiteY249" fmla="*/ 509381 h 564501"/>
                  <a:gd name="connsiteX250" fmla="*/ 1388776 w 1893293"/>
                  <a:gd name="connsiteY250" fmla="*/ 522227 h 564501"/>
                  <a:gd name="connsiteX251" fmla="*/ 1394201 w 1893293"/>
                  <a:gd name="connsiteY251" fmla="*/ 520575 h 564501"/>
                  <a:gd name="connsiteX252" fmla="*/ 1399626 w 1893293"/>
                  <a:gd name="connsiteY252" fmla="*/ 516797 h 564501"/>
                  <a:gd name="connsiteX253" fmla="*/ 1410477 w 1893293"/>
                  <a:gd name="connsiteY253" fmla="*/ 521986 h 564501"/>
                  <a:gd name="connsiteX254" fmla="*/ 1415902 w 1893293"/>
                  <a:gd name="connsiteY254" fmla="*/ 506431 h 564501"/>
                  <a:gd name="connsiteX255" fmla="*/ 1421327 w 1893293"/>
                  <a:gd name="connsiteY255" fmla="*/ 512015 h 564501"/>
                  <a:gd name="connsiteX256" fmla="*/ 1426748 w 1893293"/>
                  <a:gd name="connsiteY256" fmla="*/ 510433 h 564501"/>
                  <a:gd name="connsiteX257" fmla="*/ 1432173 w 1893293"/>
                  <a:gd name="connsiteY257" fmla="*/ 503744 h 564501"/>
                  <a:gd name="connsiteX258" fmla="*/ 1437598 w 1893293"/>
                  <a:gd name="connsiteY258" fmla="*/ 502986 h 564501"/>
                  <a:gd name="connsiteX259" fmla="*/ 1443024 w 1893293"/>
                  <a:gd name="connsiteY259" fmla="*/ 498980 h 564501"/>
                  <a:gd name="connsiteX260" fmla="*/ 1448449 w 1893293"/>
                  <a:gd name="connsiteY260" fmla="*/ 484284 h 564501"/>
                  <a:gd name="connsiteX261" fmla="*/ 1453874 w 1893293"/>
                  <a:gd name="connsiteY261" fmla="*/ 491266 h 564501"/>
                  <a:gd name="connsiteX262" fmla="*/ 1459299 w 1893293"/>
                  <a:gd name="connsiteY262" fmla="*/ 481969 h 564501"/>
                  <a:gd name="connsiteX263" fmla="*/ 1464724 w 1893293"/>
                  <a:gd name="connsiteY263" fmla="*/ 493983 h 564501"/>
                  <a:gd name="connsiteX264" fmla="*/ 1470150 w 1893293"/>
                  <a:gd name="connsiteY264" fmla="*/ 498651 h 564501"/>
                  <a:gd name="connsiteX265" fmla="*/ 1475575 w 1893293"/>
                  <a:gd name="connsiteY265" fmla="*/ 506545 h 564501"/>
                  <a:gd name="connsiteX266" fmla="*/ 1481000 w 1893293"/>
                  <a:gd name="connsiteY266" fmla="*/ 503455 h 564501"/>
                  <a:gd name="connsiteX267" fmla="*/ 1486425 w 1893293"/>
                  <a:gd name="connsiteY267" fmla="*/ 516885 h 564501"/>
                  <a:gd name="connsiteX268" fmla="*/ 1491850 w 1893293"/>
                  <a:gd name="connsiteY268" fmla="*/ 521395 h 564501"/>
                  <a:gd name="connsiteX269" fmla="*/ 1497276 w 1893293"/>
                  <a:gd name="connsiteY269" fmla="*/ 533781 h 564501"/>
                  <a:gd name="connsiteX270" fmla="*/ 1502696 w 1893293"/>
                  <a:gd name="connsiteY270" fmla="*/ 543428 h 564501"/>
                  <a:gd name="connsiteX271" fmla="*/ 1508122 w 1893293"/>
                  <a:gd name="connsiteY271" fmla="*/ 543253 h 564501"/>
                  <a:gd name="connsiteX272" fmla="*/ 1513547 w 1893293"/>
                  <a:gd name="connsiteY272" fmla="*/ 540833 h 564501"/>
                  <a:gd name="connsiteX273" fmla="*/ 1518972 w 1893293"/>
                  <a:gd name="connsiteY273" fmla="*/ 532146 h 564501"/>
                  <a:gd name="connsiteX274" fmla="*/ 1524397 w 1893293"/>
                  <a:gd name="connsiteY274" fmla="*/ 527812 h 564501"/>
                  <a:gd name="connsiteX275" fmla="*/ 1529823 w 1893293"/>
                  <a:gd name="connsiteY275" fmla="*/ 521610 h 564501"/>
                  <a:gd name="connsiteX276" fmla="*/ 1535248 w 1893293"/>
                  <a:gd name="connsiteY276" fmla="*/ 526816 h 564501"/>
                  <a:gd name="connsiteX277" fmla="*/ 1540673 w 1893293"/>
                  <a:gd name="connsiteY277" fmla="*/ 523674 h 564501"/>
                  <a:gd name="connsiteX278" fmla="*/ 1546098 w 1893293"/>
                  <a:gd name="connsiteY278" fmla="*/ 521780 h 564501"/>
                  <a:gd name="connsiteX279" fmla="*/ 1551523 w 1893293"/>
                  <a:gd name="connsiteY279" fmla="*/ 521772 h 564501"/>
                  <a:gd name="connsiteX280" fmla="*/ 1556949 w 1893293"/>
                  <a:gd name="connsiteY280" fmla="*/ 527763 h 564501"/>
                  <a:gd name="connsiteX281" fmla="*/ 1562374 w 1893293"/>
                  <a:gd name="connsiteY281" fmla="*/ 529328 h 564501"/>
                  <a:gd name="connsiteX282" fmla="*/ 1573224 w 1893293"/>
                  <a:gd name="connsiteY282" fmla="*/ 544712 h 564501"/>
                  <a:gd name="connsiteX283" fmla="*/ 1584070 w 1893293"/>
                  <a:gd name="connsiteY283" fmla="*/ 534040 h 564501"/>
                  <a:gd name="connsiteX284" fmla="*/ 1589495 w 1893293"/>
                  <a:gd name="connsiteY284" fmla="*/ 530384 h 564501"/>
                  <a:gd name="connsiteX285" fmla="*/ 1594921 w 1893293"/>
                  <a:gd name="connsiteY285" fmla="*/ 524068 h 564501"/>
                  <a:gd name="connsiteX286" fmla="*/ 1600346 w 1893293"/>
                  <a:gd name="connsiteY286" fmla="*/ 518914 h 564501"/>
                  <a:gd name="connsiteX287" fmla="*/ 1605771 w 1893293"/>
                  <a:gd name="connsiteY287" fmla="*/ 523218 h 564501"/>
                  <a:gd name="connsiteX288" fmla="*/ 1611196 w 1893293"/>
                  <a:gd name="connsiteY288" fmla="*/ 525440 h 564501"/>
                  <a:gd name="connsiteX289" fmla="*/ 1616621 w 1893293"/>
                  <a:gd name="connsiteY289" fmla="*/ 528228 h 564501"/>
                  <a:gd name="connsiteX290" fmla="*/ 1622047 w 1893293"/>
                  <a:gd name="connsiteY290" fmla="*/ 527088 h 564501"/>
                  <a:gd name="connsiteX291" fmla="*/ 1627472 w 1893293"/>
                  <a:gd name="connsiteY291" fmla="*/ 533303 h 564501"/>
                  <a:gd name="connsiteX292" fmla="*/ 1632897 w 1893293"/>
                  <a:gd name="connsiteY292" fmla="*/ 536784 h 564501"/>
                  <a:gd name="connsiteX293" fmla="*/ 1638322 w 1893293"/>
                  <a:gd name="connsiteY293" fmla="*/ 543218 h 564501"/>
                  <a:gd name="connsiteX294" fmla="*/ 1643747 w 1893293"/>
                  <a:gd name="connsiteY294" fmla="*/ 539939 h 564501"/>
                  <a:gd name="connsiteX295" fmla="*/ 1649173 w 1893293"/>
                  <a:gd name="connsiteY295" fmla="*/ 544322 h 564501"/>
                  <a:gd name="connsiteX296" fmla="*/ 1654598 w 1893293"/>
                  <a:gd name="connsiteY296" fmla="*/ 539501 h 564501"/>
                  <a:gd name="connsiteX297" fmla="*/ 1660019 w 1893293"/>
                  <a:gd name="connsiteY297" fmla="*/ 538502 h 564501"/>
                  <a:gd name="connsiteX298" fmla="*/ 1665444 w 1893293"/>
                  <a:gd name="connsiteY298" fmla="*/ 535626 h 564501"/>
                  <a:gd name="connsiteX299" fmla="*/ 1670869 w 1893293"/>
                  <a:gd name="connsiteY299" fmla="*/ 539234 h 564501"/>
                  <a:gd name="connsiteX300" fmla="*/ 1676294 w 1893293"/>
                  <a:gd name="connsiteY300" fmla="*/ 535569 h 564501"/>
                  <a:gd name="connsiteX301" fmla="*/ 1681719 w 1893293"/>
                  <a:gd name="connsiteY301" fmla="*/ 535065 h 564501"/>
                  <a:gd name="connsiteX302" fmla="*/ 1687145 w 1893293"/>
                  <a:gd name="connsiteY302" fmla="*/ 532326 h 564501"/>
                  <a:gd name="connsiteX303" fmla="*/ 1692570 w 1893293"/>
                  <a:gd name="connsiteY303" fmla="*/ 537980 h 564501"/>
                  <a:gd name="connsiteX304" fmla="*/ 1697995 w 1893293"/>
                  <a:gd name="connsiteY304" fmla="*/ 537787 h 564501"/>
                  <a:gd name="connsiteX305" fmla="*/ 1703420 w 1893293"/>
                  <a:gd name="connsiteY305" fmla="*/ 542955 h 564501"/>
                  <a:gd name="connsiteX306" fmla="*/ 1708846 w 1893293"/>
                  <a:gd name="connsiteY306" fmla="*/ 551366 h 564501"/>
                  <a:gd name="connsiteX307" fmla="*/ 1714271 w 1893293"/>
                  <a:gd name="connsiteY307" fmla="*/ 550349 h 564501"/>
                  <a:gd name="connsiteX308" fmla="*/ 1719696 w 1893293"/>
                  <a:gd name="connsiteY308" fmla="*/ 542793 h 564501"/>
                  <a:gd name="connsiteX309" fmla="*/ 1725121 w 1893293"/>
                  <a:gd name="connsiteY309" fmla="*/ 543038 h 564501"/>
                  <a:gd name="connsiteX310" fmla="*/ 1730546 w 1893293"/>
                  <a:gd name="connsiteY310" fmla="*/ 544940 h 564501"/>
                  <a:gd name="connsiteX311" fmla="*/ 1735972 w 1893293"/>
                  <a:gd name="connsiteY311" fmla="*/ 538800 h 564501"/>
                  <a:gd name="connsiteX312" fmla="*/ 1741392 w 1893293"/>
                  <a:gd name="connsiteY312" fmla="*/ 546330 h 564501"/>
                  <a:gd name="connsiteX313" fmla="*/ 1746818 w 1893293"/>
                  <a:gd name="connsiteY313" fmla="*/ 549788 h 564501"/>
                  <a:gd name="connsiteX314" fmla="*/ 1752243 w 1893293"/>
                  <a:gd name="connsiteY314" fmla="*/ 550244 h 564501"/>
                  <a:gd name="connsiteX315" fmla="*/ 1757668 w 1893293"/>
                  <a:gd name="connsiteY315" fmla="*/ 539996 h 564501"/>
                  <a:gd name="connsiteX316" fmla="*/ 1763093 w 1893293"/>
                  <a:gd name="connsiteY316" fmla="*/ 542801 h 564501"/>
                  <a:gd name="connsiteX317" fmla="*/ 1773944 w 1893293"/>
                  <a:gd name="connsiteY317" fmla="*/ 525033 h 564501"/>
                  <a:gd name="connsiteX318" fmla="*/ 1779369 w 1893293"/>
                  <a:gd name="connsiteY318" fmla="*/ 524984 h 564501"/>
                  <a:gd name="connsiteX319" fmla="*/ 1784794 w 1893293"/>
                  <a:gd name="connsiteY319" fmla="*/ 533540 h 564501"/>
                  <a:gd name="connsiteX320" fmla="*/ 1790219 w 1893293"/>
                  <a:gd name="connsiteY320" fmla="*/ 528846 h 564501"/>
                  <a:gd name="connsiteX321" fmla="*/ 1795644 w 1893293"/>
                  <a:gd name="connsiteY321" fmla="*/ 536542 h 564501"/>
                  <a:gd name="connsiteX322" fmla="*/ 1806495 w 1893293"/>
                  <a:gd name="connsiteY322" fmla="*/ 546014 h 564501"/>
                  <a:gd name="connsiteX323" fmla="*/ 1811920 w 1893293"/>
                  <a:gd name="connsiteY323" fmla="*/ 544178 h 564501"/>
                  <a:gd name="connsiteX324" fmla="*/ 1817345 w 1893293"/>
                  <a:gd name="connsiteY324" fmla="*/ 553237 h 564501"/>
                  <a:gd name="connsiteX325" fmla="*/ 1822766 w 1893293"/>
                  <a:gd name="connsiteY325" fmla="*/ 548394 h 564501"/>
                  <a:gd name="connsiteX326" fmla="*/ 1828191 w 1893293"/>
                  <a:gd name="connsiteY326" fmla="*/ 551822 h 564501"/>
                  <a:gd name="connsiteX327" fmla="*/ 1833617 w 1893293"/>
                  <a:gd name="connsiteY327" fmla="*/ 546799 h 564501"/>
                  <a:gd name="connsiteX328" fmla="*/ 1839042 w 1893293"/>
                  <a:gd name="connsiteY328" fmla="*/ 551261 h 564501"/>
                  <a:gd name="connsiteX329" fmla="*/ 1844467 w 1893293"/>
                  <a:gd name="connsiteY329" fmla="*/ 546636 h 564501"/>
                  <a:gd name="connsiteX330" fmla="*/ 1849892 w 1893293"/>
                  <a:gd name="connsiteY330" fmla="*/ 555280 h 564501"/>
                  <a:gd name="connsiteX331" fmla="*/ 1855317 w 1893293"/>
                  <a:gd name="connsiteY331" fmla="*/ 561346 h 564501"/>
                  <a:gd name="connsiteX332" fmla="*/ 1860743 w 1893293"/>
                  <a:gd name="connsiteY332" fmla="*/ 563800 h 564501"/>
                  <a:gd name="connsiteX333" fmla="*/ 1866168 w 1893293"/>
                  <a:gd name="connsiteY333" fmla="*/ 564502 h 564501"/>
                  <a:gd name="connsiteX334" fmla="*/ 1871593 w 1893293"/>
                  <a:gd name="connsiteY334" fmla="*/ 563976 h 564501"/>
                  <a:gd name="connsiteX335" fmla="*/ 1877018 w 1893293"/>
                  <a:gd name="connsiteY335" fmla="*/ 561521 h 564501"/>
                  <a:gd name="connsiteX336" fmla="*/ 1882443 w 1893293"/>
                  <a:gd name="connsiteY336" fmla="*/ 551414 h 564501"/>
                  <a:gd name="connsiteX337" fmla="*/ 1887869 w 1893293"/>
                  <a:gd name="connsiteY337" fmla="*/ 555959 h 564501"/>
                  <a:gd name="connsiteX338" fmla="*/ 1893294 w 1893293"/>
                  <a:gd name="connsiteY338" fmla="*/ 558501 h 564501"/>
                  <a:gd name="connsiteX339" fmla="*/ 1893294 w 1893293"/>
                  <a:gd name="connsiteY339" fmla="*/ 558501 h 56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</a:cxnLst>
                <a:rect l="l" t="t" r="r" b="b"/>
                <a:pathLst>
                  <a:path w="1893293" h="564501">
                    <a:moveTo>
                      <a:pt x="0" y="286180"/>
                    </a:moveTo>
                    <a:lnTo>
                      <a:pt x="5425" y="182697"/>
                    </a:lnTo>
                    <a:lnTo>
                      <a:pt x="10848" y="32978"/>
                    </a:lnTo>
                    <a:lnTo>
                      <a:pt x="16273" y="0"/>
                    </a:lnTo>
                    <a:lnTo>
                      <a:pt x="21699" y="25404"/>
                    </a:lnTo>
                    <a:lnTo>
                      <a:pt x="27124" y="55835"/>
                    </a:lnTo>
                    <a:lnTo>
                      <a:pt x="32549" y="54976"/>
                    </a:lnTo>
                    <a:lnTo>
                      <a:pt x="37974" y="109510"/>
                    </a:lnTo>
                    <a:lnTo>
                      <a:pt x="43399" y="111035"/>
                    </a:lnTo>
                    <a:lnTo>
                      <a:pt x="48825" y="134480"/>
                    </a:lnTo>
                    <a:lnTo>
                      <a:pt x="54250" y="102251"/>
                    </a:lnTo>
                    <a:lnTo>
                      <a:pt x="59675" y="190376"/>
                    </a:lnTo>
                    <a:lnTo>
                      <a:pt x="65100" y="198980"/>
                    </a:lnTo>
                    <a:lnTo>
                      <a:pt x="70525" y="234277"/>
                    </a:lnTo>
                    <a:lnTo>
                      <a:pt x="75946" y="291979"/>
                    </a:lnTo>
                    <a:lnTo>
                      <a:pt x="81371" y="388221"/>
                    </a:lnTo>
                    <a:lnTo>
                      <a:pt x="86797" y="372333"/>
                    </a:lnTo>
                    <a:lnTo>
                      <a:pt x="92222" y="404969"/>
                    </a:lnTo>
                    <a:lnTo>
                      <a:pt x="97647" y="390987"/>
                    </a:lnTo>
                    <a:lnTo>
                      <a:pt x="103072" y="364838"/>
                    </a:lnTo>
                    <a:lnTo>
                      <a:pt x="108498" y="330164"/>
                    </a:lnTo>
                    <a:lnTo>
                      <a:pt x="113923" y="225055"/>
                    </a:lnTo>
                    <a:lnTo>
                      <a:pt x="119348" y="230384"/>
                    </a:lnTo>
                    <a:lnTo>
                      <a:pt x="124773" y="173708"/>
                    </a:lnTo>
                    <a:lnTo>
                      <a:pt x="130198" y="128497"/>
                    </a:lnTo>
                    <a:lnTo>
                      <a:pt x="135624" y="117211"/>
                    </a:lnTo>
                    <a:lnTo>
                      <a:pt x="141049" y="232396"/>
                    </a:lnTo>
                    <a:lnTo>
                      <a:pt x="146474" y="233268"/>
                    </a:lnTo>
                    <a:lnTo>
                      <a:pt x="151899" y="274259"/>
                    </a:lnTo>
                    <a:lnTo>
                      <a:pt x="157320" y="343523"/>
                    </a:lnTo>
                    <a:lnTo>
                      <a:pt x="162745" y="381366"/>
                    </a:lnTo>
                    <a:lnTo>
                      <a:pt x="168170" y="320832"/>
                    </a:lnTo>
                    <a:lnTo>
                      <a:pt x="173596" y="303870"/>
                    </a:lnTo>
                    <a:lnTo>
                      <a:pt x="179021" y="317282"/>
                    </a:lnTo>
                    <a:lnTo>
                      <a:pt x="184446" y="305167"/>
                    </a:lnTo>
                    <a:lnTo>
                      <a:pt x="189871" y="272216"/>
                    </a:lnTo>
                    <a:lnTo>
                      <a:pt x="195296" y="267605"/>
                    </a:lnTo>
                    <a:lnTo>
                      <a:pt x="200722" y="303270"/>
                    </a:lnTo>
                    <a:lnTo>
                      <a:pt x="206147" y="321065"/>
                    </a:lnTo>
                    <a:lnTo>
                      <a:pt x="211572" y="275043"/>
                    </a:lnTo>
                    <a:lnTo>
                      <a:pt x="216997" y="268574"/>
                    </a:lnTo>
                    <a:lnTo>
                      <a:pt x="222423" y="273754"/>
                    </a:lnTo>
                    <a:lnTo>
                      <a:pt x="227848" y="231068"/>
                    </a:lnTo>
                    <a:lnTo>
                      <a:pt x="233273" y="233474"/>
                    </a:lnTo>
                    <a:lnTo>
                      <a:pt x="238694" y="234500"/>
                    </a:lnTo>
                    <a:lnTo>
                      <a:pt x="244119" y="234000"/>
                    </a:lnTo>
                    <a:lnTo>
                      <a:pt x="249544" y="305181"/>
                    </a:lnTo>
                    <a:lnTo>
                      <a:pt x="254969" y="354599"/>
                    </a:lnTo>
                    <a:lnTo>
                      <a:pt x="260395" y="342248"/>
                    </a:lnTo>
                    <a:lnTo>
                      <a:pt x="265820" y="389483"/>
                    </a:lnTo>
                    <a:lnTo>
                      <a:pt x="271245" y="398188"/>
                    </a:lnTo>
                    <a:lnTo>
                      <a:pt x="276670" y="376825"/>
                    </a:lnTo>
                    <a:lnTo>
                      <a:pt x="282095" y="334599"/>
                    </a:lnTo>
                    <a:lnTo>
                      <a:pt x="287521" y="362480"/>
                    </a:lnTo>
                    <a:lnTo>
                      <a:pt x="292946" y="362370"/>
                    </a:lnTo>
                    <a:lnTo>
                      <a:pt x="298371" y="398552"/>
                    </a:lnTo>
                    <a:lnTo>
                      <a:pt x="303796" y="385188"/>
                    </a:lnTo>
                    <a:lnTo>
                      <a:pt x="314642" y="353363"/>
                    </a:lnTo>
                    <a:lnTo>
                      <a:pt x="320067" y="344448"/>
                    </a:lnTo>
                    <a:lnTo>
                      <a:pt x="325493" y="298141"/>
                    </a:lnTo>
                    <a:lnTo>
                      <a:pt x="330918" y="322003"/>
                    </a:lnTo>
                    <a:lnTo>
                      <a:pt x="336343" y="379692"/>
                    </a:lnTo>
                    <a:lnTo>
                      <a:pt x="347193" y="436075"/>
                    </a:lnTo>
                    <a:lnTo>
                      <a:pt x="352619" y="480308"/>
                    </a:lnTo>
                    <a:lnTo>
                      <a:pt x="358044" y="501610"/>
                    </a:lnTo>
                    <a:lnTo>
                      <a:pt x="363469" y="471906"/>
                    </a:lnTo>
                    <a:lnTo>
                      <a:pt x="368894" y="453353"/>
                    </a:lnTo>
                    <a:lnTo>
                      <a:pt x="379745" y="363571"/>
                    </a:lnTo>
                    <a:lnTo>
                      <a:pt x="385170" y="333070"/>
                    </a:lnTo>
                    <a:lnTo>
                      <a:pt x="390595" y="362848"/>
                    </a:lnTo>
                    <a:lnTo>
                      <a:pt x="396016" y="367411"/>
                    </a:lnTo>
                    <a:lnTo>
                      <a:pt x="401441" y="374594"/>
                    </a:lnTo>
                    <a:lnTo>
                      <a:pt x="406866" y="418210"/>
                    </a:lnTo>
                    <a:lnTo>
                      <a:pt x="412292" y="435146"/>
                    </a:lnTo>
                    <a:lnTo>
                      <a:pt x="423142" y="379311"/>
                    </a:lnTo>
                    <a:lnTo>
                      <a:pt x="428567" y="359052"/>
                    </a:lnTo>
                    <a:lnTo>
                      <a:pt x="433992" y="285724"/>
                    </a:lnTo>
                    <a:lnTo>
                      <a:pt x="439418" y="227965"/>
                    </a:lnTo>
                    <a:lnTo>
                      <a:pt x="450268" y="283371"/>
                    </a:lnTo>
                    <a:lnTo>
                      <a:pt x="455693" y="293675"/>
                    </a:lnTo>
                    <a:lnTo>
                      <a:pt x="461118" y="351071"/>
                    </a:lnTo>
                    <a:lnTo>
                      <a:pt x="466544" y="389383"/>
                    </a:lnTo>
                    <a:lnTo>
                      <a:pt x="471964" y="375090"/>
                    </a:lnTo>
                    <a:lnTo>
                      <a:pt x="477390" y="309323"/>
                    </a:lnTo>
                    <a:lnTo>
                      <a:pt x="482815" y="285597"/>
                    </a:lnTo>
                    <a:lnTo>
                      <a:pt x="488240" y="286851"/>
                    </a:lnTo>
                    <a:lnTo>
                      <a:pt x="493665" y="276844"/>
                    </a:lnTo>
                    <a:lnTo>
                      <a:pt x="499090" y="291378"/>
                    </a:lnTo>
                    <a:lnTo>
                      <a:pt x="504516" y="333004"/>
                    </a:lnTo>
                    <a:lnTo>
                      <a:pt x="509941" y="403518"/>
                    </a:lnTo>
                    <a:lnTo>
                      <a:pt x="515366" y="401778"/>
                    </a:lnTo>
                    <a:lnTo>
                      <a:pt x="520791" y="426687"/>
                    </a:lnTo>
                    <a:lnTo>
                      <a:pt x="526216" y="415225"/>
                    </a:lnTo>
                    <a:lnTo>
                      <a:pt x="531642" y="421892"/>
                    </a:lnTo>
                    <a:lnTo>
                      <a:pt x="537067" y="400467"/>
                    </a:lnTo>
                    <a:lnTo>
                      <a:pt x="542492" y="394064"/>
                    </a:lnTo>
                    <a:lnTo>
                      <a:pt x="547917" y="382291"/>
                    </a:lnTo>
                    <a:lnTo>
                      <a:pt x="553338" y="374428"/>
                    </a:lnTo>
                    <a:lnTo>
                      <a:pt x="558763" y="410859"/>
                    </a:lnTo>
                    <a:lnTo>
                      <a:pt x="564189" y="418784"/>
                    </a:lnTo>
                    <a:lnTo>
                      <a:pt x="569614" y="474172"/>
                    </a:lnTo>
                    <a:lnTo>
                      <a:pt x="575039" y="472226"/>
                    </a:lnTo>
                    <a:lnTo>
                      <a:pt x="580464" y="469175"/>
                    </a:lnTo>
                    <a:lnTo>
                      <a:pt x="585889" y="434594"/>
                    </a:lnTo>
                    <a:lnTo>
                      <a:pt x="591315" y="456390"/>
                    </a:lnTo>
                    <a:lnTo>
                      <a:pt x="596740" y="450153"/>
                    </a:lnTo>
                    <a:lnTo>
                      <a:pt x="602165" y="429325"/>
                    </a:lnTo>
                    <a:lnTo>
                      <a:pt x="607590" y="436509"/>
                    </a:lnTo>
                    <a:lnTo>
                      <a:pt x="613015" y="441812"/>
                    </a:lnTo>
                    <a:lnTo>
                      <a:pt x="618441" y="399582"/>
                    </a:lnTo>
                    <a:lnTo>
                      <a:pt x="623866" y="391960"/>
                    </a:lnTo>
                    <a:lnTo>
                      <a:pt x="629291" y="413581"/>
                    </a:lnTo>
                    <a:lnTo>
                      <a:pt x="634712" y="438280"/>
                    </a:lnTo>
                    <a:lnTo>
                      <a:pt x="640137" y="440094"/>
                    </a:lnTo>
                    <a:lnTo>
                      <a:pt x="645562" y="467909"/>
                    </a:lnTo>
                    <a:lnTo>
                      <a:pt x="650987" y="476171"/>
                    </a:lnTo>
                    <a:lnTo>
                      <a:pt x="656413" y="476478"/>
                    </a:lnTo>
                    <a:lnTo>
                      <a:pt x="661838" y="460839"/>
                    </a:lnTo>
                    <a:lnTo>
                      <a:pt x="667263" y="440747"/>
                    </a:lnTo>
                    <a:lnTo>
                      <a:pt x="672688" y="444565"/>
                    </a:lnTo>
                    <a:lnTo>
                      <a:pt x="678113" y="426253"/>
                    </a:lnTo>
                    <a:lnTo>
                      <a:pt x="683539" y="411105"/>
                    </a:lnTo>
                    <a:lnTo>
                      <a:pt x="688964" y="414419"/>
                    </a:lnTo>
                    <a:lnTo>
                      <a:pt x="694389" y="441769"/>
                    </a:lnTo>
                    <a:lnTo>
                      <a:pt x="699814" y="435957"/>
                    </a:lnTo>
                    <a:lnTo>
                      <a:pt x="705240" y="453817"/>
                    </a:lnTo>
                    <a:lnTo>
                      <a:pt x="710660" y="483688"/>
                    </a:lnTo>
                    <a:lnTo>
                      <a:pt x="716086" y="460681"/>
                    </a:lnTo>
                    <a:lnTo>
                      <a:pt x="721511" y="464823"/>
                    </a:lnTo>
                    <a:lnTo>
                      <a:pt x="726936" y="460896"/>
                    </a:lnTo>
                    <a:lnTo>
                      <a:pt x="732361" y="436285"/>
                    </a:lnTo>
                    <a:lnTo>
                      <a:pt x="737786" y="429969"/>
                    </a:lnTo>
                    <a:lnTo>
                      <a:pt x="743212" y="463289"/>
                    </a:lnTo>
                    <a:lnTo>
                      <a:pt x="748637" y="447773"/>
                    </a:lnTo>
                    <a:lnTo>
                      <a:pt x="754062" y="444065"/>
                    </a:lnTo>
                    <a:lnTo>
                      <a:pt x="759487" y="458911"/>
                    </a:lnTo>
                    <a:lnTo>
                      <a:pt x="764912" y="463662"/>
                    </a:lnTo>
                    <a:lnTo>
                      <a:pt x="770338" y="460905"/>
                    </a:lnTo>
                    <a:lnTo>
                      <a:pt x="775763" y="420585"/>
                    </a:lnTo>
                    <a:lnTo>
                      <a:pt x="781188" y="436272"/>
                    </a:lnTo>
                    <a:lnTo>
                      <a:pt x="786613" y="424315"/>
                    </a:lnTo>
                    <a:lnTo>
                      <a:pt x="792034" y="416728"/>
                    </a:lnTo>
                    <a:lnTo>
                      <a:pt x="797459" y="433743"/>
                    </a:lnTo>
                    <a:lnTo>
                      <a:pt x="802884" y="495978"/>
                    </a:lnTo>
                    <a:lnTo>
                      <a:pt x="808310" y="479931"/>
                    </a:lnTo>
                    <a:lnTo>
                      <a:pt x="813735" y="497192"/>
                    </a:lnTo>
                    <a:lnTo>
                      <a:pt x="819160" y="507185"/>
                    </a:lnTo>
                    <a:lnTo>
                      <a:pt x="824585" y="465573"/>
                    </a:lnTo>
                    <a:lnTo>
                      <a:pt x="830010" y="469491"/>
                    </a:lnTo>
                    <a:lnTo>
                      <a:pt x="835436" y="470780"/>
                    </a:lnTo>
                    <a:lnTo>
                      <a:pt x="840861" y="477608"/>
                    </a:lnTo>
                    <a:lnTo>
                      <a:pt x="846286" y="474751"/>
                    </a:lnTo>
                    <a:lnTo>
                      <a:pt x="851711" y="503674"/>
                    </a:lnTo>
                    <a:lnTo>
                      <a:pt x="857136" y="483276"/>
                    </a:lnTo>
                    <a:lnTo>
                      <a:pt x="862562" y="482500"/>
                    </a:lnTo>
                    <a:lnTo>
                      <a:pt x="867983" y="465739"/>
                    </a:lnTo>
                    <a:lnTo>
                      <a:pt x="873408" y="470692"/>
                    </a:lnTo>
                    <a:lnTo>
                      <a:pt x="878833" y="465358"/>
                    </a:lnTo>
                    <a:lnTo>
                      <a:pt x="884258" y="442470"/>
                    </a:lnTo>
                    <a:lnTo>
                      <a:pt x="889683" y="425714"/>
                    </a:lnTo>
                    <a:lnTo>
                      <a:pt x="895109" y="433458"/>
                    </a:lnTo>
                    <a:lnTo>
                      <a:pt x="900534" y="420651"/>
                    </a:lnTo>
                    <a:lnTo>
                      <a:pt x="905959" y="419770"/>
                    </a:lnTo>
                    <a:lnTo>
                      <a:pt x="911384" y="465617"/>
                    </a:lnTo>
                    <a:lnTo>
                      <a:pt x="916809" y="483657"/>
                    </a:lnTo>
                    <a:lnTo>
                      <a:pt x="922235" y="465415"/>
                    </a:lnTo>
                    <a:lnTo>
                      <a:pt x="927660" y="466208"/>
                    </a:lnTo>
                    <a:lnTo>
                      <a:pt x="933085" y="463627"/>
                    </a:lnTo>
                    <a:lnTo>
                      <a:pt x="938510" y="460440"/>
                    </a:lnTo>
                    <a:lnTo>
                      <a:pt x="943935" y="478735"/>
                    </a:lnTo>
                    <a:lnTo>
                      <a:pt x="949356" y="477880"/>
                    </a:lnTo>
                    <a:lnTo>
                      <a:pt x="954781" y="461781"/>
                    </a:lnTo>
                    <a:lnTo>
                      <a:pt x="960207" y="464534"/>
                    </a:lnTo>
                    <a:lnTo>
                      <a:pt x="965632" y="454834"/>
                    </a:lnTo>
                    <a:lnTo>
                      <a:pt x="971057" y="437320"/>
                    </a:lnTo>
                    <a:lnTo>
                      <a:pt x="976482" y="428510"/>
                    </a:lnTo>
                    <a:lnTo>
                      <a:pt x="981907" y="461536"/>
                    </a:lnTo>
                    <a:lnTo>
                      <a:pt x="987333" y="468347"/>
                    </a:lnTo>
                    <a:lnTo>
                      <a:pt x="992758" y="456360"/>
                    </a:lnTo>
                    <a:lnTo>
                      <a:pt x="998183" y="459866"/>
                    </a:lnTo>
                    <a:lnTo>
                      <a:pt x="1003608" y="492050"/>
                    </a:lnTo>
                    <a:lnTo>
                      <a:pt x="1009033" y="471450"/>
                    </a:lnTo>
                    <a:lnTo>
                      <a:pt x="1014459" y="478380"/>
                    </a:lnTo>
                    <a:lnTo>
                      <a:pt x="1019884" y="487422"/>
                    </a:lnTo>
                    <a:lnTo>
                      <a:pt x="1025305" y="505669"/>
                    </a:lnTo>
                    <a:lnTo>
                      <a:pt x="1030730" y="507084"/>
                    </a:lnTo>
                    <a:lnTo>
                      <a:pt x="1036155" y="534097"/>
                    </a:lnTo>
                    <a:lnTo>
                      <a:pt x="1041580" y="522306"/>
                    </a:lnTo>
                    <a:lnTo>
                      <a:pt x="1047006" y="534820"/>
                    </a:lnTo>
                    <a:lnTo>
                      <a:pt x="1052431" y="532304"/>
                    </a:lnTo>
                    <a:lnTo>
                      <a:pt x="1057856" y="510512"/>
                    </a:lnTo>
                    <a:lnTo>
                      <a:pt x="1063281" y="506878"/>
                    </a:lnTo>
                    <a:lnTo>
                      <a:pt x="1068706" y="495399"/>
                    </a:lnTo>
                    <a:lnTo>
                      <a:pt x="1074132" y="476267"/>
                    </a:lnTo>
                    <a:lnTo>
                      <a:pt x="1079557" y="469715"/>
                    </a:lnTo>
                    <a:lnTo>
                      <a:pt x="1084982" y="484507"/>
                    </a:lnTo>
                    <a:lnTo>
                      <a:pt x="1090407" y="482434"/>
                    </a:lnTo>
                    <a:lnTo>
                      <a:pt x="1095832" y="484744"/>
                    </a:lnTo>
                    <a:lnTo>
                      <a:pt x="1101258" y="498906"/>
                    </a:lnTo>
                    <a:lnTo>
                      <a:pt x="1106678" y="499865"/>
                    </a:lnTo>
                    <a:lnTo>
                      <a:pt x="1112104" y="502517"/>
                    </a:lnTo>
                    <a:lnTo>
                      <a:pt x="1117529" y="493418"/>
                    </a:lnTo>
                    <a:lnTo>
                      <a:pt x="1122954" y="513562"/>
                    </a:lnTo>
                    <a:lnTo>
                      <a:pt x="1128379" y="510455"/>
                    </a:lnTo>
                    <a:lnTo>
                      <a:pt x="1133804" y="510591"/>
                    </a:lnTo>
                    <a:lnTo>
                      <a:pt x="1139230" y="496819"/>
                    </a:lnTo>
                    <a:lnTo>
                      <a:pt x="1144655" y="505673"/>
                    </a:lnTo>
                    <a:lnTo>
                      <a:pt x="1150080" y="489022"/>
                    </a:lnTo>
                    <a:lnTo>
                      <a:pt x="1155505" y="494777"/>
                    </a:lnTo>
                    <a:lnTo>
                      <a:pt x="1160930" y="491941"/>
                    </a:lnTo>
                    <a:lnTo>
                      <a:pt x="1166356" y="498375"/>
                    </a:lnTo>
                    <a:lnTo>
                      <a:pt x="1171781" y="477977"/>
                    </a:lnTo>
                    <a:lnTo>
                      <a:pt x="1177206" y="484135"/>
                    </a:lnTo>
                    <a:lnTo>
                      <a:pt x="1182631" y="482517"/>
                    </a:lnTo>
                    <a:lnTo>
                      <a:pt x="1188052" y="470696"/>
                    </a:lnTo>
                    <a:lnTo>
                      <a:pt x="1198903" y="486366"/>
                    </a:lnTo>
                    <a:lnTo>
                      <a:pt x="1204328" y="499256"/>
                    </a:lnTo>
                    <a:lnTo>
                      <a:pt x="1209753" y="501829"/>
                    </a:lnTo>
                    <a:lnTo>
                      <a:pt x="1215178" y="523095"/>
                    </a:lnTo>
                    <a:lnTo>
                      <a:pt x="1220603" y="527943"/>
                    </a:lnTo>
                    <a:lnTo>
                      <a:pt x="1226029" y="545655"/>
                    </a:lnTo>
                    <a:lnTo>
                      <a:pt x="1231454" y="530262"/>
                    </a:lnTo>
                    <a:lnTo>
                      <a:pt x="1236879" y="536446"/>
                    </a:lnTo>
                    <a:lnTo>
                      <a:pt x="1242304" y="533352"/>
                    </a:lnTo>
                    <a:lnTo>
                      <a:pt x="1247729" y="520838"/>
                    </a:lnTo>
                    <a:lnTo>
                      <a:pt x="1253155" y="513409"/>
                    </a:lnTo>
                    <a:lnTo>
                      <a:pt x="1258580" y="513396"/>
                    </a:lnTo>
                    <a:lnTo>
                      <a:pt x="1264001" y="510529"/>
                    </a:lnTo>
                    <a:lnTo>
                      <a:pt x="1269426" y="499331"/>
                    </a:lnTo>
                    <a:lnTo>
                      <a:pt x="1274851" y="515819"/>
                    </a:lnTo>
                    <a:lnTo>
                      <a:pt x="1280276" y="521053"/>
                    </a:lnTo>
                    <a:lnTo>
                      <a:pt x="1285701" y="534693"/>
                    </a:lnTo>
                    <a:lnTo>
                      <a:pt x="1291127" y="527101"/>
                    </a:lnTo>
                    <a:lnTo>
                      <a:pt x="1296552" y="540790"/>
                    </a:lnTo>
                    <a:lnTo>
                      <a:pt x="1301977" y="525975"/>
                    </a:lnTo>
                    <a:lnTo>
                      <a:pt x="1307402" y="524244"/>
                    </a:lnTo>
                    <a:lnTo>
                      <a:pt x="1312827" y="499063"/>
                    </a:lnTo>
                    <a:lnTo>
                      <a:pt x="1318253" y="515421"/>
                    </a:lnTo>
                    <a:lnTo>
                      <a:pt x="1323678" y="509070"/>
                    </a:lnTo>
                    <a:lnTo>
                      <a:pt x="1329103" y="521482"/>
                    </a:lnTo>
                    <a:lnTo>
                      <a:pt x="1334528" y="518502"/>
                    </a:lnTo>
                    <a:lnTo>
                      <a:pt x="1339953" y="525331"/>
                    </a:lnTo>
                    <a:lnTo>
                      <a:pt x="1345374" y="514934"/>
                    </a:lnTo>
                    <a:lnTo>
                      <a:pt x="1350800" y="506291"/>
                    </a:lnTo>
                    <a:lnTo>
                      <a:pt x="1356225" y="511406"/>
                    </a:lnTo>
                    <a:lnTo>
                      <a:pt x="1361650" y="505931"/>
                    </a:lnTo>
                    <a:lnTo>
                      <a:pt x="1367075" y="515627"/>
                    </a:lnTo>
                    <a:lnTo>
                      <a:pt x="1372500" y="515206"/>
                    </a:lnTo>
                    <a:lnTo>
                      <a:pt x="1377926" y="529100"/>
                    </a:lnTo>
                    <a:lnTo>
                      <a:pt x="1383351" y="509381"/>
                    </a:lnTo>
                    <a:lnTo>
                      <a:pt x="1388776" y="522227"/>
                    </a:lnTo>
                    <a:lnTo>
                      <a:pt x="1394201" y="520575"/>
                    </a:lnTo>
                    <a:lnTo>
                      <a:pt x="1399626" y="516797"/>
                    </a:lnTo>
                    <a:lnTo>
                      <a:pt x="1410477" y="521986"/>
                    </a:lnTo>
                    <a:lnTo>
                      <a:pt x="1415902" y="506431"/>
                    </a:lnTo>
                    <a:lnTo>
                      <a:pt x="1421327" y="512015"/>
                    </a:lnTo>
                    <a:lnTo>
                      <a:pt x="1426748" y="510433"/>
                    </a:lnTo>
                    <a:lnTo>
                      <a:pt x="1432173" y="503744"/>
                    </a:lnTo>
                    <a:lnTo>
                      <a:pt x="1437598" y="502986"/>
                    </a:lnTo>
                    <a:lnTo>
                      <a:pt x="1443024" y="498980"/>
                    </a:lnTo>
                    <a:lnTo>
                      <a:pt x="1448449" y="484284"/>
                    </a:lnTo>
                    <a:lnTo>
                      <a:pt x="1453874" y="491266"/>
                    </a:lnTo>
                    <a:lnTo>
                      <a:pt x="1459299" y="481969"/>
                    </a:lnTo>
                    <a:lnTo>
                      <a:pt x="1464724" y="493983"/>
                    </a:lnTo>
                    <a:lnTo>
                      <a:pt x="1470150" y="498651"/>
                    </a:lnTo>
                    <a:lnTo>
                      <a:pt x="1475575" y="506545"/>
                    </a:lnTo>
                    <a:lnTo>
                      <a:pt x="1481000" y="503455"/>
                    </a:lnTo>
                    <a:lnTo>
                      <a:pt x="1486425" y="516885"/>
                    </a:lnTo>
                    <a:lnTo>
                      <a:pt x="1491850" y="521395"/>
                    </a:lnTo>
                    <a:lnTo>
                      <a:pt x="1497276" y="533781"/>
                    </a:lnTo>
                    <a:lnTo>
                      <a:pt x="1502696" y="543428"/>
                    </a:lnTo>
                    <a:lnTo>
                      <a:pt x="1508122" y="543253"/>
                    </a:lnTo>
                    <a:lnTo>
                      <a:pt x="1513547" y="540833"/>
                    </a:lnTo>
                    <a:lnTo>
                      <a:pt x="1518972" y="532146"/>
                    </a:lnTo>
                    <a:lnTo>
                      <a:pt x="1524397" y="527812"/>
                    </a:lnTo>
                    <a:lnTo>
                      <a:pt x="1529823" y="521610"/>
                    </a:lnTo>
                    <a:lnTo>
                      <a:pt x="1535248" y="526816"/>
                    </a:lnTo>
                    <a:lnTo>
                      <a:pt x="1540673" y="523674"/>
                    </a:lnTo>
                    <a:lnTo>
                      <a:pt x="1546098" y="521780"/>
                    </a:lnTo>
                    <a:lnTo>
                      <a:pt x="1551523" y="521772"/>
                    </a:lnTo>
                    <a:lnTo>
                      <a:pt x="1556949" y="527763"/>
                    </a:lnTo>
                    <a:lnTo>
                      <a:pt x="1562374" y="529328"/>
                    </a:lnTo>
                    <a:lnTo>
                      <a:pt x="1573224" y="544712"/>
                    </a:lnTo>
                    <a:lnTo>
                      <a:pt x="1584070" y="534040"/>
                    </a:lnTo>
                    <a:lnTo>
                      <a:pt x="1589495" y="530384"/>
                    </a:lnTo>
                    <a:lnTo>
                      <a:pt x="1594921" y="524068"/>
                    </a:lnTo>
                    <a:lnTo>
                      <a:pt x="1600346" y="518914"/>
                    </a:lnTo>
                    <a:lnTo>
                      <a:pt x="1605771" y="523218"/>
                    </a:lnTo>
                    <a:lnTo>
                      <a:pt x="1611196" y="525440"/>
                    </a:lnTo>
                    <a:lnTo>
                      <a:pt x="1616621" y="528228"/>
                    </a:lnTo>
                    <a:lnTo>
                      <a:pt x="1622047" y="527088"/>
                    </a:lnTo>
                    <a:lnTo>
                      <a:pt x="1627472" y="533303"/>
                    </a:lnTo>
                    <a:lnTo>
                      <a:pt x="1632897" y="536784"/>
                    </a:lnTo>
                    <a:lnTo>
                      <a:pt x="1638322" y="543218"/>
                    </a:lnTo>
                    <a:lnTo>
                      <a:pt x="1643747" y="539939"/>
                    </a:lnTo>
                    <a:lnTo>
                      <a:pt x="1649173" y="544322"/>
                    </a:lnTo>
                    <a:lnTo>
                      <a:pt x="1654598" y="539501"/>
                    </a:lnTo>
                    <a:lnTo>
                      <a:pt x="1660019" y="538502"/>
                    </a:lnTo>
                    <a:lnTo>
                      <a:pt x="1665444" y="535626"/>
                    </a:lnTo>
                    <a:lnTo>
                      <a:pt x="1670869" y="539234"/>
                    </a:lnTo>
                    <a:lnTo>
                      <a:pt x="1676294" y="535569"/>
                    </a:lnTo>
                    <a:lnTo>
                      <a:pt x="1681719" y="535065"/>
                    </a:lnTo>
                    <a:lnTo>
                      <a:pt x="1687145" y="532326"/>
                    </a:lnTo>
                    <a:lnTo>
                      <a:pt x="1692570" y="537980"/>
                    </a:lnTo>
                    <a:lnTo>
                      <a:pt x="1697995" y="537787"/>
                    </a:lnTo>
                    <a:lnTo>
                      <a:pt x="1703420" y="542955"/>
                    </a:lnTo>
                    <a:lnTo>
                      <a:pt x="1708846" y="551366"/>
                    </a:lnTo>
                    <a:lnTo>
                      <a:pt x="1714271" y="550349"/>
                    </a:lnTo>
                    <a:lnTo>
                      <a:pt x="1719696" y="542793"/>
                    </a:lnTo>
                    <a:lnTo>
                      <a:pt x="1725121" y="543038"/>
                    </a:lnTo>
                    <a:lnTo>
                      <a:pt x="1730546" y="544940"/>
                    </a:lnTo>
                    <a:lnTo>
                      <a:pt x="1735972" y="538800"/>
                    </a:lnTo>
                    <a:lnTo>
                      <a:pt x="1741392" y="546330"/>
                    </a:lnTo>
                    <a:lnTo>
                      <a:pt x="1746818" y="549788"/>
                    </a:lnTo>
                    <a:lnTo>
                      <a:pt x="1752243" y="550244"/>
                    </a:lnTo>
                    <a:lnTo>
                      <a:pt x="1757668" y="539996"/>
                    </a:lnTo>
                    <a:lnTo>
                      <a:pt x="1763093" y="542801"/>
                    </a:lnTo>
                    <a:lnTo>
                      <a:pt x="1773944" y="525033"/>
                    </a:lnTo>
                    <a:lnTo>
                      <a:pt x="1779369" y="524984"/>
                    </a:lnTo>
                    <a:lnTo>
                      <a:pt x="1784794" y="533540"/>
                    </a:lnTo>
                    <a:lnTo>
                      <a:pt x="1790219" y="528846"/>
                    </a:lnTo>
                    <a:lnTo>
                      <a:pt x="1795644" y="536542"/>
                    </a:lnTo>
                    <a:lnTo>
                      <a:pt x="1806495" y="546014"/>
                    </a:lnTo>
                    <a:lnTo>
                      <a:pt x="1811920" y="544178"/>
                    </a:lnTo>
                    <a:lnTo>
                      <a:pt x="1817345" y="553237"/>
                    </a:lnTo>
                    <a:lnTo>
                      <a:pt x="1822766" y="548394"/>
                    </a:lnTo>
                    <a:lnTo>
                      <a:pt x="1828191" y="551822"/>
                    </a:lnTo>
                    <a:lnTo>
                      <a:pt x="1833617" y="546799"/>
                    </a:lnTo>
                    <a:lnTo>
                      <a:pt x="1839042" y="551261"/>
                    </a:lnTo>
                    <a:lnTo>
                      <a:pt x="1844467" y="546636"/>
                    </a:lnTo>
                    <a:lnTo>
                      <a:pt x="1849892" y="555280"/>
                    </a:lnTo>
                    <a:lnTo>
                      <a:pt x="1855317" y="561346"/>
                    </a:lnTo>
                    <a:lnTo>
                      <a:pt x="1860743" y="563800"/>
                    </a:lnTo>
                    <a:lnTo>
                      <a:pt x="1866168" y="564502"/>
                    </a:lnTo>
                    <a:lnTo>
                      <a:pt x="1871593" y="563976"/>
                    </a:lnTo>
                    <a:lnTo>
                      <a:pt x="1877018" y="561521"/>
                    </a:lnTo>
                    <a:lnTo>
                      <a:pt x="1882443" y="551414"/>
                    </a:lnTo>
                    <a:lnTo>
                      <a:pt x="1887869" y="555959"/>
                    </a:lnTo>
                    <a:lnTo>
                      <a:pt x="1893294" y="558501"/>
                    </a:lnTo>
                    <a:lnTo>
                      <a:pt x="1893294" y="558501"/>
                    </a:lnTo>
                  </a:path>
                </a:pathLst>
              </a:custGeom>
              <a:noFill/>
              <a:ln w="19050" cap="sq">
                <a:solidFill>
                  <a:srgbClr val="1F77B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9558C3B4-D4CA-CE81-416A-6F050A2B19B6}"/>
                  </a:ext>
                </a:extLst>
              </p:cNvPr>
              <p:cNvSpPr/>
              <p:nvPr/>
            </p:nvSpPr>
            <p:spPr>
              <a:xfrm>
                <a:off x="17937480" y="3632747"/>
                <a:ext cx="4385" cy="1625631"/>
              </a:xfrm>
              <a:custGeom>
                <a:avLst/>
                <a:gdLst>
                  <a:gd name="connsiteX0" fmla="*/ 0 w 4385"/>
                  <a:gd name="connsiteY0" fmla="*/ 1625631 h 1625631"/>
                  <a:gd name="connsiteX1" fmla="*/ 0 w 4385"/>
                  <a:gd name="connsiteY1" fmla="*/ 0 h 162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85" h="1625631">
                    <a:moveTo>
                      <a:pt x="0" y="1625631"/>
                    </a:moveTo>
                    <a:lnTo>
                      <a:pt x="0" y="0"/>
                    </a:lnTo>
                  </a:path>
                </a:pathLst>
              </a:custGeom>
              <a:noFill/>
              <a:ln w="350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5FBE6D3-DCDE-7712-DEE4-6867F0C0D190}"/>
                  </a:ext>
                </a:extLst>
              </p:cNvPr>
              <p:cNvSpPr/>
              <p:nvPr/>
            </p:nvSpPr>
            <p:spPr>
              <a:xfrm>
                <a:off x="20020101" y="3632747"/>
                <a:ext cx="4385" cy="1625631"/>
              </a:xfrm>
              <a:custGeom>
                <a:avLst/>
                <a:gdLst>
                  <a:gd name="connsiteX0" fmla="*/ 0 w 4385"/>
                  <a:gd name="connsiteY0" fmla="*/ 1625631 h 1625631"/>
                  <a:gd name="connsiteX1" fmla="*/ 0 w 4385"/>
                  <a:gd name="connsiteY1" fmla="*/ 0 h 162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85" h="1625631">
                    <a:moveTo>
                      <a:pt x="0" y="1625631"/>
                    </a:moveTo>
                    <a:lnTo>
                      <a:pt x="0" y="0"/>
                    </a:lnTo>
                  </a:path>
                </a:pathLst>
              </a:custGeom>
              <a:noFill/>
              <a:ln w="350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06595C54-2709-8BF2-08E3-B896704C8A00}"/>
                  </a:ext>
                </a:extLst>
              </p:cNvPr>
              <p:cNvSpPr/>
              <p:nvPr/>
            </p:nvSpPr>
            <p:spPr>
              <a:xfrm>
                <a:off x="17937480" y="5258378"/>
                <a:ext cx="2082621" cy="4383"/>
              </a:xfrm>
              <a:custGeom>
                <a:avLst/>
                <a:gdLst>
                  <a:gd name="connsiteX0" fmla="*/ 0 w 2082621"/>
                  <a:gd name="connsiteY0" fmla="*/ 0 h 4383"/>
                  <a:gd name="connsiteX1" fmla="*/ 2082621 w 2082621"/>
                  <a:gd name="connsiteY1" fmla="*/ 0 h 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2621" h="4383">
                    <a:moveTo>
                      <a:pt x="0" y="0"/>
                    </a:moveTo>
                    <a:lnTo>
                      <a:pt x="2082621" y="0"/>
                    </a:lnTo>
                  </a:path>
                </a:pathLst>
              </a:custGeom>
              <a:noFill/>
              <a:ln w="350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1D7E394-5794-8410-205A-E68114C04BBB}"/>
                  </a:ext>
                </a:extLst>
              </p:cNvPr>
              <p:cNvSpPr/>
              <p:nvPr/>
            </p:nvSpPr>
            <p:spPr>
              <a:xfrm>
                <a:off x="17937480" y="3632747"/>
                <a:ext cx="2082621" cy="4383"/>
              </a:xfrm>
              <a:custGeom>
                <a:avLst/>
                <a:gdLst>
                  <a:gd name="connsiteX0" fmla="*/ 0 w 2082621"/>
                  <a:gd name="connsiteY0" fmla="*/ 0 h 4383"/>
                  <a:gd name="connsiteX1" fmla="*/ 2082621 w 2082621"/>
                  <a:gd name="connsiteY1" fmla="*/ 0 h 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2621" h="4383">
                    <a:moveTo>
                      <a:pt x="0" y="0"/>
                    </a:moveTo>
                    <a:lnTo>
                      <a:pt x="2082621" y="0"/>
                    </a:lnTo>
                  </a:path>
                </a:pathLst>
              </a:custGeom>
              <a:noFill/>
              <a:ln w="350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07" name="Graphic 20">
                <a:extLst>
                  <a:ext uri="{FF2B5EF4-FFF2-40B4-BE49-F238E27FC236}">
                    <a16:creationId xmlns:a16="http://schemas.microsoft.com/office/drawing/2014/main" id="{412FFE8E-83D0-3070-11E4-5E200C84738F}"/>
                  </a:ext>
                </a:extLst>
              </p:cNvPr>
              <p:cNvGrpSpPr/>
              <p:nvPr/>
            </p:nvGrpSpPr>
            <p:grpSpPr>
              <a:xfrm>
                <a:off x="18483757" y="3567412"/>
                <a:ext cx="990761" cy="49974"/>
                <a:chOff x="18483757" y="3567412"/>
                <a:chExt cx="990761" cy="49974"/>
              </a:xfrm>
              <a:solidFill>
                <a:srgbClr val="000000"/>
              </a:solidFill>
            </p:grpSpPr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CD2D7A5A-7C81-AA5D-67F0-8D5B934FAD50}"/>
                    </a:ext>
                  </a:extLst>
                </p:cNvPr>
                <p:cNvSpPr/>
                <p:nvPr/>
              </p:nvSpPr>
              <p:spPr>
                <a:xfrm flipV="1">
                  <a:off x="18483757" y="3568103"/>
                  <a:ext cx="24719" cy="38345"/>
                </a:xfrm>
                <a:custGeom>
                  <a:avLst/>
                  <a:gdLst>
                    <a:gd name="connsiteX0" fmla="*/ -1927 w 24719"/>
                    <a:gd name="connsiteY0" fmla="*/ 36060 h 38345"/>
                    <a:gd name="connsiteX1" fmla="*/ 22332 w 24719"/>
                    <a:gd name="connsiteY1" fmla="*/ 36060 h 38345"/>
                    <a:gd name="connsiteX2" fmla="*/ 22332 w 24719"/>
                    <a:gd name="connsiteY2" fmla="*/ 31688 h 38345"/>
                    <a:gd name="connsiteX3" fmla="*/ 3262 w 24719"/>
                    <a:gd name="connsiteY3" fmla="*/ 31688 h 38345"/>
                    <a:gd name="connsiteX4" fmla="*/ 3262 w 24719"/>
                    <a:gd name="connsiteY4" fmla="*/ 20339 h 38345"/>
                    <a:gd name="connsiteX5" fmla="*/ 21534 w 24719"/>
                    <a:gd name="connsiteY5" fmla="*/ 20339 h 38345"/>
                    <a:gd name="connsiteX6" fmla="*/ 21534 w 24719"/>
                    <a:gd name="connsiteY6" fmla="*/ 15975 h 38345"/>
                    <a:gd name="connsiteX7" fmla="*/ 3262 w 24719"/>
                    <a:gd name="connsiteY7" fmla="*/ 15975 h 38345"/>
                    <a:gd name="connsiteX8" fmla="*/ 3262 w 24719"/>
                    <a:gd name="connsiteY8" fmla="*/ 2078 h 38345"/>
                    <a:gd name="connsiteX9" fmla="*/ 22792 w 24719"/>
                    <a:gd name="connsiteY9" fmla="*/ 2078 h 38345"/>
                    <a:gd name="connsiteX10" fmla="*/ 22792 w 24719"/>
                    <a:gd name="connsiteY10" fmla="*/ -2286 h 38345"/>
                    <a:gd name="connsiteX11" fmla="*/ -1927 w 24719"/>
                    <a:gd name="connsiteY11" fmla="*/ -2286 h 38345"/>
                    <a:gd name="connsiteX12" fmla="*/ -1927 w 24719"/>
                    <a:gd name="connsiteY12" fmla="*/ 36060 h 3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719" h="38345">
                      <a:moveTo>
                        <a:pt x="-1927" y="36060"/>
                      </a:moveTo>
                      <a:lnTo>
                        <a:pt x="22332" y="36060"/>
                      </a:lnTo>
                      <a:lnTo>
                        <a:pt x="22332" y="31688"/>
                      </a:lnTo>
                      <a:lnTo>
                        <a:pt x="3262" y="31688"/>
                      </a:lnTo>
                      <a:lnTo>
                        <a:pt x="3262" y="20339"/>
                      </a:lnTo>
                      <a:lnTo>
                        <a:pt x="21534" y="20339"/>
                      </a:lnTo>
                      <a:lnTo>
                        <a:pt x="21534" y="15975"/>
                      </a:lnTo>
                      <a:lnTo>
                        <a:pt x="3262" y="15975"/>
                      </a:lnTo>
                      <a:lnTo>
                        <a:pt x="3262" y="2078"/>
                      </a:lnTo>
                      <a:lnTo>
                        <a:pt x="22792" y="2078"/>
                      </a:lnTo>
                      <a:lnTo>
                        <a:pt x="22792" y="-2286"/>
                      </a:lnTo>
                      <a:lnTo>
                        <a:pt x="-1927" y="-2286"/>
                      </a:lnTo>
                      <a:lnTo>
                        <a:pt x="-1927" y="360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012A26DA-37D3-E459-53FE-59223B4A4933}"/>
                    </a:ext>
                  </a:extLst>
                </p:cNvPr>
                <p:cNvSpPr/>
                <p:nvPr/>
              </p:nvSpPr>
              <p:spPr>
                <a:xfrm flipV="1">
                  <a:off x="18517010" y="3568103"/>
                  <a:ext cx="24719" cy="38345"/>
                </a:xfrm>
                <a:custGeom>
                  <a:avLst/>
                  <a:gdLst>
                    <a:gd name="connsiteX0" fmla="*/ -1919 w 24719"/>
                    <a:gd name="connsiteY0" fmla="*/ 36060 h 38345"/>
                    <a:gd name="connsiteX1" fmla="*/ 22339 w 24719"/>
                    <a:gd name="connsiteY1" fmla="*/ 36060 h 38345"/>
                    <a:gd name="connsiteX2" fmla="*/ 22339 w 24719"/>
                    <a:gd name="connsiteY2" fmla="*/ 31688 h 38345"/>
                    <a:gd name="connsiteX3" fmla="*/ 3269 w 24719"/>
                    <a:gd name="connsiteY3" fmla="*/ 31688 h 38345"/>
                    <a:gd name="connsiteX4" fmla="*/ 3269 w 24719"/>
                    <a:gd name="connsiteY4" fmla="*/ 20339 h 38345"/>
                    <a:gd name="connsiteX5" fmla="*/ 21542 w 24719"/>
                    <a:gd name="connsiteY5" fmla="*/ 20339 h 38345"/>
                    <a:gd name="connsiteX6" fmla="*/ 21542 w 24719"/>
                    <a:gd name="connsiteY6" fmla="*/ 15975 h 38345"/>
                    <a:gd name="connsiteX7" fmla="*/ 3269 w 24719"/>
                    <a:gd name="connsiteY7" fmla="*/ 15975 h 38345"/>
                    <a:gd name="connsiteX8" fmla="*/ 3269 w 24719"/>
                    <a:gd name="connsiteY8" fmla="*/ 2078 h 38345"/>
                    <a:gd name="connsiteX9" fmla="*/ 22800 w 24719"/>
                    <a:gd name="connsiteY9" fmla="*/ 2078 h 38345"/>
                    <a:gd name="connsiteX10" fmla="*/ 22800 w 24719"/>
                    <a:gd name="connsiteY10" fmla="*/ -2286 h 38345"/>
                    <a:gd name="connsiteX11" fmla="*/ -1919 w 24719"/>
                    <a:gd name="connsiteY11" fmla="*/ -2286 h 38345"/>
                    <a:gd name="connsiteX12" fmla="*/ -1919 w 24719"/>
                    <a:gd name="connsiteY12" fmla="*/ 36060 h 3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719" h="38345">
                      <a:moveTo>
                        <a:pt x="-1919" y="36060"/>
                      </a:moveTo>
                      <a:lnTo>
                        <a:pt x="22339" y="36060"/>
                      </a:lnTo>
                      <a:lnTo>
                        <a:pt x="22339" y="31688"/>
                      </a:lnTo>
                      <a:lnTo>
                        <a:pt x="3269" y="31688"/>
                      </a:lnTo>
                      <a:lnTo>
                        <a:pt x="3269" y="20339"/>
                      </a:lnTo>
                      <a:lnTo>
                        <a:pt x="21542" y="20339"/>
                      </a:lnTo>
                      <a:lnTo>
                        <a:pt x="21542" y="15975"/>
                      </a:lnTo>
                      <a:lnTo>
                        <a:pt x="3269" y="15975"/>
                      </a:lnTo>
                      <a:lnTo>
                        <a:pt x="3269" y="2078"/>
                      </a:lnTo>
                      <a:lnTo>
                        <a:pt x="22800" y="2078"/>
                      </a:lnTo>
                      <a:lnTo>
                        <a:pt x="22800" y="-2286"/>
                      </a:lnTo>
                      <a:lnTo>
                        <a:pt x="-1919" y="-2286"/>
                      </a:lnTo>
                      <a:lnTo>
                        <a:pt x="-1919" y="360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17DDEE2A-3C5D-17A2-E837-68461D930BD1}"/>
                    </a:ext>
                  </a:extLst>
                </p:cNvPr>
                <p:cNvSpPr/>
                <p:nvPr/>
              </p:nvSpPr>
              <p:spPr>
                <a:xfrm flipV="1">
                  <a:off x="18548051" y="3567412"/>
                  <a:ext cx="33510" cy="39784"/>
                </a:xfrm>
                <a:custGeom>
                  <a:avLst/>
                  <a:gdLst>
                    <a:gd name="connsiteX0" fmla="*/ 26194 w 33510"/>
                    <a:gd name="connsiteY0" fmla="*/ 3939 h 39784"/>
                    <a:gd name="connsiteX1" fmla="*/ 26194 w 33510"/>
                    <a:gd name="connsiteY1" fmla="*/ 14236 h 39784"/>
                    <a:gd name="connsiteX2" fmla="*/ 17715 w 33510"/>
                    <a:gd name="connsiteY2" fmla="*/ 14236 h 39784"/>
                    <a:gd name="connsiteX3" fmla="*/ 17715 w 33510"/>
                    <a:gd name="connsiteY3" fmla="*/ 18502 h 39784"/>
                    <a:gd name="connsiteX4" fmla="*/ 31333 w 33510"/>
                    <a:gd name="connsiteY4" fmla="*/ 18502 h 39784"/>
                    <a:gd name="connsiteX5" fmla="*/ 31333 w 33510"/>
                    <a:gd name="connsiteY5" fmla="*/ 2032 h 39784"/>
                    <a:gd name="connsiteX6" fmla="*/ 24705 w 33510"/>
                    <a:gd name="connsiteY6" fmla="*/ -1189 h 39784"/>
                    <a:gd name="connsiteX7" fmla="*/ 16975 w 33510"/>
                    <a:gd name="connsiteY7" fmla="*/ -2282 h 39784"/>
                    <a:gd name="connsiteX8" fmla="*/ 2897 w 33510"/>
                    <a:gd name="connsiteY8" fmla="*/ 2969 h 39784"/>
                    <a:gd name="connsiteX9" fmla="*/ -2177 w 33510"/>
                    <a:gd name="connsiteY9" fmla="*/ 17598 h 39784"/>
                    <a:gd name="connsiteX10" fmla="*/ 2897 w 33510"/>
                    <a:gd name="connsiteY10" fmla="*/ 32251 h 39784"/>
                    <a:gd name="connsiteX11" fmla="*/ 16975 w 33510"/>
                    <a:gd name="connsiteY11" fmla="*/ 37502 h 39784"/>
                    <a:gd name="connsiteX12" fmla="*/ 24105 w 33510"/>
                    <a:gd name="connsiteY12" fmla="*/ 36573 h 39784"/>
                    <a:gd name="connsiteX13" fmla="*/ 30338 w 33510"/>
                    <a:gd name="connsiteY13" fmla="*/ 33853 h 39784"/>
                    <a:gd name="connsiteX14" fmla="*/ 30338 w 33510"/>
                    <a:gd name="connsiteY14" fmla="*/ 28331 h 39784"/>
                    <a:gd name="connsiteX15" fmla="*/ 24220 w 33510"/>
                    <a:gd name="connsiteY15" fmla="*/ 32004 h 39784"/>
                    <a:gd name="connsiteX16" fmla="*/ 17411 w 33510"/>
                    <a:gd name="connsiteY16" fmla="*/ 33237 h 39784"/>
                    <a:gd name="connsiteX17" fmla="*/ 6828 w 33510"/>
                    <a:gd name="connsiteY17" fmla="*/ 29309 h 39784"/>
                    <a:gd name="connsiteX18" fmla="*/ 3300 w 33510"/>
                    <a:gd name="connsiteY18" fmla="*/ 17598 h 39784"/>
                    <a:gd name="connsiteX19" fmla="*/ 6828 w 33510"/>
                    <a:gd name="connsiteY19" fmla="*/ 5911 h 39784"/>
                    <a:gd name="connsiteX20" fmla="*/ 17411 w 33510"/>
                    <a:gd name="connsiteY20" fmla="*/ 1983 h 39784"/>
                    <a:gd name="connsiteX21" fmla="*/ 22312 w 33510"/>
                    <a:gd name="connsiteY21" fmla="*/ 2460 h 39784"/>
                    <a:gd name="connsiteX22" fmla="*/ 26194 w 33510"/>
                    <a:gd name="connsiteY22" fmla="*/ 3939 h 3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3510" h="39784">
                      <a:moveTo>
                        <a:pt x="26194" y="3939"/>
                      </a:moveTo>
                      <a:lnTo>
                        <a:pt x="26194" y="14236"/>
                      </a:lnTo>
                      <a:lnTo>
                        <a:pt x="17715" y="14236"/>
                      </a:lnTo>
                      <a:lnTo>
                        <a:pt x="17715" y="18502"/>
                      </a:lnTo>
                      <a:lnTo>
                        <a:pt x="31333" y="18502"/>
                      </a:lnTo>
                      <a:lnTo>
                        <a:pt x="31333" y="2032"/>
                      </a:lnTo>
                      <a:cubicBezTo>
                        <a:pt x="29332" y="613"/>
                        <a:pt x="27123" y="-460"/>
                        <a:pt x="24705" y="-1189"/>
                      </a:cubicBezTo>
                      <a:cubicBezTo>
                        <a:pt x="22293" y="-1918"/>
                        <a:pt x="19716" y="-2282"/>
                        <a:pt x="16975" y="-2282"/>
                      </a:cubicBezTo>
                      <a:cubicBezTo>
                        <a:pt x="10978" y="-2282"/>
                        <a:pt x="6285" y="-532"/>
                        <a:pt x="2897" y="2969"/>
                      </a:cubicBezTo>
                      <a:cubicBezTo>
                        <a:pt x="-486" y="6476"/>
                        <a:pt x="-2177" y="11352"/>
                        <a:pt x="-2177" y="17598"/>
                      </a:cubicBezTo>
                      <a:cubicBezTo>
                        <a:pt x="-2177" y="23865"/>
                        <a:pt x="-486" y="28750"/>
                        <a:pt x="2897" y="32251"/>
                      </a:cubicBezTo>
                      <a:cubicBezTo>
                        <a:pt x="6285" y="35752"/>
                        <a:pt x="10978" y="37502"/>
                        <a:pt x="16975" y="37502"/>
                      </a:cubicBezTo>
                      <a:cubicBezTo>
                        <a:pt x="19475" y="37502"/>
                        <a:pt x="21852" y="37192"/>
                        <a:pt x="24105" y="36573"/>
                      </a:cubicBezTo>
                      <a:cubicBezTo>
                        <a:pt x="26358" y="35960"/>
                        <a:pt x="28436" y="35053"/>
                        <a:pt x="30338" y="33853"/>
                      </a:cubicBezTo>
                      <a:lnTo>
                        <a:pt x="30338" y="28331"/>
                      </a:lnTo>
                      <a:cubicBezTo>
                        <a:pt x="28419" y="29958"/>
                        <a:pt x="26380" y="31182"/>
                        <a:pt x="24220" y="32004"/>
                      </a:cubicBezTo>
                      <a:cubicBezTo>
                        <a:pt x="22060" y="32826"/>
                        <a:pt x="19790" y="33237"/>
                        <a:pt x="17411" y="33237"/>
                      </a:cubicBezTo>
                      <a:cubicBezTo>
                        <a:pt x="12713" y="33237"/>
                        <a:pt x="9185" y="31927"/>
                        <a:pt x="6828" y="29309"/>
                      </a:cubicBezTo>
                      <a:cubicBezTo>
                        <a:pt x="4476" y="26690"/>
                        <a:pt x="3300" y="22786"/>
                        <a:pt x="3300" y="17598"/>
                      </a:cubicBezTo>
                      <a:cubicBezTo>
                        <a:pt x="3300" y="12426"/>
                        <a:pt x="4476" y="8530"/>
                        <a:pt x="6828" y="5911"/>
                      </a:cubicBezTo>
                      <a:cubicBezTo>
                        <a:pt x="9185" y="3293"/>
                        <a:pt x="12713" y="1983"/>
                        <a:pt x="17411" y="1983"/>
                      </a:cubicBezTo>
                      <a:cubicBezTo>
                        <a:pt x="19242" y="1983"/>
                        <a:pt x="20876" y="2142"/>
                        <a:pt x="22312" y="2460"/>
                      </a:cubicBezTo>
                      <a:cubicBezTo>
                        <a:pt x="23754" y="2778"/>
                        <a:pt x="25048" y="3271"/>
                        <a:pt x="26194" y="39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5952AF41-0327-8D57-093F-0DD09E647702}"/>
                    </a:ext>
                  </a:extLst>
                </p:cNvPr>
                <p:cNvSpPr/>
                <p:nvPr/>
              </p:nvSpPr>
              <p:spPr>
                <a:xfrm flipV="1">
                  <a:off x="18585881" y="3606449"/>
                  <a:ext cx="4385" cy="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5" h="4383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99D13D03-B960-2317-1D02-B1D3BB852B05}"/>
                    </a:ext>
                  </a:extLst>
                </p:cNvPr>
                <p:cNvSpPr/>
                <p:nvPr/>
              </p:nvSpPr>
              <p:spPr>
                <a:xfrm flipV="1">
                  <a:off x="18606081" y="3567412"/>
                  <a:ext cx="27005" cy="39784"/>
                </a:xfrm>
                <a:custGeom>
                  <a:avLst/>
                  <a:gdLst>
                    <a:gd name="connsiteX0" fmla="*/ 22863 w 27005"/>
                    <a:gd name="connsiteY0" fmla="*/ 35554 h 39784"/>
                    <a:gd name="connsiteX1" fmla="*/ 22863 w 27005"/>
                    <a:gd name="connsiteY1" fmla="*/ 30492 h 39784"/>
                    <a:gd name="connsiteX2" fmla="*/ 17287 w 27005"/>
                    <a:gd name="connsiteY2" fmla="*/ 32596 h 39784"/>
                    <a:gd name="connsiteX3" fmla="*/ 12222 w 27005"/>
                    <a:gd name="connsiteY3" fmla="*/ 33294 h 39784"/>
                    <a:gd name="connsiteX4" fmla="*/ 5684 w 27005"/>
                    <a:gd name="connsiteY4" fmla="*/ 31651 h 39784"/>
                    <a:gd name="connsiteX5" fmla="*/ 3382 w 27005"/>
                    <a:gd name="connsiteY5" fmla="*/ 26975 h 39784"/>
                    <a:gd name="connsiteX6" fmla="*/ 4911 w 27005"/>
                    <a:gd name="connsiteY6" fmla="*/ 23128 h 39784"/>
                    <a:gd name="connsiteX7" fmla="*/ 10709 w 27005"/>
                    <a:gd name="connsiteY7" fmla="*/ 21041 h 39784"/>
                    <a:gd name="connsiteX8" fmla="*/ 13842 w 27005"/>
                    <a:gd name="connsiteY8" fmla="*/ 20400 h 39784"/>
                    <a:gd name="connsiteX9" fmla="*/ 22410 w 27005"/>
                    <a:gd name="connsiteY9" fmla="*/ 16505 h 39784"/>
                    <a:gd name="connsiteX10" fmla="*/ 25174 w 27005"/>
                    <a:gd name="connsiteY10" fmla="*/ 9051 h 39784"/>
                    <a:gd name="connsiteX11" fmla="*/ 21432 w 27005"/>
                    <a:gd name="connsiteY11" fmla="*/ 594 h 39784"/>
                    <a:gd name="connsiteX12" fmla="*/ 10478 w 27005"/>
                    <a:gd name="connsiteY12" fmla="*/ -2282 h 39784"/>
                    <a:gd name="connsiteX13" fmla="*/ 4681 w 27005"/>
                    <a:gd name="connsiteY13" fmla="*/ -1666 h 39784"/>
                    <a:gd name="connsiteX14" fmla="*/ -1676 w 27005"/>
                    <a:gd name="connsiteY14" fmla="*/ 159 h 39784"/>
                    <a:gd name="connsiteX15" fmla="*/ -1676 w 27005"/>
                    <a:gd name="connsiteY15" fmla="*/ 5501 h 39784"/>
                    <a:gd name="connsiteX16" fmla="*/ 4517 w 27005"/>
                    <a:gd name="connsiteY16" fmla="*/ 2830 h 39784"/>
                    <a:gd name="connsiteX17" fmla="*/ 10478 w 27005"/>
                    <a:gd name="connsiteY17" fmla="*/ 1934 h 39784"/>
                    <a:gd name="connsiteX18" fmla="*/ 17337 w 27005"/>
                    <a:gd name="connsiteY18" fmla="*/ 3676 h 39784"/>
                    <a:gd name="connsiteX19" fmla="*/ 19754 w 27005"/>
                    <a:gd name="connsiteY19" fmla="*/ 8665 h 39784"/>
                    <a:gd name="connsiteX20" fmla="*/ 18019 w 27005"/>
                    <a:gd name="connsiteY20" fmla="*/ 13078 h 39784"/>
                    <a:gd name="connsiteX21" fmla="*/ 12329 w 27005"/>
                    <a:gd name="connsiteY21" fmla="*/ 15469 h 39784"/>
                    <a:gd name="connsiteX22" fmla="*/ 9163 w 27005"/>
                    <a:gd name="connsiteY22" fmla="*/ 16086 h 39784"/>
                    <a:gd name="connsiteX23" fmla="*/ 758 w 27005"/>
                    <a:gd name="connsiteY23" fmla="*/ 19701 h 39784"/>
                    <a:gd name="connsiteX24" fmla="*/ -1832 w 27005"/>
                    <a:gd name="connsiteY24" fmla="*/ 26564 h 39784"/>
                    <a:gd name="connsiteX25" fmla="*/ 1753 w 27005"/>
                    <a:gd name="connsiteY25" fmla="*/ 34576 h 39784"/>
                    <a:gd name="connsiteX26" fmla="*/ 11630 w 27005"/>
                    <a:gd name="connsiteY26" fmla="*/ 37502 h 39784"/>
                    <a:gd name="connsiteX27" fmla="*/ 17131 w 27005"/>
                    <a:gd name="connsiteY27" fmla="*/ 37009 h 39784"/>
                    <a:gd name="connsiteX28" fmla="*/ 22863 w 27005"/>
                    <a:gd name="connsiteY28" fmla="*/ 35554 h 3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7005" h="39784">
                      <a:moveTo>
                        <a:pt x="22863" y="35554"/>
                      </a:moveTo>
                      <a:lnTo>
                        <a:pt x="22863" y="30492"/>
                      </a:lnTo>
                      <a:cubicBezTo>
                        <a:pt x="20895" y="31434"/>
                        <a:pt x="19036" y="32136"/>
                        <a:pt x="17287" y="32596"/>
                      </a:cubicBezTo>
                      <a:cubicBezTo>
                        <a:pt x="15539" y="33061"/>
                        <a:pt x="13850" y="33294"/>
                        <a:pt x="12222" y="33294"/>
                      </a:cubicBezTo>
                      <a:cubicBezTo>
                        <a:pt x="9398" y="33294"/>
                        <a:pt x="7219" y="32746"/>
                        <a:pt x="5684" y="31651"/>
                      </a:cubicBezTo>
                      <a:cubicBezTo>
                        <a:pt x="4149" y="30555"/>
                        <a:pt x="3382" y="28996"/>
                        <a:pt x="3382" y="26975"/>
                      </a:cubicBezTo>
                      <a:cubicBezTo>
                        <a:pt x="3382" y="25276"/>
                        <a:pt x="3892" y="23994"/>
                        <a:pt x="4911" y="23128"/>
                      </a:cubicBezTo>
                      <a:cubicBezTo>
                        <a:pt x="5931" y="22268"/>
                        <a:pt x="7863" y="21573"/>
                        <a:pt x="10709" y="21041"/>
                      </a:cubicBezTo>
                      <a:lnTo>
                        <a:pt x="13842" y="20400"/>
                      </a:lnTo>
                      <a:cubicBezTo>
                        <a:pt x="17712" y="19660"/>
                        <a:pt x="20568" y="18362"/>
                        <a:pt x="22410" y="16505"/>
                      </a:cubicBezTo>
                      <a:cubicBezTo>
                        <a:pt x="24253" y="14647"/>
                        <a:pt x="25174" y="12163"/>
                        <a:pt x="25174" y="9051"/>
                      </a:cubicBezTo>
                      <a:cubicBezTo>
                        <a:pt x="25174" y="5331"/>
                        <a:pt x="23926" y="2512"/>
                        <a:pt x="21432" y="594"/>
                      </a:cubicBezTo>
                      <a:cubicBezTo>
                        <a:pt x="18943" y="-1323"/>
                        <a:pt x="15292" y="-2282"/>
                        <a:pt x="10478" y="-2282"/>
                      </a:cubicBezTo>
                      <a:cubicBezTo>
                        <a:pt x="8664" y="-2282"/>
                        <a:pt x="6731" y="-2077"/>
                        <a:pt x="4681" y="-1666"/>
                      </a:cubicBezTo>
                      <a:cubicBezTo>
                        <a:pt x="2636" y="-1255"/>
                        <a:pt x="517" y="-647"/>
                        <a:pt x="-1676" y="159"/>
                      </a:cubicBezTo>
                      <a:lnTo>
                        <a:pt x="-1676" y="5501"/>
                      </a:lnTo>
                      <a:cubicBezTo>
                        <a:pt x="430" y="4323"/>
                        <a:pt x="2494" y="3432"/>
                        <a:pt x="4517" y="2830"/>
                      </a:cubicBezTo>
                      <a:cubicBezTo>
                        <a:pt x="6539" y="2232"/>
                        <a:pt x="8527" y="1934"/>
                        <a:pt x="10478" y="1934"/>
                      </a:cubicBezTo>
                      <a:cubicBezTo>
                        <a:pt x="13439" y="1934"/>
                        <a:pt x="15725" y="2515"/>
                        <a:pt x="17337" y="3676"/>
                      </a:cubicBezTo>
                      <a:cubicBezTo>
                        <a:pt x="18948" y="4843"/>
                        <a:pt x="19754" y="6506"/>
                        <a:pt x="19754" y="8665"/>
                      </a:cubicBezTo>
                      <a:cubicBezTo>
                        <a:pt x="19754" y="10544"/>
                        <a:pt x="19176" y="12015"/>
                        <a:pt x="18019" y="13078"/>
                      </a:cubicBezTo>
                      <a:cubicBezTo>
                        <a:pt x="16862" y="14141"/>
                        <a:pt x="14966" y="14938"/>
                        <a:pt x="12329" y="15469"/>
                      </a:cubicBezTo>
                      <a:lnTo>
                        <a:pt x="9163" y="16086"/>
                      </a:lnTo>
                      <a:cubicBezTo>
                        <a:pt x="5292" y="16853"/>
                        <a:pt x="2491" y="18058"/>
                        <a:pt x="758" y="19701"/>
                      </a:cubicBezTo>
                      <a:cubicBezTo>
                        <a:pt x="-968" y="21345"/>
                        <a:pt x="-1832" y="23632"/>
                        <a:pt x="-1832" y="26564"/>
                      </a:cubicBezTo>
                      <a:cubicBezTo>
                        <a:pt x="-1832" y="29955"/>
                        <a:pt x="-637" y="32626"/>
                        <a:pt x="1753" y="34576"/>
                      </a:cubicBezTo>
                      <a:cubicBezTo>
                        <a:pt x="4144" y="36527"/>
                        <a:pt x="7436" y="37502"/>
                        <a:pt x="11630" y="37502"/>
                      </a:cubicBezTo>
                      <a:cubicBezTo>
                        <a:pt x="13433" y="37502"/>
                        <a:pt x="15267" y="37338"/>
                        <a:pt x="17131" y="37009"/>
                      </a:cubicBezTo>
                      <a:cubicBezTo>
                        <a:pt x="19001" y="36686"/>
                        <a:pt x="20911" y="36201"/>
                        <a:pt x="22863" y="355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5A850656-53F2-4693-6DC4-E1708AB9526F}"/>
                    </a:ext>
                  </a:extLst>
                </p:cNvPr>
                <p:cNvSpPr/>
                <p:nvPr/>
              </p:nvSpPr>
              <p:spPr>
                <a:xfrm flipV="1">
                  <a:off x="18640796" y="3576995"/>
                  <a:ext cx="25755" cy="40392"/>
                </a:xfrm>
                <a:custGeom>
                  <a:avLst/>
                  <a:gdLst>
                    <a:gd name="connsiteX0" fmla="*/ 2846 w 25755"/>
                    <a:gd name="connsiteY0" fmla="*/ 14176 h 40392"/>
                    <a:gd name="connsiteX1" fmla="*/ 2846 w 25755"/>
                    <a:gd name="connsiteY1" fmla="*/ -1077 h 40392"/>
                    <a:gd name="connsiteX2" fmla="*/ -1907 w 25755"/>
                    <a:gd name="connsiteY2" fmla="*/ -1077 h 40392"/>
                    <a:gd name="connsiteX3" fmla="*/ -1907 w 25755"/>
                    <a:gd name="connsiteY3" fmla="*/ 38625 h 40392"/>
                    <a:gd name="connsiteX4" fmla="*/ 2846 w 25755"/>
                    <a:gd name="connsiteY4" fmla="*/ 38625 h 40392"/>
                    <a:gd name="connsiteX5" fmla="*/ 2846 w 25755"/>
                    <a:gd name="connsiteY5" fmla="*/ 34261 h 40392"/>
                    <a:gd name="connsiteX6" fmla="*/ 6612 w 25755"/>
                    <a:gd name="connsiteY6" fmla="*/ 38066 h 40392"/>
                    <a:gd name="connsiteX7" fmla="*/ 12048 w 25755"/>
                    <a:gd name="connsiteY7" fmla="*/ 39315 h 40392"/>
                    <a:gd name="connsiteX8" fmla="*/ 20567 w 25755"/>
                    <a:gd name="connsiteY8" fmla="*/ 35157 h 40392"/>
                    <a:gd name="connsiteX9" fmla="*/ 23848 w 25755"/>
                    <a:gd name="connsiteY9" fmla="*/ 24219 h 40392"/>
                    <a:gd name="connsiteX10" fmla="*/ 20567 w 25755"/>
                    <a:gd name="connsiteY10" fmla="*/ 13272 h 40392"/>
                    <a:gd name="connsiteX11" fmla="*/ 12048 w 25755"/>
                    <a:gd name="connsiteY11" fmla="*/ 9114 h 40392"/>
                    <a:gd name="connsiteX12" fmla="*/ 6612 w 25755"/>
                    <a:gd name="connsiteY12" fmla="*/ 10363 h 40392"/>
                    <a:gd name="connsiteX13" fmla="*/ 2846 w 25755"/>
                    <a:gd name="connsiteY13" fmla="*/ 14176 h 40392"/>
                    <a:gd name="connsiteX14" fmla="*/ 18939 w 25755"/>
                    <a:gd name="connsiteY14" fmla="*/ 24219 h 40392"/>
                    <a:gd name="connsiteX15" fmla="*/ 16793 w 25755"/>
                    <a:gd name="connsiteY15" fmla="*/ 32396 h 40392"/>
                    <a:gd name="connsiteX16" fmla="*/ 10897 w 25755"/>
                    <a:gd name="connsiteY16" fmla="*/ 35362 h 40392"/>
                    <a:gd name="connsiteX17" fmla="*/ 4992 w 25755"/>
                    <a:gd name="connsiteY17" fmla="*/ 32396 h 40392"/>
                    <a:gd name="connsiteX18" fmla="*/ 2846 w 25755"/>
                    <a:gd name="connsiteY18" fmla="*/ 24219 h 40392"/>
                    <a:gd name="connsiteX19" fmla="*/ 4992 w 25755"/>
                    <a:gd name="connsiteY19" fmla="*/ 16042 h 40392"/>
                    <a:gd name="connsiteX20" fmla="*/ 10897 w 25755"/>
                    <a:gd name="connsiteY20" fmla="*/ 13075 h 40392"/>
                    <a:gd name="connsiteX21" fmla="*/ 16793 w 25755"/>
                    <a:gd name="connsiteY21" fmla="*/ 16042 h 40392"/>
                    <a:gd name="connsiteX22" fmla="*/ 18939 w 25755"/>
                    <a:gd name="connsiteY22" fmla="*/ 24219 h 4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5755" h="40392">
                      <a:moveTo>
                        <a:pt x="2846" y="14176"/>
                      </a:moveTo>
                      <a:lnTo>
                        <a:pt x="2846" y="-1077"/>
                      </a:lnTo>
                      <a:lnTo>
                        <a:pt x="-1907" y="-1077"/>
                      </a:lnTo>
                      <a:lnTo>
                        <a:pt x="-1907" y="38625"/>
                      </a:lnTo>
                      <a:lnTo>
                        <a:pt x="2846" y="38625"/>
                      </a:lnTo>
                      <a:lnTo>
                        <a:pt x="2846" y="34261"/>
                      </a:lnTo>
                      <a:cubicBezTo>
                        <a:pt x="3844" y="35971"/>
                        <a:pt x="5099" y="37239"/>
                        <a:pt x="6612" y="38066"/>
                      </a:cubicBezTo>
                      <a:cubicBezTo>
                        <a:pt x="8131" y="38899"/>
                        <a:pt x="9943" y="39315"/>
                        <a:pt x="12048" y="39315"/>
                      </a:cubicBezTo>
                      <a:cubicBezTo>
                        <a:pt x="15546" y="39315"/>
                        <a:pt x="18385" y="37929"/>
                        <a:pt x="20567" y="35157"/>
                      </a:cubicBezTo>
                      <a:cubicBezTo>
                        <a:pt x="22755" y="32385"/>
                        <a:pt x="23848" y="28739"/>
                        <a:pt x="23848" y="24219"/>
                      </a:cubicBezTo>
                      <a:cubicBezTo>
                        <a:pt x="23848" y="19699"/>
                        <a:pt x="22755" y="16050"/>
                        <a:pt x="20567" y="13272"/>
                      </a:cubicBezTo>
                      <a:cubicBezTo>
                        <a:pt x="18385" y="10500"/>
                        <a:pt x="15546" y="9114"/>
                        <a:pt x="12048" y="9114"/>
                      </a:cubicBezTo>
                      <a:cubicBezTo>
                        <a:pt x="9943" y="9114"/>
                        <a:pt x="8131" y="9530"/>
                        <a:pt x="6612" y="10363"/>
                      </a:cubicBezTo>
                      <a:cubicBezTo>
                        <a:pt x="5099" y="11196"/>
                        <a:pt x="3844" y="12467"/>
                        <a:pt x="2846" y="14176"/>
                      </a:cubicBezTo>
                      <a:close/>
                      <a:moveTo>
                        <a:pt x="18939" y="24219"/>
                      </a:moveTo>
                      <a:cubicBezTo>
                        <a:pt x="18939" y="27692"/>
                        <a:pt x="18224" y="30418"/>
                        <a:pt x="16793" y="32396"/>
                      </a:cubicBezTo>
                      <a:cubicBezTo>
                        <a:pt x="15362" y="34374"/>
                        <a:pt x="13397" y="35362"/>
                        <a:pt x="10897" y="35362"/>
                      </a:cubicBezTo>
                      <a:cubicBezTo>
                        <a:pt x="8391" y="35362"/>
                        <a:pt x="6423" y="34374"/>
                        <a:pt x="4992" y="32396"/>
                      </a:cubicBezTo>
                      <a:cubicBezTo>
                        <a:pt x="3561" y="30418"/>
                        <a:pt x="2846" y="27692"/>
                        <a:pt x="2846" y="24219"/>
                      </a:cubicBezTo>
                      <a:cubicBezTo>
                        <a:pt x="2846" y="20745"/>
                        <a:pt x="3561" y="18019"/>
                        <a:pt x="4992" y="16042"/>
                      </a:cubicBezTo>
                      <a:cubicBezTo>
                        <a:pt x="6423" y="14064"/>
                        <a:pt x="8391" y="13075"/>
                        <a:pt x="10897" y="13075"/>
                      </a:cubicBezTo>
                      <a:cubicBezTo>
                        <a:pt x="13397" y="13075"/>
                        <a:pt x="15362" y="14064"/>
                        <a:pt x="16793" y="16042"/>
                      </a:cubicBezTo>
                      <a:cubicBezTo>
                        <a:pt x="18224" y="18019"/>
                        <a:pt x="18939" y="20745"/>
                        <a:pt x="18939" y="242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1064AB06-44E7-AECE-AE89-A3EF28F77021}"/>
                    </a:ext>
                  </a:extLst>
                </p:cNvPr>
                <p:cNvSpPr/>
                <p:nvPr/>
              </p:nvSpPr>
              <p:spPr>
                <a:xfrm flipV="1">
                  <a:off x="18672329" y="3576995"/>
                  <a:ext cx="26676" cy="30201"/>
                </a:xfrm>
                <a:custGeom>
                  <a:avLst/>
                  <a:gdLst>
                    <a:gd name="connsiteX0" fmla="*/ 24949 w 26676"/>
                    <a:gd name="connsiteY0" fmla="*/ 14615 h 30201"/>
                    <a:gd name="connsiteX1" fmla="*/ 24949 w 26676"/>
                    <a:gd name="connsiteY1" fmla="*/ 12306 h 30201"/>
                    <a:gd name="connsiteX2" fmla="*/ 3206 w 26676"/>
                    <a:gd name="connsiteY2" fmla="*/ 12306 h 30201"/>
                    <a:gd name="connsiteX3" fmla="*/ 6150 w 26676"/>
                    <a:gd name="connsiteY3" fmla="*/ 4868 h 30201"/>
                    <a:gd name="connsiteX4" fmla="*/ 13485 w 26676"/>
                    <a:gd name="connsiteY4" fmla="*/ 2312 h 30201"/>
                    <a:gd name="connsiteX5" fmla="*/ 18765 w 26676"/>
                    <a:gd name="connsiteY5" fmla="*/ 2978 h 30201"/>
                    <a:gd name="connsiteX6" fmla="*/ 23847 w 26676"/>
                    <a:gd name="connsiteY6" fmla="*/ 4983 h 30201"/>
                    <a:gd name="connsiteX7" fmla="*/ 23847 w 26676"/>
                    <a:gd name="connsiteY7" fmla="*/ 513 h 30201"/>
                    <a:gd name="connsiteX8" fmla="*/ 18625 w 26676"/>
                    <a:gd name="connsiteY8" fmla="*/ -1131 h 30201"/>
                    <a:gd name="connsiteX9" fmla="*/ 13206 w 26676"/>
                    <a:gd name="connsiteY9" fmla="*/ -1698 h 30201"/>
                    <a:gd name="connsiteX10" fmla="*/ 2293 w 26676"/>
                    <a:gd name="connsiteY10" fmla="*/ 2304 h 30201"/>
                    <a:gd name="connsiteX11" fmla="*/ -1728 w 26676"/>
                    <a:gd name="connsiteY11" fmla="*/ 13152 h 30201"/>
                    <a:gd name="connsiteX12" fmla="*/ 2088 w 26676"/>
                    <a:gd name="connsiteY12" fmla="*/ 24354 h 30201"/>
                    <a:gd name="connsiteX13" fmla="*/ 12383 w 26676"/>
                    <a:gd name="connsiteY13" fmla="*/ 28504 h 30201"/>
                    <a:gd name="connsiteX14" fmla="*/ 21569 w 26676"/>
                    <a:gd name="connsiteY14" fmla="*/ 24764 h 30201"/>
                    <a:gd name="connsiteX15" fmla="*/ 24949 w 26676"/>
                    <a:gd name="connsiteY15" fmla="*/ 14615 h 30201"/>
                    <a:gd name="connsiteX16" fmla="*/ 20220 w 26676"/>
                    <a:gd name="connsiteY16" fmla="*/ 16004 h 30201"/>
                    <a:gd name="connsiteX17" fmla="*/ 18049 w 26676"/>
                    <a:gd name="connsiteY17" fmla="*/ 22184 h 30201"/>
                    <a:gd name="connsiteX18" fmla="*/ 12433 w 26676"/>
                    <a:gd name="connsiteY18" fmla="*/ 24501 h 30201"/>
                    <a:gd name="connsiteX19" fmla="*/ 6101 w 26676"/>
                    <a:gd name="connsiteY19" fmla="*/ 22266 h 30201"/>
                    <a:gd name="connsiteX20" fmla="*/ 3362 w 26676"/>
                    <a:gd name="connsiteY20" fmla="*/ 15971 h 30201"/>
                    <a:gd name="connsiteX21" fmla="*/ 20220 w 26676"/>
                    <a:gd name="connsiteY21" fmla="*/ 16004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6676" h="30201">
                      <a:moveTo>
                        <a:pt x="24949" y="14615"/>
                      </a:moveTo>
                      <a:lnTo>
                        <a:pt x="24949" y="12306"/>
                      </a:lnTo>
                      <a:lnTo>
                        <a:pt x="3206" y="12306"/>
                      </a:lnTo>
                      <a:cubicBezTo>
                        <a:pt x="3415" y="9051"/>
                        <a:pt x="4396" y="6572"/>
                        <a:pt x="6150" y="4868"/>
                      </a:cubicBezTo>
                      <a:cubicBezTo>
                        <a:pt x="7904" y="3164"/>
                        <a:pt x="10350" y="2312"/>
                        <a:pt x="13485" y="2312"/>
                      </a:cubicBezTo>
                      <a:cubicBezTo>
                        <a:pt x="15300" y="2312"/>
                        <a:pt x="17060" y="2534"/>
                        <a:pt x="18765" y="2978"/>
                      </a:cubicBezTo>
                      <a:cubicBezTo>
                        <a:pt x="20470" y="3422"/>
                        <a:pt x="22164" y="4090"/>
                        <a:pt x="23847" y="4983"/>
                      </a:cubicBezTo>
                      <a:lnTo>
                        <a:pt x="23847" y="513"/>
                      </a:lnTo>
                      <a:cubicBezTo>
                        <a:pt x="22147" y="-205"/>
                        <a:pt x="20407" y="-753"/>
                        <a:pt x="18625" y="-1131"/>
                      </a:cubicBezTo>
                      <a:cubicBezTo>
                        <a:pt x="16843" y="-1509"/>
                        <a:pt x="15037" y="-1698"/>
                        <a:pt x="13206" y="-1698"/>
                      </a:cubicBezTo>
                      <a:cubicBezTo>
                        <a:pt x="8612" y="-1698"/>
                        <a:pt x="4974" y="-364"/>
                        <a:pt x="2293" y="2304"/>
                      </a:cubicBezTo>
                      <a:cubicBezTo>
                        <a:pt x="-387" y="4978"/>
                        <a:pt x="-1728" y="8594"/>
                        <a:pt x="-1728" y="13152"/>
                      </a:cubicBezTo>
                      <a:cubicBezTo>
                        <a:pt x="-1728" y="17859"/>
                        <a:pt x="-456" y="21592"/>
                        <a:pt x="2088" y="24354"/>
                      </a:cubicBezTo>
                      <a:cubicBezTo>
                        <a:pt x="4632" y="27120"/>
                        <a:pt x="8063" y="28504"/>
                        <a:pt x="12383" y="28504"/>
                      </a:cubicBezTo>
                      <a:cubicBezTo>
                        <a:pt x="16254" y="28504"/>
                        <a:pt x="19316" y="27257"/>
                        <a:pt x="21569" y="24764"/>
                      </a:cubicBezTo>
                      <a:cubicBezTo>
                        <a:pt x="23822" y="22277"/>
                        <a:pt x="24949" y="18894"/>
                        <a:pt x="24949" y="14615"/>
                      </a:cubicBezTo>
                      <a:close/>
                      <a:moveTo>
                        <a:pt x="20220" y="16004"/>
                      </a:moveTo>
                      <a:cubicBezTo>
                        <a:pt x="20187" y="18584"/>
                        <a:pt x="19464" y="20644"/>
                        <a:pt x="18049" y="22184"/>
                      </a:cubicBezTo>
                      <a:cubicBezTo>
                        <a:pt x="16635" y="23729"/>
                        <a:pt x="14763" y="24501"/>
                        <a:pt x="12433" y="24501"/>
                      </a:cubicBezTo>
                      <a:cubicBezTo>
                        <a:pt x="9796" y="24501"/>
                        <a:pt x="7685" y="23756"/>
                        <a:pt x="6101" y="22266"/>
                      </a:cubicBezTo>
                      <a:cubicBezTo>
                        <a:pt x="4516" y="20776"/>
                        <a:pt x="3604" y="18678"/>
                        <a:pt x="3362" y="15971"/>
                      </a:cubicBezTo>
                      <a:lnTo>
                        <a:pt x="20220" y="160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C3BEDB6F-7AC3-ACE4-7D6A-0D3FD9C0B30D}"/>
                    </a:ext>
                  </a:extLst>
                </p:cNvPr>
                <p:cNvSpPr/>
                <p:nvPr/>
              </p:nvSpPr>
              <p:spPr>
                <a:xfrm flipV="1">
                  <a:off x="18704708" y="3576995"/>
                  <a:ext cx="22770" cy="30201"/>
                </a:xfrm>
                <a:custGeom>
                  <a:avLst/>
                  <a:gdLst>
                    <a:gd name="connsiteX0" fmla="*/ 21287 w 22770"/>
                    <a:gd name="connsiteY0" fmla="*/ 26712 h 30201"/>
                    <a:gd name="connsiteX1" fmla="*/ 21287 w 22770"/>
                    <a:gd name="connsiteY1" fmla="*/ 22291 h 30201"/>
                    <a:gd name="connsiteX2" fmla="*/ 17266 w 22770"/>
                    <a:gd name="connsiteY2" fmla="*/ 23951 h 30201"/>
                    <a:gd name="connsiteX3" fmla="*/ 13195 w 22770"/>
                    <a:gd name="connsiteY3" fmla="*/ 24501 h 30201"/>
                    <a:gd name="connsiteX4" fmla="*/ 6041 w 22770"/>
                    <a:gd name="connsiteY4" fmla="*/ 21584 h 30201"/>
                    <a:gd name="connsiteX5" fmla="*/ 3500 w 22770"/>
                    <a:gd name="connsiteY5" fmla="*/ 13407 h 30201"/>
                    <a:gd name="connsiteX6" fmla="*/ 6041 w 22770"/>
                    <a:gd name="connsiteY6" fmla="*/ 5222 h 30201"/>
                    <a:gd name="connsiteX7" fmla="*/ 13195 w 22770"/>
                    <a:gd name="connsiteY7" fmla="*/ 2312 h 30201"/>
                    <a:gd name="connsiteX8" fmla="*/ 17266 w 22770"/>
                    <a:gd name="connsiteY8" fmla="*/ 2863 h 30201"/>
                    <a:gd name="connsiteX9" fmla="*/ 21287 w 22770"/>
                    <a:gd name="connsiteY9" fmla="*/ 4523 h 30201"/>
                    <a:gd name="connsiteX10" fmla="*/ 21287 w 22770"/>
                    <a:gd name="connsiteY10" fmla="*/ 151 h 30201"/>
                    <a:gd name="connsiteX11" fmla="*/ 17184 w 22770"/>
                    <a:gd name="connsiteY11" fmla="*/ -1230 h 30201"/>
                    <a:gd name="connsiteX12" fmla="*/ 12677 w 22770"/>
                    <a:gd name="connsiteY12" fmla="*/ -1698 h 30201"/>
                    <a:gd name="connsiteX13" fmla="*/ 2340 w 22770"/>
                    <a:gd name="connsiteY13" fmla="*/ 2386 h 30201"/>
                    <a:gd name="connsiteX14" fmla="*/ -1483 w 22770"/>
                    <a:gd name="connsiteY14" fmla="*/ 13407 h 30201"/>
                    <a:gd name="connsiteX15" fmla="*/ 2382 w 22770"/>
                    <a:gd name="connsiteY15" fmla="*/ 24469 h 30201"/>
                    <a:gd name="connsiteX16" fmla="*/ 12990 w 22770"/>
                    <a:gd name="connsiteY16" fmla="*/ 28504 h 30201"/>
                    <a:gd name="connsiteX17" fmla="*/ 17249 w 22770"/>
                    <a:gd name="connsiteY17" fmla="*/ 28052 h 30201"/>
                    <a:gd name="connsiteX18" fmla="*/ 21287 w 22770"/>
                    <a:gd name="connsiteY18" fmla="*/ 26712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770" h="30201">
                      <a:moveTo>
                        <a:pt x="21287" y="26712"/>
                      </a:moveTo>
                      <a:lnTo>
                        <a:pt x="21287" y="22291"/>
                      </a:lnTo>
                      <a:cubicBezTo>
                        <a:pt x="19949" y="23030"/>
                        <a:pt x="18609" y="23584"/>
                        <a:pt x="17266" y="23951"/>
                      </a:cubicBezTo>
                      <a:cubicBezTo>
                        <a:pt x="15923" y="24318"/>
                        <a:pt x="14566" y="24501"/>
                        <a:pt x="13195" y="24501"/>
                      </a:cubicBezTo>
                      <a:cubicBezTo>
                        <a:pt x="10125" y="24501"/>
                        <a:pt x="7740" y="23529"/>
                        <a:pt x="6041" y="21584"/>
                      </a:cubicBezTo>
                      <a:cubicBezTo>
                        <a:pt x="4347" y="19645"/>
                        <a:pt x="3500" y="16919"/>
                        <a:pt x="3500" y="13407"/>
                      </a:cubicBezTo>
                      <a:cubicBezTo>
                        <a:pt x="3500" y="9895"/>
                        <a:pt x="4347" y="7167"/>
                        <a:pt x="6041" y="5222"/>
                      </a:cubicBezTo>
                      <a:cubicBezTo>
                        <a:pt x="7740" y="3282"/>
                        <a:pt x="10125" y="2312"/>
                        <a:pt x="13195" y="2312"/>
                      </a:cubicBezTo>
                      <a:cubicBezTo>
                        <a:pt x="14566" y="2312"/>
                        <a:pt x="15923" y="2496"/>
                        <a:pt x="17266" y="2863"/>
                      </a:cubicBezTo>
                      <a:cubicBezTo>
                        <a:pt x="18609" y="3230"/>
                        <a:pt x="19949" y="3784"/>
                        <a:pt x="21287" y="4523"/>
                      </a:cubicBezTo>
                      <a:lnTo>
                        <a:pt x="21287" y="151"/>
                      </a:lnTo>
                      <a:cubicBezTo>
                        <a:pt x="19966" y="-463"/>
                        <a:pt x="18598" y="-923"/>
                        <a:pt x="17184" y="-1230"/>
                      </a:cubicBezTo>
                      <a:cubicBezTo>
                        <a:pt x="15775" y="-1542"/>
                        <a:pt x="14273" y="-1698"/>
                        <a:pt x="12677" y="-1698"/>
                      </a:cubicBezTo>
                      <a:cubicBezTo>
                        <a:pt x="8341" y="-1698"/>
                        <a:pt x="4895" y="-336"/>
                        <a:pt x="2340" y="2386"/>
                      </a:cubicBezTo>
                      <a:cubicBezTo>
                        <a:pt x="-209" y="5109"/>
                        <a:pt x="-1483" y="8783"/>
                        <a:pt x="-1483" y="13407"/>
                      </a:cubicBezTo>
                      <a:cubicBezTo>
                        <a:pt x="-1483" y="18097"/>
                        <a:pt x="-195" y="21784"/>
                        <a:pt x="2382" y="24469"/>
                      </a:cubicBezTo>
                      <a:cubicBezTo>
                        <a:pt x="4964" y="27159"/>
                        <a:pt x="8500" y="28504"/>
                        <a:pt x="12990" y="28504"/>
                      </a:cubicBezTo>
                      <a:cubicBezTo>
                        <a:pt x="14442" y="28504"/>
                        <a:pt x="15862" y="28353"/>
                        <a:pt x="17249" y="28052"/>
                      </a:cubicBezTo>
                      <a:cubicBezTo>
                        <a:pt x="18636" y="27756"/>
                        <a:pt x="19982" y="27309"/>
                        <a:pt x="21287" y="2671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DE56B419-B466-7049-3B1F-6C08F2C3B984}"/>
                    </a:ext>
                  </a:extLst>
                </p:cNvPr>
                <p:cNvSpPr/>
                <p:nvPr/>
              </p:nvSpPr>
              <p:spPr>
                <a:xfrm flipV="1">
                  <a:off x="18732155" y="3569516"/>
                  <a:ext cx="17959" cy="36932"/>
                </a:xfrm>
                <a:custGeom>
                  <a:avLst/>
                  <a:gdLst>
                    <a:gd name="connsiteX0" fmla="*/ 7219 w 17959"/>
                    <a:gd name="connsiteY0" fmla="*/ 34733 h 36932"/>
                    <a:gd name="connsiteX1" fmla="*/ 7219 w 17959"/>
                    <a:gd name="connsiteY1" fmla="*/ 26564 h 36932"/>
                    <a:gd name="connsiteX2" fmla="*/ 16956 w 17959"/>
                    <a:gd name="connsiteY2" fmla="*/ 26564 h 36932"/>
                    <a:gd name="connsiteX3" fmla="*/ 16956 w 17959"/>
                    <a:gd name="connsiteY3" fmla="*/ 22891 h 36932"/>
                    <a:gd name="connsiteX4" fmla="*/ 7219 w 17959"/>
                    <a:gd name="connsiteY4" fmla="*/ 22891 h 36932"/>
                    <a:gd name="connsiteX5" fmla="*/ 7219 w 17959"/>
                    <a:gd name="connsiteY5" fmla="*/ 7276 h 36932"/>
                    <a:gd name="connsiteX6" fmla="*/ 8181 w 17959"/>
                    <a:gd name="connsiteY6" fmla="*/ 2756 h 36932"/>
                    <a:gd name="connsiteX7" fmla="*/ 12104 w 17959"/>
                    <a:gd name="connsiteY7" fmla="*/ 1754 h 36932"/>
                    <a:gd name="connsiteX8" fmla="*/ 16956 w 17959"/>
                    <a:gd name="connsiteY8" fmla="*/ 1754 h 36932"/>
                    <a:gd name="connsiteX9" fmla="*/ 16956 w 17959"/>
                    <a:gd name="connsiteY9" fmla="*/ -2199 h 36932"/>
                    <a:gd name="connsiteX10" fmla="*/ 12104 w 17959"/>
                    <a:gd name="connsiteY10" fmla="*/ -2199 h 36932"/>
                    <a:gd name="connsiteX11" fmla="*/ 4547 w 17959"/>
                    <a:gd name="connsiteY11" fmla="*/ -161 h 36932"/>
                    <a:gd name="connsiteX12" fmla="*/ 2466 w 17959"/>
                    <a:gd name="connsiteY12" fmla="*/ 7276 h 36932"/>
                    <a:gd name="connsiteX13" fmla="*/ 2466 w 17959"/>
                    <a:gd name="connsiteY13" fmla="*/ 22891 h 36932"/>
                    <a:gd name="connsiteX14" fmla="*/ -1004 w 17959"/>
                    <a:gd name="connsiteY14" fmla="*/ 22891 h 36932"/>
                    <a:gd name="connsiteX15" fmla="*/ -1004 w 17959"/>
                    <a:gd name="connsiteY15" fmla="*/ 26564 h 36932"/>
                    <a:gd name="connsiteX16" fmla="*/ 2466 w 17959"/>
                    <a:gd name="connsiteY16" fmla="*/ 26564 h 36932"/>
                    <a:gd name="connsiteX17" fmla="*/ 2466 w 17959"/>
                    <a:gd name="connsiteY17" fmla="*/ 34733 h 36932"/>
                    <a:gd name="connsiteX18" fmla="*/ 7219 w 17959"/>
                    <a:gd name="connsiteY18" fmla="*/ 34733 h 36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959" h="36932">
                      <a:moveTo>
                        <a:pt x="7219" y="34733"/>
                      </a:moveTo>
                      <a:lnTo>
                        <a:pt x="7219" y="26564"/>
                      </a:lnTo>
                      <a:lnTo>
                        <a:pt x="16956" y="26564"/>
                      </a:lnTo>
                      <a:lnTo>
                        <a:pt x="16956" y="22891"/>
                      </a:lnTo>
                      <a:lnTo>
                        <a:pt x="7219" y="22891"/>
                      </a:lnTo>
                      <a:lnTo>
                        <a:pt x="7219" y="7276"/>
                      </a:lnTo>
                      <a:cubicBezTo>
                        <a:pt x="7219" y="4931"/>
                        <a:pt x="7540" y="3425"/>
                        <a:pt x="8181" y="2756"/>
                      </a:cubicBezTo>
                      <a:cubicBezTo>
                        <a:pt x="8823" y="2088"/>
                        <a:pt x="10130" y="1754"/>
                        <a:pt x="12104" y="1754"/>
                      </a:cubicBezTo>
                      <a:lnTo>
                        <a:pt x="16956" y="1754"/>
                      </a:lnTo>
                      <a:lnTo>
                        <a:pt x="16956" y="-2199"/>
                      </a:lnTo>
                      <a:lnTo>
                        <a:pt x="12104" y="-2199"/>
                      </a:lnTo>
                      <a:cubicBezTo>
                        <a:pt x="8453" y="-2199"/>
                        <a:pt x="5934" y="-1520"/>
                        <a:pt x="4547" y="-161"/>
                      </a:cubicBezTo>
                      <a:cubicBezTo>
                        <a:pt x="3160" y="1203"/>
                        <a:pt x="2466" y="3682"/>
                        <a:pt x="2466" y="7276"/>
                      </a:cubicBezTo>
                      <a:lnTo>
                        <a:pt x="2466" y="22891"/>
                      </a:lnTo>
                      <a:lnTo>
                        <a:pt x="-1004" y="22891"/>
                      </a:lnTo>
                      <a:lnTo>
                        <a:pt x="-1004" y="26564"/>
                      </a:lnTo>
                      <a:lnTo>
                        <a:pt x="2466" y="26564"/>
                      </a:lnTo>
                      <a:lnTo>
                        <a:pt x="2466" y="34733"/>
                      </a:lnTo>
                      <a:lnTo>
                        <a:pt x="7219" y="347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FED7EB09-29B2-677F-8DDA-083A7504B63C}"/>
                    </a:ext>
                  </a:extLst>
                </p:cNvPr>
                <p:cNvSpPr/>
                <p:nvPr/>
              </p:nvSpPr>
              <p:spPr>
                <a:xfrm flipV="1">
                  <a:off x="18756154" y="3576995"/>
                  <a:ext cx="16857" cy="29453"/>
                </a:xfrm>
                <a:custGeom>
                  <a:avLst/>
                  <a:gdLst>
                    <a:gd name="connsiteX0" fmla="*/ 15517 w 16857"/>
                    <a:gd name="connsiteY0" fmla="*/ 22607 h 29453"/>
                    <a:gd name="connsiteX1" fmla="*/ 13782 w 16857"/>
                    <a:gd name="connsiteY1" fmla="*/ 23281 h 29453"/>
                    <a:gd name="connsiteX2" fmla="*/ 11718 w 16857"/>
                    <a:gd name="connsiteY2" fmla="*/ 23503 h 29453"/>
                    <a:gd name="connsiteX3" fmla="*/ 5559 w 16857"/>
                    <a:gd name="connsiteY3" fmla="*/ 20897 h 29453"/>
                    <a:gd name="connsiteX4" fmla="*/ 3412 w 16857"/>
                    <a:gd name="connsiteY4" fmla="*/ 13411 h 29453"/>
                    <a:gd name="connsiteX5" fmla="*/ 3412 w 16857"/>
                    <a:gd name="connsiteY5" fmla="*/ -1744 h 29453"/>
                    <a:gd name="connsiteX6" fmla="*/ -1341 w 16857"/>
                    <a:gd name="connsiteY6" fmla="*/ -1744 h 29453"/>
                    <a:gd name="connsiteX7" fmla="*/ -1341 w 16857"/>
                    <a:gd name="connsiteY7" fmla="*/ 27020 h 29453"/>
                    <a:gd name="connsiteX8" fmla="*/ 3412 w 16857"/>
                    <a:gd name="connsiteY8" fmla="*/ 27020 h 29453"/>
                    <a:gd name="connsiteX9" fmla="*/ 3412 w 16857"/>
                    <a:gd name="connsiteY9" fmla="*/ 22549 h 29453"/>
                    <a:gd name="connsiteX10" fmla="*/ 7294 w 16857"/>
                    <a:gd name="connsiteY10" fmla="*/ 26436 h 29453"/>
                    <a:gd name="connsiteX11" fmla="*/ 13108 w 16857"/>
                    <a:gd name="connsiteY11" fmla="*/ 27710 h 29453"/>
                    <a:gd name="connsiteX12" fmla="*/ 14185 w 16857"/>
                    <a:gd name="connsiteY12" fmla="*/ 27645 h 29453"/>
                    <a:gd name="connsiteX13" fmla="*/ 15492 w 16857"/>
                    <a:gd name="connsiteY13" fmla="*/ 27456 h 29453"/>
                    <a:gd name="connsiteX14" fmla="*/ 15517 w 16857"/>
                    <a:gd name="connsiteY14" fmla="*/ 22607 h 29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57" h="29453">
                      <a:moveTo>
                        <a:pt x="15517" y="22607"/>
                      </a:moveTo>
                      <a:cubicBezTo>
                        <a:pt x="14985" y="22914"/>
                        <a:pt x="14407" y="23138"/>
                        <a:pt x="13782" y="23281"/>
                      </a:cubicBezTo>
                      <a:cubicBezTo>
                        <a:pt x="13157" y="23429"/>
                        <a:pt x="12469" y="23503"/>
                        <a:pt x="11718" y="23503"/>
                      </a:cubicBezTo>
                      <a:cubicBezTo>
                        <a:pt x="9043" y="23503"/>
                        <a:pt x="6989" y="22634"/>
                        <a:pt x="5559" y="20897"/>
                      </a:cubicBezTo>
                      <a:cubicBezTo>
                        <a:pt x="4128" y="19161"/>
                        <a:pt x="3412" y="16665"/>
                        <a:pt x="3412" y="13411"/>
                      </a:cubicBezTo>
                      <a:lnTo>
                        <a:pt x="3412" y="-1744"/>
                      </a:lnTo>
                      <a:lnTo>
                        <a:pt x="-1341" y="-1744"/>
                      </a:lnTo>
                      <a:lnTo>
                        <a:pt x="-1341" y="27020"/>
                      </a:lnTo>
                      <a:lnTo>
                        <a:pt x="3412" y="27020"/>
                      </a:lnTo>
                      <a:lnTo>
                        <a:pt x="3412" y="22549"/>
                      </a:lnTo>
                      <a:cubicBezTo>
                        <a:pt x="4410" y="24297"/>
                        <a:pt x="5704" y="25593"/>
                        <a:pt x="7294" y="26436"/>
                      </a:cubicBezTo>
                      <a:cubicBezTo>
                        <a:pt x="8889" y="27286"/>
                        <a:pt x="10827" y="27710"/>
                        <a:pt x="13108" y="27710"/>
                      </a:cubicBezTo>
                      <a:cubicBezTo>
                        <a:pt x="13431" y="27710"/>
                        <a:pt x="13790" y="27688"/>
                        <a:pt x="14185" y="27645"/>
                      </a:cubicBezTo>
                      <a:cubicBezTo>
                        <a:pt x="14580" y="27606"/>
                        <a:pt x="15015" y="27543"/>
                        <a:pt x="15492" y="27456"/>
                      </a:cubicBezTo>
                      <a:lnTo>
                        <a:pt x="15517" y="226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8533C3C0-A45B-FD60-F900-2E82A19B47C0}"/>
                    </a:ext>
                  </a:extLst>
                </p:cNvPr>
                <p:cNvSpPr/>
                <p:nvPr/>
              </p:nvSpPr>
              <p:spPr>
                <a:xfrm flipV="1">
                  <a:off x="18777487" y="3576995"/>
                  <a:ext cx="24102" cy="30201"/>
                </a:xfrm>
                <a:custGeom>
                  <a:avLst/>
                  <a:gdLst>
                    <a:gd name="connsiteX0" fmla="*/ -1739 w 24102"/>
                    <a:gd name="connsiteY0" fmla="*/ 10399 h 30201"/>
                    <a:gd name="connsiteX1" fmla="*/ -1739 w 24102"/>
                    <a:gd name="connsiteY1" fmla="*/ 27813 h 30201"/>
                    <a:gd name="connsiteX2" fmla="*/ 2990 w 24102"/>
                    <a:gd name="connsiteY2" fmla="*/ 27813 h 30201"/>
                    <a:gd name="connsiteX3" fmla="*/ 2990 w 24102"/>
                    <a:gd name="connsiteY3" fmla="*/ 10580 h 30201"/>
                    <a:gd name="connsiteX4" fmla="*/ 4577 w 24102"/>
                    <a:gd name="connsiteY4" fmla="*/ 4449 h 30201"/>
                    <a:gd name="connsiteX5" fmla="*/ 9363 w 24102"/>
                    <a:gd name="connsiteY5" fmla="*/ 2411 h 30201"/>
                    <a:gd name="connsiteX6" fmla="*/ 15407 w 24102"/>
                    <a:gd name="connsiteY6" fmla="*/ 4852 h 30201"/>
                    <a:gd name="connsiteX7" fmla="*/ 17636 w 24102"/>
                    <a:gd name="connsiteY7" fmla="*/ 11509 h 30201"/>
                    <a:gd name="connsiteX8" fmla="*/ 17636 w 24102"/>
                    <a:gd name="connsiteY8" fmla="*/ 27813 h 30201"/>
                    <a:gd name="connsiteX9" fmla="*/ 22364 w 24102"/>
                    <a:gd name="connsiteY9" fmla="*/ 27813 h 30201"/>
                    <a:gd name="connsiteX10" fmla="*/ 22364 w 24102"/>
                    <a:gd name="connsiteY10" fmla="*/ -950 h 30201"/>
                    <a:gd name="connsiteX11" fmla="*/ 17636 w 24102"/>
                    <a:gd name="connsiteY11" fmla="*/ -950 h 30201"/>
                    <a:gd name="connsiteX12" fmla="*/ 17636 w 24102"/>
                    <a:gd name="connsiteY12" fmla="*/ 3471 h 30201"/>
                    <a:gd name="connsiteX13" fmla="*/ 13639 w 24102"/>
                    <a:gd name="connsiteY13" fmla="*/ -424 h 30201"/>
                    <a:gd name="connsiteX14" fmla="*/ 8360 w 24102"/>
                    <a:gd name="connsiteY14" fmla="*/ -1698 h 30201"/>
                    <a:gd name="connsiteX15" fmla="*/ 827 w 24102"/>
                    <a:gd name="connsiteY15" fmla="*/ 1384 h 30201"/>
                    <a:gd name="connsiteX16" fmla="*/ -1739 w 24102"/>
                    <a:gd name="connsiteY16" fmla="*/ 10399 h 30201"/>
                    <a:gd name="connsiteX17" fmla="*/ 10161 w 24102"/>
                    <a:gd name="connsiteY17" fmla="*/ 28504 h 30201"/>
                    <a:gd name="connsiteX18" fmla="*/ 10161 w 24102"/>
                    <a:gd name="connsiteY18" fmla="*/ 28504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102" h="30201">
                      <a:moveTo>
                        <a:pt x="-1739" y="10399"/>
                      </a:moveTo>
                      <a:lnTo>
                        <a:pt x="-1739" y="27813"/>
                      </a:lnTo>
                      <a:lnTo>
                        <a:pt x="2990" y="27813"/>
                      </a:lnTo>
                      <a:lnTo>
                        <a:pt x="2990" y="10580"/>
                      </a:lnTo>
                      <a:cubicBezTo>
                        <a:pt x="2990" y="7857"/>
                        <a:pt x="3519" y="5813"/>
                        <a:pt x="4577" y="4449"/>
                      </a:cubicBezTo>
                      <a:cubicBezTo>
                        <a:pt x="5640" y="3090"/>
                        <a:pt x="7236" y="2411"/>
                        <a:pt x="9363" y="2411"/>
                      </a:cubicBezTo>
                      <a:cubicBezTo>
                        <a:pt x="11912" y="2411"/>
                        <a:pt x="13927" y="3225"/>
                        <a:pt x="15407" y="4852"/>
                      </a:cubicBezTo>
                      <a:cubicBezTo>
                        <a:pt x="16893" y="6479"/>
                        <a:pt x="17636" y="8698"/>
                        <a:pt x="17636" y="11509"/>
                      </a:cubicBezTo>
                      <a:lnTo>
                        <a:pt x="17636" y="27813"/>
                      </a:lnTo>
                      <a:lnTo>
                        <a:pt x="22364" y="27813"/>
                      </a:lnTo>
                      <a:lnTo>
                        <a:pt x="22364" y="-950"/>
                      </a:lnTo>
                      <a:lnTo>
                        <a:pt x="17636" y="-950"/>
                      </a:lnTo>
                      <a:lnTo>
                        <a:pt x="17636" y="3471"/>
                      </a:lnTo>
                      <a:cubicBezTo>
                        <a:pt x="16490" y="1724"/>
                        <a:pt x="15158" y="425"/>
                        <a:pt x="13639" y="-424"/>
                      </a:cubicBezTo>
                      <a:cubicBezTo>
                        <a:pt x="12126" y="-1273"/>
                        <a:pt x="10366" y="-1698"/>
                        <a:pt x="8360" y="-1698"/>
                      </a:cubicBezTo>
                      <a:cubicBezTo>
                        <a:pt x="5054" y="-1698"/>
                        <a:pt x="2543" y="-671"/>
                        <a:pt x="827" y="1384"/>
                      </a:cubicBezTo>
                      <a:cubicBezTo>
                        <a:pt x="-883" y="3438"/>
                        <a:pt x="-1739" y="6443"/>
                        <a:pt x="-1739" y="10399"/>
                      </a:cubicBezTo>
                      <a:close/>
                      <a:moveTo>
                        <a:pt x="10161" y="28504"/>
                      </a:moveTo>
                      <a:lnTo>
                        <a:pt x="10161" y="285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203F8CD4-C5DB-9B69-5281-D81F3F3E9FE9}"/>
                    </a:ext>
                  </a:extLst>
                </p:cNvPr>
                <p:cNvSpPr/>
                <p:nvPr/>
              </p:nvSpPr>
              <p:spPr>
                <a:xfrm flipV="1">
                  <a:off x="18811148" y="3576995"/>
                  <a:ext cx="42021" cy="29453"/>
                </a:xfrm>
                <a:custGeom>
                  <a:avLst/>
                  <a:gdLst>
                    <a:gd name="connsiteX0" fmla="*/ 19734 w 42021"/>
                    <a:gd name="connsiteY0" fmla="*/ 21497 h 29453"/>
                    <a:gd name="connsiteX1" fmla="*/ 23977 w 42021"/>
                    <a:gd name="connsiteY1" fmla="*/ 26198 h 29453"/>
                    <a:gd name="connsiteX2" fmla="*/ 29783 w 42021"/>
                    <a:gd name="connsiteY2" fmla="*/ 27710 h 29453"/>
                    <a:gd name="connsiteX3" fmla="*/ 36723 w 42021"/>
                    <a:gd name="connsiteY3" fmla="*/ 24563 h 29453"/>
                    <a:gd name="connsiteX4" fmla="*/ 39166 w 42021"/>
                    <a:gd name="connsiteY4" fmla="*/ 15621 h 29453"/>
                    <a:gd name="connsiteX5" fmla="*/ 39166 w 42021"/>
                    <a:gd name="connsiteY5" fmla="*/ -1744 h 29453"/>
                    <a:gd name="connsiteX6" fmla="*/ 34413 w 42021"/>
                    <a:gd name="connsiteY6" fmla="*/ -1744 h 29453"/>
                    <a:gd name="connsiteX7" fmla="*/ 34413 w 42021"/>
                    <a:gd name="connsiteY7" fmla="*/ 15465 h 29453"/>
                    <a:gd name="connsiteX8" fmla="*/ 32941 w 42021"/>
                    <a:gd name="connsiteY8" fmla="*/ 21596 h 29453"/>
                    <a:gd name="connsiteX9" fmla="*/ 28475 w 42021"/>
                    <a:gd name="connsiteY9" fmla="*/ 23601 h 29453"/>
                    <a:gd name="connsiteX10" fmla="*/ 22662 w 42021"/>
                    <a:gd name="connsiteY10" fmla="*/ 21160 h 29453"/>
                    <a:gd name="connsiteX11" fmla="*/ 20532 w 42021"/>
                    <a:gd name="connsiteY11" fmla="*/ 14512 h 29453"/>
                    <a:gd name="connsiteX12" fmla="*/ 20532 w 42021"/>
                    <a:gd name="connsiteY12" fmla="*/ -1744 h 29453"/>
                    <a:gd name="connsiteX13" fmla="*/ 15779 w 42021"/>
                    <a:gd name="connsiteY13" fmla="*/ -1744 h 29453"/>
                    <a:gd name="connsiteX14" fmla="*/ 15779 w 42021"/>
                    <a:gd name="connsiteY14" fmla="*/ 15465 h 29453"/>
                    <a:gd name="connsiteX15" fmla="*/ 14315 w 42021"/>
                    <a:gd name="connsiteY15" fmla="*/ 21612 h 29453"/>
                    <a:gd name="connsiteX16" fmla="*/ 9792 w 42021"/>
                    <a:gd name="connsiteY16" fmla="*/ 23601 h 29453"/>
                    <a:gd name="connsiteX17" fmla="*/ 4028 w 42021"/>
                    <a:gd name="connsiteY17" fmla="*/ 21152 h 29453"/>
                    <a:gd name="connsiteX18" fmla="*/ 1898 w 42021"/>
                    <a:gd name="connsiteY18" fmla="*/ 14512 h 29453"/>
                    <a:gd name="connsiteX19" fmla="*/ 1898 w 42021"/>
                    <a:gd name="connsiteY19" fmla="*/ -1744 h 29453"/>
                    <a:gd name="connsiteX20" fmla="*/ -2855 w 42021"/>
                    <a:gd name="connsiteY20" fmla="*/ -1744 h 29453"/>
                    <a:gd name="connsiteX21" fmla="*/ -2855 w 42021"/>
                    <a:gd name="connsiteY21" fmla="*/ 27020 h 29453"/>
                    <a:gd name="connsiteX22" fmla="*/ 1898 w 42021"/>
                    <a:gd name="connsiteY22" fmla="*/ 27020 h 29453"/>
                    <a:gd name="connsiteX23" fmla="*/ 1898 w 42021"/>
                    <a:gd name="connsiteY23" fmla="*/ 22549 h 29453"/>
                    <a:gd name="connsiteX24" fmla="*/ 5779 w 42021"/>
                    <a:gd name="connsiteY24" fmla="*/ 26453 h 29453"/>
                    <a:gd name="connsiteX25" fmla="*/ 11149 w 42021"/>
                    <a:gd name="connsiteY25" fmla="*/ 27710 h 29453"/>
                    <a:gd name="connsiteX26" fmla="*/ 16486 w 42021"/>
                    <a:gd name="connsiteY26" fmla="*/ 26116 h 29453"/>
                    <a:gd name="connsiteX27" fmla="*/ 19734 w 42021"/>
                    <a:gd name="connsiteY27" fmla="*/ 21497 h 29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2021" h="29453">
                      <a:moveTo>
                        <a:pt x="19734" y="21497"/>
                      </a:moveTo>
                      <a:cubicBezTo>
                        <a:pt x="20918" y="23623"/>
                        <a:pt x="22333" y="25190"/>
                        <a:pt x="23977" y="26198"/>
                      </a:cubicBezTo>
                      <a:cubicBezTo>
                        <a:pt x="25622" y="27206"/>
                        <a:pt x="27557" y="27710"/>
                        <a:pt x="29783" y="27710"/>
                      </a:cubicBezTo>
                      <a:cubicBezTo>
                        <a:pt x="32782" y="27710"/>
                        <a:pt x="35095" y="26661"/>
                        <a:pt x="36723" y="24563"/>
                      </a:cubicBezTo>
                      <a:cubicBezTo>
                        <a:pt x="38352" y="22470"/>
                        <a:pt x="39166" y="19489"/>
                        <a:pt x="39166" y="15621"/>
                      </a:cubicBezTo>
                      <a:lnTo>
                        <a:pt x="39166" y="-1744"/>
                      </a:lnTo>
                      <a:lnTo>
                        <a:pt x="34413" y="-1744"/>
                      </a:lnTo>
                      <a:lnTo>
                        <a:pt x="34413" y="15465"/>
                      </a:lnTo>
                      <a:cubicBezTo>
                        <a:pt x="34413" y="18221"/>
                        <a:pt x="33922" y="20265"/>
                        <a:pt x="32941" y="21596"/>
                      </a:cubicBezTo>
                      <a:cubicBezTo>
                        <a:pt x="31965" y="22933"/>
                        <a:pt x="30476" y="23601"/>
                        <a:pt x="28475" y="23601"/>
                      </a:cubicBezTo>
                      <a:cubicBezTo>
                        <a:pt x="26025" y="23601"/>
                        <a:pt x="24087" y="22788"/>
                        <a:pt x="22662" y="21160"/>
                      </a:cubicBezTo>
                      <a:cubicBezTo>
                        <a:pt x="21242" y="19539"/>
                        <a:pt x="20532" y="17323"/>
                        <a:pt x="20532" y="14512"/>
                      </a:cubicBezTo>
                      <a:lnTo>
                        <a:pt x="20532" y="-1744"/>
                      </a:lnTo>
                      <a:lnTo>
                        <a:pt x="15779" y="-1744"/>
                      </a:lnTo>
                      <a:lnTo>
                        <a:pt x="15779" y="15465"/>
                      </a:lnTo>
                      <a:cubicBezTo>
                        <a:pt x="15779" y="18237"/>
                        <a:pt x="15291" y="20287"/>
                        <a:pt x="14315" y="21612"/>
                      </a:cubicBezTo>
                      <a:cubicBezTo>
                        <a:pt x="13339" y="22938"/>
                        <a:pt x="11831" y="23601"/>
                        <a:pt x="9792" y="23601"/>
                      </a:cubicBezTo>
                      <a:cubicBezTo>
                        <a:pt x="7374" y="23601"/>
                        <a:pt x="5453" y="22785"/>
                        <a:pt x="4028" y="21152"/>
                      </a:cubicBezTo>
                      <a:cubicBezTo>
                        <a:pt x="2608" y="19520"/>
                        <a:pt x="1898" y="17306"/>
                        <a:pt x="1898" y="14512"/>
                      </a:cubicBezTo>
                      <a:lnTo>
                        <a:pt x="1898" y="-1744"/>
                      </a:lnTo>
                      <a:lnTo>
                        <a:pt x="-2855" y="-1744"/>
                      </a:lnTo>
                      <a:lnTo>
                        <a:pt x="-2855" y="27020"/>
                      </a:lnTo>
                      <a:lnTo>
                        <a:pt x="1898" y="27020"/>
                      </a:lnTo>
                      <a:lnTo>
                        <a:pt x="1898" y="22549"/>
                      </a:lnTo>
                      <a:cubicBezTo>
                        <a:pt x="2978" y="24313"/>
                        <a:pt x="4272" y="25615"/>
                        <a:pt x="5779" y="26453"/>
                      </a:cubicBezTo>
                      <a:cubicBezTo>
                        <a:pt x="7287" y="27291"/>
                        <a:pt x="9077" y="27710"/>
                        <a:pt x="11149" y="27710"/>
                      </a:cubicBezTo>
                      <a:cubicBezTo>
                        <a:pt x="13243" y="27710"/>
                        <a:pt x="15022" y="27179"/>
                        <a:pt x="16486" y="26116"/>
                      </a:cubicBezTo>
                      <a:cubicBezTo>
                        <a:pt x="17950" y="25059"/>
                        <a:pt x="19032" y="23519"/>
                        <a:pt x="19734" y="2149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22FDA89D-44F1-5DB8-0CAA-81D0241B3F76}"/>
                    </a:ext>
                  </a:extLst>
                </p:cNvPr>
                <p:cNvSpPr/>
                <p:nvPr/>
              </p:nvSpPr>
              <p:spPr>
                <a:xfrm flipV="1">
                  <a:off x="18857637" y="3606449"/>
                  <a:ext cx="4385" cy="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5" h="4383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8AA51DC1-1211-7B72-F447-5C2A2B13EAAF}"/>
                    </a:ext>
                  </a:extLst>
                </p:cNvPr>
                <p:cNvSpPr/>
                <p:nvPr/>
              </p:nvSpPr>
              <p:spPr>
                <a:xfrm flipV="1">
                  <a:off x="18876940" y="3589938"/>
                  <a:ext cx="13848" cy="4207"/>
                </a:xfrm>
                <a:custGeom>
                  <a:avLst/>
                  <a:gdLst>
                    <a:gd name="connsiteX0" fmla="*/ -863 w 13848"/>
                    <a:gd name="connsiteY0" fmla="*/ 2503 h 4207"/>
                    <a:gd name="connsiteX1" fmla="*/ 12985 w 13848"/>
                    <a:gd name="connsiteY1" fmla="*/ 2503 h 4207"/>
                    <a:gd name="connsiteX2" fmla="*/ 12985 w 13848"/>
                    <a:gd name="connsiteY2" fmla="*/ -1704 h 4207"/>
                    <a:gd name="connsiteX3" fmla="*/ -863 w 13848"/>
                    <a:gd name="connsiteY3" fmla="*/ -1704 h 4207"/>
                    <a:gd name="connsiteX4" fmla="*/ -863 w 13848"/>
                    <a:gd name="connsiteY4" fmla="*/ 2503 h 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48" h="4207">
                      <a:moveTo>
                        <a:pt x="-863" y="2503"/>
                      </a:moveTo>
                      <a:lnTo>
                        <a:pt x="12985" y="2503"/>
                      </a:lnTo>
                      <a:lnTo>
                        <a:pt x="12985" y="-1704"/>
                      </a:lnTo>
                      <a:lnTo>
                        <a:pt x="-863" y="-1704"/>
                      </a:lnTo>
                      <a:lnTo>
                        <a:pt x="-863" y="25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5C08E706-7CB0-5A14-B18D-91D386EED900}"/>
                    </a:ext>
                  </a:extLst>
                </p:cNvPr>
                <p:cNvSpPr/>
                <p:nvPr/>
              </p:nvSpPr>
              <p:spPr>
                <a:xfrm flipV="1">
                  <a:off x="18893357" y="3606449"/>
                  <a:ext cx="4385" cy="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5" h="4383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53C0056B-2527-C2D3-88EB-BFB3CD2E9FBD}"/>
                    </a:ext>
                  </a:extLst>
                </p:cNvPr>
                <p:cNvSpPr/>
                <p:nvPr/>
              </p:nvSpPr>
              <p:spPr>
                <a:xfrm flipV="1">
                  <a:off x="18915867" y="3568103"/>
                  <a:ext cx="22844" cy="38345"/>
                </a:xfrm>
                <a:custGeom>
                  <a:avLst/>
                  <a:gdLst>
                    <a:gd name="connsiteX0" fmla="*/ -1041 w 22844"/>
                    <a:gd name="connsiteY0" fmla="*/ 2078 h 38345"/>
                    <a:gd name="connsiteX1" fmla="*/ 7437 w 22844"/>
                    <a:gd name="connsiteY1" fmla="*/ 2078 h 38345"/>
                    <a:gd name="connsiteX2" fmla="*/ 7437 w 22844"/>
                    <a:gd name="connsiteY2" fmla="*/ 31335 h 38345"/>
                    <a:gd name="connsiteX3" fmla="*/ -1790 w 22844"/>
                    <a:gd name="connsiteY3" fmla="*/ 29486 h 38345"/>
                    <a:gd name="connsiteX4" fmla="*/ -1790 w 22844"/>
                    <a:gd name="connsiteY4" fmla="*/ 34211 h 38345"/>
                    <a:gd name="connsiteX5" fmla="*/ 7388 w 22844"/>
                    <a:gd name="connsiteY5" fmla="*/ 36060 h 38345"/>
                    <a:gd name="connsiteX6" fmla="*/ 12576 w 22844"/>
                    <a:gd name="connsiteY6" fmla="*/ 36060 h 38345"/>
                    <a:gd name="connsiteX7" fmla="*/ 12576 w 22844"/>
                    <a:gd name="connsiteY7" fmla="*/ 2078 h 38345"/>
                    <a:gd name="connsiteX8" fmla="*/ 21055 w 22844"/>
                    <a:gd name="connsiteY8" fmla="*/ 2078 h 38345"/>
                    <a:gd name="connsiteX9" fmla="*/ 21055 w 22844"/>
                    <a:gd name="connsiteY9" fmla="*/ -2286 h 38345"/>
                    <a:gd name="connsiteX10" fmla="*/ -1041 w 22844"/>
                    <a:gd name="connsiteY10" fmla="*/ -2286 h 38345"/>
                    <a:gd name="connsiteX11" fmla="*/ -1041 w 22844"/>
                    <a:gd name="connsiteY11" fmla="*/ 2078 h 3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44" h="38345">
                      <a:moveTo>
                        <a:pt x="-1041" y="2078"/>
                      </a:moveTo>
                      <a:lnTo>
                        <a:pt x="7437" y="2078"/>
                      </a:lnTo>
                      <a:lnTo>
                        <a:pt x="7437" y="31335"/>
                      </a:lnTo>
                      <a:lnTo>
                        <a:pt x="-1790" y="29486"/>
                      </a:lnTo>
                      <a:lnTo>
                        <a:pt x="-1790" y="34211"/>
                      </a:lnTo>
                      <a:lnTo>
                        <a:pt x="7388" y="36060"/>
                      </a:lnTo>
                      <a:lnTo>
                        <a:pt x="12576" y="36060"/>
                      </a:lnTo>
                      <a:lnTo>
                        <a:pt x="12576" y="2078"/>
                      </a:lnTo>
                      <a:lnTo>
                        <a:pt x="21055" y="2078"/>
                      </a:lnTo>
                      <a:lnTo>
                        <a:pt x="21055" y="-2286"/>
                      </a:lnTo>
                      <a:lnTo>
                        <a:pt x="-1041" y="-2286"/>
                      </a:lnTo>
                      <a:lnTo>
                        <a:pt x="-1041" y="20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C1F6C958-EEDA-AD86-8F3C-93029FE6BD78}"/>
                    </a:ext>
                  </a:extLst>
                </p:cNvPr>
                <p:cNvSpPr/>
                <p:nvPr/>
              </p:nvSpPr>
              <p:spPr>
                <a:xfrm flipV="1">
                  <a:off x="18943571" y="3606449"/>
                  <a:ext cx="4385" cy="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5" h="4383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C43801B6-B471-FFCB-3C54-567E8D353D56}"/>
                    </a:ext>
                  </a:extLst>
                </p:cNvPr>
                <p:cNvSpPr/>
                <p:nvPr/>
              </p:nvSpPr>
              <p:spPr>
                <a:xfrm flipV="1">
                  <a:off x="18961714" y="3569516"/>
                  <a:ext cx="17959" cy="36932"/>
                </a:xfrm>
                <a:custGeom>
                  <a:avLst/>
                  <a:gdLst>
                    <a:gd name="connsiteX0" fmla="*/ 7272 w 17959"/>
                    <a:gd name="connsiteY0" fmla="*/ 34733 h 36932"/>
                    <a:gd name="connsiteX1" fmla="*/ 7272 w 17959"/>
                    <a:gd name="connsiteY1" fmla="*/ 26564 h 36932"/>
                    <a:gd name="connsiteX2" fmla="*/ 17008 w 17959"/>
                    <a:gd name="connsiteY2" fmla="*/ 26564 h 36932"/>
                    <a:gd name="connsiteX3" fmla="*/ 17008 w 17959"/>
                    <a:gd name="connsiteY3" fmla="*/ 22891 h 36932"/>
                    <a:gd name="connsiteX4" fmla="*/ 7272 w 17959"/>
                    <a:gd name="connsiteY4" fmla="*/ 22891 h 36932"/>
                    <a:gd name="connsiteX5" fmla="*/ 7272 w 17959"/>
                    <a:gd name="connsiteY5" fmla="*/ 7276 h 36932"/>
                    <a:gd name="connsiteX6" fmla="*/ 8234 w 17959"/>
                    <a:gd name="connsiteY6" fmla="*/ 2756 h 36932"/>
                    <a:gd name="connsiteX7" fmla="*/ 12156 w 17959"/>
                    <a:gd name="connsiteY7" fmla="*/ 1754 h 36932"/>
                    <a:gd name="connsiteX8" fmla="*/ 17008 w 17959"/>
                    <a:gd name="connsiteY8" fmla="*/ 1754 h 36932"/>
                    <a:gd name="connsiteX9" fmla="*/ 17008 w 17959"/>
                    <a:gd name="connsiteY9" fmla="*/ -2199 h 36932"/>
                    <a:gd name="connsiteX10" fmla="*/ 12156 w 17959"/>
                    <a:gd name="connsiteY10" fmla="*/ -2199 h 36932"/>
                    <a:gd name="connsiteX11" fmla="*/ 4599 w 17959"/>
                    <a:gd name="connsiteY11" fmla="*/ -161 h 36932"/>
                    <a:gd name="connsiteX12" fmla="*/ 2518 w 17959"/>
                    <a:gd name="connsiteY12" fmla="*/ 7276 h 36932"/>
                    <a:gd name="connsiteX13" fmla="*/ 2518 w 17959"/>
                    <a:gd name="connsiteY13" fmla="*/ 22891 h 36932"/>
                    <a:gd name="connsiteX14" fmla="*/ -952 w 17959"/>
                    <a:gd name="connsiteY14" fmla="*/ 22891 h 36932"/>
                    <a:gd name="connsiteX15" fmla="*/ -952 w 17959"/>
                    <a:gd name="connsiteY15" fmla="*/ 26564 h 36932"/>
                    <a:gd name="connsiteX16" fmla="*/ 2518 w 17959"/>
                    <a:gd name="connsiteY16" fmla="*/ 26564 h 36932"/>
                    <a:gd name="connsiteX17" fmla="*/ 2518 w 17959"/>
                    <a:gd name="connsiteY17" fmla="*/ 34733 h 36932"/>
                    <a:gd name="connsiteX18" fmla="*/ 7272 w 17959"/>
                    <a:gd name="connsiteY18" fmla="*/ 34733 h 36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959" h="36932">
                      <a:moveTo>
                        <a:pt x="7272" y="34733"/>
                      </a:moveTo>
                      <a:lnTo>
                        <a:pt x="7272" y="26564"/>
                      </a:lnTo>
                      <a:lnTo>
                        <a:pt x="17008" y="26564"/>
                      </a:lnTo>
                      <a:lnTo>
                        <a:pt x="17008" y="22891"/>
                      </a:lnTo>
                      <a:lnTo>
                        <a:pt x="7272" y="22891"/>
                      </a:lnTo>
                      <a:lnTo>
                        <a:pt x="7272" y="7276"/>
                      </a:lnTo>
                      <a:cubicBezTo>
                        <a:pt x="7272" y="4931"/>
                        <a:pt x="7592" y="3425"/>
                        <a:pt x="8234" y="2756"/>
                      </a:cubicBezTo>
                      <a:cubicBezTo>
                        <a:pt x="8875" y="2088"/>
                        <a:pt x="10183" y="1754"/>
                        <a:pt x="12156" y="1754"/>
                      </a:cubicBezTo>
                      <a:lnTo>
                        <a:pt x="17008" y="1754"/>
                      </a:lnTo>
                      <a:lnTo>
                        <a:pt x="17008" y="-2199"/>
                      </a:lnTo>
                      <a:lnTo>
                        <a:pt x="12156" y="-2199"/>
                      </a:lnTo>
                      <a:cubicBezTo>
                        <a:pt x="8505" y="-2199"/>
                        <a:pt x="5986" y="-1520"/>
                        <a:pt x="4599" y="-161"/>
                      </a:cubicBezTo>
                      <a:cubicBezTo>
                        <a:pt x="3212" y="1203"/>
                        <a:pt x="2518" y="3682"/>
                        <a:pt x="2518" y="7276"/>
                      </a:cubicBezTo>
                      <a:lnTo>
                        <a:pt x="2518" y="22891"/>
                      </a:lnTo>
                      <a:lnTo>
                        <a:pt x="-952" y="22891"/>
                      </a:lnTo>
                      <a:lnTo>
                        <a:pt x="-952" y="26564"/>
                      </a:lnTo>
                      <a:lnTo>
                        <a:pt x="2518" y="26564"/>
                      </a:lnTo>
                      <a:lnTo>
                        <a:pt x="2518" y="34733"/>
                      </a:lnTo>
                      <a:lnTo>
                        <a:pt x="7272" y="347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189A74E9-726B-11E0-E91E-07B4B0907C92}"/>
                    </a:ext>
                  </a:extLst>
                </p:cNvPr>
                <p:cNvSpPr/>
                <p:nvPr/>
              </p:nvSpPr>
              <p:spPr>
                <a:xfrm flipV="1">
                  <a:off x="18983838" y="3576995"/>
                  <a:ext cx="26421" cy="30201"/>
                </a:xfrm>
                <a:custGeom>
                  <a:avLst/>
                  <a:gdLst>
                    <a:gd name="connsiteX0" fmla="*/ 11565 w 26421"/>
                    <a:gd name="connsiteY0" fmla="*/ 24501 h 30201"/>
                    <a:gd name="connsiteX1" fmla="*/ 5554 w 26421"/>
                    <a:gd name="connsiteY1" fmla="*/ 21535 h 30201"/>
                    <a:gd name="connsiteX2" fmla="*/ 3342 w 26421"/>
                    <a:gd name="connsiteY2" fmla="*/ 13407 h 30201"/>
                    <a:gd name="connsiteX3" fmla="*/ 5538 w 26421"/>
                    <a:gd name="connsiteY3" fmla="*/ 5279 h 30201"/>
                    <a:gd name="connsiteX4" fmla="*/ 11565 w 26421"/>
                    <a:gd name="connsiteY4" fmla="*/ 2312 h 30201"/>
                    <a:gd name="connsiteX5" fmla="*/ 17552 w 26421"/>
                    <a:gd name="connsiteY5" fmla="*/ 5287 h 30201"/>
                    <a:gd name="connsiteX6" fmla="*/ 19764 w 26421"/>
                    <a:gd name="connsiteY6" fmla="*/ 13407 h 30201"/>
                    <a:gd name="connsiteX7" fmla="*/ 17552 w 26421"/>
                    <a:gd name="connsiteY7" fmla="*/ 21510 h 30201"/>
                    <a:gd name="connsiteX8" fmla="*/ 11565 w 26421"/>
                    <a:gd name="connsiteY8" fmla="*/ 24501 h 30201"/>
                    <a:gd name="connsiteX9" fmla="*/ 11565 w 26421"/>
                    <a:gd name="connsiteY9" fmla="*/ 28504 h 30201"/>
                    <a:gd name="connsiteX10" fmla="*/ 21252 w 26421"/>
                    <a:gd name="connsiteY10" fmla="*/ 24493 h 30201"/>
                    <a:gd name="connsiteX11" fmla="*/ 24780 w 26421"/>
                    <a:gd name="connsiteY11" fmla="*/ 13407 h 30201"/>
                    <a:gd name="connsiteX12" fmla="*/ 21252 w 26421"/>
                    <a:gd name="connsiteY12" fmla="*/ 2321 h 30201"/>
                    <a:gd name="connsiteX13" fmla="*/ 11565 w 26421"/>
                    <a:gd name="connsiteY13" fmla="*/ -1698 h 30201"/>
                    <a:gd name="connsiteX14" fmla="*/ 1862 w 26421"/>
                    <a:gd name="connsiteY14" fmla="*/ 2321 h 30201"/>
                    <a:gd name="connsiteX15" fmla="*/ -1641 w 26421"/>
                    <a:gd name="connsiteY15" fmla="*/ 13407 h 30201"/>
                    <a:gd name="connsiteX16" fmla="*/ 1862 w 26421"/>
                    <a:gd name="connsiteY16" fmla="*/ 24493 h 30201"/>
                    <a:gd name="connsiteX17" fmla="*/ 11565 w 26421"/>
                    <a:gd name="connsiteY17" fmla="*/ 28504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6421" h="30201">
                      <a:moveTo>
                        <a:pt x="11565" y="24501"/>
                      </a:moveTo>
                      <a:cubicBezTo>
                        <a:pt x="9033" y="24501"/>
                        <a:pt x="7029" y="23513"/>
                        <a:pt x="5554" y="21535"/>
                      </a:cubicBezTo>
                      <a:cubicBezTo>
                        <a:pt x="4079" y="19557"/>
                        <a:pt x="3342" y="16848"/>
                        <a:pt x="3342" y="13407"/>
                      </a:cubicBezTo>
                      <a:cubicBezTo>
                        <a:pt x="3342" y="9966"/>
                        <a:pt x="4074" y="7257"/>
                        <a:pt x="5538" y="5279"/>
                      </a:cubicBezTo>
                      <a:cubicBezTo>
                        <a:pt x="7007" y="3301"/>
                        <a:pt x="9016" y="2312"/>
                        <a:pt x="11565" y="2312"/>
                      </a:cubicBezTo>
                      <a:cubicBezTo>
                        <a:pt x="14087" y="2312"/>
                        <a:pt x="16083" y="3304"/>
                        <a:pt x="17552" y="5287"/>
                      </a:cubicBezTo>
                      <a:cubicBezTo>
                        <a:pt x="19027" y="7276"/>
                        <a:pt x="19764" y="9983"/>
                        <a:pt x="19764" y="13407"/>
                      </a:cubicBezTo>
                      <a:cubicBezTo>
                        <a:pt x="19764" y="16815"/>
                        <a:pt x="19027" y="19516"/>
                        <a:pt x="17552" y="21510"/>
                      </a:cubicBezTo>
                      <a:cubicBezTo>
                        <a:pt x="16083" y="23504"/>
                        <a:pt x="14087" y="24501"/>
                        <a:pt x="11565" y="24501"/>
                      </a:cubicBezTo>
                      <a:close/>
                      <a:moveTo>
                        <a:pt x="11565" y="28504"/>
                      </a:moveTo>
                      <a:cubicBezTo>
                        <a:pt x="15677" y="28504"/>
                        <a:pt x="18906" y="27167"/>
                        <a:pt x="21252" y="24493"/>
                      </a:cubicBezTo>
                      <a:cubicBezTo>
                        <a:pt x="23604" y="21825"/>
                        <a:pt x="24780" y="18130"/>
                        <a:pt x="24780" y="13407"/>
                      </a:cubicBezTo>
                      <a:cubicBezTo>
                        <a:pt x="24780" y="8701"/>
                        <a:pt x="23604" y="5005"/>
                        <a:pt x="21252" y="2321"/>
                      </a:cubicBezTo>
                      <a:cubicBezTo>
                        <a:pt x="18906" y="-358"/>
                        <a:pt x="15677" y="-1698"/>
                        <a:pt x="11565" y="-1698"/>
                      </a:cubicBezTo>
                      <a:cubicBezTo>
                        <a:pt x="7437" y="-1698"/>
                        <a:pt x="4203" y="-358"/>
                        <a:pt x="1862" y="2321"/>
                      </a:cubicBezTo>
                      <a:cubicBezTo>
                        <a:pt x="-474" y="5005"/>
                        <a:pt x="-1641" y="8701"/>
                        <a:pt x="-1641" y="13407"/>
                      </a:cubicBezTo>
                      <a:cubicBezTo>
                        <a:pt x="-1641" y="18130"/>
                        <a:pt x="-474" y="21825"/>
                        <a:pt x="1862" y="24493"/>
                      </a:cubicBezTo>
                      <a:cubicBezTo>
                        <a:pt x="4203" y="27167"/>
                        <a:pt x="7437" y="28504"/>
                        <a:pt x="11565" y="285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0EE71603-C765-5D0D-B3F8-EE0C82C4BD07}"/>
                    </a:ext>
                  </a:extLst>
                </p:cNvPr>
                <p:cNvSpPr/>
                <p:nvPr/>
              </p:nvSpPr>
              <p:spPr>
                <a:xfrm flipV="1">
                  <a:off x="19013133" y="3606449"/>
                  <a:ext cx="4385" cy="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5" h="4383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CA28F0E1-685E-6E95-EEC4-E5F4A629F024}"/>
                    </a:ext>
                  </a:extLst>
                </p:cNvPr>
                <p:cNvSpPr/>
                <p:nvPr/>
              </p:nvSpPr>
              <p:spPr>
                <a:xfrm flipV="1">
                  <a:off x="19033926" y="3568103"/>
                  <a:ext cx="24826" cy="39093"/>
                </a:xfrm>
                <a:custGeom>
                  <a:avLst/>
                  <a:gdLst>
                    <a:gd name="connsiteX0" fmla="*/ -54 w 24826"/>
                    <a:gd name="connsiteY0" fmla="*/ 36854 h 39093"/>
                    <a:gd name="connsiteX1" fmla="*/ 20323 w 24826"/>
                    <a:gd name="connsiteY1" fmla="*/ 36854 h 39093"/>
                    <a:gd name="connsiteX2" fmla="*/ 20323 w 24826"/>
                    <a:gd name="connsiteY2" fmla="*/ 32482 h 39093"/>
                    <a:gd name="connsiteX3" fmla="*/ 4699 w 24826"/>
                    <a:gd name="connsiteY3" fmla="*/ 32482 h 39093"/>
                    <a:gd name="connsiteX4" fmla="*/ 4699 w 24826"/>
                    <a:gd name="connsiteY4" fmla="*/ 23088 h 39093"/>
                    <a:gd name="connsiteX5" fmla="*/ 6952 w 24826"/>
                    <a:gd name="connsiteY5" fmla="*/ 23664 h 39093"/>
                    <a:gd name="connsiteX6" fmla="*/ 9222 w 24826"/>
                    <a:gd name="connsiteY6" fmla="*/ 23853 h 39093"/>
                    <a:gd name="connsiteX7" fmla="*/ 19394 w 24826"/>
                    <a:gd name="connsiteY7" fmla="*/ 20335 h 39093"/>
                    <a:gd name="connsiteX8" fmla="*/ 23152 w 24826"/>
                    <a:gd name="connsiteY8" fmla="*/ 10810 h 39093"/>
                    <a:gd name="connsiteX9" fmla="*/ 19295 w 24826"/>
                    <a:gd name="connsiteY9" fmla="*/ 1187 h 39093"/>
                    <a:gd name="connsiteX10" fmla="*/ 8424 w 24826"/>
                    <a:gd name="connsiteY10" fmla="*/ -2240 h 39093"/>
                    <a:gd name="connsiteX11" fmla="*/ 3498 w 24826"/>
                    <a:gd name="connsiteY11" fmla="*/ -1829 h 39093"/>
                    <a:gd name="connsiteX12" fmla="*/ -1674 w 24826"/>
                    <a:gd name="connsiteY12" fmla="*/ -596 h 39093"/>
                    <a:gd name="connsiteX13" fmla="*/ -1674 w 24826"/>
                    <a:gd name="connsiteY13" fmla="*/ 4622 h 39093"/>
                    <a:gd name="connsiteX14" fmla="*/ 3104 w 24826"/>
                    <a:gd name="connsiteY14" fmla="*/ 2748 h 39093"/>
                    <a:gd name="connsiteX15" fmla="*/ 8317 w 24826"/>
                    <a:gd name="connsiteY15" fmla="*/ 2132 h 39093"/>
                    <a:gd name="connsiteX16" fmla="*/ 15356 w 24826"/>
                    <a:gd name="connsiteY16" fmla="*/ 4466 h 39093"/>
                    <a:gd name="connsiteX17" fmla="*/ 17955 w 24826"/>
                    <a:gd name="connsiteY17" fmla="*/ 10810 h 39093"/>
                    <a:gd name="connsiteX18" fmla="*/ 15356 w 24826"/>
                    <a:gd name="connsiteY18" fmla="*/ 17147 h 39093"/>
                    <a:gd name="connsiteX19" fmla="*/ 8317 w 24826"/>
                    <a:gd name="connsiteY19" fmla="*/ 19489 h 39093"/>
                    <a:gd name="connsiteX20" fmla="*/ 4164 w 24826"/>
                    <a:gd name="connsiteY20" fmla="*/ 19029 h 39093"/>
                    <a:gd name="connsiteX21" fmla="*/ -54 w 24826"/>
                    <a:gd name="connsiteY21" fmla="*/ 17590 h 39093"/>
                    <a:gd name="connsiteX22" fmla="*/ -54 w 24826"/>
                    <a:gd name="connsiteY22" fmla="*/ 36854 h 39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4826" h="39093">
                      <a:moveTo>
                        <a:pt x="-54" y="36854"/>
                      </a:moveTo>
                      <a:lnTo>
                        <a:pt x="20323" y="36854"/>
                      </a:lnTo>
                      <a:lnTo>
                        <a:pt x="20323" y="32482"/>
                      </a:lnTo>
                      <a:lnTo>
                        <a:pt x="4699" y="32482"/>
                      </a:lnTo>
                      <a:lnTo>
                        <a:pt x="4699" y="23088"/>
                      </a:lnTo>
                      <a:cubicBezTo>
                        <a:pt x="5450" y="23346"/>
                        <a:pt x="6201" y="23538"/>
                        <a:pt x="6952" y="23664"/>
                      </a:cubicBezTo>
                      <a:cubicBezTo>
                        <a:pt x="7709" y="23790"/>
                        <a:pt x="8465" y="23853"/>
                        <a:pt x="9222" y="23853"/>
                      </a:cubicBezTo>
                      <a:cubicBezTo>
                        <a:pt x="13503" y="23853"/>
                        <a:pt x="16894" y="22680"/>
                        <a:pt x="19394" y="20335"/>
                      </a:cubicBezTo>
                      <a:cubicBezTo>
                        <a:pt x="21899" y="17990"/>
                        <a:pt x="23152" y="14815"/>
                        <a:pt x="23152" y="10810"/>
                      </a:cubicBezTo>
                      <a:cubicBezTo>
                        <a:pt x="23152" y="6685"/>
                        <a:pt x="21867" y="3477"/>
                        <a:pt x="19295" y="1187"/>
                      </a:cubicBezTo>
                      <a:cubicBezTo>
                        <a:pt x="16724" y="-1098"/>
                        <a:pt x="13101" y="-2240"/>
                        <a:pt x="8424" y="-2240"/>
                      </a:cubicBezTo>
                      <a:cubicBezTo>
                        <a:pt x="6812" y="-2240"/>
                        <a:pt x="5170" y="-2103"/>
                        <a:pt x="3498" y="-1829"/>
                      </a:cubicBezTo>
                      <a:cubicBezTo>
                        <a:pt x="1832" y="-1555"/>
                        <a:pt x="108" y="-1144"/>
                        <a:pt x="-1674" y="-596"/>
                      </a:cubicBezTo>
                      <a:lnTo>
                        <a:pt x="-1674" y="4622"/>
                      </a:lnTo>
                      <a:cubicBezTo>
                        <a:pt x="-134" y="3784"/>
                        <a:pt x="1459" y="3159"/>
                        <a:pt x="3104" y="2748"/>
                      </a:cubicBezTo>
                      <a:cubicBezTo>
                        <a:pt x="4748" y="2338"/>
                        <a:pt x="6486" y="2132"/>
                        <a:pt x="8317" y="2132"/>
                      </a:cubicBezTo>
                      <a:cubicBezTo>
                        <a:pt x="11283" y="2132"/>
                        <a:pt x="13630" y="2910"/>
                        <a:pt x="15356" y="4466"/>
                      </a:cubicBezTo>
                      <a:cubicBezTo>
                        <a:pt x="17089" y="6022"/>
                        <a:pt x="17955" y="8137"/>
                        <a:pt x="17955" y="10810"/>
                      </a:cubicBezTo>
                      <a:cubicBezTo>
                        <a:pt x="17955" y="13479"/>
                        <a:pt x="17089" y="15591"/>
                        <a:pt x="15356" y="17147"/>
                      </a:cubicBezTo>
                      <a:cubicBezTo>
                        <a:pt x="13630" y="18708"/>
                        <a:pt x="11283" y="19489"/>
                        <a:pt x="8317" y="19489"/>
                      </a:cubicBezTo>
                      <a:cubicBezTo>
                        <a:pt x="6930" y="19489"/>
                        <a:pt x="5546" y="19335"/>
                        <a:pt x="4164" y="19029"/>
                      </a:cubicBezTo>
                      <a:cubicBezTo>
                        <a:pt x="2788" y="18722"/>
                        <a:pt x="1382" y="18242"/>
                        <a:pt x="-54" y="17590"/>
                      </a:cubicBezTo>
                      <a:lnTo>
                        <a:pt x="-54" y="368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51915C4D-A9F7-D11B-8AF9-C860F169471C}"/>
                    </a:ext>
                  </a:extLst>
                </p:cNvPr>
                <p:cNvSpPr/>
                <p:nvPr/>
              </p:nvSpPr>
              <p:spPr>
                <a:xfrm flipV="1">
                  <a:off x="19066817" y="3567412"/>
                  <a:ext cx="26520" cy="39784"/>
                </a:xfrm>
                <a:custGeom>
                  <a:avLst/>
                  <a:gdLst>
                    <a:gd name="connsiteX0" fmla="*/ 11559 w 26520"/>
                    <a:gd name="connsiteY0" fmla="*/ 33393 h 39784"/>
                    <a:gd name="connsiteX1" fmla="*/ 5531 w 26520"/>
                    <a:gd name="connsiteY1" fmla="*/ 29448 h 39784"/>
                    <a:gd name="connsiteX2" fmla="*/ 3516 w 26520"/>
                    <a:gd name="connsiteY2" fmla="*/ 17598 h 39784"/>
                    <a:gd name="connsiteX3" fmla="*/ 5531 w 26520"/>
                    <a:gd name="connsiteY3" fmla="*/ 5772 h 39784"/>
                    <a:gd name="connsiteX4" fmla="*/ 11559 w 26520"/>
                    <a:gd name="connsiteY4" fmla="*/ 1827 h 39784"/>
                    <a:gd name="connsiteX5" fmla="*/ 17611 w 26520"/>
                    <a:gd name="connsiteY5" fmla="*/ 5772 h 39784"/>
                    <a:gd name="connsiteX6" fmla="*/ 19634 w 26520"/>
                    <a:gd name="connsiteY6" fmla="*/ 17598 h 39784"/>
                    <a:gd name="connsiteX7" fmla="*/ 17611 w 26520"/>
                    <a:gd name="connsiteY7" fmla="*/ 29448 h 39784"/>
                    <a:gd name="connsiteX8" fmla="*/ 11559 w 26520"/>
                    <a:gd name="connsiteY8" fmla="*/ 33393 h 39784"/>
                    <a:gd name="connsiteX9" fmla="*/ 11559 w 26520"/>
                    <a:gd name="connsiteY9" fmla="*/ 37502 h 39784"/>
                    <a:gd name="connsiteX10" fmla="*/ 21418 w 26520"/>
                    <a:gd name="connsiteY10" fmla="*/ 32399 h 39784"/>
                    <a:gd name="connsiteX11" fmla="*/ 24823 w 26520"/>
                    <a:gd name="connsiteY11" fmla="*/ 17598 h 39784"/>
                    <a:gd name="connsiteX12" fmla="*/ 21418 w 26520"/>
                    <a:gd name="connsiteY12" fmla="*/ 2813 h 39784"/>
                    <a:gd name="connsiteX13" fmla="*/ 11559 w 26520"/>
                    <a:gd name="connsiteY13" fmla="*/ -2282 h 39784"/>
                    <a:gd name="connsiteX14" fmla="*/ 1707 w 26520"/>
                    <a:gd name="connsiteY14" fmla="*/ 2813 h 39784"/>
                    <a:gd name="connsiteX15" fmla="*/ -1697 w 26520"/>
                    <a:gd name="connsiteY15" fmla="*/ 17598 h 39784"/>
                    <a:gd name="connsiteX16" fmla="*/ 1707 w 26520"/>
                    <a:gd name="connsiteY16" fmla="*/ 32399 h 39784"/>
                    <a:gd name="connsiteX17" fmla="*/ 11559 w 26520"/>
                    <a:gd name="connsiteY17" fmla="*/ 37502 h 3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6520" h="39784">
                      <a:moveTo>
                        <a:pt x="11559" y="33393"/>
                      </a:moveTo>
                      <a:cubicBezTo>
                        <a:pt x="8889" y="33393"/>
                        <a:pt x="6880" y="32078"/>
                        <a:pt x="5531" y="29448"/>
                      </a:cubicBezTo>
                      <a:cubicBezTo>
                        <a:pt x="4188" y="26824"/>
                        <a:pt x="3516" y="22874"/>
                        <a:pt x="3516" y="17598"/>
                      </a:cubicBezTo>
                      <a:cubicBezTo>
                        <a:pt x="3516" y="12344"/>
                        <a:pt x="4188" y="8402"/>
                        <a:pt x="5531" y="5772"/>
                      </a:cubicBezTo>
                      <a:cubicBezTo>
                        <a:pt x="6880" y="3142"/>
                        <a:pt x="8889" y="1827"/>
                        <a:pt x="11559" y="1827"/>
                      </a:cubicBezTo>
                      <a:cubicBezTo>
                        <a:pt x="14250" y="1827"/>
                        <a:pt x="16268" y="3142"/>
                        <a:pt x="17611" y="5772"/>
                      </a:cubicBezTo>
                      <a:cubicBezTo>
                        <a:pt x="18960" y="8402"/>
                        <a:pt x="19634" y="12344"/>
                        <a:pt x="19634" y="17598"/>
                      </a:cubicBezTo>
                      <a:cubicBezTo>
                        <a:pt x="19634" y="22874"/>
                        <a:pt x="18960" y="26824"/>
                        <a:pt x="17611" y="29448"/>
                      </a:cubicBezTo>
                      <a:cubicBezTo>
                        <a:pt x="16268" y="32078"/>
                        <a:pt x="14250" y="33393"/>
                        <a:pt x="11559" y="33393"/>
                      </a:cubicBezTo>
                      <a:close/>
                      <a:moveTo>
                        <a:pt x="11559" y="37502"/>
                      </a:moveTo>
                      <a:cubicBezTo>
                        <a:pt x="15862" y="37502"/>
                        <a:pt x="19149" y="35801"/>
                        <a:pt x="21418" y="32399"/>
                      </a:cubicBezTo>
                      <a:cubicBezTo>
                        <a:pt x="23688" y="29002"/>
                        <a:pt x="24823" y="24068"/>
                        <a:pt x="24823" y="17598"/>
                      </a:cubicBezTo>
                      <a:cubicBezTo>
                        <a:pt x="24823" y="11144"/>
                        <a:pt x="23688" y="6216"/>
                        <a:pt x="21418" y="2813"/>
                      </a:cubicBezTo>
                      <a:cubicBezTo>
                        <a:pt x="19149" y="-584"/>
                        <a:pt x="15862" y="-2282"/>
                        <a:pt x="11559" y="-2282"/>
                      </a:cubicBezTo>
                      <a:cubicBezTo>
                        <a:pt x="7261" y="-2282"/>
                        <a:pt x="3977" y="-584"/>
                        <a:pt x="1707" y="2813"/>
                      </a:cubicBezTo>
                      <a:cubicBezTo>
                        <a:pt x="-563" y="6216"/>
                        <a:pt x="-1697" y="11144"/>
                        <a:pt x="-1697" y="17598"/>
                      </a:cubicBezTo>
                      <a:cubicBezTo>
                        <a:pt x="-1697" y="24068"/>
                        <a:pt x="-563" y="29002"/>
                        <a:pt x="1707" y="32399"/>
                      </a:cubicBezTo>
                      <a:cubicBezTo>
                        <a:pt x="3977" y="35801"/>
                        <a:pt x="7261" y="37502"/>
                        <a:pt x="11559" y="375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FBFB457B-563E-72DC-B28E-B5BE0D6CC5CD}"/>
                    </a:ext>
                  </a:extLst>
                </p:cNvPr>
                <p:cNvSpPr/>
                <p:nvPr/>
              </p:nvSpPr>
              <p:spPr>
                <a:xfrm flipV="1">
                  <a:off x="19096835" y="3606449"/>
                  <a:ext cx="4385" cy="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5" h="4383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AEA7407B-8B5A-0824-BD0C-9E6F31A55015}"/>
                    </a:ext>
                  </a:extLst>
                </p:cNvPr>
                <p:cNvSpPr/>
                <p:nvPr/>
              </p:nvSpPr>
              <p:spPr>
                <a:xfrm flipV="1">
                  <a:off x="19118725" y="3568103"/>
                  <a:ext cx="29242" cy="38345"/>
                </a:xfrm>
                <a:custGeom>
                  <a:avLst/>
                  <a:gdLst>
                    <a:gd name="connsiteX0" fmla="*/ -2057 w 29242"/>
                    <a:gd name="connsiteY0" fmla="*/ 36060 h 38345"/>
                    <a:gd name="connsiteX1" fmla="*/ 3132 w 29242"/>
                    <a:gd name="connsiteY1" fmla="*/ 36060 h 38345"/>
                    <a:gd name="connsiteX2" fmla="*/ 3132 w 29242"/>
                    <a:gd name="connsiteY2" fmla="*/ 20339 h 38345"/>
                    <a:gd name="connsiteX3" fmla="*/ 21997 w 29242"/>
                    <a:gd name="connsiteY3" fmla="*/ 20339 h 38345"/>
                    <a:gd name="connsiteX4" fmla="*/ 21997 w 29242"/>
                    <a:gd name="connsiteY4" fmla="*/ 36060 h 38345"/>
                    <a:gd name="connsiteX5" fmla="*/ 27185 w 29242"/>
                    <a:gd name="connsiteY5" fmla="*/ 36060 h 38345"/>
                    <a:gd name="connsiteX6" fmla="*/ 27185 w 29242"/>
                    <a:gd name="connsiteY6" fmla="*/ -2286 h 38345"/>
                    <a:gd name="connsiteX7" fmla="*/ 21997 w 29242"/>
                    <a:gd name="connsiteY7" fmla="*/ -2286 h 38345"/>
                    <a:gd name="connsiteX8" fmla="*/ 21997 w 29242"/>
                    <a:gd name="connsiteY8" fmla="*/ 15975 h 38345"/>
                    <a:gd name="connsiteX9" fmla="*/ 3132 w 29242"/>
                    <a:gd name="connsiteY9" fmla="*/ 15975 h 38345"/>
                    <a:gd name="connsiteX10" fmla="*/ 3132 w 29242"/>
                    <a:gd name="connsiteY10" fmla="*/ -2286 h 38345"/>
                    <a:gd name="connsiteX11" fmla="*/ -2057 w 29242"/>
                    <a:gd name="connsiteY11" fmla="*/ -2286 h 38345"/>
                    <a:gd name="connsiteX12" fmla="*/ -2057 w 29242"/>
                    <a:gd name="connsiteY12" fmla="*/ 36060 h 3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242" h="38345">
                      <a:moveTo>
                        <a:pt x="-2057" y="36060"/>
                      </a:moveTo>
                      <a:lnTo>
                        <a:pt x="3132" y="36060"/>
                      </a:lnTo>
                      <a:lnTo>
                        <a:pt x="3132" y="20339"/>
                      </a:lnTo>
                      <a:lnTo>
                        <a:pt x="21997" y="20339"/>
                      </a:lnTo>
                      <a:lnTo>
                        <a:pt x="21997" y="36060"/>
                      </a:lnTo>
                      <a:lnTo>
                        <a:pt x="27185" y="36060"/>
                      </a:lnTo>
                      <a:lnTo>
                        <a:pt x="27185" y="-2286"/>
                      </a:lnTo>
                      <a:lnTo>
                        <a:pt x="21997" y="-2286"/>
                      </a:lnTo>
                      <a:lnTo>
                        <a:pt x="21997" y="15975"/>
                      </a:lnTo>
                      <a:lnTo>
                        <a:pt x="3132" y="15975"/>
                      </a:lnTo>
                      <a:lnTo>
                        <a:pt x="3132" y="-2286"/>
                      </a:lnTo>
                      <a:lnTo>
                        <a:pt x="-2057" y="-2286"/>
                      </a:lnTo>
                      <a:lnTo>
                        <a:pt x="-2057" y="360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E3917AC5-9D9A-FF46-36A5-81C8AB7EC745}"/>
                    </a:ext>
                  </a:extLst>
                </p:cNvPr>
                <p:cNvSpPr/>
                <p:nvPr/>
              </p:nvSpPr>
              <p:spPr>
                <a:xfrm flipV="1">
                  <a:off x="19155399" y="3577685"/>
                  <a:ext cx="23099" cy="28763"/>
                </a:xfrm>
                <a:custGeom>
                  <a:avLst/>
                  <a:gdLst>
                    <a:gd name="connsiteX0" fmla="*/ -681 w 23099"/>
                    <a:gd name="connsiteY0" fmla="*/ 27062 h 28763"/>
                    <a:gd name="connsiteX1" fmla="*/ 21777 w 23099"/>
                    <a:gd name="connsiteY1" fmla="*/ 27062 h 28763"/>
                    <a:gd name="connsiteX2" fmla="*/ 21777 w 23099"/>
                    <a:gd name="connsiteY2" fmla="*/ 22748 h 28763"/>
                    <a:gd name="connsiteX3" fmla="*/ 3998 w 23099"/>
                    <a:gd name="connsiteY3" fmla="*/ 2071 h 28763"/>
                    <a:gd name="connsiteX4" fmla="*/ 21777 w 23099"/>
                    <a:gd name="connsiteY4" fmla="*/ 2071 h 28763"/>
                    <a:gd name="connsiteX5" fmla="*/ 21777 w 23099"/>
                    <a:gd name="connsiteY5" fmla="*/ -1701 h 28763"/>
                    <a:gd name="connsiteX6" fmla="*/ -1323 w 23099"/>
                    <a:gd name="connsiteY6" fmla="*/ -1701 h 28763"/>
                    <a:gd name="connsiteX7" fmla="*/ -1323 w 23099"/>
                    <a:gd name="connsiteY7" fmla="*/ 2613 h 28763"/>
                    <a:gd name="connsiteX8" fmla="*/ 16464 w 23099"/>
                    <a:gd name="connsiteY8" fmla="*/ 23290 h 28763"/>
                    <a:gd name="connsiteX9" fmla="*/ -681 w 23099"/>
                    <a:gd name="connsiteY9" fmla="*/ 23290 h 28763"/>
                    <a:gd name="connsiteX10" fmla="*/ -681 w 23099"/>
                    <a:gd name="connsiteY10" fmla="*/ 27062 h 28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099" h="28763">
                      <a:moveTo>
                        <a:pt x="-681" y="27062"/>
                      </a:moveTo>
                      <a:lnTo>
                        <a:pt x="21777" y="27062"/>
                      </a:lnTo>
                      <a:lnTo>
                        <a:pt x="21777" y="22748"/>
                      </a:lnTo>
                      <a:lnTo>
                        <a:pt x="3998" y="2071"/>
                      </a:lnTo>
                      <a:lnTo>
                        <a:pt x="21777" y="2071"/>
                      </a:lnTo>
                      <a:lnTo>
                        <a:pt x="21777" y="-1701"/>
                      </a:lnTo>
                      <a:lnTo>
                        <a:pt x="-1323" y="-1701"/>
                      </a:lnTo>
                      <a:lnTo>
                        <a:pt x="-1323" y="2613"/>
                      </a:lnTo>
                      <a:lnTo>
                        <a:pt x="16464" y="23290"/>
                      </a:lnTo>
                      <a:lnTo>
                        <a:pt x="-681" y="23290"/>
                      </a:lnTo>
                      <a:lnTo>
                        <a:pt x="-681" y="270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320DAF77-E074-0767-9F05-1397F2963648}"/>
                    </a:ext>
                  </a:extLst>
                </p:cNvPr>
                <p:cNvSpPr/>
                <p:nvPr/>
              </p:nvSpPr>
              <p:spPr>
                <a:xfrm flipV="1">
                  <a:off x="19180763" y="3606449"/>
                  <a:ext cx="4385" cy="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5" h="4383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FAA26EFE-54D0-54BA-1916-A3513880A5B1}"/>
                    </a:ext>
                  </a:extLst>
                </p:cNvPr>
                <p:cNvSpPr/>
                <p:nvPr/>
              </p:nvSpPr>
              <p:spPr>
                <a:xfrm flipV="1">
                  <a:off x="19202658" y="3568103"/>
                  <a:ext cx="24719" cy="38345"/>
                </a:xfrm>
                <a:custGeom>
                  <a:avLst/>
                  <a:gdLst>
                    <a:gd name="connsiteX0" fmla="*/ -1763 w 24719"/>
                    <a:gd name="connsiteY0" fmla="*/ 36060 h 38345"/>
                    <a:gd name="connsiteX1" fmla="*/ 22496 w 24719"/>
                    <a:gd name="connsiteY1" fmla="*/ 36060 h 38345"/>
                    <a:gd name="connsiteX2" fmla="*/ 22496 w 24719"/>
                    <a:gd name="connsiteY2" fmla="*/ 31688 h 38345"/>
                    <a:gd name="connsiteX3" fmla="*/ 3426 w 24719"/>
                    <a:gd name="connsiteY3" fmla="*/ 31688 h 38345"/>
                    <a:gd name="connsiteX4" fmla="*/ 3426 w 24719"/>
                    <a:gd name="connsiteY4" fmla="*/ 20339 h 38345"/>
                    <a:gd name="connsiteX5" fmla="*/ 21698 w 24719"/>
                    <a:gd name="connsiteY5" fmla="*/ 20339 h 38345"/>
                    <a:gd name="connsiteX6" fmla="*/ 21698 w 24719"/>
                    <a:gd name="connsiteY6" fmla="*/ 15975 h 38345"/>
                    <a:gd name="connsiteX7" fmla="*/ 3426 w 24719"/>
                    <a:gd name="connsiteY7" fmla="*/ 15975 h 38345"/>
                    <a:gd name="connsiteX8" fmla="*/ 3426 w 24719"/>
                    <a:gd name="connsiteY8" fmla="*/ 2078 h 38345"/>
                    <a:gd name="connsiteX9" fmla="*/ 22956 w 24719"/>
                    <a:gd name="connsiteY9" fmla="*/ 2078 h 38345"/>
                    <a:gd name="connsiteX10" fmla="*/ 22956 w 24719"/>
                    <a:gd name="connsiteY10" fmla="*/ -2286 h 38345"/>
                    <a:gd name="connsiteX11" fmla="*/ -1763 w 24719"/>
                    <a:gd name="connsiteY11" fmla="*/ -2286 h 38345"/>
                    <a:gd name="connsiteX12" fmla="*/ -1763 w 24719"/>
                    <a:gd name="connsiteY12" fmla="*/ 36060 h 38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719" h="38345">
                      <a:moveTo>
                        <a:pt x="-1763" y="36060"/>
                      </a:moveTo>
                      <a:lnTo>
                        <a:pt x="22496" y="36060"/>
                      </a:lnTo>
                      <a:lnTo>
                        <a:pt x="22496" y="31688"/>
                      </a:lnTo>
                      <a:lnTo>
                        <a:pt x="3426" y="31688"/>
                      </a:lnTo>
                      <a:lnTo>
                        <a:pt x="3426" y="20339"/>
                      </a:lnTo>
                      <a:lnTo>
                        <a:pt x="21698" y="20339"/>
                      </a:lnTo>
                      <a:lnTo>
                        <a:pt x="21698" y="15975"/>
                      </a:lnTo>
                      <a:lnTo>
                        <a:pt x="3426" y="15975"/>
                      </a:lnTo>
                      <a:lnTo>
                        <a:pt x="3426" y="2078"/>
                      </a:lnTo>
                      <a:lnTo>
                        <a:pt x="22956" y="2078"/>
                      </a:lnTo>
                      <a:lnTo>
                        <a:pt x="22956" y="-2286"/>
                      </a:lnTo>
                      <a:lnTo>
                        <a:pt x="-1763" y="-2286"/>
                      </a:lnTo>
                      <a:lnTo>
                        <a:pt x="-1763" y="360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4F9F4DC4-862C-96A3-00B6-FD83B6D54260}"/>
                    </a:ext>
                  </a:extLst>
                </p:cNvPr>
                <p:cNvSpPr/>
                <p:nvPr/>
              </p:nvSpPr>
              <p:spPr>
                <a:xfrm flipV="1">
                  <a:off x="19232315" y="3577685"/>
                  <a:ext cx="28008" cy="39701"/>
                </a:xfrm>
                <a:custGeom>
                  <a:avLst/>
                  <a:gdLst>
                    <a:gd name="connsiteX0" fmla="*/ 13842 w 28008"/>
                    <a:gd name="connsiteY0" fmla="*/ 7233 h 39701"/>
                    <a:gd name="connsiteX1" fmla="*/ 9936 w 28008"/>
                    <a:gd name="connsiteY1" fmla="*/ 535 h 39701"/>
                    <a:gd name="connsiteX2" fmla="*/ 4854 w 28008"/>
                    <a:gd name="connsiteY2" fmla="*/ -1035 h 39701"/>
                    <a:gd name="connsiteX3" fmla="*/ 1071 w 28008"/>
                    <a:gd name="connsiteY3" fmla="*/ -1035 h 39701"/>
                    <a:gd name="connsiteX4" fmla="*/ 1071 w 28008"/>
                    <a:gd name="connsiteY4" fmla="*/ 2918 h 39701"/>
                    <a:gd name="connsiteX5" fmla="*/ 3851 w 28008"/>
                    <a:gd name="connsiteY5" fmla="*/ 2918 h 39701"/>
                    <a:gd name="connsiteX6" fmla="*/ 6877 w 28008"/>
                    <a:gd name="connsiteY6" fmla="*/ 3847 h 39701"/>
                    <a:gd name="connsiteX7" fmla="*/ 9270 w 28008"/>
                    <a:gd name="connsiteY7" fmla="*/ 8211 h 39701"/>
                    <a:gd name="connsiteX8" fmla="*/ 10117 w 28008"/>
                    <a:gd name="connsiteY8" fmla="*/ 10364 h 39701"/>
                    <a:gd name="connsiteX9" fmla="*/ -1519 w 28008"/>
                    <a:gd name="connsiteY9" fmla="*/ 38667 h 39701"/>
                    <a:gd name="connsiteX10" fmla="*/ 3489 w 28008"/>
                    <a:gd name="connsiteY10" fmla="*/ 38667 h 39701"/>
                    <a:gd name="connsiteX11" fmla="*/ 12485 w 28008"/>
                    <a:gd name="connsiteY11" fmla="*/ 16174 h 39701"/>
                    <a:gd name="connsiteX12" fmla="*/ 21482 w 28008"/>
                    <a:gd name="connsiteY12" fmla="*/ 38667 h 39701"/>
                    <a:gd name="connsiteX13" fmla="*/ 26490 w 28008"/>
                    <a:gd name="connsiteY13" fmla="*/ 38667 h 39701"/>
                    <a:gd name="connsiteX14" fmla="*/ 13842 w 28008"/>
                    <a:gd name="connsiteY14" fmla="*/ 7233 h 39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008" h="39701">
                      <a:moveTo>
                        <a:pt x="13842" y="7233"/>
                      </a:moveTo>
                      <a:cubicBezTo>
                        <a:pt x="12510" y="3808"/>
                        <a:pt x="11208" y="1576"/>
                        <a:pt x="9936" y="535"/>
                      </a:cubicBezTo>
                      <a:cubicBezTo>
                        <a:pt x="8670" y="-511"/>
                        <a:pt x="6976" y="-1035"/>
                        <a:pt x="4854" y="-1035"/>
                      </a:cubicBezTo>
                      <a:lnTo>
                        <a:pt x="1071" y="-1035"/>
                      </a:lnTo>
                      <a:lnTo>
                        <a:pt x="1071" y="2918"/>
                      </a:lnTo>
                      <a:lnTo>
                        <a:pt x="3851" y="2918"/>
                      </a:lnTo>
                      <a:cubicBezTo>
                        <a:pt x="5150" y="2918"/>
                        <a:pt x="6159" y="3228"/>
                        <a:pt x="6877" y="3847"/>
                      </a:cubicBezTo>
                      <a:cubicBezTo>
                        <a:pt x="7601" y="4460"/>
                        <a:pt x="8398" y="5915"/>
                        <a:pt x="9270" y="8211"/>
                      </a:cubicBezTo>
                      <a:lnTo>
                        <a:pt x="10117" y="10364"/>
                      </a:lnTo>
                      <a:lnTo>
                        <a:pt x="-1519" y="38667"/>
                      </a:lnTo>
                      <a:lnTo>
                        <a:pt x="3489" y="38667"/>
                      </a:lnTo>
                      <a:lnTo>
                        <a:pt x="12485" y="16174"/>
                      </a:lnTo>
                      <a:lnTo>
                        <a:pt x="21482" y="38667"/>
                      </a:lnTo>
                      <a:lnTo>
                        <a:pt x="26490" y="38667"/>
                      </a:lnTo>
                      <a:lnTo>
                        <a:pt x="13842" y="72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AC0480AF-1D14-117C-08EC-38BE7D49028F}"/>
                    </a:ext>
                  </a:extLst>
                </p:cNvPr>
                <p:cNvSpPr/>
                <p:nvPr/>
              </p:nvSpPr>
              <p:spPr>
                <a:xfrm flipV="1">
                  <a:off x="19264794" y="3576995"/>
                  <a:ext cx="26676" cy="30201"/>
                </a:xfrm>
                <a:custGeom>
                  <a:avLst/>
                  <a:gdLst>
                    <a:gd name="connsiteX0" fmla="*/ 25084 w 26676"/>
                    <a:gd name="connsiteY0" fmla="*/ 14615 h 30201"/>
                    <a:gd name="connsiteX1" fmla="*/ 25084 w 26676"/>
                    <a:gd name="connsiteY1" fmla="*/ 12306 h 30201"/>
                    <a:gd name="connsiteX2" fmla="*/ 3341 w 26676"/>
                    <a:gd name="connsiteY2" fmla="*/ 12306 h 30201"/>
                    <a:gd name="connsiteX3" fmla="*/ 6285 w 26676"/>
                    <a:gd name="connsiteY3" fmla="*/ 4868 h 30201"/>
                    <a:gd name="connsiteX4" fmla="*/ 13620 w 26676"/>
                    <a:gd name="connsiteY4" fmla="*/ 2312 h 30201"/>
                    <a:gd name="connsiteX5" fmla="*/ 18900 w 26676"/>
                    <a:gd name="connsiteY5" fmla="*/ 2978 h 30201"/>
                    <a:gd name="connsiteX6" fmla="*/ 23982 w 26676"/>
                    <a:gd name="connsiteY6" fmla="*/ 4983 h 30201"/>
                    <a:gd name="connsiteX7" fmla="*/ 23982 w 26676"/>
                    <a:gd name="connsiteY7" fmla="*/ 513 h 30201"/>
                    <a:gd name="connsiteX8" fmla="*/ 18760 w 26676"/>
                    <a:gd name="connsiteY8" fmla="*/ -1131 h 30201"/>
                    <a:gd name="connsiteX9" fmla="*/ 13341 w 26676"/>
                    <a:gd name="connsiteY9" fmla="*/ -1698 h 30201"/>
                    <a:gd name="connsiteX10" fmla="*/ 2428 w 26676"/>
                    <a:gd name="connsiteY10" fmla="*/ 2304 h 30201"/>
                    <a:gd name="connsiteX11" fmla="*/ -1593 w 26676"/>
                    <a:gd name="connsiteY11" fmla="*/ 13152 h 30201"/>
                    <a:gd name="connsiteX12" fmla="*/ 2223 w 26676"/>
                    <a:gd name="connsiteY12" fmla="*/ 24354 h 30201"/>
                    <a:gd name="connsiteX13" fmla="*/ 12519 w 26676"/>
                    <a:gd name="connsiteY13" fmla="*/ 28504 h 30201"/>
                    <a:gd name="connsiteX14" fmla="*/ 21704 w 26676"/>
                    <a:gd name="connsiteY14" fmla="*/ 24764 h 30201"/>
                    <a:gd name="connsiteX15" fmla="*/ 25084 w 26676"/>
                    <a:gd name="connsiteY15" fmla="*/ 14615 h 30201"/>
                    <a:gd name="connsiteX16" fmla="*/ 20355 w 26676"/>
                    <a:gd name="connsiteY16" fmla="*/ 16004 h 30201"/>
                    <a:gd name="connsiteX17" fmla="*/ 18184 w 26676"/>
                    <a:gd name="connsiteY17" fmla="*/ 22184 h 30201"/>
                    <a:gd name="connsiteX18" fmla="*/ 12568 w 26676"/>
                    <a:gd name="connsiteY18" fmla="*/ 24501 h 30201"/>
                    <a:gd name="connsiteX19" fmla="*/ 6236 w 26676"/>
                    <a:gd name="connsiteY19" fmla="*/ 22266 h 30201"/>
                    <a:gd name="connsiteX20" fmla="*/ 3498 w 26676"/>
                    <a:gd name="connsiteY20" fmla="*/ 15971 h 30201"/>
                    <a:gd name="connsiteX21" fmla="*/ 20355 w 26676"/>
                    <a:gd name="connsiteY21" fmla="*/ 16004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6676" h="30201">
                      <a:moveTo>
                        <a:pt x="25084" y="14615"/>
                      </a:moveTo>
                      <a:lnTo>
                        <a:pt x="25084" y="12306"/>
                      </a:lnTo>
                      <a:lnTo>
                        <a:pt x="3341" y="12306"/>
                      </a:lnTo>
                      <a:cubicBezTo>
                        <a:pt x="3550" y="9051"/>
                        <a:pt x="4531" y="6572"/>
                        <a:pt x="6285" y="4868"/>
                      </a:cubicBezTo>
                      <a:cubicBezTo>
                        <a:pt x="8040" y="3164"/>
                        <a:pt x="10485" y="2312"/>
                        <a:pt x="13620" y="2312"/>
                      </a:cubicBezTo>
                      <a:cubicBezTo>
                        <a:pt x="15435" y="2312"/>
                        <a:pt x="17195" y="2534"/>
                        <a:pt x="18900" y="2978"/>
                      </a:cubicBezTo>
                      <a:cubicBezTo>
                        <a:pt x="20605" y="3422"/>
                        <a:pt x="22299" y="4090"/>
                        <a:pt x="23982" y="4983"/>
                      </a:cubicBezTo>
                      <a:lnTo>
                        <a:pt x="23982" y="513"/>
                      </a:lnTo>
                      <a:cubicBezTo>
                        <a:pt x="22282" y="-205"/>
                        <a:pt x="20542" y="-753"/>
                        <a:pt x="18760" y="-1131"/>
                      </a:cubicBezTo>
                      <a:cubicBezTo>
                        <a:pt x="16978" y="-1509"/>
                        <a:pt x="15172" y="-1698"/>
                        <a:pt x="13341" y="-1698"/>
                      </a:cubicBezTo>
                      <a:cubicBezTo>
                        <a:pt x="8747" y="-1698"/>
                        <a:pt x="5109" y="-364"/>
                        <a:pt x="2428" y="2304"/>
                      </a:cubicBezTo>
                      <a:cubicBezTo>
                        <a:pt x="-252" y="4978"/>
                        <a:pt x="-1593" y="8594"/>
                        <a:pt x="-1593" y="13152"/>
                      </a:cubicBezTo>
                      <a:cubicBezTo>
                        <a:pt x="-1593" y="17859"/>
                        <a:pt x="-321" y="21592"/>
                        <a:pt x="2223" y="24354"/>
                      </a:cubicBezTo>
                      <a:cubicBezTo>
                        <a:pt x="4767" y="27120"/>
                        <a:pt x="8199" y="28504"/>
                        <a:pt x="12519" y="28504"/>
                      </a:cubicBezTo>
                      <a:cubicBezTo>
                        <a:pt x="16389" y="28504"/>
                        <a:pt x="19451" y="27257"/>
                        <a:pt x="21704" y="24764"/>
                      </a:cubicBezTo>
                      <a:cubicBezTo>
                        <a:pt x="23957" y="22277"/>
                        <a:pt x="25084" y="18894"/>
                        <a:pt x="25084" y="14615"/>
                      </a:cubicBezTo>
                      <a:close/>
                      <a:moveTo>
                        <a:pt x="20355" y="16004"/>
                      </a:moveTo>
                      <a:cubicBezTo>
                        <a:pt x="20322" y="18584"/>
                        <a:pt x="19599" y="20644"/>
                        <a:pt x="18184" y="22184"/>
                      </a:cubicBezTo>
                      <a:cubicBezTo>
                        <a:pt x="16770" y="23729"/>
                        <a:pt x="14898" y="24501"/>
                        <a:pt x="12568" y="24501"/>
                      </a:cubicBezTo>
                      <a:cubicBezTo>
                        <a:pt x="9931" y="24501"/>
                        <a:pt x="7820" y="23756"/>
                        <a:pt x="6236" y="22266"/>
                      </a:cubicBezTo>
                      <a:cubicBezTo>
                        <a:pt x="4651" y="20776"/>
                        <a:pt x="3739" y="18678"/>
                        <a:pt x="3498" y="15971"/>
                      </a:cubicBezTo>
                      <a:lnTo>
                        <a:pt x="20355" y="160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068CFBB9-B945-0282-A5B8-2EE24F34F50E}"/>
                    </a:ext>
                  </a:extLst>
                </p:cNvPr>
                <p:cNvSpPr/>
                <p:nvPr/>
              </p:nvSpPr>
              <p:spPr>
                <a:xfrm flipV="1">
                  <a:off x="19297122" y="3576995"/>
                  <a:ext cx="21997" cy="30201"/>
                </a:xfrm>
                <a:custGeom>
                  <a:avLst/>
                  <a:gdLst>
                    <a:gd name="connsiteX0" fmla="*/ 19156 w 21997"/>
                    <a:gd name="connsiteY0" fmla="*/ 26967 h 30201"/>
                    <a:gd name="connsiteX1" fmla="*/ 19156 w 21997"/>
                    <a:gd name="connsiteY1" fmla="*/ 22496 h 30201"/>
                    <a:gd name="connsiteX2" fmla="*/ 14995 w 21997"/>
                    <a:gd name="connsiteY2" fmla="*/ 24033 h 30201"/>
                    <a:gd name="connsiteX3" fmla="*/ 10522 w 21997"/>
                    <a:gd name="connsiteY3" fmla="*/ 24551 h 30201"/>
                    <a:gd name="connsiteX4" fmla="*/ 5242 w 21997"/>
                    <a:gd name="connsiteY4" fmla="*/ 23474 h 30201"/>
                    <a:gd name="connsiteX5" fmla="*/ 3482 w 21997"/>
                    <a:gd name="connsiteY5" fmla="*/ 20236 h 30201"/>
                    <a:gd name="connsiteX6" fmla="*/ 4741 w 21997"/>
                    <a:gd name="connsiteY6" fmla="*/ 17656 h 30201"/>
                    <a:gd name="connsiteX7" fmla="*/ 9806 w 21997"/>
                    <a:gd name="connsiteY7" fmla="*/ 15872 h 30201"/>
                    <a:gd name="connsiteX8" fmla="*/ 11426 w 21997"/>
                    <a:gd name="connsiteY8" fmla="*/ 15511 h 30201"/>
                    <a:gd name="connsiteX9" fmla="*/ 18580 w 21997"/>
                    <a:gd name="connsiteY9" fmla="*/ 12470 h 30201"/>
                    <a:gd name="connsiteX10" fmla="*/ 20702 w 21997"/>
                    <a:gd name="connsiteY10" fmla="*/ 6989 h 30201"/>
                    <a:gd name="connsiteX11" fmla="*/ 17528 w 21997"/>
                    <a:gd name="connsiteY11" fmla="*/ 636 h 30201"/>
                    <a:gd name="connsiteX12" fmla="*/ 8803 w 21997"/>
                    <a:gd name="connsiteY12" fmla="*/ -1698 h 30201"/>
                    <a:gd name="connsiteX13" fmla="*/ 3984 w 21997"/>
                    <a:gd name="connsiteY13" fmla="*/ -1246 h 30201"/>
                    <a:gd name="connsiteX14" fmla="*/ -1295 w 21997"/>
                    <a:gd name="connsiteY14" fmla="*/ 102 h 30201"/>
                    <a:gd name="connsiteX15" fmla="*/ -1295 w 21997"/>
                    <a:gd name="connsiteY15" fmla="*/ 4983 h 30201"/>
                    <a:gd name="connsiteX16" fmla="*/ 3869 w 21997"/>
                    <a:gd name="connsiteY16" fmla="*/ 2937 h 30201"/>
                    <a:gd name="connsiteX17" fmla="*/ 8910 w 21997"/>
                    <a:gd name="connsiteY17" fmla="*/ 2263 h 30201"/>
                    <a:gd name="connsiteX18" fmla="*/ 14041 w 21997"/>
                    <a:gd name="connsiteY18" fmla="*/ 3405 h 30201"/>
                    <a:gd name="connsiteX19" fmla="*/ 15842 w 21997"/>
                    <a:gd name="connsiteY19" fmla="*/ 6627 h 30201"/>
                    <a:gd name="connsiteX20" fmla="*/ 14543 w 21997"/>
                    <a:gd name="connsiteY20" fmla="*/ 9577 h 30201"/>
                    <a:gd name="connsiteX21" fmla="*/ 8852 w 21997"/>
                    <a:gd name="connsiteY21" fmla="*/ 11558 h 30201"/>
                    <a:gd name="connsiteX22" fmla="*/ 7208 w 21997"/>
                    <a:gd name="connsiteY22" fmla="*/ 11944 h 30201"/>
                    <a:gd name="connsiteX23" fmla="*/ 859 w 21997"/>
                    <a:gd name="connsiteY23" fmla="*/ 14779 h 30201"/>
                    <a:gd name="connsiteX24" fmla="*/ -1090 w 21997"/>
                    <a:gd name="connsiteY24" fmla="*/ 20031 h 30201"/>
                    <a:gd name="connsiteX25" fmla="*/ 1788 w 21997"/>
                    <a:gd name="connsiteY25" fmla="*/ 26293 h 30201"/>
                    <a:gd name="connsiteX26" fmla="*/ 9962 w 21997"/>
                    <a:gd name="connsiteY26" fmla="*/ 28504 h 30201"/>
                    <a:gd name="connsiteX27" fmla="*/ 14888 w 21997"/>
                    <a:gd name="connsiteY27" fmla="*/ 28117 h 30201"/>
                    <a:gd name="connsiteX28" fmla="*/ 19156 w 21997"/>
                    <a:gd name="connsiteY28" fmla="*/ 26967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1997" h="30201">
                      <a:moveTo>
                        <a:pt x="19156" y="26967"/>
                      </a:moveTo>
                      <a:lnTo>
                        <a:pt x="19156" y="22496"/>
                      </a:lnTo>
                      <a:cubicBezTo>
                        <a:pt x="17824" y="23181"/>
                        <a:pt x="16437" y="23693"/>
                        <a:pt x="14995" y="24033"/>
                      </a:cubicBezTo>
                      <a:cubicBezTo>
                        <a:pt x="13559" y="24378"/>
                        <a:pt x="12068" y="24551"/>
                        <a:pt x="10522" y="24551"/>
                      </a:cubicBezTo>
                      <a:cubicBezTo>
                        <a:pt x="8175" y="24551"/>
                        <a:pt x="6415" y="24192"/>
                        <a:pt x="5242" y="23474"/>
                      </a:cubicBezTo>
                      <a:cubicBezTo>
                        <a:pt x="4069" y="22757"/>
                        <a:pt x="3482" y="21677"/>
                        <a:pt x="3482" y="20236"/>
                      </a:cubicBezTo>
                      <a:cubicBezTo>
                        <a:pt x="3482" y="19141"/>
                        <a:pt x="3902" y="18280"/>
                        <a:pt x="4741" y="17656"/>
                      </a:cubicBezTo>
                      <a:cubicBezTo>
                        <a:pt x="5579" y="17031"/>
                        <a:pt x="7268" y="16437"/>
                        <a:pt x="9806" y="15872"/>
                      </a:cubicBezTo>
                      <a:lnTo>
                        <a:pt x="11426" y="15511"/>
                      </a:lnTo>
                      <a:cubicBezTo>
                        <a:pt x="14781" y="14793"/>
                        <a:pt x="17166" y="13780"/>
                        <a:pt x="18580" y="12470"/>
                      </a:cubicBezTo>
                      <a:cubicBezTo>
                        <a:pt x="19995" y="11161"/>
                        <a:pt x="20702" y="9333"/>
                        <a:pt x="20702" y="6989"/>
                      </a:cubicBezTo>
                      <a:cubicBezTo>
                        <a:pt x="20702" y="4315"/>
                        <a:pt x="19644" y="2197"/>
                        <a:pt x="17528" y="636"/>
                      </a:cubicBezTo>
                      <a:cubicBezTo>
                        <a:pt x="15412" y="-920"/>
                        <a:pt x="12503" y="-1698"/>
                        <a:pt x="8803" y="-1698"/>
                      </a:cubicBezTo>
                      <a:cubicBezTo>
                        <a:pt x="7262" y="-1698"/>
                        <a:pt x="5656" y="-1547"/>
                        <a:pt x="3984" y="-1246"/>
                      </a:cubicBezTo>
                      <a:cubicBezTo>
                        <a:pt x="2312" y="-945"/>
                        <a:pt x="552" y="-495"/>
                        <a:pt x="-1295" y="102"/>
                      </a:cubicBezTo>
                      <a:lnTo>
                        <a:pt x="-1295" y="4983"/>
                      </a:lnTo>
                      <a:cubicBezTo>
                        <a:pt x="453" y="4074"/>
                        <a:pt x="2175" y="3392"/>
                        <a:pt x="3869" y="2937"/>
                      </a:cubicBezTo>
                      <a:cubicBezTo>
                        <a:pt x="5563" y="2488"/>
                        <a:pt x="7243" y="2263"/>
                        <a:pt x="8910" y="2263"/>
                      </a:cubicBezTo>
                      <a:cubicBezTo>
                        <a:pt x="11136" y="2263"/>
                        <a:pt x="12846" y="2644"/>
                        <a:pt x="14041" y="3405"/>
                      </a:cubicBezTo>
                      <a:cubicBezTo>
                        <a:pt x="15242" y="4167"/>
                        <a:pt x="15842" y="5241"/>
                        <a:pt x="15842" y="6627"/>
                      </a:cubicBezTo>
                      <a:cubicBezTo>
                        <a:pt x="15842" y="7909"/>
                        <a:pt x="15409" y="8893"/>
                        <a:pt x="14543" y="9577"/>
                      </a:cubicBezTo>
                      <a:cubicBezTo>
                        <a:pt x="13682" y="10262"/>
                        <a:pt x="11785" y="10922"/>
                        <a:pt x="8852" y="11558"/>
                      </a:cubicBezTo>
                      <a:lnTo>
                        <a:pt x="7208" y="11944"/>
                      </a:lnTo>
                      <a:cubicBezTo>
                        <a:pt x="4280" y="12558"/>
                        <a:pt x="2164" y="13503"/>
                        <a:pt x="859" y="14779"/>
                      </a:cubicBezTo>
                      <a:cubicBezTo>
                        <a:pt x="-440" y="16056"/>
                        <a:pt x="-1090" y="17806"/>
                        <a:pt x="-1090" y="20031"/>
                      </a:cubicBezTo>
                      <a:cubicBezTo>
                        <a:pt x="-1090" y="22737"/>
                        <a:pt x="-130" y="24825"/>
                        <a:pt x="1788" y="26293"/>
                      </a:cubicBezTo>
                      <a:cubicBezTo>
                        <a:pt x="3707" y="27767"/>
                        <a:pt x="6432" y="28504"/>
                        <a:pt x="9962" y="28504"/>
                      </a:cubicBezTo>
                      <a:cubicBezTo>
                        <a:pt x="11706" y="28504"/>
                        <a:pt x="13348" y="28375"/>
                        <a:pt x="14888" y="28117"/>
                      </a:cubicBezTo>
                      <a:cubicBezTo>
                        <a:pt x="16434" y="27865"/>
                        <a:pt x="17857" y="27482"/>
                        <a:pt x="19156" y="269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1926CD6D-1C83-00EF-AC7A-7F3D1D8D287E}"/>
                    </a:ext>
                  </a:extLst>
                </p:cNvPr>
                <p:cNvSpPr/>
                <p:nvPr/>
              </p:nvSpPr>
              <p:spPr>
                <a:xfrm flipV="1">
                  <a:off x="19321688" y="3606449"/>
                  <a:ext cx="4385" cy="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5" h="4383"/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id="{CEBDF7F9-5A3D-069E-606B-BA610F802F40}"/>
                    </a:ext>
                  </a:extLst>
                </p:cNvPr>
                <p:cNvSpPr/>
                <p:nvPr/>
              </p:nvSpPr>
              <p:spPr>
                <a:xfrm flipV="1">
                  <a:off x="19341371" y="3567412"/>
                  <a:ext cx="35516" cy="39784"/>
                </a:xfrm>
                <a:custGeom>
                  <a:avLst/>
                  <a:gdLst>
                    <a:gd name="connsiteX0" fmla="*/ 15669 w 35516"/>
                    <a:gd name="connsiteY0" fmla="*/ 33294 h 39784"/>
                    <a:gd name="connsiteX1" fmla="*/ 6681 w 35516"/>
                    <a:gd name="connsiteY1" fmla="*/ 29078 h 39784"/>
                    <a:gd name="connsiteX2" fmla="*/ 3359 w 35516"/>
                    <a:gd name="connsiteY2" fmla="*/ 17598 h 39784"/>
                    <a:gd name="connsiteX3" fmla="*/ 6681 w 35516"/>
                    <a:gd name="connsiteY3" fmla="*/ 6142 h 39784"/>
                    <a:gd name="connsiteX4" fmla="*/ 15669 w 35516"/>
                    <a:gd name="connsiteY4" fmla="*/ 1934 h 39784"/>
                    <a:gd name="connsiteX5" fmla="*/ 24625 w 35516"/>
                    <a:gd name="connsiteY5" fmla="*/ 6142 h 39784"/>
                    <a:gd name="connsiteX6" fmla="*/ 27930 w 35516"/>
                    <a:gd name="connsiteY6" fmla="*/ 17598 h 39784"/>
                    <a:gd name="connsiteX7" fmla="*/ 24625 w 35516"/>
                    <a:gd name="connsiteY7" fmla="*/ 29078 h 39784"/>
                    <a:gd name="connsiteX8" fmla="*/ 15669 w 35516"/>
                    <a:gd name="connsiteY8" fmla="*/ 33294 h 39784"/>
                    <a:gd name="connsiteX9" fmla="*/ 15669 w 35516"/>
                    <a:gd name="connsiteY9" fmla="*/ 37502 h 39784"/>
                    <a:gd name="connsiteX10" fmla="*/ 28563 w 35516"/>
                    <a:gd name="connsiteY10" fmla="*/ 32094 h 39784"/>
                    <a:gd name="connsiteX11" fmla="*/ 33399 w 35516"/>
                    <a:gd name="connsiteY11" fmla="*/ 17598 h 39784"/>
                    <a:gd name="connsiteX12" fmla="*/ 28563 w 35516"/>
                    <a:gd name="connsiteY12" fmla="*/ 3125 h 39784"/>
                    <a:gd name="connsiteX13" fmla="*/ 15669 w 35516"/>
                    <a:gd name="connsiteY13" fmla="*/ -2282 h 39784"/>
                    <a:gd name="connsiteX14" fmla="*/ 2726 w 35516"/>
                    <a:gd name="connsiteY14" fmla="*/ 3109 h 39784"/>
                    <a:gd name="connsiteX15" fmla="*/ -2118 w 35516"/>
                    <a:gd name="connsiteY15" fmla="*/ 17598 h 39784"/>
                    <a:gd name="connsiteX16" fmla="*/ 2726 w 35516"/>
                    <a:gd name="connsiteY16" fmla="*/ 32094 h 39784"/>
                    <a:gd name="connsiteX17" fmla="*/ 15669 w 35516"/>
                    <a:gd name="connsiteY17" fmla="*/ 37502 h 3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16" h="39784">
                      <a:moveTo>
                        <a:pt x="15669" y="33294"/>
                      </a:moveTo>
                      <a:cubicBezTo>
                        <a:pt x="11898" y="33294"/>
                        <a:pt x="8902" y="31889"/>
                        <a:pt x="6681" y="29078"/>
                      </a:cubicBezTo>
                      <a:cubicBezTo>
                        <a:pt x="4466" y="26273"/>
                        <a:pt x="3359" y="22446"/>
                        <a:pt x="3359" y="17598"/>
                      </a:cubicBezTo>
                      <a:cubicBezTo>
                        <a:pt x="3359" y="12771"/>
                        <a:pt x="4466" y="8952"/>
                        <a:pt x="6681" y="6142"/>
                      </a:cubicBezTo>
                      <a:cubicBezTo>
                        <a:pt x="8902" y="3336"/>
                        <a:pt x="11898" y="1934"/>
                        <a:pt x="15669" y="1934"/>
                      </a:cubicBezTo>
                      <a:cubicBezTo>
                        <a:pt x="19436" y="1934"/>
                        <a:pt x="22421" y="3336"/>
                        <a:pt x="24625" y="6142"/>
                      </a:cubicBezTo>
                      <a:cubicBezTo>
                        <a:pt x="26828" y="8952"/>
                        <a:pt x="27930" y="12771"/>
                        <a:pt x="27930" y="17598"/>
                      </a:cubicBezTo>
                      <a:cubicBezTo>
                        <a:pt x="27930" y="22446"/>
                        <a:pt x="26828" y="26273"/>
                        <a:pt x="24625" y="29078"/>
                      </a:cubicBezTo>
                      <a:cubicBezTo>
                        <a:pt x="22421" y="31889"/>
                        <a:pt x="19436" y="33294"/>
                        <a:pt x="15669" y="33294"/>
                      </a:cubicBezTo>
                      <a:close/>
                      <a:moveTo>
                        <a:pt x="15669" y="37502"/>
                      </a:moveTo>
                      <a:cubicBezTo>
                        <a:pt x="21047" y="37502"/>
                        <a:pt x="25345" y="35700"/>
                        <a:pt x="28563" y="32094"/>
                      </a:cubicBezTo>
                      <a:cubicBezTo>
                        <a:pt x="31787" y="28489"/>
                        <a:pt x="33399" y="23657"/>
                        <a:pt x="33399" y="17598"/>
                      </a:cubicBezTo>
                      <a:cubicBezTo>
                        <a:pt x="33399" y="11555"/>
                        <a:pt x="31787" y="6731"/>
                        <a:pt x="28563" y="3125"/>
                      </a:cubicBezTo>
                      <a:cubicBezTo>
                        <a:pt x="25345" y="-480"/>
                        <a:pt x="21047" y="-2282"/>
                        <a:pt x="15669" y="-2282"/>
                      </a:cubicBezTo>
                      <a:cubicBezTo>
                        <a:pt x="10275" y="-2282"/>
                        <a:pt x="5960" y="-485"/>
                        <a:pt x="2726" y="3109"/>
                      </a:cubicBezTo>
                      <a:cubicBezTo>
                        <a:pt x="-503" y="6709"/>
                        <a:pt x="-2118" y="11538"/>
                        <a:pt x="-2118" y="17598"/>
                      </a:cubicBezTo>
                      <a:cubicBezTo>
                        <a:pt x="-2118" y="23657"/>
                        <a:pt x="-503" y="28489"/>
                        <a:pt x="2726" y="32094"/>
                      </a:cubicBezTo>
                      <a:cubicBezTo>
                        <a:pt x="5960" y="35700"/>
                        <a:pt x="10275" y="37502"/>
                        <a:pt x="15669" y="375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id="{41EF3E4F-7FE7-55BC-F21F-A46DAFBB4463}"/>
                    </a:ext>
                  </a:extLst>
                </p:cNvPr>
                <p:cNvSpPr/>
                <p:nvPr/>
              </p:nvSpPr>
              <p:spPr>
                <a:xfrm flipV="1">
                  <a:off x="19384621" y="3576995"/>
                  <a:ext cx="25755" cy="40392"/>
                </a:xfrm>
                <a:custGeom>
                  <a:avLst/>
                  <a:gdLst>
                    <a:gd name="connsiteX0" fmla="*/ 3016 w 25755"/>
                    <a:gd name="connsiteY0" fmla="*/ 14176 h 40392"/>
                    <a:gd name="connsiteX1" fmla="*/ 3016 w 25755"/>
                    <a:gd name="connsiteY1" fmla="*/ -1077 h 40392"/>
                    <a:gd name="connsiteX2" fmla="*/ -1738 w 25755"/>
                    <a:gd name="connsiteY2" fmla="*/ -1077 h 40392"/>
                    <a:gd name="connsiteX3" fmla="*/ -1738 w 25755"/>
                    <a:gd name="connsiteY3" fmla="*/ 38625 h 40392"/>
                    <a:gd name="connsiteX4" fmla="*/ 3016 w 25755"/>
                    <a:gd name="connsiteY4" fmla="*/ 38625 h 40392"/>
                    <a:gd name="connsiteX5" fmla="*/ 3016 w 25755"/>
                    <a:gd name="connsiteY5" fmla="*/ 34261 h 40392"/>
                    <a:gd name="connsiteX6" fmla="*/ 6782 w 25755"/>
                    <a:gd name="connsiteY6" fmla="*/ 38066 h 40392"/>
                    <a:gd name="connsiteX7" fmla="*/ 12217 w 25755"/>
                    <a:gd name="connsiteY7" fmla="*/ 39315 h 40392"/>
                    <a:gd name="connsiteX8" fmla="*/ 20737 w 25755"/>
                    <a:gd name="connsiteY8" fmla="*/ 35157 h 40392"/>
                    <a:gd name="connsiteX9" fmla="*/ 24018 w 25755"/>
                    <a:gd name="connsiteY9" fmla="*/ 24219 h 40392"/>
                    <a:gd name="connsiteX10" fmla="*/ 20737 w 25755"/>
                    <a:gd name="connsiteY10" fmla="*/ 13272 h 40392"/>
                    <a:gd name="connsiteX11" fmla="*/ 12217 w 25755"/>
                    <a:gd name="connsiteY11" fmla="*/ 9114 h 40392"/>
                    <a:gd name="connsiteX12" fmla="*/ 6782 w 25755"/>
                    <a:gd name="connsiteY12" fmla="*/ 10363 h 40392"/>
                    <a:gd name="connsiteX13" fmla="*/ 3016 w 25755"/>
                    <a:gd name="connsiteY13" fmla="*/ 14176 h 40392"/>
                    <a:gd name="connsiteX14" fmla="*/ 19109 w 25755"/>
                    <a:gd name="connsiteY14" fmla="*/ 24219 h 40392"/>
                    <a:gd name="connsiteX15" fmla="*/ 16962 w 25755"/>
                    <a:gd name="connsiteY15" fmla="*/ 32396 h 40392"/>
                    <a:gd name="connsiteX16" fmla="*/ 11066 w 25755"/>
                    <a:gd name="connsiteY16" fmla="*/ 35362 h 40392"/>
                    <a:gd name="connsiteX17" fmla="*/ 5162 w 25755"/>
                    <a:gd name="connsiteY17" fmla="*/ 32396 h 40392"/>
                    <a:gd name="connsiteX18" fmla="*/ 3016 w 25755"/>
                    <a:gd name="connsiteY18" fmla="*/ 24219 h 40392"/>
                    <a:gd name="connsiteX19" fmla="*/ 5162 w 25755"/>
                    <a:gd name="connsiteY19" fmla="*/ 16042 h 40392"/>
                    <a:gd name="connsiteX20" fmla="*/ 11066 w 25755"/>
                    <a:gd name="connsiteY20" fmla="*/ 13075 h 40392"/>
                    <a:gd name="connsiteX21" fmla="*/ 16962 w 25755"/>
                    <a:gd name="connsiteY21" fmla="*/ 16042 h 40392"/>
                    <a:gd name="connsiteX22" fmla="*/ 19109 w 25755"/>
                    <a:gd name="connsiteY22" fmla="*/ 24219 h 40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5755" h="40392">
                      <a:moveTo>
                        <a:pt x="3016" y="14176"/>
                      </a:moveTo>
                      <a:lnTo>
                        <a:pt x="3016" y="-1077"/>
                      </a:lnTo>
                      <a:lnTo>
                        <a:pt x="-1738" y="-1077"/>
                      </a:lnTo>
                      <a:lnTo>
                        <a:pt x="-1738" y="38625"/>
                      </a:lnTo>
                      <a:lnTo>
                        <a:pt x="3016" y="38625"/>
                      </a:lnTo>
                      <a:lnTo>
                        <a:pt x="3016" y="34261"/>
                      </a:lnTo>
                      <a:cubicBezTo>
                        <a:pt x="4013" y="35971"/>
                        <a:pt x="5269" y="37239"/>
                        <a:pt x="6782" y="38066"/>
                      </a:cubicBezTo>
                      <a:cubicBezTo>
                        <a:pt x="8300" y="38899"/>
                        <a:pt x="10112" y="39315"/>
                        <a:pt x="12217" y="39315"/>
                      </a:cubicBezTo>
                      <a:cubicBezTo>
                        <a:pt x="15715" y="39315"/>
                        <a:pt x="18555" y="37929"/>
                        <a:pt x="20737" y="35157"/>
                      </a:cubicBezTo>
                      <a:cubicBezTo>
                        <a:pt x="22924" y="32385"/>
                        <a:pt x="24018" y="28739"/>
                        <a:pt x="24018" y="24219"/>
                      </a:cubicBezTo>
                      <a:cubicBezTo>
                        <a:pt x="24018" y="19699"/>
                        <a:pt x="22924" y="16050"/>
                        <a:pt x="20737" y="13272"/>
                      </a:cubicBezTo>
                      <a:cubicBezTo>
                        <a:pt x="18555" y="10500"/>
                        <a:pt x="15715" y="9114"/>
                        <a:pt x="12217" y="9114"/>
                      </a:cubicBezTo>
                      <a:cubicBezTo>
                        <a:pt x="10112" y="9114"/>
                        <a:pt x="8300" y="9530"/>
                        <a:pt x="6782" y="10363"/>
                      </a:cubicBezTo>
                      <a:cubicBezTo>
                        <a:pt x="5269" y="11196"/>
                        <a:pt x="4013" y="12467"/>
                        <a:pt x="3016" y="14176"/>
                      </a:cubicBezTo>
                      <a:close/>
                      <a:moveTo>
                        <a:pt x="19109" y="24219"/>
                      </a:moveTo>
                      <a:cubicBezTo>
                        <a:pt x="19109" y="27692"/>
                        <a:pt x="18393" y="30418"/>
                        <a:pt x="16962" y="32396"/>
                      </a:cubicBezTo>
                      <a:cubicBezTo>
                        <a:pt x="15531" y="34374"/>
                        <a:pt x="13566" y="35362"/>
                        <a:pt x="11066" y="35362"/>
                      </a:cubicBezTo>
                      <a:cubicBezTo>
                        <a:pt x="8561" y="35362"/>
                        <a:pt x="6593" y="34374"/>
                        <a:pt x="5162" y="32396"/>
                      </a:cubicBezTo>
                      <a:cubicBezTo>
                        <a:pt x="3731" y="30418"/>
                        <a:pt x="3016" y="27692"/>
                        <a:pt x="3016" y="24219"/>
                      </a:cubicBezTo>
                      <a:cubicBezTo>
                        <a:pt x="3016" y="20745"/>
                        <a:pt x="3731" y="18019"/>
                        <a:pt x="5162" y="16042"/>
                      </a:cubicBezTo>
                      <a:cubicBezTo>
                        <a:pt x="6593" y="14064"/>
                        <a:pt x="8561" y="13075"/>
                        <a:pt x="11066" y="13075"/>
                      </a:cubicBezTo>
                      <a:cubicBezTo>
                        <a:pt x="13566" y="13075"/>
                        <a:pt x="15531" y="14064"/>
                        <a:pt x="16962" y="16042"/>
                      </a:cubicBezTo>
                      <a:cubicBezTo>
                        <a:pt x="18393" y="18019"/>
                        <a:pt x="19109" y="20745"/>
                        <a:pt x="19109" y="242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id="{77F6F849-2EE2-4C84-2E1E-B4742CF8AED6}"/>
                    </a:ext>
                  </a:extLst>
                </p:cNvPr>
                <p:cNvSpPr/>
                <p:nvPr/>
              </p:nvSpPr>
              <p:spPr>
                <a:xfrm flipV="1">
                  <a:off x="19416156" y="3576995"/>
                  <a:ext cx="26676" cy="30201"/>
                </a:xfrm>
                <a:custGeom>
                  <a:avLst/>
                  <a:gdLst>
                    <a:gd name="connsiteX0" fmla="*/ 25118 w 26676"/>
                    <a:gd name="connsiteY0" fmla="*/ 14615 h 30201"/>
                    <a:gd name="connsiteX1" fmla="*/ 25118 w 26676"/>
                    <a:gd name="connsiteY1" fmla="*/ 12306 h 30201"/>
                    <a:gd name="connsiteX2" fmla="*/ 3376 w 26676"/>
                    <a:gd name="connsiteY2" fmla="*/ 12306 h 30201"/>
                    <a:gd name="connsiteX3" fmla="*/ 6320 w 26676"/>
                    <a:gd name="connsiteY3" fmla="*/ 4868 h 30201"/>
                    <a:gd name="connsiteX4" fmla="*/ 13655 w 26676"/>
                    <a:gd name="connsiteY4" fmla="*/ 2312 h 30201"/>
                    <a:gd name="connsiteX5" fmla="*/ 18934 w 26676"/>
                    <a:gd name="connsiteY5" fmla="*/ 2978 h 30201"/>
                    <a:gd name="connsiteX6" fmla="*/ 24016 w 26676"/>
                    <a:gd name="connsiteY6" fmla="*/ 4983 h 30201"/>
                    <a:gd name="connsiteX7" fmla="*/ 24016 w 26676"/>
                    <a:gd name="connsiteY7" fmla="*/ 513 h 30201"/>
                    <a:gd name="connsiteX8" fmla="*/ 18795 w 26676"/>
                    <a:gd name="connsiteY8" fmla="*/ -1131 h 30201"/>
                    <a:gd name="connsiteX9" fmla="*/ 13375 w 26676"/>
                    <a:gd name="connsiteY9" fmla="*/ -1698 h 30201"/>
                    <a:gd name="connsiteX10" fmla="*/ 2463 w 26676"/>
                    <a:gd name="connsiteY10" fmla="*/ 2304 h 30201"/>
                    <a:gd name="connsiteX11" fmla="*/ -1558 w 26676"/>
                    <a:gd name="connsiteY11" fmla="*/ 13152 h 30201"/>
                    <a:gd name="connsiteX12" fmla="*/ 2257 w 26676"/>
                    <a:gd name="connsiteY12" fmla="*/ 24354 h 30201"/>
                    <a:gd name="connsiteX13" fmla="*/ 12553 w 26676"/>
                    <a:gd name="connsiteY13" fmla="*/ 28504 h 30201"/>
                    <a:gd name="connsiteX14" fmla="*/ 21738 w 26676"/>
                    <a:gd name="connsiteY14" fmla="*/ 24764 h 30201"/>
                    <a:gd name="connsiteX15" fmla="*/ 25118 w 26676"/>
                    <a:gd name="connsiteY15" fmla="*/ 14615 h 30201"/>
                    <a:gd name="connsiteX16" fmla="*/ 20390 w 26676"/>
                    <a:gd name="connsiteY16" fmla="*/ 16004 h 30201"/>
                    <a:gd name="connsiteX17" fmla="*/ 18219 w 26676"/>
                    <a:gd name="connsiteY17" fmla="*/ 22184 h 30201"/>
                    <a:gd name="connsiteX18" fmla="*/ 12602 w 26676"/>
                    <a:gd name="connsiteY18" fmla="*/ 24501 h 30201"/>
                    <a:gd name="connsiteX19" fmla="*/ 6270 w 26676"/>
                    <a:gd name="connsiteY19" fmla="*/ 22266 h 30201"/>
                    <a:gd name="connsiteX20" fmla="*/ 3532 w 26676"/>
                    <a:gd name="connsiteY20" fmla="*/ 15971 h 30201"/>
                    <a:gd name="connsiteX21" fmla="*/ 20390 w 26676"/>
                    <a:gd name="connsiteY21" fmla="*/ 16004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6676" h="30201">
                      <a:moveTo>
                        <a:pt x="25118" y="14615"/>
                      </a:moveTo>
                      <a:lnTo>
                        <a:pt x="25118" y="12306"/>
                      </a:lnTo>
                      <a:lnTo>
                        <a:pt x="3376" y="12306"/>
                      </a:lnTo>
                      <a:cubicBezTo>
                        <a:pt x="3584" y="9051"/>
                        <a:pt x="4565" y="6572"/>
                        <a:pt x="6320" y="4868"/>
                      </a:cubicBezTo>
                      <a:cubicBezTo>
                        <a:pt x="8074" y="3164"/>
                        <a:pt x="10519" y="2312"/>
                        <a:pt x="13655" y="2312"/>
                      </a:cubicBezTo>
                      <a:cubicBezTo>
                        <a:pt x="15470" y="2312"/>
                        <a:pt x="17229" y="2534"/>
                        <a:pt x="18934" y="2978"/>
                      </a:cubicBezTo>
                      <a:cubicBezTo>
                        <a:pt x="20639" y="3422"/>
                        <a:pt x="22333" y="4090"/>
                        <a:pt x="24016" y="4983"/>
                      </a:cubicBezTo>
                      <a:lnTo>
                        <a:pt x="24016" y="513"/>
                      </a:lnTo>
                      <a:cubicBezTo>
                        <a:pt x="22317" y="-205"/>
                        <a:pt x="20576" y="-753"/>
                        <a:pt x="18795" y="-1131"/>
                      </a:cubicBezTo>
                      <a:cubicBezTo>
                        <a:pt x="17013" y="-1509"/>
                        <a:pt x="15206" y="-1698"/>
                        <a:pt x="13375" y="-1698"/>
                      </a:cubicBezTo>
                      <a:cubicBezTo>
                        <a:pt x="8781" y="-1698"/>
                        <a:pt x="5144" y="-364"/>
                        <a:pt x="2463" y="2304"/>
                      </a:cubicBezTo>
                      <a:cubicBezTo>
                        <a:pt x="-218" y="4978"/>
                        <a:pt x="-1558" y="8594"/>
                        <a:pt x="-1558" y="13152"/>
                      </a:cubicBezTo>
                      <a:cubicBezTo>
                        <a:pt x="-1558" y="17859"/>
                        <a:pt x="-286" y="21592"/>
                        <a:pt x="2257" y="24354"/>
                      </a:cubicBezTo>
                      <a:cubicBezTo>
                        <a:pt x="4801" y="27120"/>
                        <a:pt x="8233" y="28504"/>
                        <a:pt x="12553" y="28504"/>
                      </a:cubicBezTo>
                      <a:cubicBezTo>
                        <a:pt x="16423" y="28504"/>
                        <a:pt x="19485" y="27257"/>
                        <a:pt x="21738" y="24764"/>
                      </a:cubicBezTo>
                      <a:cubicBezTo>
                        <a:pt x="23992" y="22277"/>
                        <a:pt x="25118" y="18894"/>
                        <a:pt x="25118" y="14615"/>
                      </a:cubicBezTo>
                      <a:close/>
                      <a:moveTo>
                        <a:pt x="20390" y="16004"/>
                      </a:moveTo>
                      <a:cubicBezTo>
                        <a:pt x="20357" y="18584"/>
                        <a:pt x="19633" y="20644"/>
                        <a:pt x="18219" y="22184"/>
                      </a:cubicBezTo>
                      <a:cubicBezTo>
                        <a:pt x="16804" y="23729"/>
                        <a:pt x="14932" y="24501"/>
                        <a:pt x="12602" y="24501"/>
                      </a:cubicBezTo>
                      <a:cubicBezTo>
                        <a:pt x="9965" y="24501"/>
                        <a:pt x="7855" y="23756"/>
                        <a:pt x="6270" y="22266"/>
                      </a:cubicBezTo>
                      <a:cubicBezTo>
                        <a:pt x="4686" y="20776"/>
                        <a:pt x="3773" y="18678"/>
                        <a:pt x="3532" y="15971"/>
                      </a:cubicBezTo>
                      <a:lnTo>
                        <a:pt x="20390" y="160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id="{BDB924F4-7717-D846-1F00-58DC3D9AEDAF}"/>
                    </a:ext>
                  </a:extLst>
                </p:cNvPr>
                <p:cNvSpPr/>
                <p:nvPr/>
              </p:nvSpPr>
              <p:spPr>
                <a:xfrm flipV="1">
                  <a:off x="19450408" y="3576995"/>
                  <a:ext cx="24110" cy="29453"/>
                </a:xfrm>
                <a:custGeom>
                  <a:avLst/>
                  <a:gdLst>
                    <a:gd name="connsiteX0" fmla="*/ 22488 w 24110"/>
                    <a:gd name="connsiteY0" fmla="*/ 15621 h 29453"/>
                    <a:gd name="connsiteX1" fmla="*/ 22488 w 24110"/>
                    <a:gd name="connsiteY1" fmla="*/ -1744 h 29453"/>
                    <a:gd name="connsiteX2" fmla="*/ 17760 w 24110"/>
                    <a:gd name="connsiteY2" fmla="*/ -1744 h 29453"/>
                    <a:gd name="connsiteX3" fmla="*/ 17760 w 24110"/>
                    <a:gd name="connsiteY3" fmla="*/ 15465 h 29453"/>
                    <a:gd name="connsiteX4" fmla="*/ 16164 w 24110"/>
                    <a:gd name="connsiteY4" fmla="*/ 21571 h 29453"/>
                    <a:gd name="connsiteX5" fmla="*/ 11387 w 24110"/>
                    <a:gd name="connsiteY5" fmla="*/ 23601 h 29453"/>
                    <a:gd name="connsiteX6" fmla="*/ 5342 w 24110"/>
                    <a:gd name="connsiteY6" fmla="*/ 21160 h 29453"/>
                    <a:gd name="connsiteX7" fmla="*/ 3130 w 24110"/>
                    <a:gd name="connsiteY7" fmla="*/ 14512 h 29453"/>
                    <a:gd name="connsiteX8" fmla="*/ 3130 w 24110"/>
                    <a:gd name="connsiteY8" fmla="*/ -1744 h 29453"/>
                    <a:gd name="connsiteX9" fmla="*/ -1623 w 24110"/>
                    <a:gd name="connsiteY9" fmla="*/ -1744 h 29453"/>
                    <a:gd name="connsiteX10" fmla="*/ -1623 w 24110"/>
                    <a:gd name="connsiteY10" fmla="*/ 27020 h 29453"/>
                    <a:gd name="connsiteX11" fmla="*/ 3130 w 24110"/>
                    <a:gd name="connsiteY11" fmla="*/ 27020 h 29453"/>
                    <a:gd name="connsiteX12" fmla="*/ 3130 w 24110"/>
                    <a:gd name="connsiteY12" fmla="*/ 22549 h 29453"/>
                    <a:gd name="connsiteX13" fmla="*/ 7127 w 24110"/>
                    <a:gd name="connsiteY13" fmla="*/ 26428 h 29453"/>
                    <a:gd name="connsiteX14" fmla="*/ 12439 w 24110"/>
                    <a:gd name="connsiteY14" fmla="*/ 27710 h 29453"/>
                    <a:gd name="connsiteX15" fmla="*/ 19939 w 24110"/>
                    <a:gd name="connsiteY15" fmla="*/ 24645 h 29453"/>
                    <a:gd name="connsiteX16" fmla="*/ 22488 w 24110"/>
                    <a:gd name="connsiteY16" fmla="*/ 15621 h 29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110" h="29453">
                      <a:moveTo>
                        <a:pt x="22488" y="15621"/>
                      </a:moveTo>
                      <a:lnTo>
                        <a:pt x="22488" y="-1744"/>
                      </a:lnTo>
                      <a:lnTo>
                        <a:pt x="17760" y="-1744"/>
                      </a:lnTo>
                      <a:lnTo>
                        <a:pt x="17760" y="15465"/>
                      </a:lnTo>
                      <a:cubicBezTo>
                        <a:pt x="17760" y="18188"/>
                        <a:pt x="17228" y="20224"/>
                        <a:pt x="16164" y="21571"/>
                      </a:cubicBezTo>
                      <a:cubicBezTo>
                        <a:pt x="15101" y="22925"/>
                        <a:pt x="13508" y="23601"/>
                        <a:pt x="11387" y="23601"/>
                      </a:cubicBezTo>
                      <a:cubicBezTo>
                        <a:pt x="8832" y="23601"/>
                        <a:pt x="6817" y="22788"/>
                        <a:pt x="5342" y="21160"/>
                      </a:cubicBezTo>
                      <a:cubicBezTo>
                        <a:pt x="3868" y="19539"/>
                        <a:pt x="3130" y="17323"/>
                        <a:pt x="3130" y="14512"/>
                      </a:cubicBezTo>
                      <a:lnTo>
                        <a:pt x="3130" y="-1744"/>
                      </a:lnTo>
                      <a:lnTo>
                        <a:pt x="-1623" y="-1744"/>
                      </a:lnTo>
                      <a:lnTo>
                        <a:pt x="-1623" y="27020"/>
                      </a:lnTo>
                      <a:lnTo>
                        <a:pt x="3130" y="27020"/>
                      </a:lnTo>
                      <a:lnTo>
                        <a:pt x="3130" y="22549"/>
                      </a:lnTo>
                      <a:cubicBezTo>
                        <a:pt x="4265" y="24281"/>
                        <a:pt x="5597" y="25574"/>
                        <a:pt x="7127" y="26428"/>
                      </a:cubicBezTo>
                      <a:cubicBezTo>
                        <a:pt x="8662" y="27283"/>
                        <a:pt x="10433" y="27710"/>
                        <a:pt x="12439" y="27710"/>
                      </a:cubicBezTo>
                      <a:cubicBezTo>
                        <a:pt x="15745" y="27710"/>
                        <a:pt x="18245" y="26689"/>
                        <a:pt x="19939" y="24645"/>
                      </a:cubicBezTo>
                      <a:cubicBezTo>
                        <a:pt x="21638" y="22601"/>
                        <a:pt x="22488" y="19593"/>
                        <a:pt x="22488" y="1562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57" name="Graphic 351">
            <a:extLst>
              <a:ext uri="{FF2B5EF4-FFF2-40B4-BE49-F238E27FC236}">
                <a16:creationId xmlns:a16="http://schemas.microsoft.com/office/drawing/2014/main" id="{CC855059-2B95-FC5A-5955-011A555A2700}"/>
              </a:ext>
            </a:extLst>
          </p:cNvPr>
          <p:cNvGrpSpPr/>
          <p:nvPr/>
        </p:nvGrpSpPr>
        <p:grpSpPr>
          <a:xfrm>
            <a:off x="1332768" y="3726396"/>
            <a:ext cx="6202096" cy="2760965"/>
            <a:chOff x="1336085" y="3513878"/>
            <a:chExt cx="6202096" cy="2760965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2BAF861D-692F-5165-1553-9F80732730B5}"/>
                </a:ext>
              </a:extLst>
            </p:cNvPr>
            <p:cNvSpPr/>
            <p:nvPr/>
          </p:nvSpPr>
          <p:spPr>
            <a:xfrm>
              <a:off x="1336085" y="4324303"/>
              <a:ext cx="1640813" cy="1950540"/>
            </a:xfrm>
            <a:custGeom>
              <a:avLst/>
              <a:gdLst>
                <a:gd name="connsiteX0" fmla="*/ 282866 w 1640813"/>
                <a:gd name="connsiteY0" fmla="*/ 1950455 h 1950540"/>
                <a:gd name="connsiteX1" fmla="*/ 1013844 w 1640813"/>
                <a:gd name="connsiteY1" fmla="*/ 1950455 h 1950540"/>
                <a:gd name="connsiteX2" fmla="*/ 1026448 w 1640813"/>
                <a:gd name="connsiteY2" fmla="*/ 1708568 h 1950540"/>
                <a:gd name="connsiteX3" fmla="*/ 1496960 w 1640813"/>
                <a:gd name="connsiteY3" fmla="*/ 1591774 h 1950540"/>
                <a:gd name="connsiteX4" fmla="*/ 1509564 w 1640813"/>
                <a:gd name="connsiteY4" fmla="*/ 1495858 h 1950540"/>
                <a:gd name="connsiteX5" fmla="*/ 1496960 w 1640813"/>
                <a:gd name="connsiteY5" fmla="*/ 1379064 h 1950540"/>
                <a:gd name="connsiteX6" fmla="*/ 1547371 w 1640813"/>
                <a:gd name="connsiteY6" fmla="*/ 1299789 h 1950540"/>
                <a:gd name="connsiteX7" fmla="*/ 1530565 w 1640813"/>
                <a:gd name="connsiteY7" fmla="*/ 1228900 h 1950540"/>
                <a:gd name="connsiteX8" fmla="*/ 1543169 w 1640813"/>
                <a:gd name="connsiteY8" fmla="*/ 1199724 h 1950540"/>
                <a:gd name="connsiteX9" fmla="*/ 1618788 w 1640813"/>
                <a:gd name="connsiteY9" fmla="*/ 1103764 h 1950540"/>
                <a:gd name="connsiteX10" fmla="*/ 1517966 w 1640813"/>
                <a:gd name="connsiteY10" fmla="*/ 936915 h 1950540"/>
                <a:gd name="connsiteX11" fmla="*/ 1463349 w 1640813"/>
                <a:gd name="connsiteY11" fmla="*/ 690835 h 1950540"/>
                <a:gd name="connsiteX12" fmla="*/ 1307916 w 1640813"/>
                <a:gd name="connsiteY12" fmla="*/ 248731 h 1950540"/>
                <a:gd name="connsiteX13" fmla="*/ 123227 w 1640813"/>
                <a:gd name="connsiteY13" fmla="*/ 357182 h 1950540"/>
                <a:gd name="connsiteX14" fmla="*/ 173642 w 1640813"/>
                <a:gd name="connsiteY14" fmla="*/ 1341501 h 1950540"/>
                <a:gd name="connsiteX15" fmla="*/ 282866 w 1640813"/>
                <a:gd name="connsiteY15" fmla="*/ 1950455 h 195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0813" h="1950540">
                  <a:moveTo>
                    <a:pt x="282866" y="1950455"/>
                  </a:moveTo>
                  <a:lnTo>
                    <a:pt x="1013844" y="1950455"/>
                  </a:lnTo>
                  <a:lnTo>
                    <a:pt x="1026448" y="1708568"/>
                  </a:lnTo>
                  <a:cubicBezTo>
                    <a:pt x="1203728" y="1692060"/>
                    <a:pt x="1558538" y="1870164"/>
                    <a:pt x="1496960" y="1591774"/>
                  </a:cubicBezTo>
                  <a:cubicBezTo>
                    <a:pt x="1486854" y="1551695"/>
                    <a:pt x="1481026" y="1514000"/>
                    <a:pt x="1509564" y="1495858"/>
                  </a:cubicBezTo>
                  <a:cubicBezTo>
                    <a:pt x="1544863" y="1442184"/>
                    <a:pt x="1535429" y="1407534"/>
                    <a:pt x="1496960" y="1379064"/>
                  </a:cubicBezTo>
                  <a:cubicBezTo>
                    <a:pt x="1519767" y="1383390"/>
                    <a:pt x="1577037" y="1388024"/>
                    <a:pt x="1547371" y="1299789"/>
                  </a:cubicBezTo>
                  <a:cubicBezTo>
                    <a:pt x="1532993" y="1276174"/>
                    <a:pt x="1528147" y="1252515"/>
                    <a:pt x="1530565" y="1228900"/>
                  </a:cubicBezTo>
                  <a:lnTo>
                    <a:pt x="1543169" y="1199724"/>
                  </a:lnTo>
                  <a:cubicBezTo>
                    <a:pt x="1639687" y="1208773"/>
                    <a:pt x="1664135" y="1150861"/>
                    <a:pt x="1618788" y="1103764"/>
                  </a:cubicBezTo>
                  <a:lnTo>
                    <a:pt x="1517966" y="936915"/>
                  </a:lnTo>
                  <a:cubicBezTo>
                    <a:pt x="1467777" y="868499"/>
                    <a:pt x="1458388" y="782735"/>
                    <a:pt x="1463349" y="690835"/>
                  </a:cubicBezTo>
                  <a:cubicBezTo>
                    <a:pt x="1456672" y="520147"/>
                    <a:pt x="1413134" y="367158"/>
                    <a:pt x="1307916" y="248731"/>
                  </a:cubicBezTo>
                  <a:cubicBezTo>
                    <a:pt x="967336" y="-92735"/>
                    <a:pt x="429151" y="-106683"/>
                    <a:pt x="123227" y="357182"/>
                  </a:cubicBezTo>
                  <a:cubicBezTo>
                    <a:pt x="-28219" y="572364"/>
                    <a:pt x="-70712" y="860686"/>
                    <a:pt x="173642" y="1341501"/>
                  </a:cubicBezTo>
                  <a:cubicBezTo>
                    <a:pt x="320131" y="1510601"/>
                    <a:pt x="293118" y="1733110"/>
                    <a:pt x="282866" y="1950455"/>
                  </a:cubicBezTo>
                  <a:close/>
                </a:path>
              </a:pathLst>
            </a:custGeom>
            <a:noFill/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6D13B3E-1B06-D72B-0D7C-588BCDE91870}"/>
                </a:ext>
              </a:extLst>
            </p:cNvPr>
            <p:cNvSpPr/>
            <p:nvPr/>
          </p:nvSpPr>
          <p:spPr>
            <a:xfrm>
              <a:off x="3440612" y="3741943"/>
              <a:ext cx="4097569" cy="555363"/>
            </a:xfrm>
            <a:custGeom>
              <a:avLst/>
              <a:gdLst>
                <a:gd name="connsiteX0" fmla="*/ -6 w 4097569"/>
                <a:gd name="connsiteY0" fmla="*/ -86 h 555363"/>
                <a:gd name="connsiteX1" fmla="*/ 4097564 w 4097569"/>
                <a:gd name="connsiteY1" fmla="*/ -86 h 555363"/>
                <a:gd name="connsiteX2" fmla="*/ 4097564 w 4097569"/>
                <a:gd name="connsiteY2" fmla="*/ 555277 h 555363"/>
                <a:gd name="connsiteX3" fmla="*/ -6 w 4097569"/>
                <a:gd name="connsiteY3" fmla="*/ 555277 h 55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7569" h="555363">
                  <a:moveTo>
                    <a:pt x="-6" y="-86"/>
                  </a:moveTo>
                  <a:lnTo>
                    <a:pt x="4097564" y="-86"/>
                  </a:lnTo>
                  <a:lnTo>
                    <a:pt x="4097564" y="555277"/>
                  </a:lnTo>
                  <a:lnTo>
                    <a:pt x="-6" y="555277"/>
                  </a:lnTo>
                  <a:close/>
                </a:path>
              </a:pathLst>
            </a:custGeom>
            <a:noFill/>
            <a:ln w="351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D248187-5AF9-5FED-B952-352DEDCC2DFB}"/>
                </a:ext>
              </a:extLst>
            </p:cNvPr>
            <p:cNvSpPr/>
            <p:nvPr/>
          </p:nvSpPr>
          <p:spPr>
            <a:xfrm>
              <a:off x="3508056" y="3827628"/>
              <a:ext cx="3982757" cy="338564"/>
            </a:xfrm>
            <a:custGeom>
              <a:avLst/>
              <a:gdLst>
                <a:gd name="connsiteX0" fmla="*/ -6 w 3982757"/>
                <a:gd name="connsiteY0" fmla="*/ 179565 h 338564"/>
                <a:gd name="connsiteX1" fmla="*/ 16800 w 3982757"/>
                <a:gd name="connsiteY1" fmla="*/ 187907 h 338564"/>
                <a:gd name="connsiteX2" fmla="*/ 16800 w 3982757"/>
                <a:gd name="connsiteY2" fmla="*/ 192056 h 338564"/>
                <a:gd name="connsiteX3" fmla="*/ 16800 w 3982757"/>
                <a:gd name="connsiteY3" fmla="*/ 212934 h 338564"/>
                <a:gd name="connsiteX4" fmla="*/ 16800 w 3982757"/>
                <a:gd name="connsiteY4" fmla="*/ 217084 h 338564"/>
                <a:gd name="connsiteX5" fmla="*/ 21001 w 3982757"/>
                <a:gd name="connsiteY5" fmla="*/ 217084 h 338564"/>
                <a:gd name="connsiteX6" fmla="*/ 21001 w 3982757"/>
                <a:gd name="connsiteY6" fmla="*/ 237962 h 338564"/>
                <a:gd name="connsiteX7" fmla="*/ 25202 w 3982757"/>
                <a:gd name="connsiteY7" fmla="*/ 237962 h 338564"/>
                <a:gd name="connsiteX8" fmla="*/ 29404 w 3982757"/>
                <a:gd name="connsiteY8" fmla="*/ 246304 h 338564"/>
                <a:gd name="connsiteX9" fmla="*/ 33605 w 3982757"/>
                <a:gd name="connsiteY9" fmla="*/ 246304 h 338564"/>
                <a:gd name="connsiteX10" fmla="*/ 33605 w 3982757"/>
                <a:gd name="connsiteY10" fmla="*/ 250453 h 338564"/>
                <a:gd name="connsiteX11" fmla="*/ 37802 w 3982757"/>
                <a:gd name="connsiteY11" fmla="*/ 250453 h 338564"/>
                <a:gd name="connsiteX12" fmla="*/ 63009 w 3982757"/>
                <a:gd name="connsiteY12" fmla="*/ 250453 h 338564"/>
                <a:gd name="connsiteX13" fmla="*/ 67211 w 3982757"/>
                <a:gd name="connsiteY13" fmla="*/ 250453 h 338564"/>
                <a:gd name="connsiteX14" fmla="*/ 67211 w 3982757"/>
                <a:gd name="connsiteY14" fmla="*/ 254646 h 338564"/>
                <a:gd name="connsiteX15" fmla="*/ 71412 w 3982757"/>
                <a:gd name="connsiteY15" fmla="*/ 254646 h 338564"/>
                <a:gd name="connsiteX16" fmla="*/ 71412 w 3982757"/>
                <a:gd name="connsiteY16" fmla="*/ 258796 h 338564"/>
                <a:gd name="connsiteX17" fmla="*/ 75613 w 3982757"/>
                <a:gd name="connsiteY17" fmla="*/ 258796 h 338564"/>
                <a:gd name="connsiteX18" fmla="*/ 75613 w 3982757"/>
                <a:gd name="connsiteY18" fmla="*/ 262989 h 338564"/>
                <a:gd name="connsiteX19" fmla="*/ 84016 w 3982757"/>
                <a:gd name="connsiteY19" fmla="*/ 262989 h 338564"/>
                <a:gd name="connsiteX20" fmla="*/ 84016 w 3982757"/>
                <a:gd name="connsiteY20" fmla="*/ 271331 h 338564"/>
                <a:gd name="connsiteX21" fmla="*/ 96619 w 3982757"/>
                <a:gd name="connsiteY21" fmla="*/ 271331 h 338564"/>
                <a:gd name="connsiteX22" fmla="*/ 96619 w 3982757"/>
                <a:gd name="connsiteY22" fmla="*/ 279674 h 338564"/>
                <a:gd name="connsiteX23" fmla="*/ 105022 w 3982757"/>
                <a:gd name="connsiteY23" fmla="*/ 279674 h 338564"/>
                <a:gd name="connsiteX24" fmla="*/ 105022 w 3982757"/>
                <a:gd name="connsiteY24" fmla="*/ 283823 h 338564"/>
                <a:gd name="connsiteX25" fmla="*/ 113420 w 3982757"/>
                <a:gd name="connsiteY25" fmla="*/ 283823 h 338564"/>
                <a:gd name="connsiteX26" fmla="*/ 113420 w 3982757"/>
                <a:gd name="connsiteY26" fmla="*/ 288016 h 338564"/>
                <a:gd name="connsiteX27" fmla="*/ 117621 w 3982757"/>
                <a:gd name="connsiteY27" fmla="*/ 288016 h 338564"/>
                <a:gd name="connsiteX28" fmla="*/ 147030 w 3982757"/>
                <a:gd name="connsiteY28" fmla="*/ 288016 h 338564"/>
                <a:gd name="connsiteX29" fmla="*/ 172238 w 3982757"/>
                <a:gd name="connsiteY29" fmla="*/ 288016 h 338564"/>
                <a:gd name="connsiteX30" fmla="*/ 176435 w 3982757"/>
                <a:gd name="connsiteY30" fmla="*/ 283823 h 338564"/>
                <a:gd name="connsiteX31" fmla="*/ 180636 w 3982757"/>
                <a:gd name="connsiteY31" fmla="*/ 279674 h 338564"/>
                <a:gd name="connsiteX32" fmla="*/ 180636 w 3982757"/>
                <a:gd name="connsiteY32" fmla="*/ 275480 h 338564"/>
                <a:gd name="connsiteX33" fmla="*/ 184837 w 3982757"/>
                <a:gd name="connsiteY33" fmla="*/ 275480 h 338564"/>
                <a:gd name="connsiteX34" fmla="*/ 189039 w 3982757"/>
                <a:gd name="connsiteY34" fmla="*/ 271331 h 338564"/>
                <a:gd name="connsiteX35" fmla="*/ 193240 w 3982757"/>
                <a:gd name="connsiteY35" fmla="*/ 267138 h 338564"/>
                <a:gd name="connsiteX36" fmla="*/ 193240 w 3982757"/>
                <a:gd name="connsiteY36" fmla="*/ 258796 h 338564"/>
                <a:gd name="connsiteX37" fmla="*/ 197441 w 3982757"/>
                <a:gd name="connsiteY37" fmla="*/ 258796 h 338564"/>
                <a:gd name="connsiteX38" fmla="*/ 197441 w 3982757"/>
                <a:gd name="connsiteY38" fmla="*/ 250453 h 338564"/>
                <a:gd name="connsiteX39" fmla="*/ 201642 w 3982757"/>
                <a:gd name="connsiteY39" fmla="*/ 250453 h 338564"/>
                <a:gd name="connsiteX40" fmla="*/ 201642 w 3982757"/>
                <a:gd name="connsiteY40" fmla="*/ 246304 h 338564"/>
                <a:gd name="connsiteX41" fmla="*/ 210045 w 3982757"/>
                <a:gd name="connsiteY41" fmla="*/ 246304 h 338564"/>
                <a:gd name="connsiteX42" fmla="*/ 210045 w 3982757"/>
                <a:gd name="connsiteY42" fmla="*/ 233768 h 338564"/>
                <a:gd name="connsiteX43" fmla="*/ 214246 w 3982757"/>
                <a:gd name="connsiteY43" fmla="*/ 233768 h 338564"/>
                <a:gd name="connsiteX44" fmla="*/ 214246 w 3982757"/>
                <a:gd name="connsiteY44" fmla="*/ 229619 h 338564"/>
                <a:gd name="connsiteX45" fmla="*/ 218447 w 3982757"/>
                <a:gd name="connsiteY45" fmla="*/ 229619 h 338564"/>
                <a:gd name="connsiteX46" fmla="*/ 218447 w 3982757"/>
                <a:gd name="connsiteY46" fmla="*/ 221277 h 338564"/>
                <a:gd name="connsiteX47" fmla="*/ 222649 w 3982757"/>
                <a:gd name="connsiteY47" fmla="*/ 221277 h 338564"/>
                <a:gd name="connsiteX48" fmla="*/ 222649 w 3982757"/>
                <a:gd name="connsiteY48" fmla="*/ 212934 h 338564"/>
                <a:gd name="connsiteX49" fmla="*/ 226850 w 3982757"/>
                <a:gd name="connsiteY49" fmla="*/ 212934 h 338564"/>
                <a:gd name="connsiteX50" fmla="*/ 226850 w 3982757"/>
                <a:gd name="connsiteY50" fmla="*/ 196249 h 338564"/>
                <a:gd name="connsiteX51" fmla="*/ 231051 w 3982757"/>
                <a:gd name="connsiteY51" fmla="*/ 196249 h 338564"/>
                <a:gd name="connsiteX52" fmla="*/ 231051 w 3982757"/>
                <a:gd name="connsiteY52" fmla="*/ 192056 h 338564"/>
                <a:gd name="connsiteX53" fmla="*/ 235248 w 3982757"/>
                <a:gd name="connsiteY53" fmla="*/ 192056 h 338564"/>
                <a:gd name="connsiteX54" fmla="*/ 235248 w 3982757"/>
                <a:gd name="connsiteY54" fmla="*/ 187907 h 338564"/>
                <a:gd name="connsiteX55" fmla="*/ 235248 w 3982757"/>
                <a:gd name="connsiteY55" fmla="*/ 179565 h 338564"/>
                <a:gd name="connsiteX56" fmla="*/ 239449 w 3982757"/>
                <a:gd name="connsiteY56" fmla="*/ 179565 h 338564"/>
                <a:gd name="connsiteX57" fmla="*/ 239449 w 3982757"/>
                <a:gd name="connsiteY57" fmla="*/ 158687 h 338564"/>
                <a:gd name="connsiteX58" fmla="*/ 243651 w 3982757"/>
                <a:gd name="connsiteY58" fmla="*/ 158687 h 338564"/>
                <a:gd name="connsiteX59" fmla="*/ 243651 w 3982757"/>
                <a:gd name="connsiteY59" fmla="*/ 146195 h 338564"/>
                <a:gd name="connsiteX60" fmla="*/ 247852 w 3982757"/>
                <a:gd name="connsiteY60" fmla="*/ 146195 h 338564"/>
                <a:gd name="connsiteX61" fmla="*/ 247852 w 3982757"/>
                <a:gd name="connsiteY61" fmla="*/ 137853 h 338564"/>
                <a:gd name="connsiteX62" fmla="*/ 252053 w 3982757"/>
                <a:gd name="connsiteY62" fmla="*/ 137853 h 338564"/>
                <a:gd name="connsiteX63" fmla="*/ 252053 w 3982757"/>
                <a:gd name="connsiteY63" fmla="*/ 133659 h 338564"/>
                <a:gd name="connsiteX64" fmla="*/ 256255 w 3982757"/>
                <a:gd name="connsiteY64" fmla="*/ 133659 h 338564"/>
                <a:gd name="connsiteX65" fmla="*/ 256255 w 3982757"/>
                <a:gd name="connsiteY65" fmla="*/ 125317 h 338564"/>
                <a:gd name="connsiteX66" fmla="*/ 260456 w 3982757"/>
                <a:gd name="connsiteY66" fmla="*/ 125317 h 338564"/>
                <a:gd name="connsiteX67" fmla="*/ 260456 w 3982757"/>
                <a:gd name="connsiteY67" fmla="*/ 116974 h 338564"/>
                <a:gd name="connsiteX68" fmla="*/ 268858 w 3982757"/>
                <a:gd name="connsiteY68" fmla="*/ 116974 h 338564"/>
                <a:gd name="connsiteX69" fmla="*/ 268858 w 3982757"/>
                <a:gd name="connsiteY69" fmla="*/ 112825 h 338564"/>
                <a:gd name="connsiteX70" fmla="*/ 281462 w 3982757"/>
                <a:gd name="connsiteY70" fmla="*/ 112825 h 338564"/>
                <a:gd name="connsiteX71" fmla="*/ 281462 w 3982757"/>
                <a:gd name="connsiteY71" fmla="*/ 104483 h 338564"/>
                <a:gd name="connsiteX72" fmla="*/ 285664 w 3982757"/>
                <a:gd name="connsiteY72" fmla="*/ 104483 h 338564"/>
                <a:gd name="connsiteX73" fmla="*/ 289865 w 3982757"/>
                <a:gd name="connsiteY73" fmla="*/ 96140 h 338564"/>
                <a:gd name="connsiteX74" fmla="*/ 294061 w 3982757"/>
                <a:gd name="connsiteY74" fmla="*/ 96140 h 338564"/>
                <a:gd name="connsiteX75" fmla="*/ 294061 w 3982757"/>
                <a:gd name="connsiteY75" fmla="*/ 91947 h 338564"/>
                <a:gd name="connsiteX76" fmla="*/ 302464 w 3982757"/>
                <a:gd name="connsiteY76" fmla="*/ 91947 h 338564"/>
                <a:gd name="connsiteX77" fmla="*/ 302464 w 3982757"/>
                <a:gd name="connsiteY77" fmla="*/ 87798 h 338564"/>
                <a:gd name="connsiteX78" fmla="*/ 306665 w 3982757"/>
                <a:gd name="connsiteY78" fmla="*/ 87798 h 338564"/>
                <a:gd name="connsiteX79" fmla="*/ 306665 w 3982757"/>
                <a:gd name="connsiteY79" fmla="*/ 83604 h 338564"/>
                <a:gd name="connsiteX80" fmla="*/ 327672 w 3982757"/>
                <a:gd name="connsiteY80" fmla="*/ 83604 h 338564"/>
                <a:gd name="connsiteX81" fmla="*/ 327672 w 3982757"/>
                <a:gd name="connsiteY81" fmla="*/ 79455 h 338564"/>
                <a:gd name="connsiteX82" fmla="*/ 331873 w 3982757"/>
                <a:gd name="connsiteY82" fmla="*/ 79455 h 338564"/>
                <a:gd name="connsiteX83" fmla="*/ 331873 w 3982757"/>
                <a:gd name="connsiteY83" fmla="*/ 75262 h 338564"/>
                <a:gd name="connsiteX84" fmla="*/ 348678 w 3982757"/>
                <a:gd name="connsiteY84" fmla="*/ 75262 h 338564"/>
                <a:gd name="connsiteX85" fmla="*/ 352875 w 3982757"/>
                <a:gd name="connsiteY85" fmla="*/ 75262 h 338564"/>
                <a:gd name="connsiteX86" fmla="*/ 357081 w 3982757"/>
                <a:gd name="connsiteY86" fmla="*/ 75262 h 338564"/>
                <a:gd name="connsiteX87" fmla="*/ 357081 w 3982757"/>
                <a:gd name="connsiteY87" fmla="*/ 79455 h 338564"/>
                <a:gd name="connsiteX88" fmla="*/ 361278 w 3982757"/>
                <a:gd name="connsiteY88" fmla="*/ 79455 h 338564"/>
                <a:gd name="connsiteX89" fmla="*/ 361278 w 3982757"/>
                <a:gd name="connsiteY89" fmla="*/ 83604 h 338564"/>
                <a:gd name="connsiteX90" fmla="*/ 361278 w 3982757"/>
                <a:gd name="connsiteY90" fmla="*/ 104483 h 338564"/>
                <a:gd name="connsiteX91" fmla="*/ 365479 w 3982757"/>
                <a:gd name="connsiteY91" fmla="*/ 108632 h 338564"/>
                <a:gd name="connsiteX92" fmla="*/ 365479 w 3982757"/>
                <a:gd name="connsiteY92" fmla="*/ 121167 h 338564"/>
                <a:gd name="connsiteX93" fmla="*/ 369680 w 3982757"/>
                <a:gd name="connsiteY93" fmla="*/ 125317 h 338564"/>
                <a:gd name="connsiteX94" fmla="*/ 369680 w 3982757"/>
                <a:gd name="connsiteY94" fmla="*/ 129510 h 338564"/>
                <a:gd name="connsiteX95" fmla="*/ 373881 w 3982757"/>
                <a:gd name="connsiteY95" fmla="*/ 129510 h 338564"/>
                <a:gd name="connsiteX96" fmla="*/ 373881 w 3982757"/>
                <a:gd name="connsiteY96" fmla="*/ 142001 h 338564"/>
                <a:gd name="connsiteX97" fmla="*/ 378083 w 3982757"/>
                <a:gd name="connsiteY97" fmla="*/ 142001 h 338564"/>
                <a:gd name="connsiteX98" fmla="*/ 382284 w 3982757"/>
                <a:gd name="connsiteY98" fmla="*/ 146195 h 338564"/>
                <a:gd name="connsiteX99" fmla="*/ 390686 w 3982757"/>
                <a:gd name="connsiteY99" fmla="*/ 154537 h 338564"/>
                <a:gd name="connsiteX100" fmla="*/ 390686 w 3982757"/>
                <a:gd name="connsiteY100" fmla="*/ 158687 h 338564"/>
                <a:gd name="connsiteX101" fmla="*/ 394888 w 3982757"/>
                <a:gd name="connsiteY101" fmla="*/ 162880 h 338564"/>
                <a:gd name="connsiteX102" fmla="*/ 403290 w 3982757"/>
                <a:gd name="connsiteY102" fmla="*/ 171222 h 338564"/>
                <a:gd name="connsiteX103" fmla="*/ 403290 w 3982757"/>
                <a:gd name="connsiteY103" fmla="*/ 175371 h 338564"/>
                <a:gd name="connsiteX104" fmla="*/ 407492 w 3982757"/>
                <a:gd name="connsiteY104" fmla="*/ 175371 h 338564"/>
                <a:gd name="connsiteX105" fmla="*/ 407492 w 3982757"/>
                <a:gd name="connsiteY105" fmla="*/ 183714 h 338564"/>
                <a:gd name="connsiteX106" fmla="*/ 411689 w 3982757"/>
                <a:gd name="connsiteY106" fmla="*/ 183714 h 338564"/>
                <a:gd name="connsiteX107" fmla="*/ 411689 w 3982757"/>
                <a:gd name="connsiteY107" fmla="*/ 187907 h 338564"/>
                <a:gd name="connsiteX108" fmla="*/ 415890 w 3982757"/>
                <a:gd name="connsiteY108" fmla="*/ 187907 h 338564"/>
                <a:gd name="connsiteX109" fmla="*/ 415890 w 3982757"/>
                <a:gd name="connsiteY109" fmla="*/ 192056 h 338564"/>
                <a:gd name="connsiteX110" fmla="*/ 420091 w 3982757"/>
                <a:gd name="connsiteY110" fmla="*/ 192056 h 338564"/>
                <a:gd name="connsiteX111" fmla="*/ 420091 w 3982757"/>
                <a:gd name="connsiteY111" fmla="*/ 208741 h 338564"/>
                <a:gd name="connsiteX112" fmla="*/ 424292 w 3982757"/>
                <a:gd name="connsiteY112" fmla="*/ 208741 h 338564"/>
                <a:gd name="connsiteX113" fmla="*/ 424292 w 3982757"/>
                <a:gd name="connsiteY113" fmla="*/ 229619 h 338564"/>
                <a:gd name="connsiteX114" fmla="*/ 428494 w 3982757"/>
                <a:gd name="connsiteY114" fmla="*/ 229619 h 338564"/>
                <a:gd name="connsiteX115" fmla="*/ 428494 w 3982757"/>
                <a:gd name="connsiteY115" fmla="*/ 242111 h 338564"/>
                <a:gd name="connsiteX116" fmla="*/ 432695 w 3982757"/>
                <a:gd name="connsiteY116" fmla="*/ 246304 h 338564"/>
                <a:gd name="connsiteX117" fmla="*/ 432695 w 3982757"/>
                <a:gd name="connsiteY117" fmla="*/ 262989 h 338564"/>
                <a:gd name="connsiteX118" fmla="*/ 436896 w 3982757"/>
                <a:gd name="connsiteY118" fmla="*/ 262989 h 338564"/>
                <a:gd name="connsiteX119" fmla="*/ 436896 w 3982757"/>
                <a:gd name="connsiteY119" fmla="*/ 267138 h 338564"/>
                <a:gd name="connsiteX120" fmla="*/ 441097 w 3982757"/>
                <a:gd name="connsiteY120" fmla="*/ 258796 h 338564"/>
                <a:gd name="connsiteX121" fmla="*/ 445299 w 3982757"/>
                <a:gd name="connsiteY121" fmla="*/ 258796 h 338564"/>
                <a:gd name="connsiteX122" fmla="*/ 445299 w 3982757"/>
                <a:gd name="connsiteY122" fmla="*/ 254646 h 338564"/>
                <a:gd name="connsiteX123" fmla="*/ 453701 w 3982757"/>
                <a:gd name="connsiteY123" fmla="*/ 254646 h 338564"/>
                <a:gd name="connsiteX124" fmla="*/ 453701 w 3982757"/>
                <a:gd name="connsiteY124" fmla="*/ 250453 h 338564"/>
                <a:gd name="connsiteX125" fmla="*/ 462104 w 3982757"/>
                <a:gd name="connsiteY125" fmla="*/ 250453 h 338564"/>
                <a:gd name="connsiteX126" fmla="*/ 462104 w 3982757"/>
                <a:gd name="connsiteY126" fmla="*/ 242111 h 338564"/>
                <a:gd name="connsiteX127" fmla="*/ 474708 w 3982757"/>
                <a:gd name="connsiteY127" fmla="*/ 242111 h 338564"/>
                <a:gd name="connsiteX128" fmla="*/ 478904 w 3982757"/>
                <a:gd name="connsiteY128" fmla="*/ 237962 h 338564"/>
                <a:gd name="connsiteX129" fmla="*/ 483106 w 3982757"/>
                <a:gd name="connsiteY129" fmla="*/ 237962 h 338564"/>
                <a:gd name="connsiteX130" fmla="*/ 491508 w 3982757"/>
                <a:gd name="connsiteY130" fmla="*/ 237962 h 338564"/>
                <a:gd name="connsiteX131" fmla="*/ 499911 w 3982757"/>
                <a:gd name="connsiteY131" fmla="*/ 233768 h 338564"/>
                <a:gd name="connsiteX132" fmla="*/ 512515 w 3982757"/>
                <a:gd name="connsiteY132" fmla="*/ 229619 h 338564"/>
                <a:gd name="connsiteX133" fmla="*/ 512515 w 3982757"/>
                <a:gd name="connsiteY133" fmla="*/ 225426 h 338564"/>
                <a:gd name="connsiteX134" fmla="*/ 516716 w 3982757"/>
                <a:gd name="connsiteY134" fmla="*/ 225426 h 338564"/>
                <a:gd name="connsiteX135" fmla="*/ 520917 w 3982757"/>
                <a:gd name="connsiteY135" fmla="*/ 221277 h 338564"/>
                <a:gd name="connsiteX136" fmla="*/ 529320 w 3982757"/>
                <a:gd name="connsiteY136" fmla="*/ 221277 h 338564"/>
                <a:gd name="connsiteX137" fmla="*/ 529320 w 3982757"/>
                <a:gd name="connsiteY137" fmla="*/ 217084 h 338564"/>
                <a:gd name="connsiteX138" fmla="*/ 537722 w 3982757"/>
                <a:gd name="connsiteY138" fmla="*/ 217084 h 338564"/>
                <a:gd name="connsiteX139" fmla="*/ 537722 w 3982757"/>
                <a:gd name="connsiteY139" fmla="*/ 212934 h 338564"/>
                <a:gd name="connsiteX140" fmla="*/ 541919 w 3982757"/>
                <a:gd name="connsiteY140" fmla="*/ 212934 h 338564"/>
                <a:gd name="connsiteX141" fmla="*/ 541919 w 3982757"/>
                <a:gd name="connsiteY141" fmla="*/ 208741 h 338564"/>
                <a:gd name="connsiteX142" fmla="*/ 546125 w 3982757"/>
                <a:gd name="connsiteY142" fmla="*/ 208741 h 338564"/>
                <a:gd name="connsiteX143" fmla="*/ 546125 w 3982757"/>
                <a:gd name="connsiteY143" fmla="*/ 204592 h 338564"/>
                <a:gd name="connsiteX144" fmla="*/ 554523 w 3982757"/>
                <a:gd name="connsiteY144" fmla="*/ 204592 h 338564"/>
                <a:gd name="connsiteX145" fmla="*/ 554523 w 3982757"/>
                <a:gd name="connsiteY145" fmla="*/ 200399 h 338564"/>
                <a:gd name="connsiteX146" fmla="*/ 558724 w 3982757"/>
                <a:gd name="connsiteY146" fmla="*/ 200399 h 338564"/>
                <a:gd name="connsiteX147" fmla="*/ 558724 w 3982757"/>
                <a:gd name="connsiteY147" fmla="*/ 192056 h 338564"/>
                <a:gd name="connsiteX148" fmla="*/ 562925 w 3982757"/>
                <a:gd name="connsiteY148" fmla="*/ 192056 h 338564"/>
                <a:gd name="connsiteX149" fmla="*/ 562925 w 3982757"/>
                <a:gd name="connsiteY149" fmla="*/ 183714 h 338564"/>
                <a:gd name="connsiteX150" fmla="*/ 567127 w 3982757"/>
                <a:gd name="connsiteY150" fmla="*/ 183714 h 338564"/>
                <a:gd name="connsiteX151" fmla="*/ 567127 w 3982757"/>
                <a:gd name="connsiteY151" fmla="*/ 171222 h 338564"/>
                <a:gd name="connsiteX152" fmla="*/ 571328 w 3982757"/>
                <a:gd name="connsiteY152" fmla="*/ 171222 h 338564"/>
                <a:gd name="connsiteX153" fmla="*/ 571328 w 3982757"/>
                <a:gd name="connsiteY153" fmla="*/ 167029 h 338564"/>
                <a:gd name="connsiteX154" fmla="*/ 571328 w 3982757"/>
                <a:gd name="connsiteY154" fmla="*/ 162880 h 338564"/>
                <a:gd name="connsiteX155" fmla="*/ 571328 w 3982757"/>
                <a:gd name="connsiteY155" fmla="*/ 142001 h 338564"/>
                <a:gd name="connsiteX156" fmla="*/ 571328 w 3982757"/>
                <a:gd name="connsiteY156" fmla="*/ 137853 h 338564"/>
                <a:gd name="connsiteX157" fmla="*/ 571328 w 3982757"/>
                <a:gd name="connsiteY157" fmla="*/ 133659 h 338564"/>
                <a:gd name="connsiteX158" fmla="*/ 575529 w 3982757"/>
                <a:gd name="connsiteY158" fmla="*/ 129510 h 338564"/>
                <a:gd name="connsiteX159" fmla="*/ 575529 w 3982757"/>
                <a:gd name="connsiteY159" fmla="*/ 121167 h 338564"/>
                <a:gd name="connsiteX160" fmla="*/ 579731 w 3982757"/>
                <a:gd name="connsiteY160" fmla="*/ 121167 h 338564"/>
                <a:gd name="connsiteX161" fmla="*/ 579731 w 3982757"/>
                <a:gd name="connsiteY161" fmla="*/ 116974 h 338564"/>
                <a:gd name="connsiteX162" fmla="*/ 583932 w 3982757"/>
                <a:gd name="connsiteY162" fmla="*/ 116974 h 338564"/>
                <a:gd name="connsiteX163" fmla="*/ 583932 w 3982757"/>
                <a:gd name="connsiteY163" fmla="*/ 112825 h 338564"/>
                <a:gd name="connsiteX164" fmla="*/ 588133 w 3982757"/>
                <a:gd name="connsiteY164" fmla="*/ 108632 h 338564"/>
                <a:gd name="connsiteX165" fmla="*/ 592335 w 3982757"/>
                <a:gd name="connsiteY165" fmla="*/ 104483 h 338564"/>
                <a:gd name="connsiteX166" fmla="*/ 596536 w 3982757"/>
                <a:gd name="connsiteY166" fmla="*/ 104483 h 338564"/>
                <a:gd name="connsiteX167" fmla="*/ 596536 w 3982757"/>
                <a:gd name="connsiteY167" fmla="*/ 100289 h 338564"/>
                <a:gd name="connsiteX168" fmla="*/ 600733 w 3982757"/>
                <a:gd name="connsiteY168" fmla="*/ 100289 h 338564"/>
                <a:gd name="connsiteX169" fmla="*/ 600733 w 3982757"/>
                <a:gd name="connsiteY169" fmla="*/ 96140 h 338564"/>
                <a:gd name="connsiteX170" fmla="*/ 604934 w 3982757"/>
                <a:gd name="connsiteY170" fmla="*/ 96140 h 338564"/>
                <a:gd name="connsiteX171" fmla="*/ 613336 w 3982757"/>
                <a:gd name="connsiteY171" fmla="*/ 87798 h 338564"/>
                <a:gd name="connsiteX172" fmla="*/ 621739 w 3982757"/>
                <a:gd name="connsiteY172" fmla="*/ 87798 h 338564"/>
                <a:gd name="connsiteX173" fmla="*/ 621739 w 3982757"/>
                <a:gd name="connsiteY173" fmla="*/ 83604 h 338564"/>
                <a:gd name="connsiteX174" fmla="*/ 625940 w 3982757"/>
                <a:gd name="connsiteY174" fmla="*/ 83604 h 338564"/>
                <a:gd name="connsiteX175" fmla="*/ 625940 w 3982757"/>
                <a:gd name="connsiteY175" fmla="*/ 75262 h 338564"/>
                <a:gd name="connsiteX176" fmla="*/ 630141 w 3982757"/>
                <a:gd name="connsiteY176" fmla="*/ 75262 h 338564"/>
                <a:gd name="connsiteX177" fmla="*/ 630141 w 3982757"/>
                <a:gd name="connsiteY177" fmla="*/ 66920 h 338564"/>
                <a:gd name="connsiteX178" fmla="*/ 634343 w 3982757"/>
                <a:gd name="connsiteY178" fmla="*/ 66920 h 338564"/>
                <a:gd name="connsiteX179" fmla="*/ 634343 w 3982757"/>
                <a:gd name="connsiteY179" fmla="*/ 62770 h 338564"/>
                <a:gd name="connsiteX180" fmla="*/ 638544 w 3982757"/>
                <a:gd name="connsiteY180" fmla="*/ 62770 h 338564"/>
                <a:gd name="connsiteX181" fmla="*/ 638544 w 3982757"/>
                <a:gd name="connsiteY181" fmla="*/ 54428 h 338564"/>
                <a:gd name="connsiteX182" fmla="*/ 646946 w 3982757"/>
                <a:gd name="connsiteY182" fmla="*/ 54428 h 338564"/>
                <a:gd name="connsiteX183" fmla="*/ 646946 w 3982757"/>
                <a:gd name="connsiteY183" fmla="*/ 46086 h 338564"/>
                <a:gd name="connsiteX184" fmla="*/ 651148 w 3982757"/>
                <a:gd name="connsiteY184" fmla="*/ 46086 h 338564"/>
                <a:gd name="connsiteX185" fmla="*/ 655349 w 3982757"/>
                <a:gd name="connsiteY185" fmla="*/ 46086 h 338564"/>
                <a:gd name="connsiteX186" fmla="*/ 655349 w 3982757"/>
                <a:gd name="connsiteY186" fmla="*/ 50235 h 338564"/>
                <a:gd name="connsiteX187" fmla="*/ 659550 w 3982757"/>
                <a:gd name="connsiteY187" fmla="*/ 50235 h 338564"/>
                <a:gd name="connsiteX188" fmla="*/ 659550 w 3982757"/>
                <a:gd name="connsiteY188" fmla="*/ 54428 h 338564"/>
                <a:gd name="connsiteX189" fmla="*/ 663752 w 3982757"/>
                <a:gd name="connsiteY189" fmla="*/ 54428 h 338564"/>
                <a:gd name="connsiteX190" fmla="*/ 663752 w 3982757"/>
                <a:gd name="connsiteY190" fmla="*/ 62770 h 338564"/>
                <a:gd name="connsiteX191" fmla="*/ 672150 w 3982757"/>
                <a:gd name="connsiteY191" fmla="*/ 75262 h 338564"/>
                <a:gd name="connsiteX192" fmla="*/ 676351 w 3982757"/>
                <a:gd name="connsiteY192" fmla="*/ 75262 h 338564"/>
                <a:gd name="connsiteX193" fmla="*/ 676351 w 3982757"/>
                <a:gd name="connsiteY193" fmla="*/ 83604 h 338564"/>
                <a:gd name="connsiteX194" fmla="*/ 684754 w 3982757"/>
                <a:gd name="connsiteY194" fmla="*/ 87798 h 338564"/>
                <a:gd name="connsiteX195" fmla="*/ 684754 w 3982757"/>
                <a:gd name="connsiteY195" fmla="*/ 96140 h 338564"/>
                <a:gd name="connsiteX196" fmla="*/ 688955 w 3982757"/>
                <a:gd name="connsiteY196" fmla="*/ 96140 h 338564"/>
                <a:gd name="connsiteX197" fmla="*/ 688955 w 3982757"/>
                <a:gd name="connsiteY197" fmla="*/ 100289 h 338564"/>
                <a:gd name="connsiteX198" fmla="*/ 693156 w 3982757"/>
                <a:gd name="connsiteY198" fmla="*/ 100289 h 338564"/>
                <a:gd name="connsiteX199" fmla="*/ 697357 w 3982757"/>
                <a:gd name="connsiteY199" fmla="*/ 104483 h 338564"/>
                <a:gd name="connsiteX200" fmla="*/ 714163 w 3982757"/>
                <a:gd name="connsiteY200" fmla="*/ 104483 h 338564"/>
                <a:gd name="connsiteX201" fmla="*/ 714163 w 3982757"/>
                <a:gd name="connsiteY201" fmla="*/ 108632 h 338564"/>
                <a:gd name="connsiteX202" fmla="*/ 718364 w 3982757"/>
                <a:gd name="connsiteY202" fmla="*/ 108632 h 338564"/>
                <a:gd name="connsiteX203" fmla="*/ 718364 w 3982757"/>
                <a:gd name="connsiteY203" fmla="*/ 112825 h 338564"/>
                <a:gd name="connsiteX204" fmla="*/ 726766 w 3982757"/>
                <a:gd name="connsiteY204" fmla="*/ 112825 h 338564"/>
                <a:gd name="connsiteX205" fmla="*/ 735165 w 3982757"/>
                <a:gd name="connsiteY205" fmla="*/ 121167 h 338564"/>
                <a:gd name="connsiteX206" fmla="*/ 739366 w 3982757"/>
                <a:gd name="connsiteY206" fmla="*/ 121167 h 338564"/>
                <a:gd name="connsiteX207" fmla="*/ 739366 w 3982757"/>
                <a:gd name="connsiteY207" fmla="*/ 125317 h 338564"/>
                <a:gd name="connsiteX208" fmla="*/ 743567 w 3982757"/>
                <a:gd name="connsiteY208" fmla="*/ 129510 h 338564"/>
                <a:gd name="connsiteX209" fmla="*/ 743567 w 3982757"/>
                <a:gd name="connsiteY209" fmla="*/ 133659 h 338564"/>
                <a:gd name="connsiteX210" fmla="*/ 747768 w 3982757"/>
                <a:gd name="connsiteY210" fmla="*/ 133659 h 338564"/>
                <a:gd name="connsiteX211" fmla="*/ 747768 w 3982757"/>
                <a:gd name="connsiteY211" fmla="*/ 137853 h 338564"/>
                <a:gd name="connsiteX212" fmla="*/ 751970 w 3982757"/>
                <a:gd name="connsiteY212" fmla="*/ 142001 h 338564"/>
                <a:gd name="connsiteX213" fmla="*/ 751970 w 3982757"/>
                <a:gd name="connsiteY213" fmla="*/ 150344 h 338564"/>
                <a:gd name="connsiteX214" fmla="*/ 756171 w 3982757"/>
                <a:gd name="connsiteY214" fmla="*/ 150344 h 338564"/>
                <a:gd name="connsiteX215" fmla="*/ 756171 w 3982757"/>
                <a:gd name="connsiteY215" fmla="*/ 154537 h 338564"/>
                <a:gd name="connsiteX216" fmla="*/ 760372 w 3982757"/>
                <a:gd name="connsiteY216" fmla="*/ 154537 h 338564"/>
                <a:gd name="connsiteX217" fmla="*/ 760372 w 3982757"/>
                <a:gd name="connsiteY217" fmla="*/ 158687 h 338564"/>
                <a:gd name="connsiteX218" fmla="*/ 764574 w 3982757"/>
                <a:gd name="connsiteY218" fmla="*/ 158687 h 338564"/>
                <a:gd name="connsiteX219" fmla="*/ 764574 w 3982757"/>
                <a:gd name="connsiteY219" fmla="*/ 162880 h 338564"/>
                <a:gd name="connsiteX220" fmla="*/ 768775 w 3982757"/>
                <a:gd name="connsiteY220" fmla="*/ 162880 h 338564"/>
                <a:gd name="connsiteX221" fmla="*/ 768775 w 3982757"/>
                <a:gd name="connsiteY221" fmla="*/ 171222 h 338564"/>
                <a:gd name="connsiteX222" fmla="*/ 777177 w 3982757"/>
                <a:gd name="connsiteY222" fmla="*/ 171222 h 338564"/>
                <a:gd name="connsiteX223" fmla="*/ 777177 w 3982757"/>
                <a:gd name="connsiteY223" fmla="*/ 175371 h 338564"/>
                <a:gd name="connsiteX224" fmla="*/ 785580 w 3982757"/>
                <a:gd name="connsiteY224" fmla="*/ 175371 h 338564"/>
                <a:gd name="connsiteX225" fmla="*/ 785580 w 3982757"/>
                <a:gd name="connsiteY225" fmla="*/ 179565 h 338564"/>
                <a:gd name="connsiteX226" fmla="*/ 789781 w 3982757"/>
                <a:gd name="connsiteY226" fmla="*/ 179565 h 338564"/>
                <a:gd name="connsiteX227" fmla="*/ 789781 w 3982757"/>
                <a:gd name="connsiteY227" fmla="*/ 183714 h 338564"/>
                <a:gd name="connsiteX228" fmla="*/ 798179 w 3982757"/>
                <a:gd name="connsiteY228" fmla="*/ 183714 h 338564"/>
                <a:gd name="connsiteX229" fmla="*/ 798179 w 3982757"/>
                <a:gd name="connsiteY229" fmla="*/ 187907 h 338564"/>
                <a:gd name="connsiteX230" fmla="*/ 802380 w 3982757"/>
                <a:gd name="connsiteY230" fmla="*/ 187907 h 338564"/>
                <a:gd name="connsiteX231" fmla="*/ 814984 w 3982757"/>
                <a:gd name="connsiteY231" fmla="*/ 187907 h 338564"/>
                <a:gd name="connsiteX232" fmla="*/ 814984 w 3982757"/>
                <a:gd name="connsiteY232" fmla="*/ 183714 h 338564"/>
                <a:gd name="connsiteX233" fmla="*/ 823387 w 3982757"/>
                <a:gd name="connsiteY233" fmla="*/ 183714 h 338564"/>
                <a:gd name="connsiteX234" fmla="*/ 823387 w 3982757"/>
                <a:gd name="connsiteY234" fmla="*/ 179565 h 338564"/>
                <a:gd name="connsiteX235" fmla="*/ 831789 w 3982757"/>
                <a:gd name="connsiteY235" fmla="*/ 175371 h 338564"/>
                <a:gd name="connsiteX236" fmla="*/ 835991 w 3982757"/>
                <a:gd name="connsiteY236" fmla="*/ 175371 h 338564"/>
                <a:gd name="connsiteX237" fmla="*/ 835991 w 3982757"/>
                <a:gd name="connsiteY237" fmla="*/ 167029 h 338564"/>
                <a:gd name="connsiteX238" fmla="*/ 848595 w 3982757"/>
                <a:gd name="connsiteY238" fmla="*/ 167029 h 338564"/>
                <a:gd name="connsiteX239" fmla="*/ 848595 w 3982757"/>
                <a:gd name="connsiteY239" fmla="*/ 162880 h 338564"/>
                <a:gd name="connsiteX240" fmla="*/ 861194 w 3982757"/>
                <a:gd name="connsiteY240" fmla="*/ 162880 h 338564"/>
                <a:gd name="connsiteX241" fmla="*/ 861194 w 3982757"/>
                <a:gd name="connsiteY241" fmla="*/ 154537 h 338564"/>
                <a:gd name="connsiteX242" fmla="*/ 869596 w 3982757"/>
                <a:gd name="connsiteY242" fmla="*/ 154537 h 338564"/>
                <a:gd name="connsiteX243" fmla="*/ 869596 w 3982757"/>
                <a:gd name="connsiteY243" fmla="*/ 150344 h 338564"/>
                <a:gd name="connsiteX244" fmla="*/ 873798 w 3982757"/>
                <a:gd name="connsiteY244" fmla="*/ 146195 h 338564"/>
                <a:gd name="connsiteX245" fmla="*/ 873798 w 3982757"/>
                <a:gd name="connsiteY245" fmla="*/ 137853 h 338564"/>
                <a:gd name="connsiteX246" fmla="*/ 877999 w 3982757"/>
                <a:gd name="connsiteY246" fmla="*/ 133659 h 338564"/>
                <a:gd name="connsiteX247" fmla="*/ 877999 w 3982757"/>
                <a:gd name="connsiteY247" fmla="*/ 121167 h 338564"/>
                <a:gd name="connsiteX248" fmla="*/ 877999 w 3982757"/>
                <a:gd name="connsiteY248" fmla="*/ 91947 h 338564"/>
                <a:gd name="connsiteX249" fmla="*/ 877999 w 3982757"/>
                <a:gd name="connsiteY249" fmla="*/ 87798 h 338564"/>
                <a:gd name="connsiteX250" fmla="*/ 877999 w 3982757"/>
                <a:gd name="connsiteY250" fmla="*/ 83604 h 338564"/>
                <a:gd name="connsiteX251" fmla="*/ 886401 w 3982757"/>
                <a:gd name="connsiteY251" fmla="*/ 83604 h 338564"/>
                <a:gd name="connsiteX252" fmla="*/ 890603 w 3982757"/>
                <a:gd name="connsiteY252" fmla="*/ 75262 h 338564"/>
                <a:gd name="connsiteX253" fmla="*/ 899005 w 3982757"/>
                <a:gd name="connsiteY253" fmla="*/ 75262 h 338564"/>
                <a:gd name="connsiteX254" fmla="*/ 903207 w 3982757"/>
                <a:gd name="connsiteY254" fmla="*/ 71113 h 338564"/>
                <a:gd name="connsiteX255" fmla="*/ 920012 w 3982757"/>
                <a:gd name="connsiteY255" fmla="*/ 71113 h 338564"/>
                <a:gd name="connsiteX256" fmla="*/ 920012 w 3982757"/>
                <a:gd name="connsiteY256" fmla="*/ 66920 h 338564"/>
                <a:gd name="connsiteX257" fmla="*/ 924209 w 3982757"/>
                <a:gd name="connsiteY257" fmla="*/ 66920 h 338564"/>
                <a:gd name="connsiteX258" fmla="*/ 928410 w 3982757"/>
                <a:gd name="connsiteY258" fmla="*/ 62770 h 338564"/>
                <a:gd name="connsiteX259" fmla="*/ 932611 w 3982757"/>
                <a:gd name="connsiteY259" fmla="*/ 62770 h 338564"/>
                <a:gd name="connsiteX260" fmla="*/ 932611 w 3982757"/>
                <a:gd name="connsiteY260" fmla="*/ 58577 h 338564"/>
                <a:gd name="connsiteX261" fmla="*/ 932611 w 3982757"/>
                <a:gd name="connsiteY261" fmla="*/ 54428 h 338564"/>
                <a:gd name="connsiteX262" fmla="*/ 936812 w 3982757"/>
                <a:gd name="connsiteY262" fmla="*/ 50235 h 338564"/>
                <a:gd name="connsiteX263" fmla="*/ 936812 w 3982757"/>
                <a:gd name="connsiteY263" fmla="*/ 33550 h 338564"/>
                <a:gd name="connsiteX264" fmla="*/ 941014 w 3982757"/>
                <a:gd name="connsiteY264" fmla="*/ 29401 h 338564"/>
                <a:gd name="connsiteX265" fmla="*/ 941014 w 3982757"/>
                <a:gd name="connsiteY265" fmla="*/ 21058 h 338564"/>
                <a:gd name="connsiteX266" fmla="*/ 949416 w 3982757"/>
                <a:gd name="connsiteY266" fmla="*/ 21058 h 338564"/>
                <a:gd name="connsiteX267" fmla="*/ 949416 w 3982757"/>
                <a:gd name="connsiteY267" fmla="*/ 16865 h 338564"/>
                <a:gd name="connsiteX268" fmla="*/ 953618 w 3982757"/>
                <a:gd name="connsiteY268" fmla="*/ 16865 h 338564"/>
                <a:gd name="connsiteX269" fmla="*/ 953618 w 3982757"/>
                <a:gd name="connsiteY269" fmla="*/ 12716 h 338564"/>
                <a:gd name="connsiteX270" fmla="*/ 957819 w 3982757"/>
                <a:gd name="connsiteY270" fmla="*/ 12716 h 338564"/>
                <a:gd name="connsiteX271" fmla="*/ 957819 w 3982757"/>
                <a:gd name="connsiteY271" fmla="*/ 8523 h 338564"/>
                <a:gd name="connsiteX272" fmla="*/ 970423 w 3982757"/>
                <a:gd name="connsiteY272" fmla="*/ 8523 h 338564"/>
                <a:gd name="connsiteX273" fmla="*/ 970423 w 3982757"/>
                <a:gd name="connsiteY273" fmla="*/ 12716 h 338564"/>
                <a:gd name="connsiteX274" fmla="*/ 983026 w 3982757"/>
                <a:gd name="connsiteY274" fmla="*/ 12716 h 338564"/>
                <a:gd name="connsiteX275" fmla="*/ 983026 w 3982757"/>
                <a:gd name="connsiteY275" fmla="*/ 21058 h 338564"/>
                <a:gd name="connsiteX276" fmla="*/ 991425 w 3982757"/>
                <a:gd name="connsiteY276" fmla="*/ 25208 h 338564"/>
                <a:gd name="connsiteX277" fmla="*/ 991425 w 3982757"/>
                <a:gd name="connsiteY277" fmla="*/ 29401 h 338564"/>
                <a:gd name="connsiteX278" fmla="*/ 995626 w 3982757"/>
                <a:gd name="connsiteY278" fmla="*/ 37743 h 338564"/>
                <a:gd name="connsiteX279" fmla="*/ 995626 w 3982757"/>
                <a:gd name="connsiteY279" fmla="*/ 46086 h 338564"/>
                <a:gd name="connsiteX280" fmla="*/ 999827 w 3982757"/>
                <a:gd name="connsiteY280" fmla="*/ 54428 h 338564"/>
                <a:gd name="connsiteX281" fmla="*/ 999827 w 3982757"/>
                <a:gd name="connsiteY281" fmla="*/ 62770 h 338564"/>
                <a:gd name="connsiteX282" fmla="*/ 1004029 w 3982757"/>
                <a:gd name="connsiteY282" fmla="*/ 62770 h 338564"/>
                <a:gd name="connsiteX283" fmla="*/ 1004029 w 3982757"/>
                <a:gd name="connsiteY283" fmla="*/ 66920 h 338564"/>
                <a:gd name="connsiteX284" fmla="*/ 1008230 w 3982757"/>
                <a:gd name="connsiteY284" fmla="*/ 54428 h 338564"/>
                <a:gd name="connsiteX285" fmla="*/ 1012431 w 3982757"/>
                <a:gd name="connsiteY285" fmla="*/ 54428 h 338564"/>
                <a:gd name="connsiteX286" fmla="*/ 1012431 w 3982757"/>
                <a:gd name="connsiteY286" fmla="*/ 50235 h 338564"/>
                <a:gd name="connsiteX287" fmla="*/ 1016632 w 3982757"/>
                <a:gd name="connsiteY287" fmla="*/ 46086 h 338564"/>
                <a:gd name="connsiteX288" fmla="*/ 1033437 w 3982757"/>
                <a:gd name="connsiteY288" fmla="*/ 46086 h 338564"/>
                <a:gd name="connsiteX289" fmla="*/ 1037639 w 3982757"/>
                <a:gd name="connsiteY289" fmla="*/ 46086 h 338564"/>
                <a:gd name="connsiteX290" fmla="*/ 1041840 w 3982757"/>
                <a:gd name="connsiteY290" fmla="*/ 46086 h 338564"/>
                <a:gd name="connsiteX291" fmla="*/ 1041840 w 3982757"/>
                <a:gd name="connsiteY291" fmla="*/ 50235 h 338564"/>
                <a:gd name="connsiteX292" fmla="*/ 1054439 w 3982757"/>
                <a:gd name="connsiteY292" fmla="*/ 50235 h 338564"/>
                <a:gd name="connsiteX293" fmla="*/ 1054439 w 3982757"/>
                <a:gd name="connsiteY293" fmla="*/ 62770 h 338564"/>
                <a:gd name="connsiteX294" fmla="*/ 1062842 w 3982757"/>
                <a:gd name="connsiteY294" fmla="*/ 71113 h 338564"/>
                <a:gd name="connsiteX295" fmla="*/ 1062842 w 3982757"/>
                <a:gd name="connsiteY295" fmla="*/ 87798 h 338564"/>
                <a:gd name="connsiteX296" fmla="*/ 1067043 w 3982757"/>
                <a:gd name="connsiteY296" fmla="*/ 87798 h 338564"/>
                <a:gd name="connsiteX297" fmla="*/ 1067043 w 3982757"/>
                <a:gd name="connsiteY297" fmla="*/ 91947 h 338564"/>
                <a:gd name="connsiteX298" fmla="*/ 1071244 w 3982757"/>
                <a:gd name="connsiteY298" fmla="*/ 91947 h 338564"/>
                <a:gd name="connsiteX299" fmla="*/ 1071244 w 3982757"/>
                <a:gd name="connsiteY299" fmla="*/ 96140 h 338564"/>
                <a:gd name="connsiteX300" fmla="*/ 1075446 w 3982757"/>
                <a:gd name="connsiteY300" fmla="*/ 96140 h 338564"/>
                <a:gd name="connsiteX301" fmla="*/ 1075446 w 3982757"/>
                <a:gd name="connsiteY301" fmla="*/ 104483 h 338564"/>
                <a:gd name="connsiteX302" fmla="*/ 1079647 w 3982757"/>
                <a:gd name="connsiteY302" fmla="*/ 104483 h 338564"/>
                <a:gd name="connsiteX303" fmla="*/ 1079647 w 3982757"/>
                <a:gd name="connsiteY303" fmla="*/ 108632 h 338564"/>
                <a:gd name="connsiteX304" fmla="*/ 1096452 w 3982757"/>
                <a:gd name="connsiteY304" fmla="*/ 108632 h 338564"/>
                <a:gd name="connsiteX305" fmla="*/ 1096452 w 3982757"/>
                <a:gd name="connsiteY305" fmla="*/ 112825 h 338564"/>
                <a:gd name="connsiteX306" fmla="*/ 1100653 w 3982757"/>
                <a:gd name="connsiteY306" fmla="*/ 112825 h 338564"/>
                <a:gd name="connsiteX307" fmla="*/ 1100653 w 3982757"/>
                <a:gd name="connsiteY307" fmla="*/ 133659 h 338564"/>
                <a:gd name="connsiteX308" fmla="*/ 1100653 w 3982757"/>
                <a:gd name="connsiteY308" fmla="*/ 137853 h 338564"/>
                <a:gd name="connsiteX309" fmla="*/ 1109056 w 3982757"/>
                <a:gd name="connsiteY309" fmla="*/ 137853 h 338564"/>
                <a:gd name="connsiteX310" fmla="*/ 1109056 w 3982757"/>
                <a:gd name="connsiteY310" fmla="*/ 142001 h 338564"/>
                <a:gd name="connsiteX311" fmla="*/ 1113257 w 3982757"/>
                <a:gd name="connsiteY311" fmla="*/ 146195 h 338564"/>
                <a:gd name="connsiteX312" fmla="*/ 1113257 w 3982757"/>
                <a:gd name="connsiteY312" fmla="*/ 150344 h 338564"/>
                <a:gd name="connsiteX313" fmla="*/ 1121655 w 3982757"/>
                <a:gd name="connsiteY313" fmla="*/ 150344 h 338564"/>
                <a:gd name="connsiteX314" fmla="*/ 1121655 w 3982757"/>
                <a:gd name="connsiteY314" fmla="*/ 154537 h 338564"/>
                <a:gd name="connsiteX315" fmla="*/ 1125856 w 3982757"/>
                <a:gd name="connsiteY315" fmla="*/ 154537 h 338564"/>
                <a:gd name="connsiteX316" fmla="*/ 1130058 w 3982757"/>
                <a:gd name="connsiteY316" fmla="*/ 158687 h 338564"/>
                <a:gd name="connsiteX317" fmla="*/ 1134259 w 3982757"/>
                <a:gd name="connsiteY317" fmla="*/ 158687 h 338564"/>
                <a:gd name="connsiteX318" fmla="*/ 1138460 w 3982757"/>
                <a:gd name="connsiteY318" fmla="*/ 162880 h 338564"/>
                <a:gd name="connsiteX319" fmla="*/ 1142662 w 3982757"/>
                <a:gd name="connsiteY319" fmla="*/ 162880 h 338564"/>
                <a:gd name="connsiteX320" fmla="*/ 1142662 w 3982757"/>
                <a:gd name="connsiteY320" fmla="*/ 167029 h 338564"/>
                <a:gd name="connsiteX321" fmla="*/ 1159467 w 3982757"/>
                <a:gd name="connsiteY321" fmla="*/ 167029 h 338564"/>
                <a:gd name="connsiteX322" fmla="*/ 1159467 w 3982757"/>
                <a:gd name="connsiteY322" fmla="*/ 171222 h 338564"/>
                <a:gd name="connsiteX323" fmla="*/ 1159467 w 3982757"/>
                <a:gd name="connsiteY323" fmla="*/ 196249 h 338564"/>
                <a:gd name="connsiteX324" fmla="*/ 1159467 w 3982757"/>
                <a:gd name="connsiteY324" fmla="*/ 200399 h 338564"/>
                <a:gd name="connsiteX325" fmla="*/ 1163668 w 3982757"/>
                <a:gd name="connsiteY325" fmla="*/ 200399 h 338564"/>
                <a:gd name="connsiteX326" fmla="*/ 1163668 w 3982757"/>
                <a:gd name="connsiteY326" fmla="*/ 204592 h 338564"/>
                <a:gd name="connsiteX327" fmla="*/ 1172071 w 3982757"/>
                <a:gd name="connsiteY327" fmla="*/ 204592 h 338564"/>
                <a:gd name="connsiteX328" fmla="*/ 1172071 w 3982757"/>
                <a:gd name="connsiteY328" fmla="*/ 208741 h 338564"/>
                <a:gd name="connsiteX329" fmla="*/ 1176272 w 3982757"/>
                <a:gd name="connsiteY329" fmla="*/ 208741 h 338564"/>
                <a:gd name="connsiteX330" fmla="*/ 1176272 w 3982757"/>
                <a:gd name="connsiteY330" fmla="*/ 217084 h 338564"/>
                <a:gd name="connsiteX331" fmla="*/ 1180473 w 3982757"/>
                <a:gd name="connsiteY331" fmla="*/ 217084 h 338564"/>
                <a:gd name="connsiteX332" fmla="*/ 1180473 w 3982757"/>
                <a:gd name="connsiteY332" fmla="*/ 221277 h 338564"/>
                <a:gd name="connsiteX333" fmla="*/ 1184670 w 3982757"/>
                <a:gd name="connsiteY333" fmla="*/ 225426 h 338564"/>
                <a:gd name="connsiteX334" fmla="*/ 1188871 w 3982757"/>
                <a:gd name="connsiteY334" fmla="*/ 225426 h 338564"/>
                <a:gd name="connsiteX335" fmla="*/ 1188871 w 3982757"/>
                <a:gd name="connsiteY335" fmla="*/ 229619 h 338564"/>
                <a:gd name="connsiteX336" fmla="*/ 1193073 w 3982757"/>
                <a:gd name="connsiteY336" fmla="*/ 229619 h 338564"/>
                <a:gd name="connsiteX337" fmla="*/ 1193073 w 3982757"/>
                <a:gd name="connsiteY337" fmla="*/ 233768 h 338564"/>
                <a:gd name="connsiteX338" fmla="*/ 1193073 w 3982757"/>
                <a:gd name="connsiteY338" fmla="*/ 237962 h 338564"/>
                <a:gd name="connsiteX339" fmla="*/ 1193073 w 3982757"/>
                <a:gd name="connsiteY339" fmla="*/ 288016 h 338564"/>
                <a:gd name="connsiteX340" fmla="*/ 1193073 w 3982757"/>
                <a:gd name="connsiteY340" fmla="*/ 300508 h 338564"/>
                <a:gd name="connsiteX341" fmla="*/ 1197274 w 3982757"/>
                <a:gd name="connsiteY341" fmla="*/ 300508 h 338564"/>
                <a:gd name="connsiteX342" fmla="*/ 1218280 w 3982757"/>
                <a:gd name="connsiteY342" fmla="*/ 300508 h 338564"/>
                <a:gd name="connsiteX343" fmla="*/ 1222481 w 3982757"/>
                <a:gd name="connsiteY343" fmla="*/ 304701 h 338564"/>
                <a:gd name="connsiteX344" fmla="*/ 1235085 w 3982757"/>
                <a:gd name="connsiteY344" fmla="*/ 304701 h 338564"/>
                <a:gd name="connsiteX345" fmla="*/ 1235085 w 3982757"/>
                <a:gd name="connsiteY345" fmla="*/ 308850 h 338564"/>
                <a:gd name="connsiteX346" fmla="*/ 1239286 w 3982757"/>
                <a:gd name="connsiteY346" fmla="*/ 308850 h 338564"/>
                <a:gd name="connsiteX347" fmla="*/ 1264490 w 3982757"/>
                <a:gd name="connsiteY347" fmla="*/ 308850 h 338564"/>
                <a:gd name="connsiteX348" fmla="*/ 1268691 w 3982757"/>
                <a:gd name="connsiteY348" fmla="*/ 313043 h 338564"/>
                <a:gd name="connsiteX349" fmla="*/ 1293899 w 3982757"/>
                <a:gd name="connsiteY349" fmla="*/ 313043 h 338564"/>
                <a:gd name="connsiteX350" fmla="*/ 1314905 w 3982757"/>
                <a:gd name="connsiteY350" fmla="*/ 313043 h 338564"/>
                <a:gd name="connsiteX351" fmla="*/ 1319106 w 3982757"/>
                <a:gd name="connsiteY351" fmla="*/ 308850 h 338564"/>
                <a:gd name="connsiteX352" fmla="*/ 1340108 w 3982757"/>
                <a:gd name="connsiteY352" fmla="*/ 308850 h 338564"/>
                <a:gd name="connsiteX353" fmla="*/ 1344310 w 3982757"/>
                <a:gd name="connsiteY353" fmla="*/ 304701 h 338564"/>
                <a:gd name="connsiteX354" fmla="*/ 1348511 w 3982757"/>
                <a:gd name="connsiteY354" fmla="*/ 304701 h 338564"/>
                <a:gd name="connsiteX355" fmla="*/ 1348511 w 3982757"/>
                <a:gd name="connsiteY355" fmla="*/ 296359 h 338564"/>
                <a:gd name="connsiteX356" fmla="*/ 1352712 w 3982757"/>
                <a:gd name="connsiteY356" fmla="*/ 292165 h 338564"/>
                <a:gd name="connsiteX357" fmla="*/ 1352712 w 3982757"/>
                <a:gd name="connsiteY357" fmla="*/ 283823 h 338564"/>
                <a:gd name="connsiteX358" fmla="*/ 1356914 w 3982757"/>
                <a:gd name="connsiteY358" fmla="*/ 283823 h 338564"/>
                <a:gd name="connsiteX359" fmla="*/ 1356914 w 3982757"/>
                <a:gd name="connsiteY359" fmla="*/ 271331 h 338564"/>
                <a:gd name="connsiteX360" fmla="*/ 1361115 w 3982757"/>
                <a:gd name="connsiteY360" fmla="*/ 271331 h 338564"/>
                <a:gd name="connsiteX361" fmla="*/ 1361115 w 3982757"/>
                <a:gd name="connsiteY361" fmla="*/ 267138 h 338564"/>
                <a:gd name="connsiteX362" fmla="*/ 1361115 w 3982757"/>
                <a:gd name="connsiteY362" fmla="*/ 246304 h 338564"/>
                <a:gd name="connsiteX363" fmla="*/ 1365316 w 3982757"/>
                <a:gd name="connsiteY363" fmla="*/ 242111 h 338564"/>
                <a:gd name="connsiteX364" fmla="*/ 1365316 w 3982757"/>
                <a:gd name="connsiteY364" fmla="*/ 237962 h 338564"/>
                <a:gd name="connsiteX365" fmla="*/ 1369517 w 3982757"/>
                <a:gd name="connsiteY365" fmla="*/ 237962 h 338564"/>
                <a:gd name="connsiteX366" fmla="*/ 1373719 w 3982757"/>
                <a:gd name="connsiteY366" fmla="*/ 221277 h 338564"/>
                <a:gd name="connsiteX367" fmla="*/ 1377920 w 3982757"/>
                <a:gd name="connsiteY367" fmla="*/ 221277 h 338564"/>
                <a:gd name="connsiteX368" fmla="*/ 1377920 w 3982757"/>
                <a:gd name="connsiteY368" fmla="*/ 204592 h 338564"/>
                <a:gd name="connsiteX369" fmla="*/ 1386318 w 3982757"/>
                <a:gd name="connsiteY369" fmla="*/ 192056 h 338564"/>
                <a:gd name="connsiteX370" fmla="*/ 1386318 w 3982757"/>
                <a:gd name="connsiteY370" fmla="*/ 183714 h 338564"/>
                <a:gd name="connsiteX371" fmla="*/ 1394720 w 3982757"/>
                <a:gd name="connsiteY371" fmla="*/ 175371 h 338564"/>
                <a:gd name="connsiteX372" fmla="*/ 1394720 w 3982757"/>
                <a:gd name="connsiteY372" fmla="*/ 158687 h 338564"/>
                <a:gd name="connsiteX373" fmla="*/ 1394720 w 3982757"/>
                <a:gd name="connsiteY373" fmla="*/ 116974 h 338564"/>
                <a:gd name="connsiteX374" fmla="*/ 1394720 w 3982757"/>
                <a:gd name="connsiteY374" fmla="*/ 112825 h 338564"/>
                <a:gd name="connsiteX375" fmla="*/ 1394720 w 3982757"/>
                <a:gd name="connsiteY375" fmla="*/ 108632 h 338564"/>
                <a:gd name="connsiteX376" fmla="*/ 1398922 w 3982757"/>
                <a:gd name="connsiteY376" fmla="*/ 108632 h 338564"/>
                <a:gd name="connsiteX377" fmla="*/ 1403123 w 3982757"/>
                <a:gd name="connsiteY377" fmla="*/ 104483 h 338564"/>
                <a:gd name="connsiteX378" fmla="*/ 1407324 w 3982757"/>
                <a:gd name="connsiteY378" fmla="*/ 104483 h 338564"/>
                <a:gd name="connsiteX379" fmla="*/ 1415727 w 3982757"/>
                <a:gd name="connsiteY379" fmla="*/ 100289 h 338564"/>
                <a:gd name="connsiteX380" fmla="*/ 1424129 w 3982757"/>
                <a:gd name="connsiteY380" fmla="*/ 100289 h 338564"/>
                <a:gd name="connsiteX381" fmla="*/ 1424129 w 3982757"/>
                <a:gd name="connsiteY381" fmla="*/ 96140 h 338564"/>
                <a:gd name="connsiteX382" fmla="*/ 1424129 w 3982757"/>
                <a:gd name="connsiteY382" fmla="*/ 104483 h 338564"/>
                <a:gd name="connsiteX383" fmla="*/ 1428331 w 3982757"/>
                <a:gd name="connsiteY383" fmla="*/ 104483 h 338564"/>
                <a:gd name="connsiteX384" fmla="*/ 1428331 w 3982757"/>
                <a:gd name="connsiteY384" fmla="*/ 112825 h 338564"/>
                <a:gd name="connsiteX385" fmla="*/ 1432532 w 3982757"/>
                <a:gd name="connsiteY385" fmla="*/ 112825 h 338564"/>
                <a:gd name="connsiteX386" fmla="*/ 1432532 w 3982757"/>
                <a:gd name="connsiteY386" fmla="*/ 121167 h 338564"/>
                <a:gd name="connsiteX387" fmla="*/ 1436733 w 3982757"/>
                <a:gd name="connsiteY387" fmla="*/ 121167 h 338564"/>
                <a:gd name="connsiteX388" fmla="*/ 1436733 w 3982757"/>
                <a:gd name="connsiteY388" fmla="*/ 137853 h 338564"/>
                <a:gd name="connsiteX389" fmla="*/ 1440935 w 3982757"/>
                <a:gd name="connsiteY389" fmla="*/ 137853 h 338564"/>
                <a:gd name="connsiteX390" fmla="*/ 1440935 w 3982757"/>
                <a:gd name="connsiteY390" fmla="*/ 154537 h 338564"/>
                <a:gd name="connsiteX391" fmla="*/ 1445136 w 3982757"/>
                <a:gd name="connsiteY391" fmla="*/ 158687 h 338564"/>
                <a:gd name="connsiteX392" fmla="*/ 1445136 w 3982757"/>
                <a:gd name="connsiteY392" fmla="*/ 167029 h 338564"/>
                <a:gd name="connsiteX393" fmla="*/ 1449333 w 3982757"/>
                <a:gd name="connsiteY393" fmla="*/ 175371 h 338564"/>
                <a:gd name="connsiteX394" fmla="*/ 1449333 w 3982757"/>
                <a:gd name="connsiteY394" fmla="*/ 183714 h 338564"/>
                <a:gd name="connsiteX395" fmla="*/ 1453534 w 3982757"/>
                <a:gd name="connsiteY395" fmla="*/ 183714 h 338564"/>
                <a:gd name="connsiteX396" fmla="*/ 1453534 w 3982757"/>
                <a:gd name="connsiteY396" fmla="*/ 200399 h 338564"/>
                <a:gd name="connsiteX397" fmla="*/ 1466138 w 3982757"/>
                <a:gd name="connsiteY397" fmla="*/ 200399 h 338564"/>
                <a:gd name="connsiteX398" fmla="*/ 1466138 w 3982757"/>
                <a:gd name="connsiteY398" fmla="*/ 204592 h 338564"/>
                <a:gd name="connsiteX399" fmla="*/ 1470339 w 3982757"/>
                <a:gd name="connsiteY399" fmla="*/ 204592 h 338564"/>
                <a:gd name="connsiteX400" fmla="*/ 1470339 w 3982757"/>
                <a:gd name="connsiteY400" fmla="*/ 208741 h 338564"/>
                <a:gd name="connsiteX401" fmla="*/ 1474540 w 3982757"/>
                <a:gd name="connsiteY401" fmla="*/ 208741 h 338564"/>
                <a:gd name="connsiteX402" fmla="*/ 1474540 w 3982757"/>
                <a:gd name="connsiteY402" fmla="*/ 217084 h 338564"/>
                <a:gd name="connsiteX403" fmla="*/ 1478741 w 3982757"/>
                <a:gd name="connsiteY403" fmla="*/ 217084 h 338564"/>
                <a:gd name="connsiteX404" fmla="*/ 1478741 w 3982757"/>
                <a:gd name="connsiteY404" fmla="*/ 233768 h 338564"/>
                <a:gd name="connsiteX405" fmla="*/ 1482943 w 3982757"/>
                <a:gd name="connsiteY405" fmla="*/ 242111 h 338564"/>
                <a:gd name="connsiteX406" fmla="*/ 1491345 w 3982757"/>
                <a:gd name="connsiteY406" fmla="*/ 262989 h 338564"/>
                <a:gd name="connsiteX407" fmla="*/ 1491345 w 3982757"/>
                <a:gd name="connsiteY407" fmla="*/ 271331 h 338564"/>
                <a:gd name="connsiteX408" fmla="*/ 1495546 w 3982757"/>
                <a:gd name="connsiteY408" fmla="*/ 279674 h 338564"/>
                <a:gd name="connsiteX409" fmla="*/ 1499748 w 3982757"/>
                <a:gd name="connsiteY409" fmla="*/ 288016 h 338564"/>
                <a:gd name="connsiteX410" fmla="*/ 1508146 w 3982757"/>
                <a:gd name="connsiteY410" fmla="*/ 300508 h 338564"/>
                <a:gd name="connsiteX411" fmla="*/ 1516549 w 3982757"/>
                <a:gd name="connsiteY411" fmla="*/ 296314 h 338564"/>
                <a:gd name="connsiteX412" fmla="*/ 1524951 w 3982757"/>
                <a:gd name="connsiteY412" fmla="*/ 296314 h 338564"/>
                <a:gd name="connsiteX413" fmla="*/ 1529152 w 3982757"/>
                <a:gd name="connsiteY413" fmla="*/ 292165 h 338564"/>
                <a:gd name="connsiteX414" fmla="*/ 1533354 w 3982757"/>
                <a:gd name="connsiteY414" fmla="*/ 292165 h 338564"/>
                <a:gd name="connsiteX415" fmla="*/ 1533354 w 3982757"/>
                <a:gd name="connsiteY415" fmla="*/ 287972 h 338564"/>
                <a:gd name="connsiteX416" fmla="*/ 1537555 w 3982757"/>
                <a:gd name="connsiteY416" fmla="*/ 287972 h 338564"/>
                <a:gd name="connsiteX417" fmla="*/ 1537555 w 3982757"/>
                <a:gd name="connsiteY417" fmla="*/ 283823 h 338564"/>
                <a:gd name="connsiteX418" fmla="*/ 1545958 w 3982757"/>
                <a:gd name="connsiteY418" fmla="*/ 283823 h 338564"/>
                <a:gd name="connsiteX419" fmla="*/ 1550159 w 3982757"/>
                <a:gd name="connsiteY419" fmla="*/ 275480 h 338564"/>
                <a:gd name="connsiteX420" fmla="*/ 1554360 w 3982757"/>
                <a:gd name="connsiteY420" fmla="*/ 275480 h 338564"/>
                <a:gd name="connsiteX421" fmla="*/ 1558561 w 3982757"/>
                <a:gd name="connsiteY421" fmla="*/ 271331 h 338564"/>
                <a:gd name="connsiteX422" fmla="*/ 1562763 w 3982757"/>
                <a:gd name="connsiteY422" fmla="*/ 271331 h 338564"/>
                <a:gd name="connsiteX423" fmla="*/ 1562763 w 3982757"/>
                <a:gd name="connsiteY423" fmla="*/ 267138 h 338564"/>
                <a:gd name="connsiteX424" fmla="*/ 1575362 w 3982757"/>
                <a:gd name="connsiteY424" fmla="*/ 267138 h 338564"/>
                <a:gd name="connsiteX425" fmla="*/ 1579563 w 3982757"/>
                <a:gd name="connsiteY425" fmla="*/ 258796 h 338564"/>
                <a:gd name="connsiteX426" fmla="*/ 1583765 w 3982757"/>
                <a:gd name="connsiteY426" fmla="*/ 258796 h 338564"/>
                <a:gd name="connsiteX427" fmla="*/ 1583765 w 3982757"/>
                <a:gd name="connsiteY427" fmla="*/ 254646 h 338564"/>
                <a:gd name="connsiteX428" fmla="*/ 1587966 w 3982757"/>
                <a:gd name="connsiteY428" fmla="*/ 254646 h 338564"/>
                <a:gd name="connsiteX429" fmla="*/ 1592167 w 3982757"/>
                <a:gd name="connsiteY429" fmla="*/ 250453 h 338564"/>
                <a:gd name="connsiteX430" fmla="*/ 1604771 w 3982757"/>
                <a:gd name="connsiteY430" fmla="*/ 250453 h 338564"/>
                <a:gd name="connsiteX431" fmla="*/ 1608972 w 3982757"/>
                <a:gd name="connsiteY431" fmla="*/ 246304 h 338564"/>
                <a:gd name="connsiteX432" fmla="*/ 1625777 w 3982757"/>
                <a:gd name="connsiteY432" fmla="*/ 246304 h 338564"/>
                <a:gd name="connsiteX433" fmla="*/ 1629974 w 3982757"/>
                <a:gd name="connsiteY433" fmla="*/ 242111 h 338564"/>
                <a:gd name="connsiteX434" fmla="*/ 1655182 w 3982757"/>
                <a:gd name="connsiteY434" fmla="*/ 242111 h 338564"/>
                <a:gd name="connsiteX435" fmla="*/ 1671987 w 3982757"/>
                <a:gd name="connsiteY435" fmla="*/ 242111 h 338564"/>
                <a:gd name="connsiteX436" fmla="*/ 1671987 w 3982757"/>
                <a:gd name="connsiteY436" fmla="*/ 237962 h 338564"/>
                <a:gd name="connsiteX437" fmla="*/ 1667786 w 3982757"/>
                <a:gd name="connsiteY437" fmla="*/ 237962 h 338564"/>
                <a:gd name="connsiteX438" fmla="*/ 1667786 w 3982757"/>
                <a:gd name="connsiteY438" fmla="*/ 225426 h 338564"/>
                <a:gd name="connsiteX439" fmla="*/ 1667786 w 3982757"/>
                <a:gd name="connsiteY439" fmla="*/ 217084 h 338564"/>
                <a:gd name="connsiteX440" fmla="*/ 1667786 w 3982757"/>
                <a:gd name="connsiteY440" fmla="*/ 212934 h 338564"/>
                <a:gd name="connsiteX441" fmla="*/ 1659383 w 3982757"/>
                <a:gd name="connsiteY441" fmla="*/ 196249 h 338564"/>
                <a:gd name="connsiteX442" fmla="*/ 1659383 w 3982757"/>
                <a:gd name="connsiteY442" fmla="*/ 187907 h 338564"/>
                <a:gd name="connsiteX443" fmla="*/ 1659383 w 3982757"/>
                <a:gd name="connsiteY443" fmla="*/ 171222 h 338564"/>
                <a:gd name="connsiteX444" fmla="*/ 1659383 w 3982757"/>
                <a:gd name="connsiteY444" fmla="*/ 121167 h 338564"/>
                <a:gd name="connsiteX445" fmla="*/ 1659383 w 3982757"/>
                <a:gd name="connsiteY445" fmla="*/ 100289 h 338564"/>
                <a:gd name="connsiteX446" fmla="*/ 1659383 w 3982757"/>
                <a:gd name="connsiteY446" fmla="*/ 96140 h 338564"/>
                <a:gd name="connsiteX447" fmla="*/ 1663584 w 3982757"/>
                <a:gd name="connsiteY447" fmla="*/ 96140 h 338564"/>
                <a:gd name="connsiteX448" fmla="*/ 1667786 w 3982757"/>
                <a:gd name="connsiteY448" fmla="*/ 96140 h 338564"/>
                <a:gd name="connsiteX449" fmla="*/ 1667786 w 3982757"/>
                <a:gd name="connsiteY449" fmla="*/ 100289 h 338564"/>
                <a:gd name="connsiteX450" fmla="*/ 1671987 w 3982757"/>
                <a:gd name="connsiteY450" fmla="*/ 100289 h 338564"/>
                <a:gd name="connsiteX451" fmla="*/ 1671987 w 3982757"/>
                <a:gd name="connsiteY451" fmla="*/ 104483 h 338564"/>
                <a:gd name="connsiteX452" fmla="*/ 1676188 w 3982757"/>
                <a:gd name="connsiteY452" fmla="*/ 104483 h 338564"/>
                <a:gd name="connsiteX453" fmla="*/ 1676188 w 3982757"/>
                <a:gd name="connsiteY453" fmla="*/ 112825 h 338564"/>
                <a:gd name="connsiteX454" fmla="*/ 1680389 w 3982757"/>
                <a:gd name="connsiteY454" fmla="*/ 112825 h 338564"/>
                <a:gd name="connsiteX455" fmla="*/ 1680389 w 3982757"/>
                <a:gd name="connsiteY455" fmla="*/ 116974 h 338564"/>
                <a:gd name="connsiteX456" fmla="*/ 1680389 w 3982757"/>
                <a:gd name="connsiteY456" fmla="*/ 121167 h 338564"/>
                <a:gd name="connsiteX457" fmla="*/ 1680389 w 3982757"/>
                <a:gd name="connsiteY457" fmla="*/ 125317 h 338564"/>
                <a:gd name="connsiteX458" fmla="*/ 1680389 w 3982757"/>
                <a:gd name="connsiteY458" fmla="*/ 129510 h 338564"/>
                <a:gd name="connsiteX459" fmla="*/ 1684591 w 3982757"/>
                <a:gd name="connsiteY459" fmla="*/ 129510 h 338564"/>
                <a:gd name="connsiteX460" fmla="*/ 1684591 w 3982757"/>
                <a:gd name="connsiteY460" fmla="*/ 133659 h 338564"/>
                <a:gd name="connsiteX461" fmla="*/ 1684591 w 3982757"/>
                <a:gd name="connsiteY461" fmla="*/ 137853 h 338564"/>
                <a:gd name="connsiteX462" fmla="*/ 1684591 w 3982757"/>
                <a:gd name="connsiteY462" fmla="*/ 175371 h 338564"/>
                <a:gd name="connsiteX463" fmla="*/ 1684591 w 3982757"/>
                <a:gd name="connsiteY463" fmla="*/ 187907 h 338564"/>
                <a:gd name="connsiteX464" fmla="*/ 1688792 w 3982757"/>
                <a:gd name="connsiteY464" fmla="*/ 187907 h 338564"/>
                <a:gd name="connsiteX465" fmla="*/ 1688792 w 3982757"/>
                <a:gd name="connsiteY465" fmla="*/ 192056 h 338564"/>
                <a:gd name="connsiteX466" fmla="*/ 1692993 w 3982757"/>
                <a:gd name="connsiteY466" fmla="*/ 192056 h 338564"/>
                <a:gd name="connsiteX467" fmla="*/ 1692993 w 3982757"/>
                <a:gd name="connsiteY467" fmla="*/ 212934 h 338564"/>
                <a:gd name="connsiteX468" fmla="*/ 1697190 w 3982757"/>
                <a:gd name="connsiteY468" fmla="*/ 212934 h 338564"/>
                <a:gd name="connsiteX469" fmla="*/ 1697190 w 3982757"/>
                <a:gd name="connsiteY469" fmla="*/ 221277 h 338564"/>
                <a:gd name="connsiteX470" fmla="*/ 1701391 w 3982757"/>
                <a:gd name="connsiteY470" fmla="*/ 221277 h 338564"/>
                <a:gd name="connsiteX471" fmla="*/ 1701391 w 3982757"/>
                <a:gd name="connsiteY471" fmla="*/ 229619 h 338564"/>
                <a:gd name="connsiteX472" fmla="*/ 1709794 w 3982757"/>
                <a:gd name="connsiteY472" fmla="*/ 229619 h 338564"/>
                <a:gd name="connsiteX473" fmla="*/ 1713995 w 3982757"/>
                <a:gd name="connsiteY473" fmla="*/ 233768 h 338564"/>
                <a:gd name="connsiteX474" fmla="*/ 1713995 w 3982757"/>
                <a:gd name="connsiteY474" fmla="*/ 242111 h 338564"/>
                <a:gd name="connsiteX475" fmla="*/ 1718196 w 3982757"/>
                <a:gd name="connsiteY475" fmla="*/ 242111 h 338564"/>
                <a:gd name="connsiteX476" fmla="*/ 1722398 w 3982757"/>
                <a:gd name="connsiteY476" fmla="*/ 246304 h 338564"/>
                <a:gd name="connsiteX477" fmla="*/ 1735001 w 3982757"/>
                <a:gd name="connsiteY477" fmla="*/ 246304 h 338564"/>
                <a:gd name="connsiteX478" fmla="*/ 1739203 w 3982757"/>
                <a:gd name="connsiteY478" fmla="*/ 246304 h 338564"/>
                <a:gd name="connsiteX479" fmla="*/ 1739203 w 3982757"/>
                <a:gd name="connsiteY479" fmla="*/ 242111 h 338564"/>
                <a:gd name="connsiteX480" fmla="*/ 1756008 w 3982757"/>
                <a:gd name="connsiteY480" fmla="*/ 242111 h 338564"/>
                <a:gd name="connsiteX481" fmla="*/ 1760209 w 3982757"/>
                <a:gd name="connsiteY481" fmla="*/ 237962 h 338564"/>
                <a:gd name="connsiteX482" fmla="*/ 1764406 w 3982757"/>
                <a:gd name="connsiteY482" fmla="*/ 237962 h 338564"/>
                <a:gd name="connsiteX483" fmla="*/ 1764406 w 3982757"/>
                <a:gd name="connsiteY483" fmla="*/ 225426 h 338564"/>
                <a:gd name="connsiteX484" fmla="*/ 1768607 w 3982757"/>
                <a:gd name="connsiteY484" fmla="*/ 225426 h 338564"/>
                <a:gd name="connsiteX485" fmla="*/ 1772809 w 3982757"/>
                <a:gd name="connsiteY485" fmla="*/ 217084 h 338564"/>
                <a:gd name="connsiteX486" fmla="*/ 1781211 w 3982757"/>
                <a:gd name="connsiteY486" fmla="*/ 212934 h 338564"/>
                <a:gd name="connsiteX487" fmla="*/ 1781211 w 3982757"/>
                <a:gd name="connsiteY487" fmla="*/ 208741 h 338564"/>
                <a:gd name="connsiteX488" fmla="*/ 1785412 w 3982757"/>
                <a:gd name="connsiteY488" fmla="*/ 204592 h 338564"/>
                <a:gd name="connsiteX489" fmla="*/ 1785412 w 3982757"/>
                <a:gd name="connsiteY489" fmla="*/ 200399 h 338564"/>
                <a:gd name="connsiteX490" fmla="*/ 1789614 w 3982757"/>
                <a:gd name="connsiteY490" fmla="*/ 200399 h 338564"/>
                <a:gd name="connsiteX491" fmla="*/ 1789614 w 3982757"/>
                <a:gd name="connsiteY491" fmla="*/ 196249 h 338564"/>
                <a:gd name="connsiteX492" fmla="*/ 1798016 w 3982757"/>
                <a:gd name="connsiteY492" fmla="*/ 187907 h 338564"/>
                <a:gd name="connsiteX493" fmla="*/ 1798016 w 3982757"/>
                <a:gd name="connsiteY493" fmla="*/ 183714 h 338564"/>
                <a:gd name="connsiteX494" fmla="*/ 1802218 w 3982757"/>
                <a:gd name="connsiteY494" fmla="*/ 179565 h 338564"/>
                <a:gd name="connsiteX495" fmla="*/ 1802218 w 3982757"/>
                <a:gd name="connsiteY495" fmla="*/ 175371 h 338564"/>
                <a:gd name="connsiteX496" fmla="*/ 1806419 w 3982757"/>
                <a:gd name="connsiteY496" fmla="*/ 171222 h 338564"/>
                <a:gd name="connsiteX497" fmla="*/ 1810620 w 3982757"/>
                <a:gd name="connsiteY497" fmla="*/ 167029 h 338564"/>
                <a:gd name="connsiteX498" fmla="*/ 1814821 w 3982757"/>
                <a:gd name="connsiteY498" fmla="*/ 167029 h 338564"/>
                <a:gd name="connsiteX499" fmla="*/ 1814821 w 3982757"/>
                <a:gd name="connsiteY499" fmla="*/ 158687 h 338564"/>
                <a:gd name="connsiteX500" fmla="*/ 1819023 w 3982757"/>
                <a:gd name="connsiteY500" fmla="*/ 158687 h 338564"/>
                <a:gd name="connsiteX501" fmla="*/ 1819023 w 3982757"/>
                <a:gd name="connsiteY501" fmla="*/ 150344 h 338564"/>
                <a:gd name="connsiteX502" fmla="*/ 1827425 w 3982757"/>
                <a:gd name="connsiteY502" fmla="*/ 150344 h 338564"/>
                <a:gd name="connsiteX503" fmla="*/ 1831626 w 3982757"/>
                <a:gd name="connsiteY503" fmla="*/ 142001 h 338564"/>
                <a:gd name="connsiteX504" fmla="*/ 1831626 w 3982757"/>
                <a:gd name="connsiteY504" fmla="*/ 133659 h 338564"/>
                <a:gd name="connsiteX505" fmla="*/ 1835828 w 3982757"/>
                <a:gd name="connsiteY505" fmla="*/ 129510 h 338564"/>
                <a:gd name="connsiteX506" fmla="*/ 1835828 w 3982757"/>
                <a:gd name="connsiteY506" fmla="*/ 121167 h 338564"/>
                <a:gd name="connsiteX507" fmla="*/ 1840029 w 3982757"/>
                <a:gd name="connsiteY507" fmla="*/ 116974 h 338564"/>
                <a:gd name="connsiteX508" fmla="*/ 1840029 w 3982757"/>
                <a:gd name="connsiteY508" fmla="*/ 100289 h 338564"/>
                <a:gd name="connsiteX509" fmla="*/ 1848431 w 3982757"/>
                <a:gd name="connsiteY509" fmla="*/ 96140 h 338564"/>
                <a:gd name="connsiteX510" fmla="*/ 1848431 w 3982757"/>
                <a:gd name="connsiteY510" fmla="*/ 83604 h 338564"/>
                <a:gd name="connsiteX511" fmla="*/ 1852633 w 3982757"/>
                <a:gd name="connsiteY511" fmla="*/ 79455 h 338564"/>
                <a:gd name="connsiteX512" fmla="*/ 1852633 w 3982757"/>
                <a:gd name="connsiteY512" fmla="*/ 75262 h 338564"/>
                <a:gd name="connsiteX513" fmla="*/ 1856834 w 3982757"/>
                <a:gd name="connsiteY513" fmla="*/ 75262 h 338564"/>
                <a:gd name="connsiteX514" fmla="*/ 1856834 w 3982757"/>
                <a:gd name="connsiteY514" fmla="*/ 66920 h 338564"/>
                <a:gd name="connsiteX515" fmla="*/ 1865237 w 3982757"/>
                <a:gd name="connsiteY515" fmla="*/ 66920 h 338564"/>
                <a:gd name="connsiteX516" fmla="*/ 1865237 w 3982757"/>
                <a:gd name="connsiteY516" fmla="*/ 58577 h 338564"/>
                <a:gd name="connsiteX517" fmla="*/ 1869438 w 3982757"/>
                <a:gd name="connsiteY517" fmla="*/ 54428 h 338564"/>
                <a:gd name="connsiteX518" fmla="*/ 1873639 w 3982757"/>
                <a:gd name="connsiteY518" fmla="*/ 50235 h 338564"/>
                <a:gd name="connsiteX519" fmla="*/ 1877841 w 3982757"/>
                <a:gd name="connsiteY519" fmla="*/ 50235 h 338564"/>
                <a:gd name="connsiteX520" fmla="*/ 1877841 w 3982757"/>
                <a:gd name="connsiteY520" fmla="*/ 41892 h 338564"/>
                <a:gd name="connsiteX521" fmla="*/ 1882042 w 3982757"/>
                <a:gd name="connsiteY521" fmla="*/ 41892 h 338564"/>
                <a:gd name="connsiteX522" fmla="*/ 1882042 w 3982757"/>
                <a:gd name="connsiteY522" fmla="*/ 33550 h 338564"/>
                <a:gd name="connsiteX523" fmla="*/ 1890444 w 3982757"/>
                <a:gd name="connsiteY523" fmla="*/ 33550 h 338564"/>
                <a:gd name="connsiteX524" fmla="*/ 1890444 w 3982757"/>
                <a:gd name="connsiteY524" fmla="*/ 29401 h 338564"/>
                <a:gd name="connsiteX525" fmla="*/ 1898847 w 3982757"/>
                <a:gd name="connsiteY525" fmla="*/ 29401 h 338564"/>
                <a:gd name="connsiteX526" fmla="*/ 1898847 w 3982757"/>
                <a:gd name="connsiteY526" fmla="*/ 25208 h 338564"/>
                <a:gd name="connsiteX527" fmla="*/ 1903026 w 3982757"/>
                <a:gd name="connsiteY527" fmla="*/ 25208 h 338564"/>
                <a:gd name="connsiteX528" fmla="*/ 1911428 w 3982757"/>
                <a:gd name="connsiteY528" fmla="*/ 16865 h 338564"/>
                <a:gd name="connsiteX529" fmla="*/ 1924055 w 3982757"/>
                <a:gd name="connsiteY529" fmla="*/ 16865 h 338564"/>
                <a:gd name="connsiteX530" fmla="*/ 1928234 w 3982757"/>
                <a:gd name="connsiteY530" fmla="*/ 16865 h 338564"/>
                <a:gd name="connsiteX531" fmla="*/ 1928234 w 3982757"/>
                <a:gd name="connsiteY531" fmla="*/ 21058 h 338564"/>
                <a:gd name="connsiteX532" fmla="*/ 1928234 w 3982757"/>
                <a:gd name="connsiteY532" fmla="*/ 25208 h 338564"/>
                <a:gd name="connsiteX533" fmla="*/ 1928234 w 3982757"/>
                <a:gd name="connsiteY533" fmla="*/ 54428 h 338564"/>
                <a:gd name="connsiteX534" fmla="*/ 1928234 w 3982757"/>
                <a:gd name="connsiteY534" fmla="*/ 58577 h 338564"/>
                <a:gd name="connsiteX535" fmla="*/ 1932457 w 3982757"/>
                <a:gd name="connsiteY535" fmla="*/ 58577 h 338564"/>
                <a:gd name="connsiteX536" fmla="*/ 1932457 w 3982757"/>
                <a:gd name="connsiteY536" fmla="*/ 71113 h 338564"/>
                <a:gd name="connsiteX537" fmla="*/ 1936636 w 3982757"/>
                <a:gd name="connsiteY537" fmla="*/ 71113 h 338564"/>
                <a:gd name="connsiteX538" fmla="*/ 1940860 w 3982757"/>
                <a:gd name="connsiteY538" fmla="*/ 79455 h 338564"/>
                <a:gd name="connsiteX539" fmla="*/ 1945039 w 3982757"/>
                <a:gd name="connsiteY539" fmla="*/ 79455 h 338564"/>
                <a:gd name="connsiteX540" fmla="*/ 1945039 w 3982757"/>
                <a:gd name="connsiteY540" fmla="*/ 91947 h 338564"/>
                <a:gd name="connsiteX541" fmla="*/ 1949262 w 3982757"/>
                <a:gd name="connsiteY541" fmla="*/ 91947 h 338564"/>
                <a:gd name="connsiteX542" fmla="*/ 1949262 w 3982757"/>
                <a:gd name="connsiteY542" fmla="*/ 96140 h 338564"/>
                <a:gd name="connsiteX543" fmla="*/ 1953441 w 3982757"/>
                <a:gd name="connsiteY543" fmla="*/ 96140 h 338564"/>
                <a:gd name="connsiteX544" fmla="*/ 1953441 w 3982757"/>
                <a:gd name="connsiteY544" fmla="*/ 100289 h 338564"/>
                <a:gd name="connsiteX545" fmla="*/ 1957665 w 3982757"/>
                <a:gd name="connsiteY545" fmla="*/ 100289 h 338564"/>
                <a:gd name="connsiteX546" fmla="*/ 1957665 w 3982757"/>
                <a:gd name="connsiteY546" fmla="*/ 112825 h 338564"/>
                <a:gd name="connsiteX547" fmla="*/ 1961844 w 3982757"/>
                <a:gd name="connsiteY547" fmla="*/ 112825 h 338564"/>
                <a:gd name="connsiteX548" fmla="*/ 1961844 w 3982757"/>
                <a:gd name="connsiteY548" fmla="*/ 116974 h 338564"/>
                <a:gd name="connsiteX549" fmla="*/ 1961844 w 3982757"/>
                <a:gd name="connsiteY549" fmla="*/ 121167 h 338564"/>
                <a:gd name="connsiteX550" fmla="*/ 1961844 w 3982757"/>
                <a:gd name="connsiteY550" fmla="*/ 154537 h 338564"/>
                <a:gd name="connsiteX551" fmla="*/ 1961844 w 3982757"/>
                <a:gd name="connsiteY551" fmla="*/ 158687 h 338564"/>
                <a:gd name="connsiteX552" fmla="*/ 1966067 w 3982757"/>
                <a:gd name="connsiteY552" fmla="*/ 158687 h 338564"/>
                <a:gd name="connsiteX553" fmla="*/ 1970246 w 3982757"/>
                <a:gd name="connsiteY553" fmla="*/ 162880 h 338564"/>
                <a:gd name="connsiteX554" fmla="*/ 1974470 w 3982757"/>
                <a:gd name="connsiteY554" fmla="*/ 162880 h 338564"/>
                <a:gd name="connsiteX555" fmla="*/ 1974470 w 3982757"/>
                <a:gd name="connsiteY555" fmla="*/ 171222 h 338564"/>
                <a:gd name="connsiteX556" fmla="*/ 1978649 w 3982757"/>
                <a:gd name="connsiteY556" fmla="*/ 171222 h 338564"/>
                <a:gd name="connsiteX557" fmla="*/ 1978649 w 3982757"/>
                <a:gd name="connsiteY557" fmla="*/ 179565 h 338564"/>
                <a:gd name="connsiteX558" fmla="*/ 1982872 w 3982757"/>
                <a:gd name="connsiteY558" fmla="*/ 187907 h 338564"/>
                <a:gd name="connsiteX559" fmla="*/ 1995454 w 3982757"/>
                <a:gd name="connsiteY559" fmla="*/ 200399 h 338564"/>
                <a:gd name="connsiteX560" fmla="*/ 1995454 w 3982757"/>
                <a:gd name="connsiteY560" fmla="*/ 204592 h 338564"/>
                <a:gd name="connsiteX561" fmla="*/ 1999677 w 3982757"/>
                <a:gd name="connsiteY561" fmla="*/ 208741 h 338564"/>
                <a:gd name="connsiteX562" fmla="*/ 2008080 w 3982757"/>
                <a:gd name="connsiteY562" fmla="*/ 221277 h 338564"/>
                <a:gd name="connsiteX563" fmla="*/ 2008080 w 3982757"/>
                <a:gd name="connsiteY563" fmla="*/ 225426 h 338564"/>
                <a:gd name="connsiteX564" fmla="*/ 2012259 w 3982757"/>
                <a:gd name="connsiteY564" fmla="*/ 229619 h 338564"/>
                <a:gd name="connsiteX565" fmla="*/ 2012259 w 3982757"/>
                <a:gd name="connsiteY565" fmla="*/ 233768 h 338564"/>
                <a:gd name="connsiteX566" fmla="*/ 2029064 w 3982757"/>
                <a:gd name="connsiteY566" fmla="*/ 250453 h 338564"/>
                <a:gd name="connsiteX567" fmla="*/ 2029064 w 3982757"/>
                <a:gd name="connsiteY567" fmla="*/ 254646 h 338564"/>
                <a:gd name="connsiteX568" fmla="*/ 2029064 w 3982757"/>
                <a:gd name="connsiteY568" fmla="*/ 258796 h 338564"/>
                <a:gd name="connsiteX569" fmla="*/ 2029064 w 3982757"/>
                <a:gd name="connsiteY569" fmla="*/ 279630 h 338564"/>
                <a:gd name="connsiteX570" fmla="*/ 2029064 w 3982757"/>
                <a:gd name="connsiteY570" fmla="*/ 283823 h 338564"/>
                <a:gd name="connsiteX571" fmla="*/ 2029064 w 3982757"/>
                <a:gd name="connsiteY571" fmla="*/ 287972 h 338564"/>
                <a:gd name="connsiteX572" fmla="*/ 2037467 w 3982757"/>
                <a:gd name="connsiteY572" fmla="*/ 292165 h 338564"/>
                <a:gd name="connsiteX573" fmla="*/ 2037467 w 3982757"/>
                <a:gd name="connsiteY573" fmla="*/ 296314 h 338564"/>
                <a:gd name="connsiteX574" fmla="*/ 2045869 w 3982757"/>
                <a:gd name="connsiteY574" fmla="*/ 296314 h 338564"/>
                <a:gd name="connsiteX575" fmla="*/ 2045869 w 3982757"/>
                <a:gd name="connsiteY575" fmla="*/ 304657 h 338564"/>
                <a:gd name="connsiteX576" fmla="*/ 2050093 w 3982757"/>
                <a:gd name="connsiteY576" fmla="*/ 304657 h 338564"/>
                <a:gd name="connsiteX577" fmla="*/ 2050093 w 3982757"/>
                <a:gd name="connsiteY577" fmla="*/ 308850 h 338564"/>
                <a:gd name="connsiteX578" fmla="*/ 2054272 w 3982757"/>
                <a:gd name="connsiteY578" fmla="*/ 308850 h 338564"/>
                <a:gd name="connsiteX579" fmla="*/ 2054272 w 3982757"/>
                <a:gd name="connsiteY579" fmla="*/ 312999 h 338564"/>
                <a:gd name="connsiteX580" fmla="*/ 2062674 w 3982757"/>
                <a:gd name="connsiteY580" fmla="*/ 312999 h 338564"/>
                <a:gd name="connsiteX581" fmla="*/ 2062674 w 3982757"/>
                <a:gd name="connsiteY581" fmla="*/ 317193 h 338564"/>
                <a:gd name="connsiteX582" fmla="*/ 2075301 w 3982757"/>
                <a:gd name="connsiteY582" fmla="*/ 317193 h 338564"/>
                <a:gd name="connsiteX583" fmla="*/ 2075301 w 3982757"/>
                <a:gd name="connsiteY583" fmla="*/ 312999 h 338564"/>
                <a:gd name="connsiteX584" fmla="*/ 2087882 w 3982757"/>
                <a:gd name="connsiteY584" fmla="*/ 312999 h 338564"/>
                <a:gd name="connsiteX585" fmla="*/ 2087882 w 3982757"/>
                <a:gd name="connsiteY585" fmla="*/ 308850 h 338564"/>
                <a:gd name="connsiteX586" fmla="*/ 2092106 w 3982757"/>
                <a:gd name="connsiteY586" fmla="*/ 308850 h 338564"/>
                <a:gd name="connsiteX587" fmla="*/ 2092106 w 3982757"/>
                <a:gd name="connsiteY587" fmla="*/ 304657 h 338564"/>
                <a:gd name="connsiteX588" fmla="*/ 2096285 w 3982757"/>
                <a:gd name="connsiteY588" fmla="*/ 300508 h 338564"/>
                <a:gd name="connsiteX589" fmla="*/ 2100508 w 3982757"/>
                <a:gd name="connsiteY589" fmla="*/ 300508 h 338564"/>
                <a:gd name="connsiteX590" fmla="*/ 2100508 w 3982757"/>
                <a:gd name="connsiteY590" fmla="*/ 296314 h 338564"/>
                <a:gd name="connsiteX591" fmla="*/ 2104687 w 3982757"/>
                <a:gd name="connsiteY591" fmla="*/ 296314 h 338564"/>
                <a:gd name="connsiteX592" fmla="*/ 2104687 w 3982757"/>
                <a:gd name="connsiteY592" fmla="*/ 275480 h 338564"/>
                <a:gd name="connsiteX593" fmla="*/ 2117313 w 3982757"/>
                <a:gd name="connsiteY593" fmla="*/ 275480 h 338564"/>
                <a:gd name="connsiteX594" fmla="*/ 2117313 w 3982757"/>
                <a:gd name="connsiteY594" fmla="*/ 271331 h 338564"/>
                <a:gd name="connsiteX595" fmla="*/ 2121492 w 3982757"/>
                <a:gd name="connsiteY595" fmla="*/ 271331 h 338564"/>
                <a:gd name="connsiteX596" fmla="*/ 2121492 w 3982757"/>
                <a:gd name="connsiteY596" fmla="*/ 267138 h 338564"/>
                <a:gd name="connsiteX597" fmla="*/ 2125716 w 3982757"/>
                <a:gd name="connsiteY597" fmla="*/ 267138 h 338564"/>
                <a:gd name="connsiteX598" fmla="*/ 2125716 w 3982757"/>
                <a:gd name="connsiteY598" fmla="*/ 262945 h 338564"/>
                <a:gd name="connsiteX599" fmla="*/ 2129895 w 3982757"/>
                <a:gd name="connsiteY599" fmla="*/ 262945 h 338564"/>
                <a:gd name="connsiteX600" fmla="*/ 2129895 w 3982757"/>
                <a:gd name="connsiteY600" fmla="*/ 258796 h 338564"/>
                <a:gd name="connsiteX601" fmla="*/ 2134118 w 3982757"/>
                <a:gd name="connsiteY601" fmla="*/ 258796 h 338564"/>
                <a:gd name="connsiteX602" fmla="*/ 2142521 w 3982757"/>
                <a:gd name="connsiteY602" fmla="*/ 246304 h 338564"/>
                <a:gd name="connsiteX603" fmla="*/ 2150923 w 3982757"/>
                <a:gd name="connsiteY603" fmla="*/ 242111 h 338564"/>
                <a:gd name="connsiteX604" fmla="*/ 2150923 w 3982757"/>
                <a:gd name="connsiteY604" fmla="*/ 237962 h 338564"/>
                <a:gd name="connsiteX605" fmla="*/ 2155103 w 3982757"/>
                <a:gd name="connsiteY605" fmla="*/ 237962 h 338564"/>
                <a:gd name="connsiteX606" fmla="*/ 2155103 w 3982757"/>
                <a:gd name="connsiteY606" fmla="*/ 225426 h 338564"/>
                <a:gd name="connsiteX607" fmla="*/ 2171908 w 3982757"/>
                <a:gd name="connsiteY607" fmla="*/ 225426 h 338564"/>
                <a:gd name="connsiteX608" fmla="*/ 2171908 w 3982757"/>
                <a:gd name="connsiteY608" fmla="*/ 221277 h 338564"/>
                <a:gd name="connsiteX609" fmla="*/ 2176131 w 3982757"/>
                <a:gd name="connsiteY609" fmla="*/ 217084 h 338564"/>
                <a:gd name="connsiteX610" fmla="*/ 2176131 w 3982757"/>
                <a:gd name="connsiteY610" fmla="*/ 212934 h 338564"/>
                <a:gd name="connsiteX611" fmla="*/ 2180310 w 3982757"/>
                <a:gd name="connsiteY611" fmla="*/ 212934 h 338564"/>
                <a:gd name="connsiteX612" fmla="*/ 2180310 w 3982757"/>
                <a:gd name="connsiteY612" fmla="*/ 200399 h 338564"/>
                <a:gd name="connsiteX613" fmla="*/ 2184534 w 3982757"/>
                <a:gd name="connsiteY613" fmla="*/ 196249 h 338564"/>
                <a:gd name="connsiteX614" fmla="*/ 2184534 w 3982757"/>
                <a:gd name="connsiteY614" fmla="*/ 192056 h 338564"/>
                <a:gd name="connsiteX615" fmla="*/ 2188713 w 3982757"/>
                <a:gd name="connsiteY615" fmla="*/ 187907 h 338564"/>
                <a:gd name="connsiteX616" fmla="*/ 2188713 w 3982757"/>
                <a:gd name="connsiteY616" fmla="*/ 179565 h 338564"/>
                <a:gd name="connsiteX617" fmla="*/ 2192936 w 3982757"/>
                <a:gd name="connsiteY617" fmla="*/ 179565 h 338564"/>
                <a:gd name="connsiteX618" fmla="*/ 2192936 w 3982757"/>
                <a:gd name="connsiteY618" fmla="*/ 175371 h 338564"/>
                <a:gd name="connsiteX619" fmla="*/ 2197115 w 3982757"/>
                <a:gd name="connsiteY619" fmla="*/ 175371 h 338564"/>
                <a:gd name="connsiteX620" fmla="*/ 2197115 w 3982757"/>
                <a:gd name="connsiteY620" fmla="*/ 162880 h 338564"/>
                <a:gd name="connsiteX621" fmla="*/ 2218144 w 3982757"/>
                <a:gd name="connsiteY621" fmla="*/ 162880 h 338564"/>
                <a:gd name="connsiteX622" fmla="*/ 2222323 w 3982757"/>
                <a:gd name="connsiteY622" fmla="*/ 158687 h 338564"/>
                <a:gd name="connsiteX623" fmla="*/ 2230726 w 3982757"/>
                <a:gd name="connsiteY623" fmla="*/ 158687 h 338564"/>
                <a:gd name="connsiteX624" fmla="*/ 2230726 w 3982757"/>
                <a:gd name="connsiteY624" fmla="*/ 150344 h 338564"/>
                <a:gd name="connsiteX625" fmla="*/ 2239128 w 3982757"/>
                <a:gd name="connsiteY625" fmla="*/ 146195 h 338564"/>
                <a:gd name="connsiteX626" fmla="*/ 2239128 w 3982757"/>
                <a:gd name="connsiteY626" fmla="*/ 137853 h 338564"/>
                <a:gd name="connsiteX627" fmla="*/ 2243352 w 3982757"/>
                <a:gd name="connsiteY627" fmla="*/ 137853 h 338564"/>
                <a:gd name="connsiteX628" fmla="*/ 2247531 w 3982757"/>
                <a:gd name="connsiteY628" fmla="*/ 129510 h 338564"/>
                <a:gd name="connsiteX629" fmla="*/ 2247531 w 3982757"/>
                <a:gd name="connsiteY629" fmla="*/ 133659 h 338564"/>
                <a:gd name="connsiteX630" fmla="*/ 2251754 w 3982757"/>
                <a:gd name="connsiteY630" fmla="*/ 133659 h 338564"/>
                <a:gd name="connsiteX631" fmla="*/ 2251754 w 3982757"/>
                <a:gd name="connsiteY631" fmla="*/ 137853 h 338564"/>
                <a:gd name="connsiteX632" fmla="*/ 2255933 w 3982757"/>
                <a:gd name="connsiteY632" fmla="*/ 137853 h 338564"/>
                <a:gd name="connsiteX633" fmla="*/ 2255933 w 3982757"/>
                <a:gd name="connsiteY633" fmla="*/ 158687 h 338564"/>
                <a:gd name="connsiteX634" fmla="*/ 2260157 w 3982757"/>
                <a:gd name="connsiteY634" fmla="*/ 158687 h 338564"/>
                <a:gd name="connsiteX635" fmla="*/ 2260157 w 3982757"/>
                <a:gd name="connsiteY635" fmla="*/ 162880 h 338564"/>
                <a:gd name="connsiteX636" fmla="*/ 2264336 w 3982757"/>
                <a:gd name="connsiteY636" fmla="*/ 162880 h 338564"/>
                <a:gd name="connsiteX637" fmla="*/ 2264336 w 3982757"/>
                <a:gd name="connsiteY637" fmla="*/ 167029 h 338564"/>
                <a:gd name="connsiteX638" fmla="*/ 2268559 w 3982757"/>
                <a:gd name="connsiteY638" fmla="*/ 171222 h 338564"/>
                <a:gd name="connsiteX639" fmla="*/ 2268559 w 3982757"/>
                <a:gd name="connsiteY639" fmla="*/ 179565 h 338564"/>
                <a:gd name="connsiteX640" fmla="*/ 2272738 w 3982757"/>
                <a:gd name="connsiteY640" fmla="*/ 179565 h 338564"/>
                <a:gd name="connsiteX641" fmla="*/ 2272738 w 3982757"/>
                <a:gd name="connsiteY641" fmla="*/ 183714 h 338564"/>
                <a:gd name="connsiteX642" fmla="*/ 2276962 w 3982757"/>
                <a:gd name="connsiteY642" fmla="*/ 183714 h 338564"/>
                <a:gd name="connsiteX643" fmla="*/ 2276962 w 3982757"/>
                <a:gd name="connsiteY643" fmla="*/ 187907 h 338564"/>
                <a:gd name="connsiteX644" fmla="*/ 2276962 w 3982757"/>
                <a:gd name="connsiteY644" fmla="*/ 183714 h 338564"/>
                <a:gd name="connsiteX645" fmla="*/ 2285364 w 3982757"/>
                <a:gd name="connsiteY645" fmla="*/ 183714 h 338564"/>
                <a:gd name="connsiteX646" fmla="*/ 2285364 w 3982757"/>
                <a:gd name="connsiteY646" fmla="*/ 179565 h 338564"/>
                <a:gd name="connsiteX647" fmla="*/ 2293767 w 3982757"/>
                <a:gd name="connsiteY647" fmla="*/ 179565 h 338564"/>
                <a:gd name="connsiteX648" fmla="*/ 2293767 w 3982757"/>
                <a:gd name="connsiteY648" fmla="*/ 175371 h 338564"/>
                <a:gd name="connsiteX649" fmla="*/ 2297946 w 3982757"/>
                <a:gd name="connsiteY649" fmla="*/ 175371 h 338564"/>
                <a:gd name="connsiteX650" fmla="*/ 2297946 w 3982757"/>
                <a:gd name="connsiteY650" fmla="*/ 171222 h 338564"/>
                <a:gd name="connsiteX651" fmla="*/ 2306349 w 3982757"/>
                <a:gd name="connsiteY651" fmla="*/ 167029 h 338564"/>
                <a:gd name="connsiteX652" fmla="*/ 2306349 w 3982757"/>
                <a:gd name="connsiteY652" fmla="*/ 162880 h 338564"/>
                <a:gd name="connsiteX653" fmla="*/ 2310572 w 3982757"/>
                <a:gd name="connsiteY653" fmla="*/ 162880 h 338564"/>
                <a:gd name="connsiteX654" fmla="*/ 2310572 w 3982757"/>
                <a:gd name="connsiteY654" fmla="*/ 154537 h 338564"/>
                <a:gd name="connsiteX655" fmla="*/ 2318974 w 3982757"/>
                <a:gd name="connsiteY655" fmla="*/ 150344 h 338564"/>
                <a:gd name="connsiteX656" fmla="*/ 2318974 w 3982757"/>
                <a:gd name="connsiteY656" fmla="*/ 142001 h 338564"/>
                <a:gd name="connsiteX657" fmla="*/ 2323154 w 3982757"/>
                <a:gd name="connsiteY657" fmla="*/ 142001 h 338564"/>
                <a:gd name="connsiteX658" fmla="*/ 2323154 w 3982757"/>
                <a:gd name="connsiteY658" fmla="*/ 137853 h 338564"/>
                <a:gd name="connsiteX659" fmla="*/ 2327377 w 3982757"/>
                <a:gd name="connsiteY659" fmla="*/ 133659 h 338564"/>
                <a:gd name="connsiteX660" fmla="*/ 2327377 w 3982757"/>
                <a:gd name="connsiteY660" fmla="*/ 112825 h 338564"/>
                <a:gd name="connsiteX661" fmla="*/ 2327377 w 3982757"/>
                <a:gd name="connsiteY661" fmla="*/ 108632 h 338564"/>
                <a:gd name="connsiteX662" fmla="*/ 2331556 w 3982757"/>
                <a:gd name="connsiteY662" fmla="*/ 100289 h 338564"/>
                <a:gd name="connsiteX663" fmla="*/ 2331556 w 3982757"/>
                <a:gd name="connsiteY663" fmla="*/ 83604 h 338564"/>
                <a:gd name="connsiteX664" fmla="*/ 2344182 w 3982757"/>
                <a:gd name="connsiteY664" fmla="*/ 83604 h 338564"/>
                <a:gd name="connsiteX665" fmla="*/ 2344182 w 3982757"/>
                <a:gd name="connsiteY665" fmla="*/ 79455 h 338564"/>
                <a:gd name="connsiteX666" fmla="*/ 2352585 w 3982757"/>
                <a:gd name="connsiteY666" fmla="*/ 75262 h 338564"/>
                <a:gd name="connsiteX667" fmla="*/ 2360988 w 3982757"/>
                <a:gd name="connsiteY667" fmla="*/ 66920 h 338564"/>
                <a:gd name="connsiteX668" fmla="*/ 2369390 w 3982757"/>
                <a:gd name="connsiteY668" fmla="*/ 66920 h 338564"/>
                <a:gd name="connsiteX669" fmla="*/ 2373569 w 3982757"/>
                <a:gd name="connsiteY669" fmla="*/ 62770 h 338564"/>
                <a:gd name="connsiteX670" fmla="*/ 2377793 w 3982757"/>
                <a:gd name="connsiteY670" fmla="*/ 62770 h 338564"/>
                <a:gd name="connsiteX671" fmla="*/ 2386195 w 3982757"/>
                <a:gd name="connsiteY671" fmla="*/ 58577 h 338564"/>
                <a:gd name="connsiteX672" fmla="*/ 2390374 w 3982757"/>
                <a:gd name="connsiteY672" fmla="*/ 58577 h 338564"/>
                <a:gd name="connsiteX673" fmla="*/ 2390374 w 3982757"/>
                <a:gd name="connsiteY673" fmla="*/ 54428 h 338564"/>
                <a:gd name="connsiteX674" fmla="*/ 2394598 w 3982757"/>
                <a:gd name="connsiteY674" fmla="*/ 54428 h 338564"/>
                <a:gd name="connsiteX675" fmla="*/ 2394598 w 3982757"/>
                <a:gd name="connsiteY675" fmla="*/ 50235 h 338564"/>
                <a:gd name="connsiteX676" fmla="*/ 2411403 w 3982757"/>
                <a:gd name="connsiteY676" fmla="*/ 50235 h 338564"/>
                <a:gd name="connsiteX677" fmla="*/ 2432387 w 3982757"/>
                <a:gd name="connsiteY677" fmla="*/ 25208 h 338564"/>
                <a:gd name="connsiteX678" fmla="*/ 2436610 w 3982757"/>
                <a:gd name="connsiteY678" fmla="*/ 29401 h 338564"/>
                <a:gd name="connsiteX679" fmla="*/ 2436610 w 3982757"/>
                <a:gd name="connsiteY679" fmla="*/ 41892 h 338564"/>
                <a:gd name="connsiteX680" fmla="*/ 2436610 w 3982757"/>
                <a:gd name="connsiteY680" fmla="*/ 62770 h 338564"/>
                <a:gd name="connsiteX681" fmla="*/ 2436610 w 3982757"/>
                <a:gd name="connsiteY681" fmla="*/ 75262 h 338564"/>
                <a:gd name="connsiteX682" fmla="*/ 2432387 w 3982757"/>
                <a:gd name="connsiteY682" fmla="*/ 83604 h 338564"/>
                <a:gd name="connsiteX683" fmla="*/ 2432387 w 3982757"/>
                <a:gd name="connsiteY683" fmla="*/ 91947 h 338564"/>
                <a:gd name="connsiteX684" fmla="*/ 2432387 w 3982757"/>
                <a:gd name="connsiteY684" fmla="*/ 116974 h 338564"/>
                <a:gd name="connsiteX685" fmla="*/ 2432387 w 3982757"/>
                <a:gd name="connsiteY685" fmla="*/ 137853 h 338564"/>
                <a:gd name="connsiteX686" fmla="*/ 2436610 w 3982757"/>
                <a:gd name="connsiteY686" fmla="*/ 137853 h 338564"/>
                <a:gd name="connsiteX687" fmla="*/ 2436610 w 3982757"/>
                <a:gd name="connsiteY687" fmla="*/ 150344 h 338564"/>
                <a:gd name="connsiteX688" fmla="*/ 2440789 w 3982757"/>
                <a:gd name="connsiteY688" fmla="*/ 150344 h 338564"/>
                <a:gd name="connsiteX689" fmla="*/ 2440789 w 3982757"/>
                <a:gd name="connsiteY689" fmla="*/ 154537 h 338564"/>
                <a:gd name="connsiteX690" fmla="*/ 2440789 w 3982757"/>
                <a:gd name="connsiteY690" fmla="*/ 158687 h 338564"/>
                <a:gd name="connsiteX691" fmla="*/ 2440789 w 3982757"/>
                <a:gd name="connsiteY691" fmla="*/ 175371 h 338564"/>
                <a:gd name="connsiteX692" fmla="*/ 2445013 w 3982757"/>
                <a:gd name="connsiteY692" fmla="*/ 179565 h 338564"/>
                <a:gd name="connsiteX693" fmla="*/ 2445013 w 3982757"/>
                <a:gd name="connsiteY693" fmla="*/ 183714 h 338564"/>
                <a:gd name="connsiteX694" fmla="*/ 2445013 w 3982757"/>
                <a:gd name="connsiteY694" fmla="*/ 192056 h 338564"/>
                <a:gd name="connsiteX695" fmla="*/ 2449192 w 3982757"/>
                <a:gd name="connsiteY695" fmla="*/ 196249 h 338564"/>
                <a:gd name="connsiteX696" fmla="*/ 2449192 w 3982757"/>
                <a:gd name="connsiteY696" fmla="*/ 204592 h 338564"/>
                <a:gd name="connsiteX697" fmla="*/ 2453415 w 3982757"/>
                <a:gd name="connsiteY697" fmla="*/ 208741 h 338564"/>
                <a:gd name="connsiteX698" fmla="*/ 2453415 w 3982757"/>
                <a:gd name="connsiteY698" fmla="*/ 229575 h 338564"/>
                <a:gd name="connsiteX699" fmla="*/ 2457594 w 3982757"/>
                <a:gd name="connsiteY699" fmla="*/ 233768 h 338564"/>
                <a:gd name="connsiteX700" fmla="*/ 2457594 w 3982757"/>
                <a:gd name="connsiteY700" fmla="*/ 242111 h 338564"/>
                <a:gd name="connsiteX701" fmla="*/ 2461818 w 3982757"/>
                <a:gd name="connsiteY701" fmla="*/ 246260 h 338564"/>
                <a:gd name="connsiteX702" fmla="*/ 2461818 w 3982757"/>
                <a:gd name="connsiteY702" fmla="*/ 250453 h 338564"/>
                <a:gd name="connsiteX703" fmla="*/ 2474400 w 3982757"/>
                <a:gd name="connsiteY703" fmla="*/ 250453 h 338564"/>
                <a:gd name="connsiteX704" fmla="*/ 2474400 w 3982757"/>
                <a:gd name="connsiteY704" fmla="*/ 254602 h 338564"/>
                <a:gd name="connsiteX705" fmla="*/ 2482802 w 3982757"/>
                <a:gd name="connsiteY705" fmla="*/ 254602 h 338564"/>
                <a:gd name="connsiteX706" fmla="*/ 2482802 w 3982757"/>
                <a:gd name="connsiteY706" fmla="*/ 258796 h 338564"/>
                <a:gd name="connsiteX707" fmla="*/ 2486981 w 3982757"/>
                <a:gd name="connsiteY707" fmla="*/ 258796 h 338564"/>
                <a:gd name="connsiteX708" fmla="*/ 2491205 w 3982757"/>
                <a:gd name="connsiteY708" fmla="*/ 258796 h 338564"/>
                <a:gd name="connsiteX709" fmla="*/ 2491205 w 3982757"/>
                <a:gd name="connsiteY709" fmla="*/ 250453 h 338564"/>
                <a:gd name="connsiteX710" fmla="*/ 2495384 w 3982757"/>
                <a:gd name="connsiteY710" fmla="*/ 250453 h 338564"/>
                <a:gd name="connsiteX711" fmla="*/ 2499607 w 3982757"/>
                <a:gd name="connsiteY711" fmla="*/ 246260 h 338564"/>
                <a:gd name="connsiteX712" fmla="*/ 2503786 w 3982757"/>
                <a:gd name="connsiteY712" fmla="*/ 242111 h 338564"/>
                <a:gd name="connsiteX713" fmla="*/ 2508010 w 3982757"/>
                <a:gd name="connsiteY713" fmla="*/ 229575 h 338564"/>
                <a:gd name="connsiteX714" fmla="*/ 2524815 w 3982757"/>
                <a:gd name="connsiteY714" fmla="*/ 212934 h 338564"/>
                <a:gd name="connsiteX715" fmla="*/ 2524815 w 3982757"/>
                <a:gd name="connsiteY715" fmla="*/ 204592 h 338564"/>
                <a:gd name="connsiteX716" fmla="*/ 2533217 w 3982757"/>
                <a:gd name="connsiteY716" fmla="*/ 204592 h 338564"/>
                <a:gd name="connsiteX717" fmla="*/ 2537396 w 3982757"/>
                <a:gd name="connsiteY717" fmla="*/ 200399 h 338564"/>
                <a:gd name="connsiteX718" fmla="*/ 2537396 w 3982757"/>
                <a:gd name="connsiteY718" fmla="*/ 192056 h 338564"/>
                <a:gd name="connsiteX719" fmla="*/ 2541620 w 3982757"/>
                <a:gd name="connsiteY719" fmla="*/ 192056 h 338564"/>
                <a:gd name="connsiteX720" fmla="*/ 2541620 w 3982757"/>
                <a:gd name="connsiteY720" fmla="*/ 187907 h 338564"/>
                <a:gd name="connsiteX721" fmla="*/ 2545799 w 3982757"/>
                <a:gd name="connsiteY721" fmla="*/ 187907 h 338564"/>
                <a:gd name="connsiteX722" fmla="*/ 2545799 w 3982757"/>
                <a:gd name="connsiteY722" fmla="*/ 171222 h 338564"/>
                <a:gd name="connsiteX723" fmla="*/ 2550023 w 3982757"/>
                <a:gd name="connsiteY723" fmla="*/ 171222 h 338564"/>
                <a:gd name="connsiteX724" fmla="*/ 2550023 w 3982757"/>
                <a:gd name="connsiteY724" fmla="*/ 167029 h 338564"/>
                <a:gd name="connsiteX725" fmla="*/ 2554201 w 3982757"/>
                <a:gd name="connsiteY725" fmla="*/ 158687 h 338564"/>
                <a:gd name="connsiteX726" fmla="*/ 2554201 w 3982757"/>
                <a:gd name="connsiteY726" fmla="*/ 154537 h 338564"/>
                <a:gd name="connsiteX727" fmla="*/ 2558425 w 3982757"/>
                <a:gd name="connsiteY727" fmla="*/ 150344 h 338564"/>
                <a:gd name="connsiteX728" fmla="*/ 2558425 w 3982757"/>
                <a:gd name="connsiteY728" fmla="*/ 146195 h 338564"/>
                <a:gd name="connsiteX729" fmla="*/ 2558425 w 3982757"/>
                <a:gd name="connsiteY729" fmla="*/ 137853 h 338564"/>
                <a:gd name="connsiteX730" fmla="*/ 2558425 w 3982757"/>
                <a:gd name="connsiteY730" fmla="*/ 112825 h 338564"/>
                <a:gd name="connsiteX731" fmla="*/ 2566828 w 3982757"/>
                <a:gd name="connsiteY731" fmla="*/ 104483 h 338564"/>
                <a:gd name="connsiteX732" fmla="*/ 2571007 w 3982757"/>
                <a:gd name="connsiteY732" fmla="*/ 96140 h 338564"/>
                <a:gd name="connsiteX733" fmla="*/ 2575230 w 3982757"/>
                <a:gd name="connsiteY733" fmla="*/ 96140 h 338564"/>
                <a:gd name="connsiteX734" fmla="*/ 2579409 w 3982757"/>
                <a:gd name="connsiteY734" fmla="*/ 87798 h 338564"/>
                <a:gd name="connsiteX735" fmla="*/ 2583633 w 3982757"/>
                <a:gd name="connsiteY735" fmla="*/ 87798 h 338564"/>
                <a:gd name="connsiteX736" fmla="*/ 2587812 w 3982757"/>
                <a:gd name="connsiteY736" fmla="*/ 79455 h 338564"/>
                <a:gd name="connsiteX737" fmla="*/ 2592035 w 3982757"/>
                <a:gd name="connsiteY737" fmla="*/ 75262 h 338564"/>
                <a:gd name="connsiteX738" fmla="*/ 2596214 w 3982757"/>
                <a:gd name="connsiteY738" fmla="*/ 71113 h 338564"/>
                <a:gd name="connsiteX739" fmla="*/ 2600438 w 3982757"/>
                <a:gd name="connsiteY739" fmla="*/ 71113 h 338564"/>
                <a:gd name="connsiteX740" fmla="*/ 2608840 w 3982757"/>
                <a:gd name="connsiteY740" fmla="*/ 66920 h 338564"/>
                <a:gd name="connsiteX741" fmla="*/ 2608840 w 3982757"/>
                <a:gd name="connsiteY741" fmla="*/ 62770 h 338564"/>
                <a:gd name="connsiteX742" fmla="*/ 2613020 w 3982757"/>
                <a:gd name="connsiteY742" fmla="*/ 62770 h 338564"/>
                <a:gd name="connsiteX743" fmla="*/ 2617243 w 3982757"/>
                <a:gd name="connsiteY743" fmla="*/ 54428 h 338564"/>
                <a:gd name="connsiteX744" fmla="*/ 2625645 w 3982757"/>
                <a:gd name="connsiteY744" fmla="*/ 54428 h 338564"/>
                <a:gd name="connsiteX745" fmla="*/ 2625645 w 3982757"/>
                <a:gd name="connsiteY745" fmla="*/ 46086 h 338564"/>
                <a:gd name="connsiteX746" fmla="*/ 2629825 w 3982757"/>
                <a:gd name="connsiteY746" fmla="*/ 41892 h 338564"/>
                <a:gd name="connsiteX747" fmla="*/ 2629825 w 3982757"/>
                <a:gd name="connsiteY747" fmla="*/ 37743 h 338564"/>
                <a:gd name="connsiteX748" fmla="*/ 2634048 w 3982757"/>
                <a:gd name="connsiteY748" fmla="*/ 37743 h 338564"/>
                <a:gd name="connsiteX749" fmla="*/ 2638227 w 3982757"/>
                <a:gd name="connsiteY749" fmla="*/ 37743 h 338564"/>
                <a:gd name="connsiteX750" fmla="*/ 2638227 w 3982757"/>
                <a:gd name="connsiteY750" fmla="*/ 41892 h 338564"/>
                <a:gd name="connsiteX751" fmla="*/ 2638227 w 3982757"/>
                <a:gd name="connsiteY751" fmla="*/ 62770 h 338564"/>
                <a:gd name="connsiteX752" fmla="*/ 2642450 w 3982757"/>
                <a:gd name="connsiteY752" fmla="*/ 66920 h 338564"/>
                <a:gd name="connsiteX753" fmla="*/ 2646630 w 3982757"/>
                <a:gd name="connsiteY753" fmla="*/ 75262 h 338564"/>
                <a:gd name="connsiteX754" fmla="*/ 2655032 w 3982757"/>
                <a:gd name="connsiteY754" fmla="*/ 96140 h 338564"/>
                <a:gd name="connsiteX755" fmla="*/ 2659256 w 3982757"/>
                <a:gd name="connsiteY755" fmla="*/ 100289 h 338564"/>
                <a:gd name="connsiteX756" fmla="*/ 2659256 w 3982757"/>
                <a:gd name="connsiteY756" fmla="*/ 112825 h 338564"/>
                <a:gd name="connsiteX757" fmla="*/ 2671837 w 3982757"/>
                <a:gd name="connsiteY757" fmla="*/ 116974 h 338564"/>
                <a:gd name="connsiteX758" fmla="*/ 2671837 w 3982757"/>
                <a:gd name="connsiteY758" fmla="*/ 137853 h 338564"/>
                <a:gd name="connsiteX759" fmla="*/ 2684463 w 3982757"/>
                <a:gd name="connsiteY759" fmla="*/ 150344 h 338564"/>
                <a:gd name="connsiteX760" fmla="*/ 2692866 w 3982757"/>
                <a:gd name="connsiteY760" fmla="*/ 162880 h 338564"/>
                <a:gd name="connsiteX761" fmla="*/ 2701269 w 3982757"/>
                <a:gd name="connsiteY761" fmla="*/ 179565 h 338564"/>
                <a:gd name="connsiteX762" fmla="*/ 2709671 w 3982757"/>
                <a:gd name="connsiteY762" fmla="*/ 187907 h 338564"/>
                <a:gd name="connsiteX763" fmla="*/ 2713850 w 3982757"/>
                <a:gd name="connsiteY763" fmla="*/ 196205 h 338564"/>
                <a:gd name="connsiteX764" fmla="*/ 2713850 w 3982757"/>
                <a:gd name="connsiteY764" fmla="*/ 221233 h 338564"/>
                <a:gd name="connsiteX765" fmla="*/ 2713850 w 3982757"/>
                <a:gd name="connsiteY765" fmla="*/ 225426 h 338564"/>
                <a:gd name="connsiteX766" fmla="*/ 2713850 w 3982757"/>
                <a:gd name="connsiteY766" fmla="*/ 229575 h 338564"/>
                <a:gd name="connsiteX767" fmla="*/ 2718074 w 3982757"/>
                <a:gd name="connsiteY767" fmla="*/ 229575 h 338564"/>
                <a:gd name="connsiteX768" fmla="*/ 2718074 w 3982757"/>
                <a:gd name="connsiteY768" fmla="*/ 237918 h 338564"/>
                <a:gd name="connsiteX769" fmla="*/ 2722253 w 3982757"/>
                <a:gd name="connsiteY769" fmla="*/ 237918 h 338564"/>
                <a:gd name="connsiteX770" fmla="*/ 2722253 w 3982757"/>
                <a:gd name="connsiteY770" fmla="*/ 242111 h 338564"/>
                <a:gd name="connsiteX771" fmla="*/ 2730655 w 3982757"/>
                <a:gd name="connsiteY771" fmla="*/ 250453 h 338564"/>
                <a:gd name="connsiteX772" fmla="*/ 2730655 w 3982757"/>
                <a:gd name="connsiteY772" fmla="*/ 254602 h 338564"/>
                <a:gd name="connsiteX773" fmla="*/ 2734879 w 3982757"/>
                <a:gd name="connsiteY773" fmla="*/ 258796 h 338564"/>
                <a:gd name="connsiteX774" fmla="*/ 2734879 w 3982757"/>
                <a:gd name="connsiteY774" fmla="*/ 262945 h 338564"/>
                <a:gd name="connsiteX775" fmla="*/ 2743281 w 3982757"/>
                <a:gd name="connsiteY775" fmla="*/ 267138 h 338564"/>
                <a:gd name="connsiteX776" fmla="*/ 2743281 w 3982757"/>
                <a:gd name="connsiteY776" fmla="*/ 271287 h 338564"/>
                <a:gd name="connsiteX777" fmla="*/ 2747460 w 3982757"/>
                <a:gd name="connsiteY777" fmla="*/ 275480 h 338564"/>
                <a:gd name="connsiteX778" fmla="*/ 2747460 w 3982757"/>
                <a:gd name="connsiteY778" fmla="*/ 279630 h 338564"/>
                <a:gd name="connsiteX779" fmla="*/ 2751684 w 3982757"/>
                <a:gd name="connsiteY779" fmla="*/ 279630 h 338564"/>
                <a:gd name="connsiteX780" fmla="*/ 2751684 w 3982757"/>
                <a:gd name="connsiteY780" fmla="*/ 283823 h 338564"/>
                <a:gd name="connsiteX781" fmla="*/ 2760086 w 3982757"/>
                <a:gd name="connsiteY781" fmla="*/ 287972 h 338564"/>
                <a:gd name="connsiteX782" fmla="*/ 2760086 w 3982757"/>
                <a:gd name="connsiteY782" fmla="*/ 292165 h 338564"/>
                <a:gd name="connsiteX783" fmla="*/ 2764266 w 3982757"/>
                <a:gd name="connsiteY783" fmla="*/ 292165 h 338564"/>
                <a:gd name="connsiteX784" fmla="*/ 2772668 w 3982757"/>
                <a:gd name="connsiteY784" fmla="*/ 304657 h 338564"/>
                <a:gd name="connsiteX785" fmla="*/ 2789473 w 3982757"/>
                <a:gd name="connsiteY785" fmla="*/ 321342 h 338564"/>
                <a:gd name="connsiteX786" fmla="*/ 2789473 w 3982757"/>
                <a:gd name="connsiteY786" fmla="*/ 329684 h 338564"/>
                <a:gd name="connsiteX787" fmla="*/ 2797876 w 3982757"/>
                <a:gd name="connsiteY787" fmla="*/ 329684 h 338564"/>
                <a:gd name="connsiteX788" fmla="*/ 2797876 w 3982757"/>
                <a:gd name="connsiteY788" fmla="*/ 338027 h 338564"/>
                <a:gd name="connsiteX789" fmla="*/ 2802099 w 3982757"/>
                <a:gd name="connsiteY789" fmla="*/ 338027 h 338564"/>
                <a:gd name="connsiteX790" fmla="*/ 2806278 w 3982757"/>
                <a:gd name="connsiteY790" fmla="*/ 338027 h 338564"/>
                <a:gd name="connsiteX791" fmla="*/ 2831486 w 3982757"/>
                <a:gd name="connsiteY791" fmla="*/ 338027 h 338564"/>
                <a:gd name="connsiteX792" fmla="*/ 2839888 w 3982757"/>
                <a:gd name="connsiteY792" fmla="*/ 333877 h 338564"/>
                <a:gd name="connsiteX793" fmla="*/ 2844112 w 3982757"/>
                <a:gd name="connsiteY793" fmla="*/ 333877 h 338564"/>
                <a:gd name="connsiteX794" fmla="*/ 2848291 w 3982757"/>
                <a:gd name="connsiteY794" fmla="*/ 329684 h 338564"/>
                <a:gd name="connsiteX795" fmla="*/ 2865096 w 3982757"/>
                <a:gd name="connsiteY795" fmla="*/ 329684 h 338564"/>
                <a:gd name="connsiteX796" fmla="*/ 2869320 w 3982757"/>
                <a:gd name="connsiteY796" fmla="*/ 325535 h 338564"/>
                <a:gd name="connsiteX797" fmla="*/ 2877722 w 3982757"/>
                <a:gd name="connsiteY797" fmla="*/ 325535 h 338564"/>
                <a:gd name="connsiteX798" fmla="*/ 2881901 w 3982757"/>
                <a:gd name="connsiteY798" fmla="*/ 312999 h 338564"/>
                <a:gd name="connsiteX799" fmla="*/ 2894527 w 3982757"/>
                <a:gd name="connsiteY799" fmla="*/ 312999 h 338564"/>
                <a:gd name="connsiteX800" fmla="*/ 2898706 w 3982757"/>
                <a:gd name="connsiteY800" fmla="*/ 304657 h 338564"/>
                <a:gd name="connsiteX801" fmla="*/ 2902930 w 3982757"/>
                <a:gd name="connsiteY801" fmla="*/ 304657 h 338564"/>
                <a:gd name="connsiteX802" fmla="*/ 2902930 w 3982757"/>
                <a:gd name="connsiteY802" fmla="*/ 283823 h 338564"/>
                <a:gd name="connsiteX803" fmla="*/ 2902930 w 3982757"/>
                <a:gd name="connsiteY803" fmla="*/ 279630 h 338564"/>
                <a:gd name="connsiteX804" fmla="*/ 2902930 w 3982757"/>
                <a:gd name="connsiteY804" fmla="*/ 275480 h 338564"/>
                <a:gd name="connsiteX805" fmla="*/ 2898706 w 3982757"/>
                <a:gd name="connsiteY805" fmla="*/ 275480 h 338564"/>
                <a:gd name="connsiteX806" fmla="*/ 2898706 w 3982757"/>
                <a:gd name="connsiteY806" fmla="*/ 271287 h 338564"/>
                <a:gd name="connsiteX807" fmla="*/ 2894527 w 3982757"/>
                <a:gd name="connsiteY807" fmla="*/ 271287 h 338564"/>
                <a:gd name="connsiteX808" fmla="*/ 2894527 w 3982757"/>
                <a:gd name="connsiteY808" fmla="*/ 254602 h 338564"/>
                <a:gd name="connsiteX809" fmla="*/ 2890304 w 3982757"/>
                <a:gd name="connsiteY809" fmla="*/ 250453 h 338564"/>
                <a:gd name="connsiteX810" fmla="*/ 2890304 w 3982757"/>
                <a:gd name="connsiteY810" fmla="*/ 233768 h 338564"/>
                <a:gd name="connsiteX811" fmla="*/ 2894527 w 3982757"/>
                <a:gd name="connsiteY811" fmla="*/ 229575 h 338564"/>
                <a:gd name="connsiteX812" fmla="*/ 2894527 w 3982757"/>
                <a:gd name="connsiteY812" fmla="*/ 221233 h 338564"/>
                <a:gd name="connsiteX813" fmla="*/ 2898706 w 3982757"/>
                <a:gd name="connsiteY813" fmla="*/ 221233 h 338564"/>
                <a:gd name="connsiteX814" fmla="*/ 2898706 w 3982757"/>
                <a:gd name="connsiteY814" fmla="*/ 217084 h 338564"/>
                <a:gd name="connsiteX815" fmla="*/ 2907109 w 3982757"/>
                <a:gd name="connsiteY815" fmla="*/ 212890 h 338564"/>
                <a:gd name="connsiteX816" fmla="*/ 2907109 w 3982757"/>
                <a:gd name="connsiteY816" fmla="*/ 208741 h 338564"/>
                <a:gd name="connsiteX817" fmla="*/ 2911332 w 3982757"/>
                <a:gd name="connsiteY817" fmla="*/ 208741 h 338564"/>
                <a:gd name="connsiteX818" fmla="*/ 2911332 w 3982757"/>
                <a:gd name="connsiteY818" fmla="*/ 204548 h 338564"/>
                <a:gd name="connsiteX819" fmla="*/ 2915511 w 3982757"/>
                <a:gd name="connsiteY819" fmla="*/ 200399 h 338564"/>
                <a:gd name="connsiteX820" fmla="*/ 2915511 w 3982757"/>
                <a:gd name="connsiteY820" fmla="*/ 192056 h 338564"/>
                <a:gd name="connsiteX821" fmla="*/ 2919735 w 3982757"/>
                <a:gd name="connsiteY821" fmla="*/ 192056 h 338564"/>
                <a:gd name="connsiteX822" fmla="*/ 2919735 w 3982757"/>
                <a:gd name="connsiteY822" fmla="*/ 179565 h 338564"/>
                <a:gd name="connsiteX823" fmla="*/ 2923914 w 3982757"/>
                <a:gd name="connsiteY823" fmla="*/ 175371 h 338564"/>
                <a:gd name="connsiteX824" fmla="*/ 2928137 w 3982757"/>
                <a:gd name="connsiteY824" fmla="*/ 162880 h 338564"/>
                <a:gd name="connsiteX825" fmla="*/ 2932317 w 3982757"/>
                <a:gd name="connsiteY825" fmla="*/ 158687 h 338564"/>
                <a:gd name="connsiteX826" fmla="*/ 2936540 w 3982757"/>
                <a:gd name="connsiteY826" fmla="*/ 150344 h 338564"/>
                <a:gd name="connsiteX827" fmla="*/ 2936540 w 3982757"/>
                <a:gd name="connsiteY827" fmla="*/ 142001 h 338564"/>
                <a:gd name="connsiteX828" fmla="*/ 2944942 w 3982757"/>
                <a:gd name="connsiteY828" fmla="*/ 133659 h 338564"/>
                <a:gd name="connsiteX829" fmla="*/ 2944942 w 3982757"/>
                <a:gd name="connsiteY829" fmla="*/ 129510 h 338564"/>
                <a:gd name="connsiteX830" fmla="*/ 2949122 w 3982757"/>
                <a:gd name="connsiteY830" fmla="*/ 129510 h 338564"/>
                <a:gd name="connsiteX831" fmla="*/ 2949122 w 3982757"/>
                <a:gd name="connsiteY831" fmla="*/ 121167 h 338564"/>
                <a:gd name="connsiteX832" fmla="*/ 2953345 w 3982757"/>
                <a:gd name="connsiteY832" fmla="*/ 125317 h 338564"/>
                <a:gd name="connsiteX833" fmla="*/ 2957524 w 3982757"/>
                <a:gd name="connsiteY833" fmla="*/ 121167 h 338564"/>
                <a:gd name="connsiteX834" fmla="*/ 2961747 w 3982757"/>
                <a:gd name="connsiteY834" fmla="*/ 121167 h 338564"/>
                <a:gd name="connsiteX835" fmla="*/ 2961747 w 3982757"/>
                <a:gd name="connsiteY835" fmla="*/ 116974 h 338564"/>
                <a:gd name="connsiteX836" fmla="*/ 2970150 w 3982757"/>
                <a:gd name="connsiteY836" fmla="*/ 116974 h 338564"/>
                <a:gd name="connsiteX837" fmla="*/ 2970150 w 3982757"/>
                <a:gd name="connsiteY837" fmla="*/ 112825 h 338564"/>
                <a:gd name="connsiteX838" fmla="*/ 2986955 w 3982757"/>
                <a:gd name="connsiteY838" fmla="*/ 112825 h 338564"/>
                <a:gd name="connsiteX839" fmla="*/ 2995358 w 3982757"/>
                <a:gd name="connsiteY839" fmla="*/ 108632 h 338564"/>
                <a:gd name="connsiteX840" fmla="*/ 3003760 w 3982757"/>
                <a:gd name="connsiteY840" fmla="*/ 104483 h 338564"/>
                <a:gd name="connsiteX841" fmla="*/ 3007939 w 3982757"/>
                <a:gd name="connsiteY841" fmla="*/ 100289 h 338564"/>
                <a:gd name="connsiteX842" fmla="*/ 3016342 w 3982757"/>
                <a:gd name="connsiteY842" fmla="*/ 100289 h 338564"/>
                <a:gd name="connsiteX843" fmla="*/ 3020566 w 3982757"/>
                <a:gd name="connsiteY843" fmla="*/ 96140 h 338564"/>
                <a:gd name="connsiteX844" fmla="*/ 3024744 w 3982757"/>
                <a:gd name="connsiteY844" fmla="*/ 96140 h 338564"/>
                <a:gd name="connsiteX845" fmla="*/ 3028968 w 3982757"/>
                <a:gd name="connsiteY845" fmla="*/ 87798 h 338564"/>
                <a:gd name="connsiteX846" fmla="*/ 3037371 w 3982757"/>
                <a:gd name="connsiteY846" fmla="*/ 87798 h 338564"/>
                <a:gd name="connsiteX847" fmla="*/ 3041550 w 3982757"/>
                <a:gd name="connsiteY847" fmla="*/ 83604 h 338564"/>
                <a:gd name="connsiteX848" fmla="*/ 3045773 w 3982757"/>
                <a:gd name="connsiteY848" fmla="*/ 83604 h 338564"/>
                <a:gd name="connsiteX849" fmla="*/ 3049952 w 3982757"/>
                <a:gd name="connsiteY849" fmla="*/ 79455 h 338564"/>
                <a:gd name="connsiteX850" fmla="*/ 3049952 w 3982757"/>
                <a:gd name="connsiteY850" fmla="*/ 83604 h 338564"/>
                <a:gd name="connsiteX851" fmla="*/ 3054176 w 3982757"/>
                <a:gd name="connsiteY851" fmla="*/ 87798 h 338564"/>
                <a:gd name="connsiteX852" fmla="*/ 3054176 w 3982757"/>
                <a:gd name="connsiteY852" fmla="*/ 91947 h 338564"/>
                <a:gd name="connsiteX853" fmla="*/ 3062578 w 3982757"/>
                <a:gd name="connsiteY853" fmla="*/ 91947 h 338564"/>
                <a:gd name="connsiteX854" fmla="*/ 3062578 w 3982757"/>
                <a:gd name="connsiteY854" fmla="*/ 100289 h 338564"/>
                <a:gd name="connsiteX855" fmla="*/ 3066757 w 3982757"/>
                <a:gd name="connsiteY855" fmla="*/ 104483 h 338564"/>
                <a:gd name="connsiteX856" fmla="*/ 3066757 w 3982757"/>
                <a:gd name="connsiteY856" fmla="*/ 108632 h 338564"/>
                <a:gd name="connsiteX857" fmla="*/ 3066757 w 3982757"/>
                <a:gd name="connsiteY857" fmla="*/ 104483 h 338564"/>
                <a:gd name="connsiteX858" fmla="*/ 3070981 w 3982757"/>
                <a:gd name="connsiteY858" fmla="*/ 104483 h 338564"/>
                <a:gd name="connsiteX859" fmla="*/ 3075160 w 3982757"/>
                <a:gd name="connsiteY859" fmla="*/ 100289 h 338564"/>
                <a:gd name="connsiteX860" fmla="*/ 3083562 w 3982757"/>
                <a:gd name="connsiteY860" fmla="*/ 100289 h 338564"/>
                <a:gd name="connsiteX861" fmla="*/ 3087786 w 3982757"/>
                <a:gd name="connsiteY861" fmla="*/ 100289 h 338564"/>
                <a:gd name="connsiteX862" fmla="*/ 3091965 w 3982757"/>
                <a:gd name="connsiteY862" fmla="*/ 96140 h 338564"/>
                <a:gd name="connsiteX863" fmla="*/ 3104591 w 3982757"/>
                <a:gd name="connsiteY863" fmla="*/ 91947 h 338564"/>
                <a:gd name="connsiteX864" fmla="*/ 3104591 w 3982757"/>
                <a:gd name="connsiteY864" fmla="*/ 87798 h 338564"/>
                <a:gd name="connsiteX865" fmla="*/ 3117173 w 3982757"/>
                <a:gd name="connsiteY865" fmla="*/ 83604 h 338564"/>
                <a:gd name="connsiteX866" fmla="*/ 3121352 w 3982757"/>
                <a:gd name="connsiteY866" fmla="*/ 79455 h 338564"/>
                <a:gd name="connsiteX867" fmla="*/ 3125575 w 3982757"/>
                <a:gd name="connsiteY867" fmla="*/ 79455 h 338564"/>
                <a:gd name="connsiteX868" fmla="*/ 3125575 w 3982757"/>
                <a:gd name="connsiteY868" fmla="*/ 75262 h 338564"/>
                <a:gd name="connsiteX869" fmla="*/ 3138157 w 3982757"/>
                <a:gd name="connsiteY869" fmla="*/ 75262 h 338564"/>
                <a:gd name="connsiteX870" fmla="*/ 3138157 w 3982757"/>
                <a:gd name="connsiteY870" fmla="*/ 71113 h 338564"/>
                <a:gd name="connsiteX871" fmla="*/ 3142380 w 3982757"/>
                <a:gd name="connsiteY871" fmla="*/ 71113 h 338564"/>
                <a:gd name="connsiteX872" fmla="*/ 3142380 w 3982757"/>
                <a:gd name="connsiteY872" fmla="*/ 91947 h 338564"/>
                <a:gd name="connsiteX873" fmla="*/ 3150783 w 3982757"/>
                <a:gd name="connsiteY873" fmla="*/ 96140 h 338564"/>
                <a:gd name="connsiteX874" fmla="*/ 3150783 w 3982757"/>
                <a:gd name="connsiteY874" fmla="*/ 108632 h 338564"/>
                <a:gd name="connsiteX875" fmla="*/ 3154962 w 3982757"/>
                <a:gd name="connsiteY875" fmla="*/ 112825 h 338564"/>
                <a:gd name="connsiteX876" fmla="*/ 3154962 w 3982757"/>
                <a:gd name="connsiteY876" fmla="*/ 125317 h 338564"/>
                <a:gd name="connsiteX877" fmla="*/ 3159185 w 3982757"/>
                <a:gd name="connsiteY877" fmla="*/ 125317 h 338564"/>
                <a:gd name="connsiteX878" fmla="*/ 3159185 w 3982757"/>
                <a:gd name="connsiteY878" fmla="*/ 133659 h 338564"/>
                <a:gd name="connsiteX879" fmla="*/ 3167588 w 3982757"/>
                <a:gd name="connsiteY879" fmla="*/ 129466 h 338564"/>
                <a:gd name="connsiteX880" fmla="*/ 3188572 w 3982757"/>
                <a:gd name="connsiteY880" fmla="*/ 129466 h 338564"/>
                <a:gd name="connsiteX881" fmla="*/ 3192795 w 3982757"/>
                <a:gd name="connsiteY881" fmla="*/ 125317 h 338564"/>
                <a:gd name="connsiteX882" fmla="*/ 3205377 w 3982757"/>
                <a:gd name="connsiteY882" fmla="*/ 125317 h 338564"/>
                <a:gd name="connsiteX883" fmla="*/ 3205377 w 3982757"/>
                <a:gd name="connsiteY883" fmla="*/ 121123 h 338564"/>
                <a:gd name="connsiteX884" fmla="*/ 3209601 w 3982757"/>
                <a:gd name="connsiteY884" fmla="*/ 121123 h 338564"/>
                <a:gd name="connsiteX885" fmla="*/ 3209601 w 3982757"/>
                <a:gd name="connsiteY885" fmla="*/ 116974 h 338564"/>
                <a:gd name="connsiteX886" fmla="*/ 3218003 w 3982757"/>
                <a:gd name="connsiteY886" fmla="*/ 116974 h 338564"/>
                <a:gd name="connsiteX887" fmla="*/ 3222183 w 3982757"/>
                <a:gd name="connsiteY887" fmla="*/ 116974 h 338564"/>
                <a:gd name="connsiteX888" fmla="*/ 3222183 w 3982757"/>
                <a:gd name="connsiteY888" fmla="*/ 112781 h 338564"/>
                <a:gd name="connsiteX889" fmla="*/ 3234808 w 3982757"/>
                <a:gd name="connsiteY889" fmla="*/ 108632 h 338564"/>
                <a:gd name="connsiteX890" fmla="*/ 3238987 w 3982757"/>
                <a:gd name="connsiteY890" fmla="*/ 108632 h 338564"/>
                <a:gd name="connsiteX891" fmla="*/ 3238987 w 3982757"/>
                <a:gd name="connsiteY891" fmla="*/ 104439 h 338564"/>
                <a:gd name="connsiteX892" fmla="*/ 3247390 w 3982757"/>
                <a:gd name="connsiteY892" fmla="*/ 104439 h 338564"/>
                <a:gd name="connsiteX893" fmla="*/ 3255793 w 3982757"/>
                <a:gd name="connsiteY893" fmla="*/ 100289 h 338564"/>
                <a:gd name="connsiteX894" fmla="*/ 3255793 w 3982757"/>
                <a:gd name="connsiteY894" fmla="*/ 104439 h 338564"/>
                <a:gd name="connsiteX895" fmla="*/ 3255793 w 3982757"/>
                <a:gd name="connsiteY895" fmla="*/ 108632 h 338564"/>
                <a:gd name="connsiteX896" fmla="*/ 3255793 w 3982757"/>
                <a:gd name="connsiteY896" fmla="*/ 133659 h 338564"/>
                <a:gd name="connsiteX897" fmla="*/ 3255793 w 3982757"/>
                <a:gd name="connsiteY897" fmla="*/ 150344 h 338564"/>
                <a:gd name="connsiteX898" fmla="*/ 3260016 w 3982757"/>
                <a:gd name="connsiteY898" fmla="*/ 158687 h 338564"/>
                <a:gd name="connsiteX899" fmla="*/ 3260016 w 3982757"/>
                <a:gd name="connsiteY899" fmla="*/ 175371 h 338564"/>
                <a:gd name="connsiteX900" fmla="*/ 3264195 w 3982757"/>
                <a:gd name="connsiteY900" fmla="*/ 175371 h 338564"/>
                <a:gd name="connsiteX901" fmla="*/ 3264195 w 3982757"/>
                <a:gd name="connsiteY901" fmla="*/ 183714 h 338564"/>
                <a:gd name="connsiteX902" fmla="*/ 3268418 w 3982757"/>
                <a:gd name="connsiteY902" fmla="*/ 183714 h 338564"/>
                <a:gd name="connsiteX903" fmla="*/ 3268418 w 3982757"/>
                <a:gd name="connsiteY903" fmla="*/ 192056 h 338564"/>
                <a:gd name="connsiteX904" fmla="*/ 3272597 w 3982757"/>
                <a:gd name="connsiteY904" fmla="*/ 192056 h 338564"/>
                <a:gd name="connsiteX905" fmla="*/ 3272597 w 3982757"/>
                <a:gd name="connsiteY905" fmla="*/ 196205 h 338564"/>
                <a:gd name="connsiteX906" fmla="*/ 3272597 w 3982757"/>
                <a:gd name="connsiteY906" fmla="*/ 200399 h 338564"/>
                <a:gd name="connsiteX907" fmla="*/ 3276821 w 3982757"/>
                <a:gd name="connsiteY907" fmla="*/ 208741 h 338564"/>
                <a:gd name="connsiteX908" fmla="*/ 3281000 w 3982757"/>
                <a:gd name="connsiteY908" fmla="*/ 208741 h 338564"/>
                <a:gd name="connsiteX909" fmla="*/ 3281000 w 3982757"/>
                <a:gd name="connsiteY909" fmla="*/ 217084 h 338564"/>
                <a:gd name="connsiteX910" fmla="*/ 3289403 w 3982757"/>
                <a:gd name="connsiteY910" fmla="*/ 225426 h 338564"/>
                <a:gd name="connsiteX911" fmla="*/ 3289403 w 3982757"/>
                <a:gd name="connsiteY911" fmla="*/ 233768 h 338564"/>
                <a:gd name="connsiteX912" fmla="*/ 3293626 w 3982757"/>
                <a:gd name="connsiteY912" fmla="*/ 233768 h 338564"/>
                <a:gd name="connsiteX913" fmla="*/ 3293626 w 3982757"/>
                <a:gd name="connsiteY913" fmla="*/ 237918 h 338564"/>
                <a:gd name="connsiteX914" fmla="*/ 3302029 w 3982757"/>
                <a:gd name="connsiteY914" fmla="*/ 246260 h 338564"/>
                <a:gd name="connsiteX915" fmla="*/ 3306208 w 3982757"/>
                <a:gd name="connsiteY915" fmla="*/ 258796 h 338564"/>
                <a:gd name="connsiteX916" fmla="*/ 3310432 w 3982757"/>
                <a:gd name="connsiteY916" fmla="*/ 258796 h 338564"/>
                <a:gd name="connsiteX917" fmla="*/ 3318834 w 3982757"/>
                <a:gd name="connsiteY917" fmla="*/ 258796 h 338564"/>
                <a:gd name="connsiteX918" fmla="*/ 3318834 w 3982757"/>
                <a:gd name="connsiteY918" fmla="*/ 254602 h 338564"/>
                <a:gd name="connsiteX919" fmla="*/ 3331416 w 3982757"/>
                <a:gd name="connsiteY919" fmla="*/ 254602 h 338564"/>
                <a:gd name="connsiteX920" fmla="*/ 3335639 w 3982757"/>
                <a:gd name="connsiteY920" fmla="*/ 250453 h 338564"/>
                <a:gd name="connsiteX921" fmla="*/ 3348220 w 3982757"/>
                <a:gd name="connsiteY921" fmla="*/ 250453 h 338564"/>
                <a:gd name="connsiteX922" fmla="*/ 3352444 w 3982757"/>
                <a:gd name="connsiteY922" fmla="*/ 242111 h 338564"/>
                <a:gd name="connsiteX923" fmla="*/ 3356623 w 3982757"/>
                <a:gd name="connsiteY923" fmla="*/ 242111 h 338564"/>
                <a:gd name="connsiteX924" fmla="*/ 3356623 w 3982757"/>
                <a:gd name="connsiteY924" fmla="*/ 233768 h 338564"/>
                <a:gd name="connsiteX925" fmla="*/ 3360846 w 3982757"/>
                <a:gd name="connsiteY925" fmla="*/ 233768 h 338564"/>
                <a:gd name="connsiteX926" fmla="*/ 3365026 w 3982757"/>
                <a:gd name="connsiteY926" fmla="*/ 217084 h 338564"/>
                <a:gd name="connsiteX927" fmla="*/ 3369249 w 3982757"/>
                <a:gd name="connsiteY927" fmla="*/ 212890 h 338564"/>
                <a:gd name="connsiteX928" fmla="*/ 3369249 w 3982757"/>
                <a:gd name="connsiteY928" fmla="*/ 196205 h 338564"/>
                <a:gd name="connsiteX929" fmla="*/ 3369249 w 3982757"/>
                <a:gd name="connsiteY929" fmla="*/ 192056 h 338564"/>
                <a:gd name="connsiteX930" fmla="*/ 3365026 w 3982757"/>
                <a:gd name="connsiteY930" fmla="*/ 192056 h 338564"/>
                <a:gd name="connsiteX931" fmla="*/ 3365026 w 3982757"/>
                <a:gd name="connsiteY931" fmla="*/ 187863 h 338564"/>
                <a:gd name="connsiteX932" fmla="*/ 3365026 w 3982757"/>
                <a:gd name="connsiteY932" fmla="*/ 167029 h 338564"/>
                <a:gd name="connsiteX933" fmla="*/ 3365026 w 3982757"/>
                <a:gd name="connsiteY933" fmla="*/ 162835 h 338564"/>
                <a:gd name="connsiteX934" fmla="*/ 3369249 w 3982757"/>
                <a:gd name="connsiteY934" fmla="*/ 162835 h 338564"/>
                <a:gd name="connsiteX935" fmla="*/ 3369249 w 3982757"/>
                <a:gd name="connsiteY935" fmla="*/ 146151 h 338564"/>
                <a:gd name="connsiteX936" fmla="*/ 3373428 w 3982757"/>
                <a:gd name="connsiteY936" fmla="*/ 146151 h 338564"/>
                <a:gd name="connsiteX937" fmla="*/ 3373428 w 3982757"/>
                <a:gd name="connsiteY937" fmla="*/ 142001 h 338564"/>
                <a:gd name="connsiteX938" fmla="*/ 3377652 w 3982757"/>
                <a:gd name="connsiteY938" fmla="*/ 142001 h 338564"/>
                <a:gd name="connsiteX939" fmla="*/ 3377652 w 3982757"/>
                <a:gd name="connsiteY939" fmla="*/ 133659 h 338564"/>
                <a:gd name="connsiteX940" fmla="*/ 3381830 w 3982757"/>
                <a:gd name="connsiteY940" fmla="*/ 133659 h 338564"/>
                <a:gd name="connsiteX941" fmla="*/ 3381830 w 3982757"/>
                <a:gd name="connsiteY941" fmla="*/ 129466 h 338564"/>
                <a:gd name="connsiteX942" fmla="*/ 3386054 w 3982757"/>
                <a:gd name="connsiteY942" fmla="*/ 129466 h 338564"/>
                <a:gd name="connsiteX943" fmla="*/ 3386054 w 3982757"/>
                <a:gd name="connsiteY943" fmla="*/ 112781 h 338564"/>
                <a:gd name="connsiteX944" fmla="*/ 3394457 w 3982757"/>
                <a:gd name="connsiteY944" fmla="*/ 104439 h 338564"/>
                <a:gd name="connsiteX945" fmla="*/ 3398636 w 3982757"/>
                <a:gd name="connsiteY945" fmla="*/ 96096 h 338564"/>
                <a:gd name="connsiteX946" fmla="*/ 3402859 w 3982757"/>
                <a:gd name="connsiteY946" fmla="*/ 96096 h 338564"/>
                <a:gd name="connsiteX947" fmla="*/ 3402859 w 3982757"/>
                <a:gd name="connsiteY947" fmla="*/ 87754 h 338564"/>
                <a:gd name="connsiteX948" fmla="*/ 3411262 w 3982757"/>
                <a:gd name="connsiteY948" fmla="*/ 83604 h 338564"/>
                <a:gd name="connsiteX949" fmla="*/ 3415441 w 3982757"/>
                <a:gd name="connsiteY949" fmla="*/ 75262 h 338564"/>
                <a:gd name="connsiteX950" fmla="*/ 3419665 w 3982757"/>
                <a:gd name="connsiteY950" fmla="*/ 75262 h 338564"/>
                <a:gd name="connsiteX951" fmla="*/ 3453275 w 3982757"/>
                <a:gd name="connsiteY951" fmla="*/ 75262 h 338564"/>
                <a:gd name="connsiteX952" fmla="*/ 3474259 w 3982757"/>
                <a:gd name="connsiteY952" fmla="*/ 71069 h 338564"/>
                <a:gd name="connsiteX953" fmla="*/ 3486885 w 3982757"/>
                <a:gd name="connsiteY953" fmla="*/ 71069 h 338564"/>
                <a:gd name="connsiteX954" fmla="*/ 3491064 w 3982757"/>
                <a:gd name="connsiteY954" fmla="*/ 71069 h 338564"/>
                <a:gd name="connsiteX955" fmla="*/ 3495287 w 3982757"/>
                <a:gd name="connsiteY955" fmla="*/ 71069 h 338564"/>
                <a:gd name="connsiteX956" fmla="*/ 3495287 w 3982757"/>
                <a:gd name="connsiteY956" fmla="*/ 83604 h 338564"/>
                <a:gd name="connsiteX957" fmla="*/ 3499467 w 3982757"/>
                <a:gd name="connsiteY957" fmla="*/ 87754 h 338564"/>
                <a:gd name="connsiteX958" fmla="*/ 3499467 w 3982757"/>
                <a:gd name="connsiteY958" fmla="*/ 96096 h 338564"/>
                <a:gd name="connsiteX959" fmla="*/ 3503690 w 3982757"/>
                <a:gd name="connsiteY959" fmla="*/ 100289 h 338564"/>
                <a:gd name="connsiteX960" fmla="*/ 3503690 w 3982757"/>
                <a:gd name="connsiteY960" fmla="*/ 108632 h 338564"/>
                <a:gd name="connsiteX961" fmla="*/ 3507869 w 3982757"/>
                <a:gd name="connsiteY961" fmla="*/ 112781 h 338564"/>
                <a:gd name="connsiteX962" fmla="*/ 3512093 w 3982757"/>
                <a:gd name="connsiteY962" fmla="*/ 121123 h 338564"/>
                <a:gd name="connsiteX963" fmla="*/ 3516271 w 3982757"/>
                <a:gd name="connsiteY963" fmla="*/ 125317 h 338564"/>
                <a:gd name="connsiteX964" fmla="*/ 3516271 w 3982757"/>
                <a:gd name="connsiteY964" fmla="*/ 142001 h 338564"/>
                <a:gd name="connsiteX965" fmla="*/ 3520495 w 3982757"/>
                <a:gd name="connsiteY965" fmla="*/ 142001 h 338564"/>
                <a:gd name="connsiteX966" fmla="*/ 3520495 w 3982757"/>
                <a:gd name="connsiteY966" fmla="*/ 150344 h 338564"/>
                <a:gd name="connsiteX967" fmla="*/ 3524674 w 3982757"/>
                <a:gd name="connsiteY967" fmla="*/ 150344 h 338564"/>
                <a:gd name="connsiteX968" fmla="*/ 3524674 w 3982757"/>
                <a:gd name="connsiteY968" fmla="*/ 167029 h 338564"/>
                <a:gd name="connsiteX969" fmla="*/ 3528897 w 3982757"/>
                <a:gd name="connsiteY969" fmla="*/ 171178 h 338564"/>
                <a:gd name="connsiteX970" fmla="*/ 3528897 w 3982757"/>
                <a:gd name="connsiteY970" fmla="*/ 175371 h 338564"/>
                <a:gd name="connsiteX971" fmla="*/ 3528897 w 3982757"/>
                <a:gd name="connsiteY971" fmla="*/ 179520 h 338564"/>
                <a:gd name="connsiteX972" fmla="*/ 3528897 w 3982757"/>
                <a:gd name="connsiteY972" fmla="*/ 200399 h 338564"/>
                <a:gd name="connsiteX973" fmla="*/ 3528897 w 3982757"/>
                <a:gd name="connsiteY973" fmla="*/ 246260 h 338564"/>
                <a:gd name="connsiteX974" fmla="*/ 3528897 w 3982757"/>
                <a:gd name="connsiteY974" fmla="*/ 250453 h 338564"/>
                <a:gd name="connsiteX975" fmla="*/ 3528897 w 3982757"/>
                <a:gd name="connsiteY975" fmla="*/ 254602 h 338564"/>
                <a:gd name="connsiteX976" fmla="*/ 3541479 w 3982757"/>
                <a:gd name="connsiteY976" fmla="*/ 254602 h 338564"/>
                <a:gd name="connsiteX977" fmla="*/ 3545703 w 3982757"/>
                <a:gd name="connsiteY977" fmla="*/ 262945 h 338564"/>
                <a:gd name="connsiteX978" fmla="*/ 3549881 w 3982757"/>
                <a:gd name="connsiteY978" fmla="*/ 267138 h 338564"/>
                <a:gd name="connsiteX979" fmla="*/ 3554105 w 3982757"/>
                <a:gd name="connsiteY979" fmla="*/ 271287 h 338564"/>
                <a:gd name="connsiteX980" fmla="*/ 3558285 w 3982757"/>
                <a:gd name="connsiteY980" fmla="*/ 271287 h 338564"/>
                <a:gd name="connsiteX981" fmla="*/ 3562508 w 3982757"/>
                <a:gd name="connsiteY981" fmla="*/ 271287 h 338564"/>
                <a:gd name="connsiteX982" fmla="*/ 3566687 w 3982757"/>
                <a:gd name="connsiteY982" fmla="*/ 262945 h 338564"/>
                <a:gd name="connsiteX983" fmla="*/ 3575089 w 3982757"/>
                <a:gd name="connsiteY983" fmla="*/ 262945 h 338564"/>
                <a:gd name="connsiteX984" fmla="*/ 3583492 w 3982757"/>
                <a:gd name="connsiteY984" fmla="*/ 254602 h 338564"/>
                <a:gd name="connsiteX985" fmla="*/ 3591895 w 3982757"/>
                <a:gd name="connsiteY985" fmla="*/ 250453 h 338564"/>
                <a:gd name="connsiteX986" fmla="*/ 3596118 w 3982757"/>
                <a:gd name="connsiteY986" fmla="*/ 246260 h 338564"/>
                <a:gd name="connsiteX987" fmla="*/ 3600297 w 3982757"/>
                <a:gd name="connsiteY987" fmla="*/ 242111 h 338564"/>
                <a:gd name="connsiteX988" fmla="*/ 3600297 w 3982757"/>
                <a:gd name="connsiteY988" fmla="*/ 237918 h 338564"/>
                <a:gd name="connsiteX989" fmla="*/ 3608700 w 3982757"/>
                <a:gd name="connsiteY989" fmla="*/ 233768 h 338564"/>
                <a:gd name="connsiteX990" fmla="*/ 3608700 w 3982757"/>
                <a:gd name="connsiteY990" fmla="*/ 221233 h 338564"/>
                <a:gd name="connsiteX991" fmla="*/ 3612923 w 3982757"/>
                <a:gd name="connsiteY991" fmla="*/ 217084 h 338564"/>
                <a:gd name="connsiteX992" fmla="*/ 3612923 w 3982757"/>
                <a:gd name="connsiteY992" fmla="*/ 212890 h 338564"/>
                <a:gd name="connsiteX993" fmla="*/ 3612923 w 3982757"/>
                <a:gd name="connsiteY993" fmla="*/ 208741 h 338564"/>
                <a:gd name="connsiteX994" fmla="*/ 3612923 w 3982757"/>
                <a:gd name="connsiteY994" fmla="*/ 196205 h 338564"/>
                <a:gd name="connsiteX995" fmla="*/ 3608700 w 3982757"/>
                <a:gd name="connsiteY995" fmla="*/ 196205 h 338564"/>
                <a:gd name="connsiteX996" fmla="*/ 3608700 w 3982757"/>
                <a:gd name="connsiteY996" fmla="*/ 192056 h 338564"/>
                <a:gd name="connsiteX997" fmla="*/ 3608700 w 3982757"/>
                <a:gd name="connsiteY997" fmla="*/ 171178 h 338564"/>
                <a:gd name="connsiteX998" fmla="*/ 3604520 w 3982757"/>
                <a:gd name="connsiteY998" fmla="*/ 167029 h 338564"/>
                <a:gd name="connsiteX999" fmla="*/ 3600297 w 3982757"/>
                <a:gd name="connsiteY999" fmla="*/ 158687 h 338564"/>
                <a:gd name="connsiteX1000" fmla="*/ 3600297 w 3982757"/>
                <a:gd name="connsiteY1000" fmla="*/ 150344 h 338564"/>
                <a:gd name="connsiteX1001" fmla="*/ 3596118 w 3982757"/>
                <a:gd name="connsiteY1001" fmla="*/ 142001 h 338564"/>
                <a:gd name="connsiteX1002" fmla="*/ 3596118 w 3982757"/>
                <a:gd name="connsiteY1002" fmla="*/ 125317 h 338564"/>
                <a:gd name="connsiteX1003" fmla="*/ 3596118 w 3982757"/>
                <a:gd name="connsiteY1003" fmla="*/ 104439 h 338564"/>
                <a:gd name="connsiteX1004" fmla="*/ 3596118 w 3982757"/>
                <a:gd name="connsiteY1004" fmla="*/ 100289 h 338564"/>
                <a:gd name="connsiteX1005" fmla="*/ 3600297 w 3982757"/>
                <a:gd name="connsiteY1005" fmla="*/ 100289 h 338564"/>
                <a:gd name="connsiteX1006" fmla="*/ 3600297 w 3982757"/>
                <a:gd name="connsiteY1006" fmla="*/ 96096 h 338564"/>
                <a:gd name="connsiteX1007" fmla="*/ 3604520 w 3982757"/>
                <a:gd name="connsiteY1007" fmla="*/ 91947 h 338564"/>
                <a:gd name="connsiteX1008" fmla="*/ 3604520 w 3982757"/>
                <a:gd name="connsiteY1008" fmla="*/ 87754 h 338564"/>
                <a:gd name="connsiteX1009" fmla="*/ 3608700 w 3982757"/>
                <a:gd name="connsiteY1009" fmla="*/ 87754 h 338564"/>
                <a:gd name="connsiteX1010" fmla="*/ 3608700 w 3982757"/>
                <a:gd name="connsiteY1010" fmla="*/ 83604 h 338564"/>
                <a:gd name="connsiteX1011" fmla="*/ 3612923 w 3982757"/>
                <a:gd name="connsiteY1011" fmla="*/ 83604 h 338564"/>
                <a:gd name="connsiteX1012" fmla="*/ 3612923 w 3982757"/>
                <a:gd name="connsiteY1012" fmla="*/ 79411 h 338564"/>
                <a:gd name="connsiteX1013" fmla="*/ 3617102 w 3982757"/>
                <a:gd name="connsiteY1013" fmla="*/ 79411 h 338564"/>
                <a:gd name="connsiteX1014" fmla="*/ 3617102 w 3982757"/>
                <a:gd name="connsiteY1014" fmla="*/ 66920 h 338564"/>
                <a:gd name="connsiteX1015" fmla="*/ 3621326 w 3982757"/>
                <a:gd name="connsiteY1015" fmla="*/ 66920 h 338564"/>
                <a:gd name="connsiteX1016" fmla="*/ 3621326 w 3982757"/>
                <a:gd name="connsiteY1016" fmla="*/ 62726 h 338564"/>
                <a:gd name="connsiteX1017" fmla="*/ 3625505 w 3982757"/>
                <a:gd name="connsiteY1017" fmla="*/ 58577 h 338564"/>
                <a:gd name="connsiteX1018" fmla="*/ 3625505 w 3982757"/>
                <a:gd name="connsiteY1018" fmla="*/ 50235 h 338564"/>
                <a:gd name="connsiteX1019" fmla="*/ 3633908 w 3982757"/>
                <a:gd name="connsiteY1019" fmla="*/ 37743 h 338564"/>
                <a:gd name="connsiteX1020" fmla="*/ 3633908 w 3982757"/>
                <a:gd name="connsiteY1020" fmla="*/ 33550 h 338564"/>
                <a:gd name="connsiteX1021" fmla="*/ 3642310 w 3982757"/>
                <a:gd name="connsiteY1021" fmla="*/ 25208 h 338564"/>
                <a:gd name="connsiteX1022" fmla="*/ 3642310 w 3982757"/>
                <a:gd name="connsiteY1022" fmla="*/ 8523 h 338564"/>
                <a:gd name="connsiteX1023" fmla="*/ 3646534 w 3982757"/>
                <a:gd name="connsiteY1023" fmla="*/ 4374 h 338564"/>
                <a:gd name="connsiteX1024" fmla="*/ 3646534 w 3982757"/>
                <a:gd name="connsiteY1024" fmla="*/ 180 h 338564"/>
                <a:gd name="connsiteX1025" fmla="*/ 3646534 w 3982757"/>
                <a:gd name="connsiteY1025" fmla="*/ 8523 h 338564"/>
                <a:gd name="connsiteX1026" fmla="*/ 3646534 w 3982757"/>
                <a:gd name="connsiteY1026" fmla="*/ 12716 h 338564"/>
                <a:gd name="connsiteX1027" fmla="*/ 3650712 w 3982757"/>
                <a:gd name="connsiteY1027" fmla="*/ 12716 h 338564"/>
                <a:gd name="connsiteX1028" fmla="*/ 3650712 w 3982757"/>
                <a:gd name="connsiteY1028" fmla="*/ 16865 h 338564"/>
                <a:gd name="connsiteX1029" fmla="*/ 3650712 w 3982757"/>
                <a:gd name="connsiteY1029" fmla="*/ 21058 h 338564"/>
                <a:gd name="connsiteX1030" fmla="*/ 3650712 w 3982757"/>
                <a:gd name="connsiteY1030" fmla="*/ 46042 h 338564"/>
                <a:gd name="connsiteX1031" fmla="*/ 3650712 w 3982757"/>
                <a:gd name="connsiteY1031" fmla="*/ 50235 h 338564"/>
                <a:gd name="connsiteX1032" fmla="*/ 3650712 w 3982757"/>
                <a:gd name="connsiteY1032" fmla="*/ 54428 h 338564"/>
                <a:gd name="connsiteX1033" fmla="*/ 3654936 w 3982757"/>
                <a:gd name="connsiteY1033" fmla="*/ 58577 h 338564"/>
                <a:gd name="connsiteX1034" fmla="*/ 3654936 w 3982757"/>
                <a:gd name="connsiteY1034" fmla="*/ 75262 h 338564"/>
                <a:gd name="connsiteX1035" fmla="*/ 3663338 w 3982757"/>
                <a:gd name="connsiteY1035" fmla="*/ 75262 h 338564"/>
                <a:gd name="connsiteX1036" fmla="*/ 3663338 w 3982757"/>
                <a:gd name="connsiteY1036" fmla="*/ 79411 h 338564"/>
                <a:gd name="connsiteX1037" fmla="*/ 3667518 w 3982757"/>
                <a:gd name="connsiteY1037" fmla="*/ 87754 h 338564"/>
                <a:gd name="connsiteX1038" fmla="*/ 3680144 w 3982757"/>
                <a:gd name="connsiteY1038" fmla="*/ 100289 h 338564"/>
                <a:gd name="connsiteX1039" fmla="*/ 3684322 w 3982757"/>
                <a:gd name="connsiteY1039" fmla="*/ 108632 h 338564"/>
                <a:gd name="connsiteX1040" fmla="*/ 3688546 w 3982757"/>
                <a:gd name="connsiteY1040" fmla="*/ 108632 h 338564"/>
                <a:gd name="connsiteX1041" fmla="*/ 3688546 w 3982757"/>
                <a:gd name="connsiteY1041" fmla="*/ 116974 h 338564"/>
                <a:gd name="connsiteX1042" fmla="*/ 3692725 w 3982757"/>
                <a:gd name="connsiteY1042" fmla="*/ 121123 h 338564"/>
                <a:gd name="connsiteX1043" fmla="*/ 3692725 w 3982757"/>
                <a:gd name="connsiteY1043" fmla="*/ 129466 h 338564"/>
                <a:gd name="connsiteX1044" fmla="*/ 3696949 w 3982757"/>
                <a:gd name="connsiteY1044" fmla="*/ 133659 h 338564"/>
                <a:gd name="connsiteX1045" fmla="*/ 3696949 w 3982757"/>
                <a:gd name="connsiteY1045" fmla="*/ 158687 h 338564"/>
                <a:gd name="connsiteX1046" fmla="*/ 3701128 w 3982757"/>
                <a:gd name="connsiteY1046" fmla="*/ 162835 h 338564"/>
                <a:gd name="connsiteX1047" fmla="*/ 3701128 w 3982757"/>
                <a:gd name="connsiteY1047" fmla="*/ 175371 h 338564"/>
                <a:gd name="connsiteX1048" fmla="*/ 3709530 w 3982757"/>
                <a:gd name="connsiteY1048" fmla="*/ 171178 h 338564"/>
                <a:gd name="connsiteX1049" fmla="*/ 3709530 w 3982757"/>
                <a:gd name="connsiteY1049" fmla="*/ 175371 h 338564"/>
                <a:gd name="connsiteX1050" fmla="*/ 3713754 w 3982757"/>
                <a:gd name="connsiteY1050" fmla="*/ 179520 h 338564"/>
                <a:gd name="connsiteX1051" fmla="*/ 3713754 w 3982757"/>
                <a:gd name="connsiteY1051" fmla="*/ 196205 h 338564"/>
                <a:gd name="connsiteX1052" fmla="*/ 3717933 w 3982757"/>
                <a:gd name="connsiteY1052" fmla="*/ 200399 h 338564"/>
                <a:gd name="connsiteX1053" fmla="*/ 3717933 w 3982757"/>
                <a:gd name="connsiteY1053" fmla="*/ 204548 h 338564"/>
                <a:gd name="connsiteX1054" fmla="*/ 3722156 w 3982757"/>
                <a:gd name="connsiteY1054" fmla="*/ 208741 h 338564"/>
                <a:gd name="connsiteX1055" fmla="*/ 3722156 w 3982757"/>
                <a:gd name="connsiteY1055" fmla="*/ 212890 h 338564"/>
                <a:gd name="connsiteX1056" fmla="*/ 3730559 w 3982757"/>
                <a:gd name="connsiteY1056" fmla="*/ 221233 h 338564"/>
                <a:gd name="connsiteX1057" fmla="*/ 3730559 w 3982757"/>
                <a:gd name="connsiteY1057" fmla="*/ 229575 h 338564"/>
                <a:gd name="connsiteX1058" fmla="*/ 3734738 w 3982757"/>
                <a:gd name="connsiteY1058" fmla="*/ 229575 h 338564"/>
                <a:gd name="connsiteX1059" fmla="*/ 3734738 w 3982757"/>
                <a:gd name="connsiteY1059" fmla="*/ 233768 h 338564"/>
                <a:gd name="connsiteX1060" fmla="*/ 3738961 w 3982757"/>
                <a:gd name="connsiteY1060" fmla="*/ 233768 h 338564"/>
                <a:gd name="connsiteX1061" fmla="*/ 3738961 w 3982757"/>
                <a:gd name="connsiteY1061" fmla="*/ 237918 h 338564"/>
                <a:gd name="connsiteX1062" fmla="*/ 3747364 w 3982757"/>
                <a:gd name="connsiteY1062" fmla="*/ 237918 h 338564"/>
                <a:gd name="connsiteX1063" fmla="*/ 3747364 w 3982757"/>
                <a:gd name="connsiteY1063" fmla="*/ 246260 h 338564"/>
                <a:gd name="connsiteX1064" fmla="*/ 3751543 w 3982757"/>
                <a:gd name="connsiteY1064" fmla="*/ 246260 h 338564"/>
                <a:gd name="connsiteX1065" fmla="*/ 3751543 w 3982757"/>
                <a:gd name="connsiteY1065" fmla="*/ 250453 h 338564"/>
                <a:gd name="connsiteX1066" fmla="*/ 3755767 w 3982757"/>
                <a:gd name="connsiteY1066" fmla="*/ 254602 h 338564"/>
                <a:gd name="connsiteX1067" fmla="*/ 3759946 w 3982757"/>
                <a:gd name="connsiteY1067" fmla="*/ 258796 h 338564"/>
                <a:gd name="connsiteX1068" fmla="*/ 3764169 w 3982757"/>
                <a:gd name="connsiteY1068" fmla="*/ 258796 h 338564"/>
                <a:gd name="connsiteX1069" fmla="*/ 3768348 w 3982757"/>
                <a:gd name="connsiteY1069" fmla="*/ 271287 h 338564"/>
                <a:gd name="connsiteX1070" fmla="*/ 3772571 w 3982757"/>
                <a:gd name="connsiteY1070" fmla="*/ 267138 h 338564"/>
                <a:gd name="connsiteX1071" fmla="*/ 3780974 w 3982757"/>
                <a:gd name="connsiteY1071" fmla="*/ 267138 h 338564"/>
                <a:gd name="connsiteX1072" fmla="*/ 3789377 w 3982757"/>
                <a:gd name="connsiteY1072" fmla="*/ 258796 h 338564"/>
                <a:gd name="connsiteX1073" fmla="*/ 3801959 w 3982757"/>
                <a:gd name="connsiteY1073" fmla="*/ 254602 h 338564"/>
                <a:gd name="connsiteX1074" fmla="*/ 3822943 w 3982757"/>
                <a:gd name="connsiteY1074" fmla="*/ 242111 h 338564"/>
                <a:gd name="connsiteX1075" fmla="*/ 3843971 w 3982757"/>
                <a:gd name="connsiteY1075" fmla="*/ 233768 h 338564"/>
                <a:gd name="connsiteX1076" fmla="*/ 3860776 w 3982757"/>
                <a:gd name="connsiteY1076" fmla="*/ 217084 h 338564"/>
                <a:gd name="connsiteX1077" fmla="*/ 3869179 w 3982757"/>
                <a:gd name="connsiteY1077" fmla="*/ 212890 h 338564"/>
                <a:gd name="connsiteX1078" fmla="*/ 3869179 w 3982757"/>
                <a:gd name="connsiteY1078" fmla="*/ 208741 h 338564"/>
                <a:gd name="connsiteX1079" fmla="*/ 3873358 w 3982757"/>
                <a:gd name="connsiteY1079" fmla="*/ 204548 h 338564"/>
                <a:gd name="connsiteX1080" fmla="*/ 3873358 w 3982757"/>
                <a:gd name="connsiteY1080" fmla="*/ 200399 h 338564"/>
                <a:gd name="connsiteX1081" fmla="*/ 3877581 w 3982757"/>
                <a:gd name="connsiteY1081" fmla="*/ 200399 h 338564"/>
                <a:gd name="connsiteX1082" fmla="*/ 3877581 w 3982757"/>
                <a:gd name="connsiteY1082" fmla="*/ 196205 h 338564"/>
                <a:gd name="connsiteX1083" fmla="*/ 3881761 w 3982757"/>
                <a:gd name="connsiteY1083" fmla="*/ 196205 h 338564"/>
                <a:gd name="connsiteX1084" fmla="*/ 3881761 w 3982757"/>
                <a:gd name="connsiteY1084" fmla="*/ 175371 h 338564"/>
                <a:gd name="connsiteX1085" fmla="*/ 3881761 w 3982757"/>
                <a:gd name="connsiteY1085" fmla="*/ 158687 h 338564"/>
                <a:gd name="connsiteX1086" fmla="*/ 3877581 w 3982757"/>
                <a:gd name="connsiteY1086" fmla="*/ 154493 h 338564"/>
                <a:gd name="connsiteX1087" fmla="*/ 3877581 w 3982757"/>
                <a:gd name="connsiteY1087" fmla="*/ 133659 h 338564"/>
                <a:gd name="connsiteX1088" fmla="*/ 3877581 w 3982757"/>
                <a:gd name="connsiteY1088" fmla="*/ 129466 h 338564"/>
                <a:gd name="connsiteX1089" fmla="*/ 3881761 w 3982757"/>
                <a:gd name="connsiteY1089" fmla="*/ 129466 h 338564"/>
                <a:gd name="connsiteX1090" fmla="*/ 3881761 w 3982757"/>
                <a:gd name="connsiteY1090" fmla="*/ 125317 h 338564"/>
                <a:gd name="connsiteX1091" fmla="*/ 3885984 w 3982757"/>
                <a:gd name="connsiteY1091" fmla="*/ 125317 h 338564"/>
                <a:gd name="connsiteX1092" fmla="*/ 3885984 w 3982757"/>
                <a:gd name="connsiteY1092" fmla="*/ 116974 h 338564"/>
                <a:gd name="connsiteX1093" fmla="*/ 3890163 w 3982757"/>
                <a:gd name="connsiteY1093" fmla="*/ 116974 h 338564"/>
                <a:gd name="connsiteX1094" fmla="*/ 3890163 w 3982757"/>
                <a:gd name="connsiteY1094" fmla="*/ 112781 h 338564"/>
                <a:gd name="connsiteX1095" fmla="*/ 3898565 w 3982757"/>
                <a:gd name="connsiteY1095" fmla="*/ 112781 h 338564"/>
                <a:gd name="connsiteX1096" fmla="*/ 3898565 w 3982757"/>
                <a:gd name="connsiteY1096" fmla="*/ 108632 h 338564"/>
                <a:gd name="connsiteX1097" fmla="*/ 3906968 w 3982757"/>
                <a:gd name="connsiteY1097" fmla="*/ 108632 h 338564"/>
                <a:gd name="connsiteX1098" fmla="*/ 3919594 w 3982757"/>
                <a:gd name="connsiteY1098" fmla="*/ 96096 h 338564"/>
                <a:gd name="connsiteX1099" fmla="*/ 3927997 w 3982757"/>
                <a:gd name="connsiteY1099" fmla="*/ 96096 h 338564"/>
                <a:gd name="connsiteX1100" fmla="*/ 3927997 w 3982757"/>
                <a:gd name="connsiteY1100" fmla="*/ 91947 h 338564"/>
                <a:gd name="connsiteX1101" fmla="*/ 3936399 w 3982757"/>
                <a:gd name="connsiteY1101" fmla="*/ 104439 h 338564"/>
                <a:gd name="connsiteX1102" fmla="*/ 3936399 w 3982757"/>
                <a:gd name="connsiteY1102" fmla="*/ 108632 h 338564"/>
                <a:gd name="connsiteX1103" fmla="*/ 3940578 w 3982757"/>
                <a:gd name="connsiteY1103" fmla="*/ 112781 h 338564"/>
                <a:gd name="connsiteX1104" fmla="*/ 3948981 w 3982757"/>
                <a:gd name="connsiteY1104" fmla="*/ 125317 h 338564"/>
                <a:gd name="connsiteX1105" fmla="*/ 3948981 w 3982757"/>
                <a:gd name="connsiteY1105" fmla="*/ 129466 h 338564"/>
                <a:gd name="connsiteX1106" fmla="*/ 3953204 w 3982757"/>
                <a:gd name="connsiteY1106" fmla="*/ 137808 h 338564"/>
                <a:gd name="connsiteX1107" fmla="*/ 3953204 w 3982757"/>
                <a:gd name="connsiteY1107" fmla="*/ 142001 h 338564"/>
                <a:gd name="connsiteX1108" fmla="*/ 3957383 w 3982757"/>
                <a:gd name="connsiteY1108" fmla="*/ 142001 h 338564"/>
                <a:gd name="connsiteX1109" fmla="*/ 3957383 w 3982757"/>
                <a:gd name="connsiteY1109" fmla="*/ 154493 h 338564"/>
                <a:gd name="connsiteX1110" fmla="*/ 3961607 w 3982757"/>
                <a:gd name="connsiteY1110" fmla="*/ 154493 h 338564"/>
                <a:gd name="connsiteX1111" fmla="*/ 3961607 w 3982757"/>
                <a:gd name="connsiteY1111" fmla="*/ 158687 h 338564"/>
                <a:gd name="connsiteX1112" fmla="*/ 3970010 w 3982757"/>
                <a:gd name="connsiteY1112" fmla="*/ 162835 h 338564"/>
                <a:gd name="connsiteX1113" fmla="*/ 3970010 w 3982757"/>
                <a:gd name="connsiteY1113" fmla="*/ 175371 h 338564"/>
                <a:gd name="connsiteX1114" fmla="*/ 3974188 w 3982757"/>
                <a:gd name="connsiteY1114" fmla="*/ 175371 h 338564"/>
                <a:gd name="connsiteX1115" fmla="*/ 3974188 w 3982757"/>
                <a:gd name="connsiteY1115" fmla="*/ 179520 h 338564"/>
                <a:gd name="connsiteX1116" fmla="*/ 3978412 w 3982757"/>
                <a:gd name="connsiteY1116" fmla="*/ 179520 h 338564"/>
                <a:gd name="connsiteX1117" fmla="*/ 3978412 w 3982757"/>
                <a:gd name="connsiteY1117" fmla="*/ 183714 h 338564"/>
                <a:gd name="connsiteX1118" fmla="*/ 3982591 w 3982757"/>
                <a:gd name="connsiteY1118" fmla="*/ 187863 h 33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</a:cxnLst>
              <a:rect l="l" t="t" r="r" b="b"/>
              <a:pathLst>
                <a:path w="3982757" h="338564">
                  <a:moveTo>
                    <a:pt x="-6" y="179565"/>
                  </a:moveTo>
                  <a:cubicBezTo>
                    <a:pt x="5596" y="182345"/>
                    <a:pt x="11789" y="184155"/>
                    <a:pt x="16800" y="187907"/>
                  </a:cubicBezTo>
                  <a:cubicBezTo>
                    <a:pt x="17920" y="188746"/>
                    <a:pt x="16800" y="190688"/>
                    <a:pt x="16800" y="192056"/>
                  </a:cubicBezTo>
                  <a:lnTo>
                    <a:pt x="16800" y="212934"/>
                  </a:lnTo>
                  <a:cubicBezTo>
                    <a:pt x="16800" y="214303"/>
                    <a:pt x="15808" y="216112"/>
                    <a:pt x="16800" y="217084"/>
                  </a:cubicBezTo>
                  <a:cubicBezTo>
                    <a:pt x="17791" y="218054"/>
                    <a:pt x="20010" y="216112"/>
                    <a:pt x="21001" y="217084"/>
                  </a:cubicBezTo>
                  <a:cubicBezTo>
                    <a:pt x="22299" y="218364"/>
                    <a:pt x="19698" y="236637"/>
                    <a:pt x="21001" y="237962"/>
                  </a:cubicBezTo>
                  <a:cubicBezTo>
                    <a:pt x="21992" y="238933"/>
                    <a:pt x="24211" y="236946"/>
                    <a:pt x="25202" y="237962"/>
                  </a:cubicBezTo>
                  <a:cubicBezTo>
                    <a:pt x="33894" y="246569"/>
                    <a:pt x="11918" y="237608"/>
                    <a:pt x="29404" y="246304"/>
                  </a:cubicBezTo>
                  <a:cubicBezTo>
                    <a:pt x="30653" y="246922"/>
                    <a:pt x="32613" y="245289"/>
                    <a:pt x="33605" y="246304"/>
                  </a:cubicBezTo>
                  <a:cubicBezTo>
                    <a:pt x="34592" y="247275"/>
                    <a:pt x="32613" y="249482"/>
                    <a:pt x="33605" y="250453"/>
                  </a:cubicBezTo>
                  <a:cubicBezTo>
                    <a:pt x="34592" y="251424"/>
                    <a:pt x="36401" y="250453"/>
                    <a:pt x="37802" y="250453"/>
                  </a:cubicBezTo>
                  <a:lnTo>
                    <a:pt x="63009" y="250453"/>
                  </a:lnTo>
                  <a:cubicBezTo>
                    <a:pt x="64410" y="250453"/>
                    <a:pt x="66219" y="249482"/>
                    <a:pt x="67211" y="250453"/>
                  </a:cubicBezTo>
                  <a:cubicBezTo>
                    <a:pt x="68202" y="251424"/>
                    <a:pt x="66219" y="253631"/>
                    <a:pt x="67211" y="254646"/>
                  </a:cubicBezTo>
                  <a:cubicBezTo>
                    <a:pt x="68202" y="255618"/>
                    <a:pt x="70420" y="253631"/>
                    <a:pt x="71412" y="254646"/>
                  </a:cubicBezTo>
                  <a:cubicBezTo>
                    <a:pt x="72403" y="255618"/>
                    <a:pt x="70420" y="257824"/>
                    <a:pt x="71412" y="258796"/>
                  </a:cubicBezTo>
                  <a:cubicBezTo>
                    <a:pt x="72403" y="259767"/>
                    <a:pt x="74622" y="257824"/>
                    <a:pt x="75613" y="258796"/>
                  </a:cubicBezTo>
                  <a:cubicBezTo>
                    <a:pt x="76604" y="259767"/>
                    <a:pt x="74622" y="261974"/>
                    <a:pt x="75613" y="262989"/>
                  </a:cubicBezTo>
                  <a:cubicBezTo>
                    <a:pt x="77591" y="264931"/>
                    <a:pt x="82033" y="261002"/>
                    <a:pt x="84016" y="262989"/>
                  </a:cubicBezTo>
                  <a:cubicBezTo>
                    <a:pt x="85994" y="264931"/>
                    <a:pt x="82033" y="269345"/>
                    <a:pt x="84016" y="271331"/>
                  </a:cubicBezTo>
                  <a:cubicBezTo>
                    <a:pt x="86114" y="273406"/>
                    <a:pt x="94517" y="269213"/>
                    <a:pt x="96619" y="271331"/>
                  </a:cubicBezTo>
                  <a:cubicBezTo>
                    <a:pt x="98598" y="273273"/>
                    <a:pt x="94637" y="277688"/>
                    <a:pt x="96619" y="279674"/>
                  </a:cubicBezTo>
                  <a:cubicBezTo>
                    <a:pt x="98598" y="281616"/>
                    <a:pt x="103039" y="277688"/>
                    <a:pt x="105022" y="279674"/>
                  </a:cubicBezTo>
                  <a:cubicBezTo>
                    <a:pt x="106009" y="280645"/>
                    <a:pt x="104030" y="282852"/>
                    <a:pt x="105022" y="283823"/>
                  </a:cubicBezTo>
                  <a:cubicBezTo>
                    <a:pt x="107000" y="285809"/>
                    <a:pt x="111442" y="281881"/>
                    <a:pt x="113420" y="283823"/>
                  </a:cubicBezTo>
                  <a:cubicBezTo>
                    <a:pt x="114411" y="284794"/>
                    <a:pt x="112433" y="287001"/>
                    <a:pt x="113420" y="288016"/>
                  </a:cubicBezTo>
                  <a:cubicBezTo>
                    <a:pt x="114411" y="288987"/>
                    <a:pt x="116221" y="288016"/>
                    <a:pt x="117621" y="288016"/>
                  </a:cubicBezTo>
                  <a:lnTo>
                    <a:pt x="147030" y="288016"/>
                  </a:lnTo>
                  <a:cubicBezTo>
                    <a:pt x="150009" y="288016"/>
                    <a:pt x="171149" y="288546"/>
                    <a:pt x="172238" y="288016"/>
                  </a:cubicBezTo>
                  <a:cubicBezTo>
                    <a:pt x="174007" y="287133"/>
                    <a:pt x="175039" y="285235"/>
                    <a:pt x="176435" y="283823"/>
                  </a:cubicBezTo>
                  <a:cubicBezTo>
                    <a:pt x="177835" y="282454"/>
                    <a:pt x="179751" y="281395"/>
                    <a:pt x="180636" y="279674"/>
                  </a:cubicBezTo>
                  <a:cubicBezTo>
                    <a:pt x="181263" y="278394"/>
                    <a:pt x="179649" y="276452"/>
                    <a:pt x="180636" y="275480"/>
                  </a:cubicBezTo>
                  <a:cubicBezTo>
                    <a:pt x="181628" y="274509"/>
                    <a:pt x="183588" y="276098"/>
                    <a:pt x="184837" y="275480"/>
                  </a:cubicBezTo>
                  <a:cubicBezTo>
                    <a:pt x="186611" y="274598"/>
                    <a:pt x="187638" y="272699"/>
                    <a:pt x="189039" y="271331"/>
                  </a:cubicBezTo>
                  <a:cubicBezTo>
                    <a:pt x="190439" y="269919"/>
                    <a:pt x="192355" y="268904"/>
                    <a:pt x="193240" y="267138"/>
                  </a:cubicBezTo>
                  <a:cubicBezTo>
                    <a:pt x="194494" y="264666"/>
                    <a:pt x="191261" y="260782"/>
                    <a:pt x="193240" y="258796"/>
                  </a:cubicBezTo>
                  <a:cubicBezTo>
                    <a:pt x="194231" y="257824"/>
                    <a:pt x="196814" y="260032"/>
                    <a:pt x="197441" y="258796"/>
                  </a:cubicBezTo>
                  <a:cubicBezTo>
                    <a:pt x="198695" y="256324"/>
                    <a:pt x="196187" y="252925"/>
                    <a:pt x="197441" y="250453"/>
                  </a:cubicBezTo>
                  <a:cubicBezTo>
                    <a:pt x="198068" y="249217"/>
                    <a:pt x="200651" y="251424"/>
                    <a:pt x="201642" y="250453"/>
                  </a:cubicBezTo>
                  <a:cubicBezTo>
                    <a:pt x="202634" y="249482"/>
                    <a:pt x="200651" y="247275"/>
                    <a:pt x="201642" y="246304"/>
                  </a:cubicBezTo>
                  <a:cubicBezTo>
                    <a:pt x="203625" y="244318"/>
                    <a:pt x="208062" y="248246"/>
                    <a:pt x="210045" y="246304"/>
                  </a:cubicBezTo>
                  <a:cubicBezTo>
                    <a:pt x="212143" y="244185"/>
                    <a:pt x="207942" y="235843"/>
                    <a:pt x="210045" y="233768"/>
                  </a:cubicBezTo>
                  <a:cubicBezTo>
                    <a:pt x="211036" y="232797"/>
                    <a:pt x="213255" y="234740"/>
                    <a:pt x="214246" y="233768"/>
                  </a:cubicBezTo>
                  <a:cubicBezTo>
                    <a:pt x="215238" y="232797"/>
                    <a:pt x="213255" y="230590"/>
                    <a:pt x="214246" y="229619"/>
                  </a:cubicBezTo>
                  <a:cubicBezTo>
                    <a:pt x="215238" y="228604"/>
                    <a:pt x="217456" y="230590"/>
                    <a:pt x="218447" y="229619"/>
                  </a:cubicBezTo>
                  <a:cubicBezTo>
                    <a:pt x="220426" y="227633"/>
                    <a:pt x="216465" y="223219"/>
                    <a:pt x="218447" y="221277"/>
                  </a:cubicBezTo>
                  <a:cubicBezTo>
                    <a:pt x="219439" y="220262"/>
                    <a:pt x="221657" y="222248"/>
                    <a:pt x="222649" y="221277"/>
                  </a:cubicBezTo>
                  <a:cubicBezTo>
                    <a:pt x="224627" y="219290"/>
                    <a:pt x="220666" y="214876"/>
                    <a:pt x="222649" y="212934"/>
                  </a:cubicBezTo>
                  <a:cubicBezTo>
                    <a:pt x="223640" y="211919"/>
                    <a:pt x="225859" y="213905"/>
                    <a:pt x="226850" y="212934"/>
                  </a:cubicBezTo>
                  <a:cubicBezTo>
                    <a:pt x="227859" y="211919"/>
                    <a:pt x="225837" y="197220"/>
                    <a:pt x="226850" y="196249"/>
                  </a:cubicBezTo>
                  <a:cubicBezTo>
                    <a:pt x="227837" y="195234"/>
                    <a:pt x="230060" y="197220"/>
                    <a:pt x="231051" y="196249"/>
                  </a:cubicBezTo>
                  <a:cubicBezTo>
                    <a:pt x="232038" y="195234"/>
                    <a:pt x="230060" y="193027"/>
                    <a:pt x="231051" y="192056"/>
                  </a:cubicBezTo>
                  <a:cubicBezTo>
                    <a:pt x="232038" y="191085"/>
                    <a:pt x="234261" y="193027"/>
                    <a:pt x="235248" y="192056"/>
                  </a:cubicBezTo>
                  <a:cubicBezTo>
                    <a:pt x="236240" y="191085"/>
                    <a:pt x="235248" y="189275"/>
                    <a:pt x="235248" y="187907"/>
                  </a:cubicBezTo>
                  <a:cubicBezTo>
                    <a:pt x="235248" y="185126"/>
                    <a:pt x="233999" y="182037"/>
                    <a:pt x="235248" y="179565"/>
                  </a:cubicBezTo>
                  <a:cubicBezTo>
                    <a:pt x="235875" y="178284"/>
                    <a:pt x="238463" y="180536"/>
                    <a:pt x="239449" y="179565"/>
                  </a:cubicBezTo>
                  <a:cubicBezTo>
                    <a:pt x="240752" y="178240"/>
                    <a:pt x="238151" y="159967"/>
                    <a:pt x="239449" y="158687"/>
                  </a:cubicBezTo>
                  <a:cubicBezTo>
                    <a:pt x="240441" y="157715"/>
                    <a:pt x="242664" y="159657"/>
                    <a:pt x="243651" y="158687"/>
                  </a:cubicBezTo>
                  <a:cubicBezTo>
                    <a:pt x="245754" y="156612"/>
                    <a:pt x="241552" y="148270"/>
                    <a:pt x="243651" y="146195"/>
                  </a:cubicBezTo>
                  <a:cubicBezTo>
                    <a:pt x="244642" y="145179"/>
                    <a:pt x="246865" y="147166"/>
                    <a:pt x="247852" y="146195"/>
                  </a:cubicBezTo>
                  <a:cubicBezTo>
                    <a:pt x="249835" y="144209"/>
                    <a:pt x="245874" y="139795"/>
                    <a:pt x="247852" y="137853"/>
                  </a:cubicBezTo>
                  <a:cubicBezTo>
                    <a:pt x="248843" y="136837"/>
                    <a:pt x="251062" y="138823"/>
                    <a:pt x="252053" y="137853"/>
                  </a:cubicBezTo>
                  <a:cubicBezTo>
                    <a:pt x="253045" y="136837"/>
                    <a:pt x="252053" y="135072"/>
                    <a:pt x="252053" y="133659"/>
                  </a:cubicBezTo>
                  <a:cubicBezTo>
                    <a:pt x="253454" y="133659"/>
                    <a:pt x="255263" y="134674"/>
                    <a:pt x="256255" y="133659"/>
                  </a:cubicBezTo>
                  <a:cubicBezTo>
                    <a:pt x="258237" y="131717"/>
                    <a:pt x="254276" y="127303"/>
                    <a:pt x="256255" y="125317"/>
                  </a:cubicBezTo>
                  <a:cubicBezTo>
                    <a:pt x="257246" y="124345"/>
                    <a:pt x="259464" y="126332"/>
                    <a:pt x="260456" y="125317"/>
                  </a:cubicBezTo>
                  <a:cubicBezTo>
                    <a:pt x="262434" y="123375"/>
                    <a:pt x="258478" y="118961"/>
                    <a:pt x="260456" y="116974"/>
                  </a:cubicBezTo>
                  <a:cubicBezTo>
                    <a:pt x="262434" y="115032"/>
                    <a:pt x="266876" y="118961"/>
                    <a:pt x="268858" y="116974"/>
                  </a:cubicBezTo>
                  <a:cubicBezTo>
                    <a:pt x="269850" y="116003"/>
                    <a:pt x="267867" y="113796"/>
                    <a:pt x="268858" y="112825"/>
                  </a:cubicBezTo>
                  <a:cubicBezTo>
                    <a:pt x="270957" y="110706"/>
                    <a:pt x="279359" y="114900"/>
                    <a:pt x="281462" y="112825"/>
                  </a:cubicBezTo>
                  <a:cubicBezTo>
                    <a:pt x="283441" y="110839"/>
                    <a:pt x="279479" y="106425"/>
                    <a:pt x="281462" y="104483"/>
                  </a:cubicBezTo>
                  <a:cubicBezTo>
                    <a:pt x="282454" y="103467"/>
                    <a:pt x="284410" y="105101"/>
                    <a:pt x="285664" y="104483"/>
                  </a:cubicBezTo>
                  <a:cubicBezTo>
                    <a:pt x="303144" y="95787"/>
                    <a:pt x="281169" y="104792"/>
                    <a:pt x="289865" y="96140"/>
                  </a:cubicBezTo>
                  <a:cubicBezTo>
                    <a:pt x="290852" y="95125"/>
                    <a:pt x="293075" y="97111"/>
                    <a:pt x="294061" y="96140"/>
                  </a:cubicBezTo>
                  <a:cubicBezTo>
                    <a:pt x="295053" y="95125"/>
                    <a:pt x="293075" y="92962"/>
                    <a:pt x="294061" y="91947"/>
                  </a:cubicBezTo>
                  <a:cubicBezTo>
                    <a:pt x="296044" y="90005"/>
                    <a:pt x="300486" y="93933"/>
                    <a:pt x="302464" y="91947"/>
                  </a:cubicBezTo>
                  <a:cubicBezTo>
                    <a:pt x="303456" y="90976"/>
                    <a:pt x="302464" y="89166"/>
                    <a:pt x="302464" y="87798"/>
                  </a:cubicBezTo>
                  <a:cubicBezTo>
                    <a:pt x="303865" y="87798"/>
                    <a:pt x="305679" y="88769"/>
                    <a:pt x="306665" y="87798"/>
                  </a:cubicBezTo>
                  <a:cubicBezTo>
                    <a:pt x="307657" y="86782"/>
                    <a:pt x="305674" y="84620"/>
                    <a:pt x="306665" y="83604"/>
                  </a:cubicBezTo>
                  <a:cubicBezTo>
                    <a:pt x="307968" y="82324"/>
                    <a:pt x="326369" y="84929"/>
                    <a:pt x="327672" y="83604"/>
                  </a:cubicBezTo>
                  <a:cubicBezTo>
                    <a:pt x="328663" y="82633"/>
                    <a:pt x="327672" y="80824"/>
                    <a:pt x="327672" y="79455"/>
                  </a:cubicBezTo>
                  <a:cubicBezTo>
                    <a:pt x="329072" y="79455"/>
                    <a:pt x="330882" y="80426"/>
                    <a:pt x="331873" y="79455"/>
                  </a:cubicBezTo>
                  <a:cubicBezTo>
                    <a:pt x="332865" y="78440"/>
                    <a:pt x="330882" y="76277"/>
                    <a:pt x="331873" y="75262"/>
                  </a:cubicBezTo>
                  <a:cubicBezTo>
                    <a:pt x="332042" y="75085"/>
                    <a:pt x="347135" y="75262"/>
                    <a:pt x="348678" y="75262"/>
                  </a:cubicBezTo>
                  <a:lnTo>
                    <a:pt x="352875" y="75262"/>
                  </a:lnTo>
                  <a:cubicBezTo>
                    <a:pt x="354280" y="75262"/>
                    <a:pt x="356089" y="74291"/>
                    <a:pt x="357081" y="75262"/>
                  </a:cubicBezTo>
                  <a:cubicBezTo>
                    <a:pt x="358068" y="76277"/>
                    <a:pt x="356089" y="78440"/>
                    <a:pt x="357081" y="79455"/>
                  </a:cubicBezTo>
                  <a:cubicBezTo>
                    <a:pt x="358068" y="80426"/>
                    <a:pt x="360291" y="78440"/>
                    <a:pt x="361278" y="79455"/>
                  </a:cubicBezTo>
                  <a:cubicBezTo>
                    <a:pt x="362269" y="80426"/>
                    <a:pt x="361278" y="82236"/>
                    <a:pt x="361278" y="83604"/>
                  </a:cubicBezTo>
                  <a:cubicBezTo>
                    <a:pt x="361278" y="87533"/>
                    <a:pt x="360482" y="102099"/>
                    <a:pt x="361278" y="104483"/>
                  </a:cubicBezTo>
                  <a:cubicBezTo>
                    <a:pt x="361904" y="106336"/>
                    <a:pt x="364594" y="106866"/>
                    <a:pt x="365479" y="108632"/>
                  </a:cubicBezTo>
                  <a:cubicBezTo>
                    <a:pt x="367159" y="111986"/>
                    <a:pt x="363798" y="117813"/>
                    <a:pt x="365479" y="121167"/>
                  </a:cubicBezTo>
                  <a:cubicBezTo>
                    <a:pt x="366364" y="122933"/>
                    <a:pt x="368795" y="123551"/>
                    <a:pt x="369680" y="125317"/>
                  </a:cubicBezTo>
                  <a:cubicBezTo>
                    <a:pt x="370307" y="126553"/>
                    <a:pt x="368693" y="128495"/>
                    <a:pt x="369680" y="129510"/>
                  </a:cubicBezTo>
                  <a:cubicBezTo>
                    <a:pt x="370672" y="130481"/>
                    <a:pt x="372894" y="128495"/>
                    <a:pt x="373881" y="129510"/>
                  </a:cubicBezTo>
                  <a:cubicBezTo>
                    <a:pt x="375984" y="131584"/>
                    <a:pt x="371783" y="139927"/>
                    <a:pt x="373881" y="142001"/>
                  </a:cubicBezTo>
                  <a:cubicBezTo>
                    <a:pt x="374873" y="142973"/>
                    <a:pt x="376829" y="141383"/>
                    <a:pt x="378083" y="142001"/>
                  </a:cubicBezTo>
                  <a:cubicBezTo>
                    <a:pt x="379857" y="142884"/>
                    <a:pt x="380884" y="144782"/>
                    <a:pt x="382284" y="146195"/>
                  </a:cubicBezTo>
                  <a:cubicBezTo>
                    <a:pt x="385085" y="148976"/>
                    <a:pt x="388490" y="151271"/>
                    <a:pt x="390686" y="154537"/>
                  </a:cubicBezTo>
                  <a:cubicBezTo>
                    <a:pt x="391460" y="155685"/>
                    <a:pt x="390060" y="157450"/>
                    <a:pt x="390686" y="158687"/>
                  </a:cubicBezTo>
                  <a:cubicBezTo>
                    <a:pt x="391571" y="160452"/>
                    <a:pt x="393487" y="161467"/>
                    <a:pt x="394888" y="162880"/>
                  </a:cubicBezTo>
                  <a:cubicBezTo>
                    <a:pt x="397689" y="165661"/>
                    <a:pt x="401094" y="167956"/>
                    <a:pt x="403290" y="171222"/>
                  </a:cubicBezTo>
                  <a:cubicBezTo>
                    <a:pt x="404064" y="172370"/>
                    <a:pt x="402299" y="174400"/>
                    <a:pt x="403290" y="175371"/>
                  </a:cubicBezTo>
                  <a:cubicBezTo>
                    <a:pt x="404277" y="176342"/>
                    <a:pt x="406500" y="174400"/>
                    <a:pt x="407492" y="175371"/>
                  </a:cubicBezTo>
                  <a:cubicBezTo>
                    <a:pt x="409470" y="177358"/>
                    <a:pt x="405509" y="181771"/>
                    <a:pt x="407492" y="183714"/>
                  </a:cubicBezTo>
                  <a:cubicBezTo>
                    <a:pt x="408479" y="184685"/>
                    <a:pt x="410702" y="182743"/>
                    <a:pt x="411689" y="183714"/>
                  </a:cubicBezTo>
                  <a:cubicBezTo>
                    <a:pt x="412680" y="184685"/>
                    <a:pt x="410702" y="186892"/>
                    <a:pt x="411689" y="187907"/>
                  </a:cubicBezTo>
                  <a:cubicBezTo>
                    <a:pt x="412680" y="188878"/>
                    <a:pt x="414903" y="186892"/>
                    <a:pt x="415890" y="187907"/>
                  </a:cubicBezTo>
                  <a:cubicBezTo>
                    <a:pt x="416881" y="188878"/>
                    <a:pt x="414903" y="191085"/>
                    <a:pt x="415890" y="192056"/>
                  </a:cubicBezTo>
                  <a:cubicBezTo>
                    <a:pt x="416881" y="193027"/>
                    <a:pt x="419104" y="191085"/>
                    <a:pt x="420091" y="192056"/>
                  </a:cubicBezTo>
                  <a:cubicBezTo>
                    <a:pt x="421105" y="193071"/>
                    <a:pt x="419082" y="207726"/>
                    <a:pt x="420091" y="208741"/>
                  </a:cubicBezTo>
                  <a:cubicBezTo>
                    <a:pt x="421082" y="209712"/>
                    <a:pt x="423305" y="207770"/>
                    <a:pt x="424292" y="208741"/>
                  </a:cubicBezTo>
                  <a:cubicBezTo>
                    <a:pt x="425595" y="210021"/>
                    <a:pt x="422994" y="228295"/>
                    <a:pt x="424292" y="229619"/>
                  </a:cubicBezTo>
                  <a:cubicBezTo>
                    <a:pt x="425284" y="230590"/>
                    <a:pt x="427502" y="228604"/>
                    <a:pt x="428494" y="229619"/>
                  </a:cubicBezTo>
                  <a:cubicBezTo>
                    <a:pt x="429352" y="230458"/>
                    <a:pt x="427662" y="240478"/>
                    <a:pt x="428494" y="242111"/>
                  </a:cubicBezTo>
                  <a:cubicBezTo>
                    <a:pt x="429383" y="243876"/>
                    <a:pt x="431810" y="244539"/>
                    <a:pt x="432695" y="246304"/>
                  </a:cubicBezTo>
                  <a:cubicBezTo>
                    <a:pt x="433837" y="248555"/>
                    <a:pt x="431548" y="261841"/>
                    <a:pt x="432695" y="262989"/>
                  </a:cubicBezTo>
                  <a:cubicBezTo>
                    <a:pt x="433686" y="263960"/>
                    <a:pt x="435905" y="261974"/>
                    <a:pt x="436896" y="262989"/>
                  </a:cubicBezTo>
                  <a:cubicBezTo>
                    <a:pt x="437887" y="263960"/>
                    <a:pt x="435905" y="266167"/>
                    <a:pt x="436896" y="267138"/>
                  </a:cubicBezTo>
                  <a:cubicBezTo>
                    <a:pt x="443058" y="273273"/>
                    <a:pt x="440675" y="259237"/>
                    <a:pt x="441097" y="258796"/>
                  </a:cubicBezTo>
                  <a:cubicBezTo>
                    <a:pt x="442089" y="257824"/>
                    <a:pt x="444307" y="259767"/>
                    <a:pt x="445299" y="258796"/>
                  </a:cubicBezTo>
                  <a:cubicBezTo>
                    <a:pt x="446290" y="257824"/>
                    <a:pt x="444307" y="255618"/>
                    <a:pt x="445299" y="254646"/>
                  </a:cubicBezTo>
                  <a:cubicBezTo>
                    <a:pt x="447277" y="252660"/>
                    <a:pt x="451718" y="256589"/>
                    <a:pt x="453701" y="254646"/>
                  </a:cubicBezTo>
                  <a:cubicBezTo>
                    <a:pt x="454693" y="253631"/>
                    <a:pt x="452710" y="251424"/>
                    <a:pt x="453701" y="250453"/>
                  </a:cubicBezTo>
                  <a:cubicBezTo>
                    <a:pt x="455679" y="248511"/>
                    <a:pt x="460121" y="252439"/>
                    <a:pt x="462104" y="250453"/>
                  </a:cubicBezTo>
                  <a:cubicBezTo>
                    <a:pt x="464082" y="248511"/>
                    <a:pt x="460121" y="244097"/>
                    <a:pt x="462104" y="242111"/>
                  </a:cubicBezTo>
                  <a:cubicBezTo>
                    <a:pt x="462962" y="241272"/>
                    <a:pt x="473040" y="242949"/>
                    <a:pt x="474708" y="242111"/>
                  </a:cubicBezTo>
                  <a:cubicBezTo>
                    <a:pt x="476477" y="241228"/>
                    <a:pt x="477135" y="238800"/>
                    <a:pt x="478904" y="237962"/>
                  </a:cubicBezTo>
                  <a:cubicBezTo>
                    <a:pt x="480158" y="237300"/>
                    <a:pt x="481705" y="237962"/>
                    <a:pt x="483106" y="237962"/>
                  </a:cubicBezTo>
                  <a:cubicBezTo>
                    <a:pt x="485906" y="237962"/>
                    <a:pt x="488854" y="238800"/>
                    <a:pt x="491508" y="237962"/>
                  </a:cubicBezTo>
                  <a:cubicBezTo>
                    <a:pt x="507082" y="232797"/>
                    <a:pt x="486387" y="233768"/>
                    <a:pt x="499911" y="233768"/>
                  </a:cubicBezTo>
                  <a:cubicBezTo>
                    <a:pt x="505086" y="233768"/>
                    <a:pt x="507686" y="234386"/>
                    <a:pt x="512515" y="229619"/>
                  </a:cubicBezTo>
                  <a:cubicBezTo>
                    <a:pt x="513506" y="228604"/>
                    <a:pt x="511523" y="226397"/>
                    <a:pt x="512515" y="225426"/>
                  </a:cubicBezTo>
                  <a:cubicBezTo>
                    <a:pt x="513506" y="224455"/>
                    <a:pt x="515462" y="226044"/>
                    <a:pt x="516716" y="225426"/>
                  </a:cubicBezTo>
                  <a:cubicBezTo>
                    <a:pt x="518485" y="224543"/>
                    <a:pt x="519143" y="222115"/>
                    <a:pt x="520917" y="221277"/>
                  </a:cubicBezTo>
                  <a:cubicBezTo>
                    <a:pt x="523420" y="219997"/>
                    <a:pt x="527337" y="223219"/>
                    <a:pt x="529320" y="221277"/>
                  </a:cubicBezTo>
                  <a:cubicBezTo>
                    <a:pt x="530311" y="220262"/>
                    <a:pt x="528328" y="218054"/>
                    <a:pt x="529320" y="217084"/>
                  </a:cubicBezTo>
                  <a:cubicBezTo>
                    <a:pt x="531298" y="215141"/>
                    <a:pt x="535740" y="219070"/>
                    <a:pt x="537722" y="217084"/>
                  </a:cubicBezTo>
                  <a:cubicBezTo>
                    <a:pt x="538709" y="216112"/>
                    <a:pt x="536731" y="213905"/>
                    <a:pt x="537722" y="212934"/>
                  </a:cubicBezTo>
                  <a:cubicBezTo>
                    <a:pt x="538709" y="211919"/>
                    <a:pt x="540932" y="213905"/>
                    <a:pt x="541919" y="212934"/>
                  </a:cubicBezTo>
                  <a:cubicBezTo>
                    <a:pt x="542911" y="211919"/>
                    <a:pt x="540932" y="209712"/>
                    <a:pt x="541919" y="208741"/>
                  </a:cubicBezTo>
                  <a:cubicBezTo>
                    <a:pt x="542911" y="207770"/>
                    <a:pt x="545133" y="209712"/>
                    <a:pt x="546125" y="208741"/>
                  </a:cubicBezTo>
                  <a:cubicBezTo>
                    <a:pt x="547112" y="207770"/>
                    <a:pt x="545133" y="205563"/>
                    <a:pt x="546125" y="204592"/>
                  </a:cubicBezTo>
                  <a:cubicBezTo>
                    <a:pt x="548103" y="202606"/>
                    <a:pt x="552545" y="206534"/>
                    <a:pt x="554523" y="204592"/>
                  </a:cubicBezTo>
                  <a:cubicBezTo>
                    <a:pt x="555514" y="203577"/>
                    <a:pt x="553536" y="201370"/>
                    <a:pt x="554523" y="200399"/>
                  </a:cubicBezTo>
                  <a:cubicBezTo>
                    <a:pt x="555514" y="199427"/>
                    <a:pt x="557737" y="201370"/>
                    <a:pt x="558724" y="200399"/>
                  </a:cubicBezTo>
                  <a:cubicBezTo>
                    <a:pt x="560707" y="198456"/>
                    <a:pt x="556746" y="194042"/>
                    <a:pt x="558724" y="192056"/>
                  </a:cubicBezTo>
                  <a:cubicBezTo>
                    <a:pt x="559716" y="191085"/>
                    <a:pt x="561934" y="193027"/>
                    <a:pt x="562925" y="192056"/>
                  </a:cubicBezTo>
                  <a:cubicBezTo>
                    <a:pt x="564908" y="190114"/>
                    <a:pt x="560947" y="185700"/>
                    <a:pt x="562925" y="183714"/>
                  </a:cubicBezTo>
                  <a:cubicBezTo>
                    <a:pt x="563917" y="182743"/>
                    <a:pt x="566135" y="184685"/>
                    <a:pt x="567127" y="183714"/>
                  </a:cubicBezTo>
                  <a:cubicBezTo>
                    <a:pt x="569230" y="181639"/>
                    <a:pt x="565028" y="173297"/>
                    <a:pt x="567127" y="171222"/>
                  </a:cubicBezTo>
                  <a:cubicBezTo>
                    <a:pt x="568118" y="170207"/>
                    <a:pt x="570337" y="172193"/>
                    <a:pt x="571328" y="171222"/>
                  </a:cubicBezTo>
                  <a:cubicBezTo>
                    <a:pt x="572320" y="170207"/>
                    <a:pt x="571328" y="168441"/>
                    <a:pt x="571328" y="167029"/>
                  </a:cubicBezTo>
                  <a:lnTo>
                    <a:pt x="571328" y="162880"/>
                  </a:lnTo>
                  <a:lnTo>
                    <a:pt x="571328" y="142001"/>
                  </a:lnTo>
                  <a:lnTo>
                    <a:pt x="571328" y="137853"/>
                  </a:lnTo>
                  <a:cubicBezTo>
                    <a:pt x="571328" y="136440"/>
                    <a:pt x="570701" y="134895"/>
                    <a:pt x="571328" y="133659"/>
                  </a:cubicBezTo>
                  <a:cubicBezTo>
                    <a:pt x="572213" y="131894"/>
                    <a:pt x="574645" y="131276"/>
                    <a:pt x="575529" y="129510"/>
                  </a:cubicBezTo>
                  <a:cubicBezTo>
                    <a:pt x="576783" y="126994"/>
                    <a:pt x="573551" y="123110"/>
                    <a:pt x="575529" y="121167"/>
                  </a:cubicBezTo>
                  <a:cubicBezTo>
                    <a:pt x="576521" y="120152"/>
                    <a:pt x="578739" y="122139"/>
                    <a:pt x="579731" y="121167"/>
                  </a:cubicBezTo>
                  <a:cubicBezTo>
                    <a:pt x="580722" y="120152"/>
                    <a:pt x="578739" y="117945"/>
                    <a:pt x="579731" y="116974"/>
                  </a:cubicBezTo>
                  <a:cubicBezTo>
                    <a:pt x="580722" y="116003"/>
                    <a:pt x="582940" y="117945"/>
                    <a:pt x="583932" y="116974"/>
                  </a:cubicBezTo>
                  <a:cubicBezTo>
                    <a:pt x="584923" y="116003"/>
                    <a:pt x="583305" y="114061"/>
                    <a:pt x="583932" y="112825"/>
                  </a:cubicBezTo>
                  <a:cubicBezTo>
                    <a:pt x="584817" y="111060"/>
                    <a:pt x="586733" y="110044"/>
                    <a:pt x="588133" y="108632"/>
                  </a:cubicBezTo>
                  <a:cubicBezTo>
                    <a:pt x="589534" y="107264"/>
                    <a:pt x="590561" y="105366"/>
                    <a:pt x="592335" y="104483"/>
                  </a:cubicBezTo>
                  <a:cubicBezTo>
                    <a:pt x="593584" y="103865"/>
                    <a:pt x="595544" y="105454"/>
                    <a:pt x="596536" y="104483"/>
                  </a:cubicBezTo>
                  <a:cubicBezTo>
                    <a:pt x="597523" y="103467"/>
                    <a:pt x="595544" y="101260"/>
                    <a:pt x="596536" y="100289"/>
                  </a:cubicBezTo>
                  <a:cubicBezTo>
                    <a:pt x="597523" y="99318"/>
                    <a:pt x="599746" y="101260"/>
                    <a:pt x="600733" y="100289"/>
                  </a:cubicBezTo>
                  <a:cubicBezTo>
                    <a:pt x="601724" y="99318"/>
                    <a:pt x="599746" y="97111"/>
                    <a:pt x="600733" y="96140"/>
                  </a:cubicBezTo>
                  <a:cubicBezTo>
                    <a:pt x="601724" y="95125"/>
                    <a:pt x="603685" y="96758"/>
                    <a:pt x="604934" y="96140"/>
                  </a:cubicBezTo>
                  <a:cubicBezTo>
                    <a:pt x="609420" y="93889"/>
                    <a:pt x="608855" y="90005"/>
                    <a:pt x="613336" y="87798"/>
                  </a:cubicBezTo>
                  <a:cubicBezTo>
                    <a:pt x="615844" y="86518"/>
                    <a:pt x="619761" y="89740"/>
                    <a:pt x="621739" y="87798"/>
                  </a:cubicBezTo>
                  <a:cubicBezTo>
                    <a:pt x="622730" y="86782"/>
                    <a:pt x="620748" y="84576"/>
                    <a:pt x="621739" y="83604"/>
                  </a:cubicBezTo>
                  <a:cubicBezTo>
                    <a:pt x="622730" y="82633"/>
                    <a:pt x="624949" y="84576"/>
                    <a:pt x="625940" y="83604"/>
                  </a:cubicBezTo>
                  <a:cubicBezTo>
                    <a:pt x="627923" y="81662"/>
                    <a:pt x="623962" y="77248"/>
                    <a:pt x="625940" y="75262"/>
                  </a:cubicBezTo>
                  <a:cubicBezTo>
                    <a:pt x="626932" y="74291"/>
                    <a:pt x="629150" y="76277"/>
                    <a:pt x="630141" y="75262"/>
                  </a:cubicBezTo>
                  <a:cubicBezTo>
                    <a:pt x="632120" y="73320"/>
                    <a:pt x="628163" y="68906"/>
                    <a:pt x="630141" y="66920"/>
                  </a:cubicBezTo>
                  <a:cubicBezTo>
                    <a:pt x="631133" y="65948"/>
                    <a:pt x="633352" y="67935"/>
                    <a:pt x="634343" y="66920"/>
                  </a:cubicBezTo>
                  <a:cubicBezTo>
                    <a:pt x="635334" y="65948"/>
                    <a:pt x="633352" y="63742"/>
                    <a:pt x="634343" y="62770"/>
                  </a:cubicBezTo>
                  <a:cubicBezTo>
                    <a:pt x="635334" y="61755"/>
                    <a:pt x="637553" y="63742"/>
                    <a:pt x="638544" y="62770"/>
                  </a:cubicBezTo>
                  <a:cubicBezTo>
                    <a:pt x="640522" y="60784"/>
                    <a:pt x="636566" y="56370"/>
                    <a:pt x="638544" y="54428"/>
                  </a:cubicBezTo>
                  <a:cubicBezTo>
                    <a:pt x="640522" y="52442"/>
                    <a:pt x="644964" y="56370"/>
                    <a:pt x="646946" y="54428"/>
                  </a:cubicBezTo>
                  <a:cubicBezTo>
                    <a:pt x="648925" y="52442"/>
                    <a:pt x="644964" y="48028"/>
                    <a:pt x="646946" y="46086"/>
                  </a:cubicBezTo>
                  <a:cubicBezTo>
                    <a:pt x="647938" y="45070"/>
                    <a:pt x="649747" y="46086"/>
                    <a:pt x="651148" y="46086"/>
                  </a:cubicBezTo>
                  <a:cubicBezTo>
                    <a:pt x="652548" y="46086"/>
                    <a:pt x="654358" y="45070"/>
                    <a:pt x="655349" y="46086"/>
                  </a:cubicBezTo>
                  <a:cubicBezTo>
                    <a:pt x="656336" y="47057"/>
                    <a:pt x="654358" y="49264"/>
                    <a:pt x="655349" y="50235"/>
                  </a:cubicBezTo>
                  <a:cubicBezTo>
                    <a:pt x="656336" y="51250"/>
                    <a:pt x="658559" y="49264"/>
                    <a:pt x="659550" y="50235"/>
                  </a:cubicBezTo>
                  <a:cubicBezTo>
                    <a:pt x="660537" y="51250"/>
                    <a:pt x="658559" y="53413"/>
                    <a:pt x="659550" y="54428"/>
                  </a:cubicBezTo>
                  <a:cubicBezTo>
                    <a:pt x="660537" y="55399"/>
                    <a:pt x="663125" y="53192"/>
                    <a:pt x="663752" y="54428"/>
                  </a:cubicBezTo>
                  <a:cubicBezTo>
                    <a:pt x="665001" y="56900"/>
                    <a:pt x="663071" y="60078"/>
                    <a:pt x="663752" y="62770"/>
                  </a:cubicBezTo>
                  <a:cubicBezTo>
                    <a:pt x="664481" y="65684"/>
                    <a:pt x="668491" y="73452"/>
                    <a:pt x="672150" y="75262"/>
                  </a:cubicBezTo>
                  <a:cubicBezTo>
                    <a:pt x="673403" y="75880"/>
                    <a:pt x="675729" y="74026"/>
                    <a:pt x="676351" y="75262"/>
                  </a:cubicBezTo>
                  <a:cubicBezTo>
                    <a:pt x="677605" y="77778"/>
                    <a:pt x="675466" y="80956"/>
                    <a:pt x="676351" y="83604"/>
                  </a:cubicBezTo>
                  <a:cubicBezTo>
                    <a:pt x="680726" y="96626"/>
                    <a:pt x="679152" y="82236"/>
                    <a:pt x="684754" y="87798"/>
                  </a:cubicBezTo>
                  <a:cubicBezTo>
                    <a:pt x="686737" y="89740"/>
                    <a:pt x="682775" y="94154"/>
                    <a:pt x="684754" y="96140"/>
                  </a:cubicBezTo>
                  <a:cubicBezTo>
                    <a:pt x="685745" y="97111"/>
                    <a:pt x="687963" y="95125"/>
                    <a:pt x="688955" y="96140"/>
                  </a:cubicBezTo>
                  <a:cubicBezTo>
                    <a:pt x="689946" y="97111"/>
                    <a:pt x="687963" y="99318"/>
                    <a:pt x="688955" y="100289"/>
                  </a:cubicBezTo>
                  <a:cubicBezTo>
                    <a:pt x="689946" y="101260"/>
                    <a:pt x="691902" y="99671"/>
                    <a:pt x="693156" y="100289"/>
                  </a:cubicBezTo>
                  <a:cubicBezTo>
                    <a:pt x="694930" y="101172"/>
                    <a:pt x="695588" y="103600"/>
                    <a:pt x="697357" y="104483"/>
                  </a:cubicBezTo>
                  <a:cubicBezTo>
                    <a:pt x="699638" y="105586"/>
                    <a:pt x="713011" y="103335"/>
                    <a:pt x="714163" y="104483"/>
                  </a:cubicBezTo>
                  <a:cubicBezTo>
                    <a:pt x="715154" y="105454"/>
                    <a:pt x="714163" y="107264"/>
                    <a:pt x="714163" y="108632"/>
                  </a:cubicBezTo>
                  <a:cubicBezTo>
                    <a:pt x="715563" y="108632"/>
                    <a:pt x="717373" y="107661"/>
                    <a:pt x="718364" y="108632"/>
                  </a:cubicBezTo>
                  <a:cubicBezTo>
                    <a:pt x="719355" y="109603"/>
                    <a:pt x="717373" y="111810"/>
                    <a:pt x="718364" y="112825"/>
                  </a:cubicBezTo>
                  <a:cubicBezTo>
                    <a:pt x="720342" y="114767"/>
                    <a:pt x="724259" y="111545"/>
                    <a:pt x="726766" y="112825"/>
                  </a:cubicBezTo>
                  <a:cubicBezTo>
                    <a:pt x="735751" y="117283"/>
                    <a:pt x="726180" y="116709"/>
                    <a:pt x="735165" y="121167"/>
                  </a:cubicBezTo>
                  <a:cubicBezTo>
                    <a:pt x="736418" y="121785"/>
                    <a:pt x="738379" y="120152"/>
                    <a:pt x="739366" y="121167"/>
                  </a:cubicBezTo>
                  <a:cubicBezTo>
                    <a:pt x="740357" y="122139"/>
                    <a:pt x="738743" y="124081"/>
                    <a:pt x="739366" y="125317"/>
                  </a:cubicBezTo>
                  <a:cubicBezTo>
                    <a:pt x="740255" y="127082"/>
                    <a:pt x="742682" y="127744"/>
                    <a:pt x="743567" y="129510"/>
                  </a:cubicBezTo>
                  <a:cubicBezTo>
                    <a:pt x="744194" y="130746"/>
                    <a:pt x="742580" y="132688"/>
                    <a:pt x="743567" y="133659"/>
                  </a:cubicBezTo>
                  <a:cubicBezTo>
                    <a:pt x="744558" y="134630"/>
                    <a:pt x="746781" y="132688"/>
                    <a:pt x="747768" y="133659"/>
                  </a:cubicBezTo>
                  <a:cubicBezTo>
                    <a:pt x="748760" y="134630"/>
                    <a:pt x="747141" y="136572"/>
                    <a:pt x="747768" y="137853"/>
                  </a:cubicBezTo>
                  <a:cubicBezTo>
                    <a:pt x="748653" y="139574"/>
                    <a:pt x="751085" y="140236"/>
                    <a:pt x="751970" y="142001"/>
                  </a:cubicBezTo>
                  <a:cubicBezTo>
                    <a:pt x="753223" y="144473"/>
                    <a:pt x="749991" y="148402"/>
                    <a:pt x="751970" y="150344"/>
                  </a:cubicBezTo>
                  <a:cubicBezTo>
                    <a:pt x="752961" y="151315"/>
                    <a:pt x="755179" y="149373"/>
                    <a:pt x="756171" y="150344"/>
                  </a:cubicBezTo>
                  <a:cubicBezTo>
                    <a:pt x="757162" y="151315"/>
                    <a:pt x="755179" y="153522"/>
                    <a:pt x="756171" y="154537"/>
                  </a:cubicBezTo>
                  <a:cubicBezTo>
                    <a:pt x="757162" y="155508"/>
                    <a:pt x="759381" y="153522"/>
                    <a:pt x="760372" y="154537"/>
                  </a:cubicBezTo>
                  <a:cubicBezTo>
                    <a:pt x="761363" y="155508"/>
                    <a:pt x="759381" y="157715"/>
                    <a:pt x="760372" y="158687"/>
                  </a:cubicBezTo>
                  <a:cubicBezTo>
                    <a:pt x="761363" y="159657"/>
                    <a:pt x="763173" y="158687"/>
                    <a:pt x="764574" y="158687"/>
                  </a:cubicBezTo>
                  <a:cubicBezTo>
                    <a:pt x="764574" y="160099"/>
                    <a:pt x="763582" y="161865"/>
                    <a:pt x="764574" y="162880"/>
                  </a:cubicBezTo>
                  <a:cubicBezTo>
                    <a:pt x="765565" y="163851"/>
                    <a:pt x="767783" y="161865"/>
                    <a:pt x="768775" y="162880"/>
                  </a:cubicBezTo>
                  <a:cubicBezTo>
                    <a:pt x="770753" y="164822"/>
                    <a:pt x="766792" y="169236"/>
                    <a:pt x="768775" y="171222"/>
                  </a:cubicBezTo>
                  <a:cubicBezTo>
                    <a:pt x="770753" y="173164"/>
                    <a:pt x="775195" y="169236"/>
                    <a:pt x="777177" y="171222"/>
                  </a:cubicBezTo>
                  <a:cubicBezTo>
                    <a:pt x="778169" y="172193"/>
                    <a:pt x="776186" y="174400"/>
                    <a:pt x="777177" y="175371"/>
                  </a:cubicBezTo>
                  <a:cubicBezTo>
                    <a:pt x="779156" y="177358"/>
                    <a:pt x="783597" y="173429"/>
                    <a:pt x="785580" y="175371"/>
                  </a:cubicBezTo>
                  <a:cubicBezTo>
                    <a:pt x="786571" y="176342"/>
                    <a:pt x="784588" y="178549"/>
                    <a:pt x="785580" y="179565"/>
                  </a:cubicBezTo>
                  <a:cubicBezTo>
                    <a:pt x="786571" y="180536"/>
                    <a:pt x="788790" y="178549"/>
                    <a:pt x="789781" y="179565"/>
                  </a:cubicBezTo>
                  <a:cubicBezTo>
                    <a:pt x="790768" y="180536"/>
                    <a:pt x="788790" y="182743"/>
                    <a:pt x="789781" y="183714"/>
                  </a:cubicBezTo>
                  <a:cubicBezTo>
                    <a:pt x="791759" y="185700"/>
                    <a:pt x="796201" y="181771"/>
                    <a:pt x="798179" y="183714"/>
                  </a:cubicBezTo>
                  <a:cubicBezTo>
                    <a:pt x="799171" y="184685"/>
                    <a:pt x="797192" y="186892"/>
                    <a:pt x="798179" y="187907"/>
                  </a:cubicBezTo>
                  <a:cubicBezTo>
                    <a:pt x="799171" y="188878"/>
                    <a:pt x="800980" y="187907"/>
                    <a:pt x="802380" y="187907"/>
                  </a:cubicBezTo>
                  <a:cubicBezTo>
                    <a:pt x="803399" y="187907"/>
                    <a:pt x="814851" y="188039"/>
                    <a:pt x="814984" y="187907"/>
                  </a:cubicBezTo>
                  <a:cubicBezTo>
                    <a:pt x="815976" y="186892"/>
                    <a:pt x="813993" y="184685"/>
                    <a:pt x="814984" y="183714"/>
                  </a:cubicBezTo>
                  <a:cubicBezTo>
                    <a:pt x="816967" y="181771"/>
                    <a:pt x="821408" y="185700"/>
                    <a:pt x="823387" y="183714"/>
                  </a:cubicBezTo>
                  <a:cubicBezTo>
                    <a:pt x="824378" y="182743"/>
                    <a:pt x="822395" y="180536"/>
                    <a:pt x="823387" y="179565"/>
                  </a:cubicBezTo>
                  <a:cubicBezTo>
                    <a:pt x="825601" y="177358"/>
                    <a:pt x="828820" y="176342"/>
                    <a:pt x="831789" y="175371"/>
                  </a:cubicBezTo>
                  <a:cubicBezTo>
                    <a:pt x="833119" y="174930"/>
                    <a:pt x="834999" y="176342"/>
                    <a:pt x="835991" y="175371"/>
                  </a:cubicBezTo>
                  <a:cubicBezTo>
                    <a:pt x="837969" y="173429"/>
                    <a:pt x="834008" y="169015"/>
                    <a:pt x="835991" y="167029"/>
                  </a:cubicBezTo>
                  <a:cubicBezTo>
                    <a:pt x="838089" y="164954"/>
                    <a:pt x="846492" y="169103"/>
                    <a:pt x="848595" y="167029"/>
                  </a:cubicBezTo>
                  <a:cubicBezTo>
                    <a:pt x="849581" y="166058"/>
                    <a:pt x="847603" y="163851"/>
                    <a:pt x="848595" y="162880"/>
                  </a:cubicBezTo>
                  <a:cubicBezTo>
                    <a:pt x="850693" y="160761"/>
                    <a:pt x="859096" y="164954"/>
                    <a:pt x="861194" y="162880"/>
                  </a:cubicBezTo>
                  <a:cubicBezTo>
                    <a:pt x="863177" y="160893"/>
                    <a:pt x="859216" y="156479"/>
                    <a:pt x="861194" y="154537"/>
                  </a:cubicBezTo>
                  <a:cubicBezTo>
                    <a:pt x="864004" y="151756"/>
                    <a:pt x="866791" y="157318"/>
                    <a:pt x="869596" y="154537"/>
                  </a:cubicBezTo>
                  <a:cubicBezTo>
                    <a:pt x="870588" y="153522"/>
                    <a:pt x="868974" y="151580"/>
                    <a:pt x="869596" y="150344"/>
                  </a:cubicBezTo>
                  <a:cubicBezTo>
                    <a:pt x="870486" y="148578"/>
                    <a:pt x="872913" y="147960"/>
                    <a:pt x="873798" y="146195"/>
                  </a:cubicBezTo>
                  <a:cubicBezTo>
                    <a:pt x="875052" y="143679"/>
                    <a:pt x="872548" y="140324"/>
                    <a:pt x="873798" y="137853"/>
                  </a:cubicBezTo>
                  <a:cubicBezTo>
                    <a:pt x="874687" y="136087"/>
                    <a:pt x="877114" y="135425"/>
                    <a:pt x="877999" y="133659"/>
                  </a:cubicBezTo>
                  <a:cubicBezTo>
                    <a:pt x="878639" y="132379"/>
                    <a:pt x="877999" y="123021"/>
                    <a:pt x="877999" y="121167"/>
                  </a:cubicBezTo>
                  <a:lnTo>
                    <a:pt x="877999" y="91947"/>
                  </a:lnTo>
                  <a:lnTo>
                    <a:pt x="877999" y="87798"/>
                  </a:lnTo>
                  <a:cubicBezTo>
                    <a:pt x="877999" y="86385"/>
                    <a:pt x="877008" y="84620"/>
                    <a:pt x="877999" y="83604"/>
                  </a:cubicBezTo>
                  <a:cubicBezTo>
                    <a:pt x="879982" y="81662"/>
                    <a:pt x="884423" y="85591"/>
                    <a:pt x="886401" y="83604"/>
                  </a:cubicBezTo>
                  <a:cubicBezTo>
                    <a:pt x="895093" y="74997"/>
                    <a:pt x="873118" y="83958"/>
                    <a:pt x="890603" y="75262"/>
                  </a:cubicBezTo>
                  <a:cubicBezTo>
                    <a:pt x="893110" y="74026"/>
                    <a:pt x="896498" y="76498"/>
                    <a:pt x="899005" y="75262"/>
                  </a:cubicBezTo>
                  <a:cubicBezTo>
                    <a:pt x="900775" y="74379"/>
                    <a:pt x="901433" y="71996"/>
                    <a:pt x="903207" y="71113"/>
                  </a:cubicBezTo>
                  <a:cubicBezTo>
                    <a:pt x="905807" y="69789"/>
                    <a:pt x="918767" y="72349"/>
                    <a:pt x="920012" y="71113"/>
                  </a:cubicBezTo>
                  <a:cubicBezTo>
                    <a:pt x="920999" y="70098"/>
                    <a:pt x="919020" y="67935"/>
                    <a:pt x="920012" y="66920"/>
                  </a:cubicBezTo>
                  <a:cubicBezTo>
                    <a:pt x="920999" y="65948"/>
                    <a:pt x="922959" y="67538"/>
                    <a:pt x="924209" y="66920"/>
                  </a:cubicBezTo>
                  <a:cubicBezTo>
                    <a:pt x="925983" y="66037"/>
                    <a:pt x="926641" y="63653"/>
                    <a:pt x="928410" y="62770"/>
                  </a:cubicBezTo>
                  <a:cubicBezTo>
                    <a:pt x="929663" y="62153"/>
                    <a:pt x="931624" y="63742"/>
                    <a:pt x="932611" y="62770"/>
                  </a:cubicBezTo>
                  <a:cubicBezTo>
                    <a:pt x="933602" y="61755"/>
                    <a:pt x="932611" y="59990"/>
                    <a:pt x="932611" y="58577"/>
                  </a:cubicBezTo>
                  <a:lnTo>
                    <a:pt x="932611" y="54428"/>
                  </a:lnTo>
                  <a:cubicBezTo>
                    <a:pt x="932611" y="43305"/>
                    <a:pt x="931211" y="55797"/>
                    <a:pt x="936812" y="50235"/>
                  </a:cubicBezTo>
                  <a:cubicBezTo>
                    <a:pt x="937964" y="49087"/>
                    <a:pt x="935674" y="35845"/>
                    <a:pt x="936812" y="33550"/>
                  </a:cubicBezTo>
                  <a:cubicBezTo>
                    <a:pt x="937697" y="31784"/>
                    <a:pt x="940129" y="31166"/>
                    <a:pt x="941014" y="29401"/>
                  </a:cubicBezTo>
                  <a:cubicBezTo>
                    <a:pt x="942267" y="26885"/>
                    <a:pt x="939035" y="23000"/>
                    <a:pt x="941014" y="21058"/>
                  </a:cubicBezTo>
                  <a:cubicBezTo>
                    <a:pt x="942997" y="19072"/>
                    <a:pt x="947438" y="23000"/>
                    <a:pt x="949416" y="21058"/>
                  </a:cubicBezTo>
                  <a:cubicBezTo>
                    <a:pt x="950408" y="20043"/>
                    <a:pt x="948425" y="17880"/>
                    <a:pt x="949416" y="16865"/>
                  </a:cubicBezTo>
                  <a:cubicBezTo>
                    <a:pt x="950408" y="15894"/>
                    <a:pt x="952626" y="17880"/>
                    <a:pt x="953618" y="16865"/>
                  </a:cubicBezTo>
                  <a:cubicBezTo>
                    <a:pt x="954609" y="15894"/>
                    <a:pt x="952626" y="13687"/>
                    <a:pt x="953618" y="12716"/>
                  </a:cubicBezTo>
                  <a:cubicBezTo>
                    <a:pt x="954609" y="11701"/>
                    <a:pt x="956827" y="13687"/>
                    <a:pt x="957819" y="12716"/>
                  </a:cubicBezTo>
                  <a:cubicBezTo>
                    <a:pt x="958810" y="11701"/>
                    <a:pt x="956827" y="9538"/>
                    <a:pt x="957819" y="8523"/>
                  </a:cubicBezTo>
                  <a:cubicBezTo>
                    <a:pt x="958237" y="8125"/>
                    <a:pt x="970000" y="8125"/>
                    <a:pt x="970423" y="8523"/>
                  </a:cubicBezTo>
                  <a:cubicBezTo>
                    <a:pt x="971414" y="9538"/>
                    <a:pt x="969431" y="11701"/>
                    <a:pt x="970423" y="12716"/>
                  </a:cubicBezTo>
                  <a:cubicBezTo>
                    <a:pt x="972521" y="14791"/>
                    <a:pt x="980923" y="10597"/>
                    <a:pt x="983026" y="12716"/>
                  </a:cubicBezTo>
                  <a:cubicBezTo>
                    <a:pt x="985005" y="14658"/>
                    <a:pt x="981773" y="18542"/>
                    <a:pt x="983026" y="21058"/>
                  </a:cubicBezTo>
                  <a:cubicBezTo>
                    <a:pt x="991767" y="38405"/>
                    <a:pt x="982737" y="16600"/>
                    <a:pt x="991425" y="25208"/>
                  </a:cubicBezTo>
                  <a:cubicBezTo>
                    <a:pt x="992416" y="26223"/>
                    <a:pt x="990980" y="28076"/>
                    <a:pt x="991425" y="29401"/>
                  </a:cubicBezTo>
                  <a:cubicBezTo>
                    <a:pt x="992416" y="32358"/>
                    <a:pt x="994639" y="34786"/>
                    <a:pt x="995626" y="37743"/>
                  </a:cubicBezTo>
                  <a:cubicBezTo>
                    <a:pt x="996515" y="40392"/>
                    <a:pt x="994741" y="43437"/>
                    <a:pt x="995626" y="46086"/>
                  </a:cubicBezTo>
                  <a:cubicBezTo>
                    <a:pt x="996617" y="49043"/>
                    <a:pt x="998840" y="51471"/>
                    <a:pt x="999827" y="54428"/>
                  </a:cubicBezTo>
                  <a:cubicBezTo>
                    <a:pt x="1000712" y="57077"/>
                    <a:pt x="997849" y="60784"/>
                    <a:pt x="999827" y="62770"/>
                  </a:cubicBezTo>
                  <a:cubicBezTo>
                    <a:pt x="1000818" y="63742"/>
                    <a:pt x="1003037" y="61755"/>
                    <a:pt x="1004029" y="62770"/>
                  </a:cubicBezTo>
                  <a:cubicBezTo>
                    <a:pt x="1005020" y="63742"/>
                    <a:pt x="1002628" y="66920"/>
                    <a:pt x="1004029" y="66920"/>
                  </a:cubicBezTo>
                  <a:cubicBezTo>
                    <a:pt x="1012422" y="66920"/>
                    <a:pt x="1005727" y="56900"/>
                    <a:pt x="1008230" y="54428"/>
                  </a:cubicBezTo>
                  <a:cubicBezTo>
                    <a:pt x="1009221" y="53413"/>
                    <a:pt x="1011439" y="55399"/>
                    <a:pt x="1012431" y="54428"/>
                  </a:cubicBezTo>
                  <a:cubicBezTo>
                    <a:pt x="1013422" y="53413"/>
                    <a:pt x="1011439" y="51250"/>
                    <a:pt x="1012431" y="50235"/>
                  </a:cubicBezTo>
                  <a:cubicBezTo>
                    <a:pt x="1023634" y="50235"/>
                    <a:pt x="1011030" y="51647"/>
                    <a:pt x="1016632" y="46086"/>
                  </a:cubicBezTo>
                  <a:cubicBezTo>
                    <a:pt x="1016801" y="45909"/>
                    <a:pt x="1031895" y="46086"/>
                    <a:pt x="1033437" y="46086"/>
                  </a:cubicBezTo>
                  <a:lnTo>
                    <a:pt x="1037639" y="46086"/>
                  </a:lnTo>
                  <a:cubicBezTo>
                    <a:pt x="1039039" y="46086"/>
                    <a:pt x="1040848" y="45070"/>
                    <a:pt x="1041840" y="46086"/>
                  </a:cubicBezTo>
                  <a:cubicBezTo>
                    <a:pt x="1042827" y="47057"/>
                    <a:pt x="1040848" y="49264"/>
                    <a:pt x="1041840" y="50235"/>
                  </a:cubicBezTo>
                  <a:cubicBezTo>
                    <a:pt x="1043938" y="52353"/>
                    <a:pt x="1052341" y="48160"/>
                    <a:pt x="1054439" y="50235"/>
                  </a:cubicBezTo>
                  <a:cubicBezTo>
                    <a:pt x="1055302" y="51118"/>
                    <a:pt x="1053608" y="61093"/>
                    <a:pt x="1054439" y="62770"/>
                  </a:cubicBezTo>
                  <a:cubicBezTo>
                    <a:pt x="1056213" y="66258"/>
                    <a:pt x="1061072" y="67582"/>
                    <a:pt x="1062842" y="71113"/>
                  </a:cubicBezTo>
                  <a:cubicBezTo>
                    <a:pt x="1063984" y="73364"/>
                    <a:pt x="1061695" y="86650"/>
                    <a:pt x="1062842" y="87798"/>
                  </a:cubicBezTo>
                  <a:cubicBezTo>
                    <a:pt x="1063833" y="88769"/>
                    <a:pt x="1066056" y="86782"/>
                    <a:pt x="1067043" y="87798"/>
                  </a:cubicBezTo>
                  <a:cubicBezTo>
                    <a:pt x="1068035" y="88769"/>
                    <a:pt x="1066052" y="90976"/>
                    <a:pt x="1067043" y="91947"/>
                  </a:cubicBezTo>
                  <a:cubicBezTo>
                    <a:pt x="1068035" y="92918"/>
                    <a:pt x="1070253" y="90976"/>
                    <a:pt x="1071244" y="91947"/>
                  </a:cubicBezTo>
                  <a:cubicBezTo>
                    <a:pt x="1072236" y="92918"/>
                    <a:pt x="1070253" y="95125"/>
                    <a:pt x="1071244" y="96140"/>
                  </a:cubicBezTo>
                  <a:cubicBezTo>
                    <a:pt x="1072236" y="97111"/>
                    <a:pt x="1074454" y="95125"/>
                    <a:pt x="1075446" y="96140"/>
                  </a:cubicBezTo>
                  <a:cubicBezTo>
                    <a:pt x="1077428" y="98082"/>
                    <a:pt x="1073467" y="102496"/>
                    <a:pt x="1075446" y="104483"/>
                  </a:cubicBezTo>
                  <a:cubicBezTo>
                    <a:pt x="1076437" y="105454"/>
                    <a:pt x="1078656" y="103467"/>
                    <a:pt x="1079647" y="104483"/>
                  </a:cubicBezTo>
                  <a:cubicBezTo>
                    <a:pt x="1080638" y="105454"/>
                    <a:pt x="1078656" y="107661"/>
                    <a:pt x="1079647" y="108632"/>
                  </a:cubicBezTo>
                  <a:cubicBezTo>
                    <a:pt x="1080656" y="109647"/>
                    <a:pt x="1095439" y="107617"/>
                    <a:pt x="1096452" y="108632"/>
                  </a:cubicBezTo>
                  <a:cubicBezTo>
                    <a:pt x="1097443" y="109603"/>
                    <a:pt x="1095461" y="111810"/>
                    <a:pt x="1096452" y="112825"/>
                  </a:cubicBezTo>
                  <a:cubicBezTo>
                    <a:pt x="1097443" y="113796"/>
                    <a:pt x="1099662" y="111810"/>
                    <a:pt x="1100653" y="112825"/>
                  </a:cubicBezTo>
                  <a:cubicBezTo>
                    <a:pt x="1100844" y="113002"/>
                    <a:pt x="1100653" y="131717"/>
                    <a:pt x="1100653" y="133659"/>
                  </a:cubicBezTo>
                  <a:cubicBezTo>
                    <a:pt x="1100653" y="135072"/>
                    <a:pt x="1099400" y="137235"/>
                    <a:pt x="1100653" y="137853"/>
                  </a:cubicBezTo>
                  <a:cubicBezTo>
                    <a:pt x="1103156" y="139088"/>
                    <a:pt x="1106549" y="136572"/>
                    <a:pt x="1109056" y="137853"/>
                  </a:cubicBezTo>
                  <a:cubicBezTo>
                    <a:pt x="1110305" y="138471"/>
                    <a:pt x="1108429" y="140766"/>
                    <a:pt x="1109056" y="142001"/>
                  </a:cubicBezTo>
                  <a:cubicBezTo>
                    <a:pt x="1109940" y="143767"/>
                    <a:pt x="1112368" y="144429"/>
                    <a:pt x="1113257" y="146195"/>
                  </a:cubicBezTo>
                  <a:cubicBezTo>
                    <a:pt x="1113879" y="147431"/>
                    <a:pt x="1112003" y="149726"/>
                    <a:pt x="1113257" y="150344"/>
                  </a:cubicBezTo>
                  <a:cubicBezTo>
                    <a:pt x="1115760" y="151580"/>
                    <a:pt x="1119152" y="149108"/>
                    <a:pt x="1121655" y="150344"/>
                  </a:cubicBezTo>
                  <a:cubicBezTo>
                    <a:pt x="1122909" y="150962"/>
                    <a:pt x="1120668" y="153522"/>
                    <a:pt x="1121655" y="154537"/>
                  </a:cubicBezTo>
                  <a:cubicBezTo>
                    <a:pt x="1122647" y="155508"/>
                    <a:pt x="1124607" y="153919"/>
                    <a:pt x="1125856" y="154537"/>
                  </a:cubicBezTo>
                  <a:cubicBezTo>
                    <a:pt x="1127630" y="155420"/>
                    <a:pt x="1128288" y="157804"/>
                    <a:pt x="1130058" y="158687"/>
                  </a:cubicBezTo>
                  <a:cubicBezTo>
                    <a:pt x="1131312" y="159305"/>
                    <a:pt x="1132859" y="158687"/>
                    <a:pt x="1134259" y="158687"/>
                  </a:cubicBezTo>
                  <a:cubicBezTo>
                    <a:pt x="1135660" y="160099"/>
                    <a:pt x="1136691" y="161997"/>
                    <a:pt x="1138460" y="162880"/>
                  </a:cubicBezTo>
                  <a:cubicBezTo>
                    <a:pt x="1139714" y="163498"/>
                    <a:pt x="1141670" y="161865"/>
                    <a:pt x="1142662" y="162880"/>
                  </a:cubicBezTo>
                  <a:cubicBezTo>
                    <a:pt x="1143653" y="163851"/>
                    <a:pt x="1141670" y="166058"/>
                    <a:pt x="1142662" y="167029"/>
                  </a:cubicBezTo>
                  <a:cubicBezTo>
                    <a:pt x="1143671" y="168044"/>
                    <a:pt x="1158453" y="166013"/>
                    <a:pt x="1159467" y="167029"/>
                  </a:cubicBezTo>
                  <a:cubicBezTo>
                    <a:pt x="1160458" y="168000"/>
                    <a:pt x="1159467" y="169810"/>
                    <a:pt x="1159467" y="171222"/>
                  </a:cubicBezTo>
                  <a:lnTo>
                    <a:pt x="1159467" y="196249"/>
                  </a:lnTo>
                  <a:cubicBezTo>
                    <a:pt x="1159467" y="197618"/>
                    <a:pt x="1158475" y="199427"/>
                    <a:pt x="1159467" y="200399"/>
                  </a:cubicBezTo>
                  <a:cubicBezTo>
                    <a:pt x="1160458" y="201370"/>
                    <a:pt x="1162677" y="199427"/>
                    <a:pt x="1163668" y="200399"/>
                  </a:cubicBezTo>
                  <a:cubicBezTo>
                    <a:pt x="1164660" y="201370"/>
                    <a:pt x="1162677" y="203577"/>
                    <a:pt x="1163668" y="204592"/>
                  </a:cubicBezTo>
                  <a:cubicBezTo>
                    <a:pt x="1166473" y="207373"/>
                    <a:pt x="1169265" y="201811"/>
                    <a:pt x="1172071" y="204592"/>
                  </a:cubicBezTo>
                  <a:cubicBezTo>
                    <a:pt x="1173057" y="205563"/>
                    <a:pt x="1171079" y="207770"/>
                    <a:pt x="1172071" y="208741"/>
                  </a:cubicBezTo>
                  <a:cubicBezTo>
                    <a:pt x="1173057" y="209712"/>
                    <a:pt x="1175280" y="207770"/>
                    <a:pt x="1176272" y="208741"/>
                  </a:cubicBezTo>
                  <a:cubicBezTo>
                    <a:pt x="1178250" y="210727"/>
                    <a:pt x="1174289" y="215141"/>
                    <a:pt x="1176272" y="217084"/>
                  </a:cubicBezTo>
                  <a:cubicBezTo>
                    <a:pt x="1177259" y="218054"/>
                    <a:pt x="1179482" y="216112"/>
                    <a:pt x="1180473" y="217084"/>
                  </a:cubicBezTo>
                  <a:cubicBezTo>
                    <a:pt x="1181460" y="218054"/>
                    <a:pt x="1179482" y="220262"/>
                    <a:pt x="1180473" y="221277"/>
                  </a:cubicBezTo>
                  <a:cubicBezTo>
                    <a:pt x="1191672" y="221277"/>
                    <a:pt x="1179073" y="219864"/>
                    <a:pt x="1184670" y="225426"/>
                  </a:cubicBezTo>
                  <a:cubicBezTo>
                    <a:pt x="1185661" y="226397"/>
                    <a:pt x="1187884" y="224455"/>
                    <a:pt x="1188871" y="225426"/>
                  </a:cubicBezTo>
                  <a:cubicBezTo>
                    <a:pt x="1189863" y="226397"/>
                    <a:pt x="1187884" y="228604"/>
                    <a:pt x="1188871" y="229619"/>
                  </a:cubicBezTo>
                  <a:cubicBezTo>
                    <a:pt x="1189863" y="230590"/>
                    <a:pt x="1192086" y="228604"/>
                    <a:pt x="1193073" y="229619"/>
                  </a:cubicBezTo>
                  <a:cubicBezTo>
                    <a:pt x="1194064" y="230590"/>
                    <a:pt x="1193073" y="232400"/>
                    <a:pt x="1193073" y="233768"/>
                  </a:cubicBezTo>
                  <a:lnTo>
                    <a:pt x="1193073" y="237962"/>
                  </a:lnTo>
                  <a:lnTo>
                    <a:pt x="1193073" y="288016"/>
                  </a:lnTo>
                  <a:cubicBezTo>
                    <a:pt x="1193073" y="288987"/>
                    <a:pt x="1192939" y="300375"/>
                    <a:pt x="1193073" y="300508"/>
                  </a:cubicBezTo>
                  <a:cubicBezTo>
                    <a:pt x="1194064" y="301479"/>
                    <a:pt x="1195873" y="300508"/>
                    <a:pt x="1197274" y="300508"/>
                  </a:cubicBezTo>
                  <a:cubicBezTo>
                    <a:pt x="1200199" y="300508"/>
                    <a:pt x="1216760" y="299758"/>
                    <a:pt x="1218280" y="300508"/>
                  </a:cubicBezTo>
                  <a:cubicBezTo>
                    <a:pt x="1220049" y="301390"/>
                    <a:pt x="1220707" y="303818"/>
                    <a:pt x="1222481" y="304701"/>
                  </a:cubicBezTo>
                  <a:cubicBezTo>
                    <a:pt x="1224149" y="305496"/>
                    <a:pt x="1234227" y="303818"/>
                    <a:pt x="1235085" y="304701"/>
                  </a:cubicBezTo>
                  <a:cubicBezTo>
                    <a:pt x="1236077" y="305672"/>
                    <a:pt x="1234094" y="307879"/>
                    <a:pt x="1235085" y="308850"/>
                  </a:cubicBezTo>
                  <a:cubicBezTo>
                    <a:pt x="1236077" y="309821"/>
                    <a:pt x="1237886" y="308850"/>
                    <a:pt x="1239286" y="308850"/>
                  </a:cubicBezTo>
                  <a:cubicBezTo>
                    <a:pt x="1242265" y="308850"/>
                    <a:pt x="1263405" y="308321"/>
                    <a:pt x="1264490" y="308850"/>
                  </a:cubicBezTo>
                  <a:cubicBezTo>
                    <a:pt x="1266264" y="309733"/>
                    <a:pt x="1266922" y="312161"/>
                    <a:pt x="1268691" y="313043"/>
                  </a:cubicBezTo>
                  <a:cubicBezTo>
                    <a:pt x="1269776" y="313573"/>
                    <a:pt x="1290920" y="313043"/>
                    <a:pt x="1293899" y="313043"/>
                  </a:cubicBezTo>
                  <a:cubicBezTo>
                    <a:pt x="1296820" y="313043"/>
                    <a:pt x="1313385" y="313794"/>
                    <a:pt x="1314905" y="313043"/>
                  </a:cubicBezTo>
                  <a:cubicBezTo>
                    <a:pt x="1316674" y="312161"/>
                    <a:pt x="1317332" y="309733"/>
                    <a:pt x="1319106" y="308850"/>
                  </a:cubicBezTo>
                  <a:cubicBezTo>
                    <a:pt x="1321832" y="307482"/>
                    <a:pt x="1337445" y="310175"/>
                    <a:pt x="1340108" y="308850"/>
                  </a:cubicBezTo>
                  <a:cubicBezTo>
                    <a:pt x="1341882" y="307967"/>
                    <a:pt x="1342540" y="305540"/>
                    <a:pt x="1344310" y="304701"/>
                  </a:cubicBezTo>
                  <a:cubicBezTo>
                    <a:pt x="1345563" y="304039"/>
                    <a:pt x="1347519" y="305672"/>
                    <a:pt x="1348511" y="304701"/>
                  </a:cubicBezTo>
                  <a:cubicBezTo>
                    <a:pt x="1350489" y="302715"/>
                    <a:pt x="1347257" y="298830"/>
                    <a:pt x="1348511" y="296359"/>
                  </a:cubicBezTo>
                  <a:cubicBezTo>
                    <a:pt x="1349395" y="294593"/>
                    <a:pt x="1351827" y="293931"/>
                    <a:pt x="1352712" y="292165"/>
                  </a:cubicBezTo>
                  <a:cubicBezTo>
                    <a:pt x="1353966" y="289693"/>
                    <a:pt x="1350734" y="285809"/>
                    <a:pt x="1352712" y="283823"/>
                  </a:cubicBezTo>
                  <a:cubicBezTo>
                    <a:pt x="1353703" y="282852"/>
                    <a:pt x="1355922" y="284794"/>
                    <a:pt x="1356914" y="283823"/>
                  </a:cubicBezTo>
                  <a:cubicBezTo>
                    <a:pt x="1359012" y="281748"/>
                    <a:pt x="1354811" y="273406"/>
                    <a:pt x="1356914" y="271331"/>
                  </a:cubicBezTo>
                  <a:cubicBezTo>
                    <a:pt x="1357905" y="270316"/>
                    <a:pt x="1360123" y="272302"/>
                    <a:pt x="1361115" y="271331"/>
                  </a:cubicBezTo>
                  <a:cubicBezTo>
                    <a:pt x="1362106" y="270316"/>
                    <a:pt x="1361115" y="268551"/>
                    <a:pt x="1361115" y="267138"/>
                  </a:cubicBezTo>
                  <a:cubicBezTo>
                    <a:pt x="1361115" y="264225"/>
                    <a:pt x="1360355" y="247805"/>
                    <a:pt x="1361115" y="246304"/>
                  </a:cubicBezTo>
                  <a:cubicBezTo>
                    <a:pt x="1361999" y="244539"/>
                    <a:pt x="1364431" y="243876"/>
                    <a:pt x="1365316" y="242111"/>
                  </a:cubicBezTo>
                  <a:cubicBezTo>
                    <a:pt x="1365943" y="240875"/>
                    <a:pt x="1364324" y="238933"/>
                    <a:pt x="1365316" y="237962"/>
                  </a:cubicBezTo>
                  <a:cubicBezTo>
                    <a:pt x="1366307" y="236946"/>
                    <a:pt x="1368890" y="239198"/>
                    <a:pt x="1369517" y="237962"/>
                  </a:cubicBezTo>
                  <a:cubicBezTo>
                    <a:pt x="1376173" y="224720"/>
                    <a:pt x="1360821" y="234077"/>
                    <a:pt x="1373719" y="221277"/>
                  </a:cubicBezTo>
                  <a:cubicBezTo>
                    <a:pt x="1374706" y="220262"/>
                    <a:pt x="1376928" y="222248"/>
                    <a:pt x="1377920" y="221277"/>
                  </a:cubicBezTo>
                  <a:cubicBezTo>
                    <a:pt x="1379209" y="219997"/>
                    <a:pt x="1377137" y="207681"/>
                    <a:pt x="1377920" y="204592"/>
                  </a:cubicBezTo>
                  <a:cubicBezTo>
                    <a:pt x="1382988" y="184420"/>
                    <a:pt x="1379916" y="204813"/>
                    <a:pt x="1386318" y="192056"/>
                  </a:cubicBezTo>
                  <a:cubicBezTo>
                    <a:pt x="1387572" y="189584"/>
                    <a:pt x="1385068" y="186230"/>
                    <a:pt x="1386318" y="183714"/>
                  </a:cubicBezTo>
                  <a:cubicBezTo>
                    <a:pt x="1388092" y="180183"/>
                    <a:pt x="1392951" y="178902"/>
                    <a:pt x="1394720" y="175371"/>
                  </a:cubicBezTo>
                  <a:cubicBezTo>
                    <a:pt x="1395361" y="174091"/>
                    <a:pt x="1394720" y="161555"/>
                    <a:pt x="1394720" y="158687"/>
                  </a:cubicBezTo>
                  <a:lnTo>
                    <a:pt x="1394720" y="116974"/>
                  </a:lnTo>
                  <a:lnTo>
                    <a:pt x="1394720" y="112825"/>
                  </a:lnTo>
                  <a:cubicBezTo>
                    <a:pt x="1394720" y="111412"/>
                    <a:pt x="1393733" y="109647"/>
                    <a:pt x="1394720" y="108632"/>
                  </a:cubicBezTo>
                  <a:cubicBezTo>
                    <a:pt x="1395712" y="107661"/>
                    <a:pt x="1397672" y="109250"/>
                    <a:pt x="1398922" y="108632"/>
                  </a:cubicBezTo>
                  <a:cubicBezTo>
                    <a:pt x="1400695" y="107749"/>
                    <a:pt x="1401354" y="105366"/>
                    <a:pt x="1403123" y="104483"/>
                  </a:cubicBezTo>
                  <a:cubicBezTo>
                    <a:pt x="1404377" y="103865"/>
                    <a:pt x="1405995" y="104924"/>
                    <a:pt x="1407324" y="104483"/>
                  </a:cubicBezTo>
                  <a:cubicBezTo>
                    <a:pt x="1410294" y="103467"/>
                    <a:pt x="1412757" y="101305"/>
                    <a:pt x="1415727" y="100289"/>
                  </a:cubicBezTo>
                  <a:cubicBezTo>
                    <a:pt x="1418385" y="99407"/>
                    <a:pt x="1422147" y="102275"/>
                    <a:pt x="1424129" y="100289"/>
                  </a:cubicBezTo>
                  <a:cubicBezTo>
                    <a:pt x="1425121" y="99318"/>
                    <a:pt x="1422729" y="96140"/>
                    <a:pt x="1424129" y="96140"/>
                  </a:cubicBezTo>
                  <a:cubicBezTo>
                    <a:pt x="1426930" y="96140"/>
                    <a:pt x="1422147" y="102496"/>
                    <a:pt x="1424129" y="104483"/>
                  </a:cubicBezTo>
                  <a:cubicBezTo>
                    <a:pt x="1425121" y="105454"/>
                    <a:pt x="1427339" y="103467"/>
                    <a:pt x="1428331" y="104483"/>
                  </a:cubicBezTo>
                  <a:cubicBezTo>
                    <a:pt x="1430309" y="106425"/>
                    <a:pt x="1426348" y="110839"/>
                    <a:pt x="1428331" y="112825"/>
                  </a:cubicBezTo>
                  <a:cubicBezTo>
                    <a:pt x="1429322" y="113796"/>
                    <a:pt x="1431540" y="111810"/>
                    <a:pt x="1432532" y="112825"/>
                  </a:cubicBezTo>
                  <a:cubicBezTo>
                    <a:pt x="1434510" y="114767"/>
                    <a:pt x="1430549" y="119181"/>
                    <a:pt x="1432532" y="121167"/>
                  </a:cubicBezTo>
                  <a:cubicBezTo>
                    <a:pt x="1433523" y="122139"/>
                    <a:pt x="1435742" y="120152"/>
                    <a:pt x="1436733" y="121167"/>
                  </a:cubicBezTo>
                  <a:cubicBezTo>
                    <a:pt x="1437743" y="122139"/>
                    <a:pt x="1435720" y="136837"/>
                    <a:pt x="1436733" y="137853"/>
                  </a:cubicBezTo>
                  <a:cubicBezTo>
                    <a:pt x="1437720" y="138823"/>
                    <a:pt x="1439943" y="136837"/>
                    <a:pt x="1440935" y="137853"/>
                  </a:cubicBezTo>
                  <a:cubicBezTo>
                    <a:pt x="1442081" y="138956"/>
                    <a:pt x="1439792" y="152242"/>
                    <a:pt x="1440935" y="154537"/>
                  </a:cubicBezTo>
                  <a:cubicBezTo>
                    <a:pt x="1441819" y="156259"/>
                    <a:pt x="1444246" y="156921"/>
                    <a:pt x="1445136" y="158687"/>
                  </a:cubicBezTo>
                  <a:cubicBezTo>
                    <a:pt x="1446385" y="161158"/>
                    <a:pt x="1444246" y="164381"/>
                    <a:pt x="1445136" y="167029"/>
                  </a:cubicBezTo>
                  <a:cubicBezTo>
                    <a:pt x="1446123" y="169986"/>
                    <a:pt x="1448346" y="172414"/>
                    <a:pt x="1449333" y="175371"/>
                  </a:cubicBezTo>
                  <a:cubicBezTo>
                    <a:pt x="1450222" y="178020"/>
                    <a:pt x="1447354" y="181771"/>
                    <a:pt x="1449333" y="183714"/>
                  </a:cubicBezTo>
                  <a:cubicBezTo>
                    <a:pt x="1450324" y="184685"/>
                    <a:pt x="1452547" y="182743"/>
                    <a:pt x="1453534" y="183714"/>
                  </a:cubicBezTo>
                  <a:cubicBezTo>
                    <a:pt x="1454548" y="184729"/>
                    <a:pt x="1452525" y="199383"/>
                    <a:pt x="1453534" y="200399"/>
                  </a:cubicBezTo>
                  <a:cubicBezTo>
                    <a:pt x="1455637" y="202473"/>
                    <a:pt x="1464039" y="198324"/>
                    <a:pt x="1466138" y="200399"/>
                  </a:cubicBezTo>
                  <a:cubicBezTo>
                    <a:pt x="1467129" y="201370"/>
                    <a:pt x="1465146" y="203577"/>
                    <a:pt x="1466138" y="204592"/>
                  </a:cubicBezTo>
                  <a:cubicBezTo>
                    <a:pt x="1467129" y="205563"/>
                    <a:pt x="1469348" y="203577"/>
                    <a:pt x="1470339" y="204592"/>
                  </a:cubicBezTo>
                  <a:cubicBezTo>
                    <a:pt x="1471330" y="205563"/>
                    <a:pt x="1470339" y="207373"/>
                    <a:pt x="1470339" y="208741"/>
                  </a:cubicBezTo>
                  <a:cubicBezTo>
                    <a:pt x="1471739" y="208741"/>
                    <a:pt x="1473549" y="207770"/>
                    <a:pt x="1474540" y="208741"/>
                  </a:cubicBezTo>
                  <a:cubicBezTo>
                    <a:pt x="1476519" y="210727"/>
                    <a:pt x="1472562" y="215141"/>
                    <a:pt x="1474540" y="217084"/>
                  </a:cubicBezTo>
                  <a:cubicBezTo>
                    <a:pt x="1475532" y="218054"/>
                    <a:pt x="1477750" y="216112"/>
                    <a:pt x="1478741" y="217084"/>
                  </a:cubicBezTo>
                  <a:cubicBezTo>
                    <a:pt x="1479640" y="217966"/>
                    <a:pt x="1477968" y="231473"/>
                    <a:pt x="1478741" y="233768"/>
                  </a:cubicBezTo>
                  <a:cubicBezTo>
                    <a:pt x="1479733" y="236726"/>
                    <a:pt x="1481542" y="239330"/>
                    <a:pt x="1482943" y="242111"/>
                  </a:cubicBezTo>
                  <a:cubicBezTo>
                    <a:pt x="1486677" y="249526"/>
                    <a:pt x="1489616" y="254382"/>
                    <a:pt x="1491345" y="262989"/>
                  </a:cubicBezTo>
                  <a:cubicBezTo>
                    <a:pt x="1491892" y="265681"/>
                    <a:pt x="1490665" y="268595"/>
                    <a:pt x="1491345" y="271331"/>
                  </a:cubicBezTo>
                  <a:cubicBezTo>
                    <a:pt x="1492105" y="274333"/>
                    <a:pt x="1494146" y="276893"/>
                    <a:pt x="1495546" y="279674"/>
                  </a:cubicBezTo>
                  <a:cubicBezTo>
                    <a:pt x="1496947" y="282454"/>
                    <a:pt x="1498347" y="285191"/>
                    <a:pt x="1499748" y="288016"/>
                  </a:cubicBezTo>
                  <a:cubicBezTo>
                    <a:pt x="1501451" y="291371"/>
                    <a:pt x="1503869" y="298389"/>
                    <a:pt x="1508146" y="300508"/>
                  </a:cubicBezTo>
                  <a:cubicBezTo>
                    <a:pt x="1513072" y="302936"/>
                    <a:pt x="1513134" y="298036"/>
                    <a:pt x="1516549" y="296314"/>
                  </a:cubicBezTo>
                  <a:cubicBezTo>
                    <a:pt x="1519056" y="295079"/>
                    <a:pt x="1522448" y="297594"/>
                    <a:pt x="1524951" y="296314"/>
                  </a:cubicBezTo>
                  <a:cubicBezTo>
                    <a:pt x="1526725" y="295476"/>
                    <a:pt x="1527383" y="293048"/>
                    <a:pt x="1529152" y="292165"/>
                  </a:cubicBezTo>
                  <a:cubicBezTo>
                    <a:pt x="1530406" y="291547"/>
                    <a:pt x="1532362" y="293136"/>
                    <a:pt x="1533354" y="292165"/>
                  </a:cubicBezTo>
                  <a:cubicBezTo>
                    <a:pt x="1534345" y="291194"/>
                    <a:pt x="1532362" y="288987"/>
                    <a:pt x="1533354" y="287972"/>
                  </a:cubicBezTo>
                  <a:cubicBezTo>
                    <a:pt x="1534345" y="287001"/>
                    <a:pt x="1536155" y="287972"/>
                    <a:pt x="1537555" y="287972"/>
                  </a:cubicBezTo>
                  <a:cubicBezTo>
                    <a:pt x="1537555" y="286604"/>
                    <a:pt x="1536563" y="284794"/>
                    <a:pt x="1537555" y="283823"/>
                  </a:cubicBezTo>
                  <a:cubicBezTo>
                    <a:pt x="1539538" y="281836"/>
                    <a:pt x="1543450" y="285059"/>
                    <a:pt x="1545958" y="283823"/>
                  </a:cubicBezTo>
                  <a:cubicBezTo>
                    <a:pt x="1563438" y="275127"/>
                    <a:pt x="1541467" y="284132"/>
                    <a:pt x="1550159" y="275480"/>
                  </a:cubicBezTo>
                  <a:cubicBezTo>
                    <a:pt x="1551150" y="274509"/>
                    <a:pt x="1553106" y="276098"/>
                    <a:pt x="1554360" y="275480"/>
                  </a:cubicBezTo>
                  <a:cubicBezTo>
                    <a:pt x="1556129" y="274598"/>
                    <a:pt x="1556787" y="272170"/>
                    <a:pt x="1558561" y="271331"/>
                  </a:cubicBezTo>
                  <a:cubicBezTo>
                    <a:pt x="1559811" y="270669"/>
                    <a:pt x="1561771" y="272302"/>
                    <a:pt x="1562763" y="271331"/>
                  </a:cubicBezTo>
                  <a:cubicBezTo>
                    <a:pt x="1563750" y="270316"/>
                    <a:pt x="1561771" y="268109"/>
                    <a:pt x="1562763" y="267138"/>
                  </a:cubicBezTo>
                  <a:cubicBezTo>
                    <a:pt x="1563621" y="266299"/>
                    <a:pt x="1573699" y="267977"/>
                    <a:pt x="1575362" y="267138"/>
                  </a:cubicBezTo>
                  <a:cubicBezTo>
                    <a:pt x="1592847" y="258442"/>
                    <a:pt x="1570872" y="267447"/>
                    <a:pt x="1579563" y="258796"/>
                  </a:cubicBezTo>
                  <a:cubicBezTo>
                    <a:pt x="1580555" y="257824"/>
                    <a:pt x="1582778" y="259767"/>
                    <a:pt x="1583765" y="258796"/>
                  </a:cubicBezTo>
                  <a:cubicBezTo>
                    <a:pt x="1584756" y="257824"/>
                    <a:pt x="1582773" y="255618"/>
                    <a:pt x="1583765" y="254646"/>
                  </a:cubicBezTo>
                  <a:cubicBezTo>
                    <a:pt x="1584756" y="253631"/>
                    <a:pt x="1586712" y="255264"/>
                    <a:pt x="1587966" y="254646"/>
                  </a:cubicBezTo>
                  <a:cubicBezTo>
                    <a:pt x="1589740" y="253764"/>
                    <a:pt x="1590398" y="251336"/>
                    <a:pt x="1592167" y="250453"/>
                  </a:cubicBezTo>
                  <a:cubicBezTo>
                    <a:pt x="1595528" y="248776"/>
                    <a:pt x="1601410" y="252130"/>
                    <a:pt x="1604771" y="250453"/>
                  </a:cubicBezTo>
                  <a:cubicBezTo>
                    <a:pt x="1606540" y="249570"/>
                    <a:pt x="1607198" y="247143"/>
                    <a:pt x="1608972" y="246304"/>
                  </a:cubicBezTo>
                  <a:cubicBezTo>
                    <a:pt x="1610839" y="245377"/>
                    <a:pt x="1623852" y="246922"/>
                    <a:pt x="1625777" y="246304"/>
                  </a:cubicBezTo>
                  <a:cubicBezTo>
                    <a:pt x="1627653" y="245642"/>
                    <a:pt x="1628054" y="242596"/>
                    <a:pt x="1629974" y="242111"/>
                  </a:cubicBezTo>
                  <a:cubicBezTo>
                    <a:pt x="1632997" y="241360"/>
                    <a:pt x="1650549" y="242111"/>
                    <a:pt x="1655182" y="242111"/>
                  </a:cubicBezTo>
                  <a:cubicBezTo>
                    <a:pt x="1656725" y="242111"/>
                    <a:pt x="1671818" y="242287"/>
                    <a:pt x="1671987" y="242111"/>
                  </a:cubicBezTo>
                  <a:cubicBezTo>
                    <a:pt x="1672978" y="241140"/>
                    <a:pt x="1672978" y="238933"/>
                    <a:pt x="1671987" y="237962"/>
                  </a:cubicBezTo>
                  <a:cubicBezTo>
                    <a:pt x="1670995" y="236946"/>
                    <a:pt x="1668413" y="239198"/>
                    <a:pt x="1667786" y="237962"/>
                  </a:cubicBezTo>
                  <a:cubicBezTo>
                    <a:pt x="1665905" y="234210"/>
                    <a:pt x="1667786" y="229619"/>
                    <a:pt x="1667786" y="225426"/>
                  </a:cubicBezTo>
                  <a:lnTo>
                    <a:pt x="1667786" y="217084"/>
                  </a:lnTo>
                  <a:cubicBezTo>
                    <a:pt x="1667786" y="215715"/>
                    <a:pt x="1668413" y="214170"/>
                    <a:pt x="1667786" y="212934"/>
                  </a:cubicBezTo>
                  <a:cubicBezTo>
                    <a:pt x="1657867" y="193204"/>
                    <a:pt x="1669995" y="238359"/>
                    <a:pt x="1659383" y="196249"/>
                  </a:cubicBezTo>
                  <a:cubicBezTo>
                    <a:pt x="1658703" y="193513"/>
                    <a:pt x="1659383" y="190688"/>
                    <a:pt x="1659383" y="187907"/>
                  </a:cubicBezTo>
                  <a:lnTo>
                    <a:pt x="1659383" y="171222"/>
                  </a:lnTo>
                  <a:lnTo>
                    <a:pt x="1659383" y="121167"/>
                  </a:lnTo>
                  <a:lnTo>
                    <a:pt x="1659383" y="100289"/>
                  </a:lnTo>
                  <a:cubicBezTo>
                    <a:pt x="1659383" y="98921"/>
                    <a:pt x="1658392" y="97111"/>
                    <a:pt x="1659383" y="96140"/>
                  </a:cubicBezTo>
                  <a:cubicBezTo>
                    <a:pt x="1660375" y="95125"/>
                    <a:pt x="1662184" y="96140"/>
                    <a:pt x="1663584" y="96140"/>
                  </a:cubicBezTo>
                  <a:cubicBezTo>
                    <a:pt x="1664985" y="96140"/>
                    <a:pt x="1666794" y="95125"/>
                    <a:pt x="1667786" y="96140"/>
                  </a:cubicBezTo>
                  <a:cubicBezTo>
                    <a:pt x="1668777" y="97111"/>
                    <a:pt x="1666794" y="99318"/>
                    <a:pt x="1667786" y="100289"/>
                  </a:cubicBezTo>
                  <a:cubicBezTo>
                    <a:pt x="1668777" y="101260"/>
                    <a:pt x="1670995" y="99318"/>
                    <a:pt x="1671987" y="100289"/>
                  </a:cubicBezTo>
                  <a:cubicBezTo>
                    <a:pt x="1672978" y="101260"/>
                    <a:pt x="1670995" y="103467"/>
                    <a:pt x="1671987" y="104483"/>
                  </a:cubicBezTo>
                  <a:cubicBezTo>
                    <a:pt x="1672978" y="105454"/>
                    <a:pt x="1675197" y="103467"/>
                    <a:pt x="1676188" y="104483"/>
                  </a:cubicBezTo>
                  <a:cubicBezTo>
                    <a:pt x="1678167" y="106425"/>
                    <a:pt x="1674205" y="110839"/>
                    <a:pt x="1676188" y="112825"/>
                  </a:cubicBezTo>
                  <a:cubicBezTo>
                    <a:pt x="1677180" y="113796"/>
                    <a:pt x="1679398" y="111810"/>
                    <a:pt x="1680389" y="112825"/>
                  </a:cubicBezTo>
                  <a:cubicBezTo>
                    <a:pt x="1681381" y="113796"/>
                    <a:pt x="1680389" y="115606"/>
                    <a:pt x="1680389" y="116974"/>
                  </a:cubicBezTo>
                  <a:lnTo>
                    <a:pt x="1680389" y="121167"/>
                  </a:lnTo>
                  <a:lnTo>
                    <a:pt x="1680389" y="125317"/>
                  </a:lnTo>
                  <a:cubicBezTo>
                    <a:pt x="1680389" y="126729"/>
                    <a:pt x="1679398" y="128495"/>
                    <a:pt x="1680389" y="129510"/>
                  </a:cubicBezTo>
                  <a:cubicBezTo>
                    <a:pt x="1681381" y="130481"/>
                    <a:pt x="1683599" y="128495"/>
                    <a:pt x="1684591" y="129510"/>
                  </a:cubicBezTo>
                  <a:cubicBezTo>
                    <a:pt x="1685578" y="130481"/>
                    <a:pt x="1684591" y="132291"/>
                    <a:pt x="1684591" y="133659"/>
                  </a:cubicBezTo>
                  <a:lnTo>
                    <a:pt x="1684591" y="137853"/>
                  </a:lnTo>
                  <a:lnTo>
                    <a:pt x="1684591" y="175371"/>
                  </a:lnTo>
                  <a:cubicBezTo>
                    <a:pt x="1684591" y="176386"/>
                    <a:pt x="1684457" y="187775"/>
                    <a:pt x="1684591" y="187907"/>
                  </a:cubicBezTo>
                  <a:cubicBezTo>
                    <a:pt x="1685578" y="188878"/>
                    <a:pt x="1687801" y="186892"/>
                    <a:pt x="1688792" y="187907"/>
                  </a:cubicBezTo>
                  <a:cubicBezTo>
                    <a:pt x="1689779" y="188878"/>
                    <a:pt x="1687801" y="191085"/>
                    <a:pt x="1688792" y="192056"/>
                  </a:cubicBezTo>
                  <a:cubicBezTo>
                    <a:pt x="1689779" y="193027"/>
                    <a:pt x="1692002" y="191085"/>
                    <a:pt x="1692993" y="192056"/>
                  </a:cubicBezTo>
                  <a:cubicBezTo>
                    <a:pt x="1694292" y="193336"/>
                    <a:pt x="1691691" y="211610"/>
                    <a:pt x="1692993" y="212934"/>
                  </a:cubicBezTo>
                  <a:cubicBezTo>
                    <a:pt x="1693980" y="213905"/>
                    <a:pt x="1696203" y="211919"/>
                    <a:pt x="1697190" y="212934"/>
                  </a:cubicBezTo>
                  <a:cubicBezTo>
                    <a:pt x="1699173" y="214876"/>
                    <a:pt x="1695212" y="219290"/>
                    <a:pt x="1697190" y="221277"/>
                  </a:cubicBezTo>
                  <a:cubicBezTo>
                    <a:pt x="1698181" y="222248"/>
                    <a:pt x="1700404" y="220262"/>
                    <a:pt x="1701391" y="221277"/>
                  </a:cubicBezTo>
                  <a:cubicBezTo>
                    <a:pt x="1703374" y="223219"/>
                    <a:pt x="1699413" y="227633"/>
                    <a:pt x="1701391" y="229619"/>
                  </a:cubicBezTo>
                  <a:cubicBezTo>
                    <a:pt x="1703374" y="231561"/>
                    <a:pt x="1707816" y="227633"/>
                    <a:pt x="1709794" y="229619"/>
                  </a:cubicBezTo>
                  <a:cubicBezTo>
                    <a:pt x="1709794" y="240742"/>
                    <a:pt x="1708394" y="228207"/>
                    <a:pt x="1713995" y="233768"/>
                  </a:cubicBezTo>
                  <a:cubicBezTo>
                    <a:pt x="1715978" y="235755"/>
                    <a:pt x="1712017" y="240168"/>
                    <a:pt x="1713995" y="242111"/>
                  </a:cubicBezTo>
                  <a:cubicBezTo>
                    <a:pt x="1714987" y="243082"/>
                    <a:pt x="1716943" y="241493"/>
                    <a:pt x="1718196" y="242111"/>
                  </a:cubicBezTo>
                  <a:cubicBezTo>
                    <a:pt x="1719966" y="242994"/>
                    <a:pt x="1720628" y="245421"/>
                    <a:pt x="1722398" y="246304"/>
                  </a:cubicBezTo>
                  <a:cubicBezTo>
                    <a:pt x="1723678" y="246922"/>
                    <a:pt x="1733108" y="246304"/>
                    <a:pt x="1735001" y="246304"/>
                  </a:cubicBezTo>
                  <a:cubicBezTo>
                    <a:pt x="1736402" y="246304"/>
                    <a:pt x="1738212" y="247275"/>
                    <a:pt x="1739203" y="246304"/>
                  </a:cubicBezTo>
                  <a:cubicBezTo>
                    <a:pt x="1740194" y="245289"/>
                    <a:pt x="1738212" y="243082"/>
                    <a:pt x="1739203" y="242111"/>
                  </a:cubicBezTo>
                  <a:cubicBezTo>
                    <a:pt x="1740350" y="240963"/>
                    <a:pt x="1753727" y="243258"/>
                    <a:pt x="1756008" y="242111"/>
                  </a:cubicBezTo>
                  <a:cubicBezTo>
                    <a:pt x="1757778" y="241228"/>
                    <a:pt x="1758435" y="238800"/>
                    <a:pt x="1760209" y="237962"/>
                  </a:cubicBezTo>
                  <a:cubicBezTo>
                    <a:pt x="1761458" y="237300"/>
                    <a:pt x="1763419" y="238933"/>
                    <a:pt x="1764406" y="237962"/>
                  </a:cubicBezTo>
                  <a:cubicBezTo>
                    <a:pt x="1766509" y="235843"/>
                    <a:pt x="1762308" y="227501"/>
                    <a:pt x="1764406" y="225426"/>
                  </a:cubicBezTo>
                  <a:cubicBezTo>
                    <a:pt x="1765397" y="224455"/>
                    <a:pt x="1767358" y="226044"/>
                    <a:pt x="1768607" y="225426"/>
                  </a:cubicBezTo>
                  <a:cubicBezTo>
                    <a:pt x="1777899" y="220835"/>
                    <a:pt x="1769914" y="222822"/>
                    <a:pt x="1772809" y="217084"/>
                  </a:cubicBezTo>
                  <a:cubicBezTo>
                    <a:pt x="1781554" y="199736"/>
                    <a:pt x="1772520" y="221542"/>
                    <a:pt x="1781211" y="212934"/>
                  </a:cubicBezTo>
                  <a:cubicBezTo>
                    <a:pt x="1782202" y="211919"/>
                    <a:pt x="1780584" y="209977"/>
                    <a:pt x="1781211" y="208741"/>
                  </a:cubicBezTo>
                  <a:cubicBezTo>
                    <a:pt x="1782096" y="206975"/>
                    <a:pt x="1784528" y="206313"/>
                    <a:pt x="1785412" y="204592"/>
                  </a:cubicBezTo>
                  <a:cubicBezTo>
                    <a:pt x="1786039" y="203312"/>
                    <a:pt x="1784421" y="201370"/>
                    <a:pt x="1785412" y="200399"/>
                  </a:cubicBezTo>
                  <a:cubicBezTo>
                    <a:pt x="1786404" y="199427"/>
                    <a:pt x="1788622" y="201370"/>
                    <a:pt x="1789614" y="200399"/>
                  </a:cubicBezTo>
                  <a:cubicBezTo>
                    <a:pt x="1790605" y="199427"/>
                    <a:pt x="1788987" y="197485"/>
                    <a:pt x="1789614" y="196249"/>
                  </a:cubicBezTo>
                  <a:cubicBezTo>
                    <a:pt x="1791388" y="192718"/>
                    <a:pt x="1796247" y="191394"/>
                    <a:pt x="1798016" y="187907"/>
                  </a:cubicBezTo>
                  <a:cubicBezTo>
                    <a:pt x="1798643" y="186627"/>
                    <a:pt x="1797390" y="184949"/>
                    <a:pt x="1798016" y="183714"/>
                  </a:cubicBezTo>
                  <a:cubicBezTo>
                    <a:pt x="1798901" y="181948"/>
                    <a:pt x="1801333" y="181330"/>
                    <a:pt x="1802218" y="179565"/>
                  </a:cubicBezTo>
                  <a:cubicBezTo>
                    <a:pt x="1802844" y="178284"/>
                    <a:pt x="1801591" y="176607"/>
                    <a:pt x="1802218" y="175371"/>
                  </a:cubicBezTo>
                  <a:cubicBezTo>
                    <a:pt x="1803102" y="173606"/>
                    <a:pt x="1805019" y="172590"/>
                    <a:pt x="1806419" y="171222"/>
                  </a:cubicBezTo>
                  <a:cubicBezTo>
                    <a:pt x="1807819" y="169810"/>
                    <a:pt x="1808846" y="167912"/>
                    <a:pt x="1810620" y="167029"/>
                  </a:cubicBezTo>
                  <a:cubicBezTo>
                    <a:pt x="1811874" y="166411"/>
                    <a:pt x="1813830" y="168000"/>
                    <a:pt x="1814821" y="167029"/>
                  </a:cubicBezTo>
                  <a:cubicBezTo>
                    <a:pt x="1816800" y="165087"/>
                    <a:pt x="1812843" y="160673"/>
                    <a:pt x="1814821" y="158687"/>
                  </a:cubicBezTo>
                  <a:cubicBezTo>
                    <a:pt x="1815813" y="157715"/>
                    <a:pt x="1818031" y="159657"/>
                    <a:pt x="1819023" y="158687"/>
                  </a:cubicBezTo>
                  <a:cubicBezTo>
                    <a:pt x="1821005" y="156744"/>
                    <a:pt x="1817044" y="152330"/>
                    <a:pt x="1819023" y="150344"/>
                  </a:cubicBezTo>
                  <a:cubicBezTo>
                    <a:pt x="1821005" y="148402"/>
                    <a:pt x="1826172" y="152816"/>
                    <a:pt x="1827425" y="150344"/>
                  </a:cubicBezTo>
                  <a:cubicBezTo>
                    <a:pt x="1827425" y="126729"/>
                    <a:pt x="1824624" y="148976"/>
                    <a:pt x="1831626" y="142001"/>
                  </a:cubicBezTo>
                  <a:cubicBezTo>
                    <a:pt x="1833609" y="140059"/>
                    <a:pt x="1830373" y="136131"/>
                    <a:pt x="1831626" y="133659"/>
                  </a:cubicBezTo>
                  <a:cubicBezTo>
                    <a:pt x="1832511" y="131894"/>
                    <a:pt x="1834943" y="131276"/>
                    <a:pt x="1835828" y="129510"/>
                  </a:cubicBezTo>
                  <a:cubicBezTo>
                    <a:pt x="1837082" y="126994"/>
                    <a:pt x="1834574" y="123639"/>
                    <a:pt x="1835828" y="121167"/>
                  </a:cubicBezTo>
                  <a:cubicBezTo>
                    <a:pt x="1836713" y="119402"/>
                    <a:pt x="1839144" y="118740"/>
                    <a:pt x="1840029" y="116974"/>
                  </a:cubicBezTo>
                  <a:cubicBezTo>
                    <a:pt x="1841167" y="114723"/>
                    <a:pt x="1838878" y="101437"/>
                    <a:pt x="1840029" y="100289"/>
                  </a:cubicBezTo>
                  <a:cubicBezTo>
                    <a:pt x="1848720" y="91682"/>
                    <a:pt x="1839673" y="113487"/>
                    <a:pt x="1848431" y="96140"/>
                  </a:cubicBezTo>
                  <a:cubicBezTo>
                    <a:pt x="1850112" y="92786"/>
                    <a:pt x="1846751" y="86959"/>
                    <a:pt x="1848431" y="83604"/>
                  </a:cubicBezTo>
                  <a:cubicBezTo>
                    <a:pt x="1849316" y="81839"/>
                    <a:pt x="1851748" y="81221"/>
                    <a:pt x="1852633" y="79455"/>
                  </a:cubicBezTo>
                  <a:cubicBezTo>
                    <a:pt x="1853260" y="78219"/>
                    <a:pt x="1851642" y="76277"/>
                    <a:pt x="1852633" y="75262"/>
                  </a:cubicBezTo>
                  <a:cubicBezTo>
                    <a:pt x="1853624" y="74291"/>
                    <a:pt x="1855843" y="76277"/>
                    <a:pt x="1856834" y="75262"/>
                  </a:cubicBezTo>
                  <a:cubicBezTo>
                    <a:pt x="1858813" y="73320"/>
                    <a:pt x="1854851" y="68906"/>
                    <a:pt x="1856834" y="66920"/>
                  </a:cubicBezTo>
                  <a:cubicBezTo>
                    <a:pt x="1858813" y="64978"/>
                    <a:pt x="1863254" y="68906"/>
                    <a:pt x="1865237" y="66920"/>
                  </a:cubicBezTo>
                  <a:cubicBezTo>
                    <a:pt x="1867215" y="64978"/>
                    <a:pt x="1863983" y="61093"/>
                    <a:pt x="1865237" y="58577"/>
                  </a:cubicBezTo>
                  <a:cubicBezTo>
                    <a:pt x="1866121" y="56811"/>
                    <a:pt x="1868037" y="55797"/>
                    <a:pt x="1869438" y="54428"/>
                  </a:cubicBezTo>
                  <a:cubicBezTo>
                    <a:pt x="1870838" y="53016"/>
                    <a:pt x="1871870" y="51118"/>
                    <a:pt x="1873639" y="50235"/>
                  </a:cubicBezTo>
                  <a:cubicBezTo>
                    <a:pt x="1874893" y="49617"/>
                    <a:pt x="1876849" y="51250"/>
                    <a:pt x="1877841" y="50235"/>
                  </a:cubicBezTo>
                  <a:cubicBezTo>
                    <a:pt x="1879819" y="48292"/>
                    <a:pt x="1875858" y="43879"/>
                    <a:pt x="1877841" y="41892"/>
                  </a:cubicBezTo>
                  <a:cubicBezTo>
                    <a:pt x="1878832" y="40921"/>
                    <a:pt x="1881050" y="42908"/>
                    <a:pt x="1882042" y="41892"/>
                  </a:cubicBezTo>
                  <a:cubicBezTo>
                    <a:pt x="1884025" y="39950"/>
                    <a:pt x="1880063" y="35536"/>
                    <a:pt x="1882042" y="33550"/>
                  </a:cubicBezTo>
                  <a:cubicBezTo>
                    <a:pt x="1884025" y="31608"/>
                    <a:pt x="1888444" y="35536"/>
                    <a:pt x="1890444" y="33550"/>
                  </a:cubicBezTo>
                  <a:cubicBezTo>
                    <a:pt x="1891422" y="32579"/>
                    <a:pt x="1889466" y="30372"/>
                    <a:pt x="1890444" y="29401"/>
                  </a:cubicBezTo>
                  <a:cubicBezTo>
                    <a:pt x="1892445" y="27414"/>
                    <a:pt x="1896846" y="31343"/>
                    <a:pt x="1898847" y="29401"/>
                  </a:cubicBezTo>
                  <a:cubicBezTo>
                    <a:pt x="1899825" y="28386"/>
                    <a:pt x="1898847" y="26620"/>
                    <a:pt x="1898847" y="25208"/>
                  </a:cubicBezTo>
                  <a:cubicBezTo>
                    <a:pt x="1900225" y="25208"/>
                    <a:pt x="1901781" y="25826"/>
                    <a:pt x="1903026" y="25208"/>
                  </a:cubicBezTo>
                  <a:cubicBezTo>
                    <a:pt x="1906583" y="23442"/>
                    <a:pt x="1907916" y="18631"/>
                    <a:pt x="1911428" y="16865"/>
                  </a:cubicBezTo>
                  <a:cubicBezTo>
                    <a:pt x="1912718" y="16247"/>
                    <a:pt x="1922143" y="16865"/>
                    <a:pt x="1924055" y="16865"/>
                  </a:cubicBezTo>
                  <a:cubicBezTo>
                    <a:pt x="1925433" y="16865"/>
                    <a:pt x="1927256" y="15894"/>
                    <a:pt x="1928234" y="16865"/>
                  </a:cubicBezTo>
                  <a:cubicBezTo>
                    <a:pt x="1929256" y="17880"/>
                    <a:pt x="1928234" y="19646"/>
                    <a:pt x="1928234" y="21058"/>
                  </a:cubicBezTo>
                  <a:lnTo>
                    <a:pt x="1928234" y="25208"/>
                  </a:lnTo>
                  <a:lnTo>
                    <a:pt x="1928234" y="54428"/>
                  </a:lnTo>
                  <a:cubicBezTo>
                    <a:pt x="1928234" y="55797"/>
                    <a:pt x="1927256" y="57606"/>
                    <a:pt x="1928234" y="58577"/>
                  </a:cubicBezTo>
                  <a:cubicBezTo>
                    <a:pt x="1929256" y="59592"/>
                    <a:pt x="1931479" y="57606"/>
                    <a:pt x="1932457" y="58577"/>
                  </a:cubicBezTo>
                  <a:cubicBezTo>
                    <a:pt x="1934547" y="60696"/>
                    <a:pt x="1930368" y="68994"/>
                    <a:pt x="1932457" y="71113"/>
                  </a:cubicBezTo>
                  <a:cubicBezTo>
                    <a:pt x="1933435" y="72084"/>
                    <a:pt x="1935658" y="70098"/>
                    <a:pt x="1936636" y="71113"/>
                  </a:cubicBezTo>
                  <a:cubicBezTo>
                    <a:pt x="1945350" y="79720"/>
                    <a:pt x="1923388" y="70760"/>
                    <a:pt x="1940860" y="79455"/>
                  </a:cubicBezTo>
                  <a:cubicBezTo>
                    <a:pt x="1942104" y="80073"/>
                    <a:pt x="1944061" y="78440"/>
                    <a:pt x="1945039" y="79455"/>
                  </a:cubicBezTo>
                  <a:cubicBezTo>
                    <a:pt x="1947173" y="81530"/>
                    <a:pt x="1942949" y="89872"/>
                    <a:pt x="1945039" y="91947"/>
                  </a:cubicBezTo>
                  <a:cubicBezTo>
                    <a:pt x="1946061" y="92918"/>
                    <a:pt x="1948284" y="90976"/>
                    <a:pt x="1949262" y="91947"/>
                  </a:cubicBezTo>
                  <a:cubicBezTo>
                    <a:pt x="1950240" y="92918"/>
                    <a:pt x="1948284" y="95125"/>
                    <a:pt x="1949262" y="96140"/>
                  </a:cubicBezTo>
                  <a:cubicBezTo>
                    <a:pt x="1950240" y="97111"/>
                    <a:pt x="1952463" y="95125"/>
                    <a:pt x="1953441" y="96140"/>
                  </a:cubicBezTo>
                  <a:cubicBezTo>
                    <a:pt x="1954464" y="97111"/>
                    <a:pt x="1952463" y="99318"/>
                    <a:pt x="1953441" y="100289"/>
                  </a:cubicBezTo>
                  <a:cubicBezTo>
                    <a:pt x="1954464" y="101260"/>
                    <a:pt x="1956687" y="99318"/>
                    <a:pt x="1957665" y="100289"/>
                  </a:cubicBezTo>
                  <a:cubicBezTo>
                    <a:pt x="1959754" y="102364"/>
                    <a:pt x="1955575" y="110706"/>
                    <a:pt x="1957665" y="112825"/>
                  </a:cubicBezTo>
                  <a:cubicBezTo>
                    <a:pt x="1958643" y="113796"/>
                    <a:pt x="1960866" y="111810"/>
                    <a:pt x="1961844" y="112825"/>
                  </a:cubicBezTo>
                  <a:cubicBezTo>
                    <a:pt x="1962866" y="113796"/>
                    <a:pt x="1961844" y="115606"/>
                    <a:pt x="1961844" y="116974"/>
                  </a:cubicBezTo>
                  <a:lnTo>
                    <a:pt x="1961844" y="121167"/>
                  </a:lnTo>
                  <a:lnTo>
                    <a:pt x="1961844" y="154537"/>
                  </a:lnTo>
                  <a:cubicBezTo>
                    <a:pt x="1961844" y="155906"/>
                    <a:pt x="1960866" y="157715"/>
                    <a:pt x="1961844" y="158687"/>
                  </a:cubicBezTo>
                  <a:cubicBezTo>
                    <a:pt x="1962866" y="159657"/>
                    <a:pt x="1964823" y="158068"/>
                    <a:pt x="1966067" y="158687"/>
                  </a:cubicBezTo>
                  <a:cubicBezTo>
                    <a:pt x="1967846" y="159569"/>
                    <a:pt x="1968513" y="161997"/>
                    <a:pt x="1970246" y="162880"/>
                  </a:cubicBezTo>
                  <a:cubicBezTo>
                    <a:pt x="1971536" y="163498"/>
                    <a:pt x="1973492" y="161865"/>
                    <a:pt x="1974470" y="162880"/>
                  </a:cubicBezTo>
                  <a:cubicBezTo>
                    <a:pt x="1976471" y="164822"/>
                    <a:pt x="1972469" y="169236"/>
                    <a:pt x="1974470" y="171222"/>
                  </a:cubicBezTo>
                  <a:cubicBezTo>
                    <a:pt x="1975448" y="172193"/>
                    <a:pt x="1978026" y="169942"/>
                    <a:pt x="1978649" y="171222"/>
                  </a:cubicBezTo>
                  <a:cubicBezTo>
                    <a:pt x="1979938" y="173694"/>
                    <a:pt x="1978649" y="176784"/>
                    <a:pt x="1978649" y="179565"/>
                  </a:cubicBezTo>
                  <a:cubicBezTo>
                    <a:pt x="1980072" y="182345"/>
                    <a:pt x="1981138" y="185303"/>
                    <a:pt x="1982872" y="187907"/>
                  </a:cubicBezTo>
                  <a:cubicBezTo>
                    <a:pt x="1985406" y="191703"/>
                    <a:pt x="1993631" y="196691"/>
                    <a:pt x="1995454" y="200399"/>
                  </a:cubicBezTo>
                  <a:cubicBezTo>
                    <a:pt x="1996121" y="201635"/>
                    <a:pt x="1994832" y="203312"/>
                    <a:pt x="1995454" y="204592"/>
                  </a:cubicBezTo>
                  <a:cubicBezTo>
                    <a:pt x="1996343" y="206313"/>
                    <a:pt x="1998255" y="207373"/>
                    <a:pt x="1999677" y="208741"/>
                  </a:cubicBezTo>
                  <a:cubicBezTo>
                    <a:pt x="2004479" y="213508"/>
                    <a:pt x="2005546" y="213685"/>
                    <a:pt x="2008080" y="221277"/>
                  </a:cubicBezTo>
                  <a:cubicBezTo>
                    <a:pt x="2008525" y="222557"/>
                    <a:pt x="2008080" y="224057"/>
                    <a:pt x="2008080" y="225426"/>
                  </a:cubicBezTo>
                  <a:cubicBezTo>
                    <a:pt x="2009458" y="226838"/>
                    <a:pt x="2011414" y="227853"/>
                    <a:pt x="2012259" y="229619"/>
                  </a:cubicBezTo>
                  <a:cubicBezTo>
                    <a:pt x="2012926" y="230855"/>
                    <a:pt x="2011637" y="232532"/>
                    <a:pt x="2012259" y="233768"/>
                  </a:cubicBezTo>
                  <a:cubicBezTo>
                    <a:pt x="2014349" y="237873"/>
                    <a:pt x="2027019" y="246348"/>
                    <a:pt x="2029064" y="250453"/>
                  </a:cubicBezTo>
                  <a:cubicBezTo>
                    <a:pt x="2029687" y="251689"/>
                    <a:pt x="2029064" y="253234"/>
                    <a:pt x="2029064" y="254646"/>
                  </a:cubicBezTo>
                  <a:lnTo>
                    <a:pt x="2029064" y="258796"/>
                  </a:lnTo>
                  <a:lnTo>
                    <a:pt x="2029064" y="279630"/>
                  </a:lnTo>
                  <a:lnTo>
                    <a:pt x="2029064" y="283823"/>
                  </a:lnTo>
                  <a:cubicBezTo>
                    <a:pt x="2029064" y="285191"/>
                    <a:pt x="2028086" y="287001"/>
                    <a:pt x="2029064" y="287972"/>
                  </a:cubicBezTo>
                  <a:cubicBezTo>
                    <a:pt x="2037778" y="296624"/>
                    <a:pt x="2028708" y="274818"/>
                    <a:pt x="2037467" y="292165"/>
                  </a:cubicBezTo>
                  <a:cubicBezTo>
                    <a:pt x="2038089" y="293401"/>
                    <a:pt x="2036222" y="295697"/>
                    <a:pt x="2037467" y="296314"/>
                  </a:cubicBezTo>
                  <a:cubicBezTo>
                    <a:pt x="2040001" y="297594"/>
                    <a:pt x="2043380" y="295079"/>
                    <a:pt x="2045869" y="296314"/>
                  </a:cubicBezTo>
                  <a:cubicBezTo>
                    <a:pt x="2048403" y="297594"/>
                    <a:pt x="2043913" y="302715"/>
                    <a:pt x="2045869" y="304657"/>
                  </a:cubicBezTo>
                  <a:cubicBezTo>
                    <a:pt x="2046892" y="305672"/>
                    <a:pt x="2049115" y="303686"/>
                    <a:pt x="2050093" y="304657"/>
                  </a:cubicBezTo>
                  <a:cubicBezTo>
                    <a:pt x="2051071" y="305672"/>
                    <a:pt x="2049115" y="307879"/>
                    <a:pt x="2050093" y="308850"/>
                  </a:cubicBezTo>
                  <a:cubicBezTo>
                    <a:pt x="2051071" y="309821"/>
                    <a:pt x="2053294" y="307879"/>
                    <a:pt x="2054272" y="308850"/>
                  </a:cubicBezTo>
                  <a:cubicBezTo>
                    <a:pt x="2055294" y="309821"/>
                    <a:pt x="2053294" y="312028"/>
                    <a:pt x="2054272" y="312999"/>
                  </a:cubicBezTo>
                  <a:cubicBezTo>
                    <a:pt x="2056272" y="314985"/>
                    <a:pt x="2060718" y="311057"/>
                    <a:pt x="2062674" y="312999"/>
                  </a:cubicBezTo>
                  <a:cubicBezTo>
                    <a:pt x="2063697" y="314015"/>
                    <a:pt x="2061696" y="316221"/>
                    <a:pt x="2062674" y="317193"/>
                  </a:cubicBezTo>
                  <a:cubicBezTo>
                    <a:pt x="2063075" y="317590"/>
                    <a:pt x="2074856" y="317590"/>
                    <a:pt x="2075301" y="317193"/>
                  </a:cubicBezTo>
                  <a:cubicBezTo>
                    <a:pt x="2076278" y="316221"/>
                    <a:pt x="2074322" y="314015"/>
                    <a:pt x="2075301" y="312999"/>
                  </a:cubicBezTo>
                  <a:cubicBezTo>
                    <a:pt x="2077390" y="310925"/>
                    <a:pt x="2085793" y="315118"/>
                    <a:pt x="2087882" y="312999"/>
                  </a:cubicBezTo>
                  <a:cubicBezTo>
                    <a:pt x="2088905" y="312028"/>
                    <a:pt x="2086904" y="309821"/>
                    <a:pt x="2087882" y="308850"/>
                  </a:cubicBezTo>
                  <a:cubicBezTo>
                    <a:pt x="2088905" y="307879"/>
                    <a:pt x="2091127" y="309821"/>
                    <a:pt x="2092106" y="308850"/>
                  </a:cubicBezTo>
                  <a:cubicBezTo>
                    <a:pt x="2093084" y="307879"/>
                    <a:pt x="2091127" y="305672"/>
                    <a:pt x="2092106" y="304657"/>
                  </a:cubicBezTo>
                  <a:cubicBezTo>
                    <a:pt x="2103309" y="304657"/>
                    <a:pt x="2090683" y="306069"/>
                    <a:pt x="2096285" y="300508"/>
                  </a:cubicBezTo>
                  <a:cubicBezTo>
                    <a:pt x="2097307" y="299537"/>
                    <a:pt x="2099530" y="301479"/>
                    <a:pt x="2100508" y="300508"/>
                  </a:cubicBezTo>
                  <a:cubicBezTo>
                    <a:pt x="2101486" y="299537"/>
                    <a:pt x="2099530" y="297330"/>
                    <a:pt x="2100508" y="296314"/>
                  </a:cubicBezTo>
                  <a:cubicBezTo>
                    <a:pt x="2101486" y="295343"/>
                    <a:pt x="2103709" y="297330"/>
                    <a:pt x="2104687" y="296314"/>
                  </a:cubicBezTo>
                  <a:cubicBezTo>
                    <a:pt x="2106021" y="295034"/>
                    <a:pt x="2103398" y="276760"/>
                    <a:pt x="2104687" y="275480"/>
                  </a:cubicBezTo>
                  <a:cubicBezTo>
                    <a:pt x="2106821" y="273406"/>
                    <a:pt x="2115224" y="277555"/>
                    <a:pt x="2117313" y="275480"/>
                  </a:cubicBezTo>
                  <a:cubicBezTo>
                    <a:pt x="2118291" y="274509"/>
                    <a:pt x="2116291" y="272302"/>
                    <a:pt x="2117313" y="271331"/>
                  </a:cubicBezTo>
                  <a:cubicBezTo>
                    <a:pt x="2118291" y="270316"/>
                    <a:pt x="2120514" y="272302"/>
                    <a:pt x="2121492" y="271331"/>
                  </a:cubicBezTo>
                  <a:cubicBezTo>
                    <a:pt x="2122515" y="270316"/>
                    <a:pt x="2120514" y="268109"/>
                    <a:pt x="2121492" y="267138"/>
                  </a:cubicBezTo>
                  <a:cubicBezTo>
                    <a:pt x="2122515" y="266167"/>
                    <a:pt x="2124693" y="268109"/>
                    <a:pt x="2125716" y="267138"/>
                  </a:cubicBezTo>
                  <a:cubicBezTo>
                    <a:pt x="2126694" y="266167"/>
                    <a:pt x="2124693" y="263960"/>
                    <a:pt x="2125716" y="262945"/>
                  </a:cubicBezTo>
                  <a:cubicBezTo>
                    <a:pt x="2126694" y="261974"/>
                    <a:pt x="2128917" y="263960"/>
                    <a:pt x="2129895" y="262945"/>
                  </a:cubicBezTo>
                  <a:cubicBezTo>
                    <a:pt x="2130917" y="261974"/>
                    <a:pt x="2129895" y="260208"/>
                    <a:pt x="2129895" y="258796"/>
                  </a:cubicBezTo>
                  <a:cubicBezTo>
                    <a:pt x="2131318" y="258796"/>
                    <a:pt x="2132874" y="259414"/>
                    <a:pt x="2134118" y="258796"/>
                  </a:cubicBezTo>
                  <a:cubicBezTo>
                    <a:pt x="2140565" y="255618"/>
                    <a:pt x="2137408" y="251380"/>
                    <a:pt x="2142521" y="246304"/>
                  </a:cubicBezTo>
                  <a:cubicBezTo>
                    <a:pt x="2151190" y="237652"/>
                    <a:pt x="2142165" y="259458"/>
                    <a:pt x="2150923" y="242111"/>
                  </a:cubicBezTo>
                  <a:cubicBezTo>
                    <a:pt x="2151546" y="240875"/>
                    <a:pt x="2149901" y="238933"/>
                    <a:pt x="2150923" y="237962"/>
                  </a:cubicBezTo>
                  <a:cubicBezTo>
                    <a:pt x="2151902" y="236946"/>
                    <a:pt x="2154124" y="238933"/>
                    <a:pt x="2155103" y="237962"/>
                  </a:cubicBezTo>
                  <a:cubicBezTo>
                    <a:pt x="2157192" y="235843"/>
                    <a:pt x="2153013" y="227501"/>
                    <a:pt x="2155103" y="225426"/>
                  </a:cubicBezTo>
                  <a:cubicBezTo>
                    <a:pt x="2156125" y="224411"/>
                    <a:pt x="2170885" y="226441"/>
                    <a:pt x="2171908" y="225426"/>
                  </a:cubicBezTo>
                  <a:cubicBezTo>
                    <a:pt x="2172930" y="224455"/>
                    <a:pt x="2171285" y="222513"/>
                    <a:pt x="2171908" y="221277"/>
                  </a:cubicBezTo>
                  <a:cubicBezTo>
                    <a:pt x="2172797" y="219511"/>
                    <a:pt x="2175242" y="218849"/>
                    <a:pt x="2176131" y="217084"/>
                  </a:cubicBezTo>
                  <a:cubicBezTo>
                    <a:pt x="2176754" y="215848"/>
                    <a:pt x="2175108" y="213905"/>
                    <a:pt x="2176131" y="212934"/>
                  </a:cubicBezTo>
                  <a:cubicBezTo>
                    <a:pt x="2177109" y="211919"/>
                    <a:pt x="2179688" y="214170"/>
                    <a:pt x="2180310" y="212934"/>
                  </a:cubicBezTo>
                  <a:cubicBezTo>
                    <a:pt x="2182222" y="209182"/>
                    <a:pt x="2178443" y="204151"/>
                    <a:pt x="2180310" y="200399"/>
                  </a:cubicBezTo>
                  <a:cubicBezTo>
                    <a:pt x="2181199" y="198633"/>
                    <a:pt x="2183644" y="197971"/>
                    <a:pt x="2184534" y="196249"/>
                  </a:cubicBezTo>
                  <a:cubicBezTo>
                    <a:pt x="2185156" y="194969"/>
                    <a:pt x="2183911" y="193292"/>
                    <a:pt x="2184534" y="192056"/>
                  </a:cubicBezTo>
                  <a:cubicBezTo>
                    <a:pt x="2185423" y="190291"/>
                    <a:pt x="2187824" y="189628"/>
                    <a:pt x="2188713" y="187907"/>
                  </a:cubicBezTo>
                  <a:cubicBezTo>
                    <a:pt x="2189958" y="185391"/>
                    <a:pt x="2186757" y="181507"/>
                    <a:pt x="2188713" y="179565"/>
                  </a:cubicBezTo>
                  <a:cubicBezTo>
                    <a:pt x="2189735" y="178549"/>
                    <a:pt x="2191914" y="180536"/>
                    <a:pt x="2192936" y="179565"/>
                  </a:cubicBezTo>
                  <a:cubicBezTo>
                    <a:pt x="2193914" y="178549"/>
                    <a:pt x="2191914" y="176342"/>
                    <a:pt x="2192936" y="175371"/>
                  </a:cubicBezTo>
                  <a:cubicBezTo>
                    <a:pt x="2193914" y="174400"/>
                    <a:pt x="2196137" y="176342"/>
                    <a:pt x="2197115" y="175371"/>
                  </a:cubicBezTo>
                  <a:cubicBezTo>
                    <a:pt x="2199205" y="173297"/>
                    <a:pt x="2195026" y="164954"/>
                    <a:pt x="2197115" y="162880"/>
                  </a:cubicBezTo>
                  <a:cubicBezTo>
                    <a:pt x="2198582" y="161379"/>
                    <a:pt x="2215210" y="164292"/>
                    <a:pt x="2218144" y="162880"/>
                  </a:cubicBezTo>
                  <a:cubicBezTo>
                    <a:pt x="2219922" y="161997"/>
                    <a:pt x="2220545" y="159569"/>
                    <a:pt x="2222323" y="158687"/>
                  </a:cubicBezTo>
                  <a:cubicBezTo>
                    <a:pt x="2224857" y="157450"/>
                    <a:pt x="2228769" y="160673"/>
                    <a:pt x="2230726" y="158687"/>
                  </a:cubicBezTo>
                  <a:cubicBezTo>
                    <a:pt x="2232726" y="156700"/>
                    <a:pt x="2228769" y="152330"/>
                    <a:pt x="2230726" y="150344"/>
                  </a:cubicBezTo>
                  <a:cubicBezTo>
                    <a:pt x="2239439" y="141737"/>
                    <a:pt x="2230370" y="163542"/>
                    <a:pt x="2239128" y="146195"/>
                  </a:cubicBezTo>
                  <a:cubicBezTo>
                    <a:pt x="2240373" y="143679"/>
                    <a:pt x="2237172" y="139795"/>
                    <a:pt x="2239128" y="137853"/>
                  </a:cubicBezTo>
                  <a:cubicBezTo>
                    <a:pt x="2240106" y="136837"/>
                    <a:pt x="2242329" y="138823"/>
                    <a:pt x="2243352" y="137853"/>
                  </a:cubicBezTo>
                  <a:cubicBezTo>
                    <a:pt x="2245841" y="135336"/>
                    <a:pt x="2238817" y="129510"/>
                    <a:pt x="2247531" y="129510"/>
                  </a:cubicBezTo>
                  <a:cubicBezTo>
                    <a:pt x="2248953" y="129510"/>
                    <a:pt x="2246553" y="132688"/>
                    <a:pt x="2247531" y="133659"/>
                  </a:cubicBezTo>
                  <a:cubicBezTo>
                    <a:pt x="2248509" y="134630"/>
                    <a:pt x="2250732" y="132688"/>
                    <a:pt x="2251754" y="133659"/>
                  </a:cubicBezTo>
                  <a:cubicBezTo>
                    <a:pt x="2252732" y="134630"/>
                    <a:pt x="2250732" y="136837"/>
                    <a:pt x="2251754" y="137853"/>
                  </a:cubicBezTo>
                  <a:cubicBezTo>
                    <a:pt x="2252732" y="138823"/>
                    <a:pt x="2254955" y="136837"/>
                    <a:pt x="2255933" y="137853"/>
                  </a:cubicBezTo>
                  <a:cubicBezTo>
                    <a:pt x="2257222" y="139133"/>
                    <a:pt x="2254644" y="157406"/>
                    <a:pt x="2255933" y="158687"/>
                  </a:cubicBezTo>
                  <a:cubicBezTo>
                    <a:pt x="2256911" y="159657"/>
                    <a:pt x="2259134" y="157715"/>
                    <a:pt x="2260157" y="158687"/>
                  </a:cubicBezTo>
                  <a:cubicBezTo>
                    <a:pt x="2261135" y="159657"/>
                    <a:pt x="2259134" y="161865"/>
                    <a:pt x="2260157" y="162880"/>
                  </a:cubicBezTo>
                  <a:cubicBezTo>
                    <a:pt x="2261135" y="163851"/>
                    <a:pt x="2263358" y="161865"/>
                    <a:pt x="2264336" y="162880"/>
                  </a:cubicBezTo>
                  <a:cubicBezTo>
                    <a:pt x="2265314" y="163851"/>
                    <a:pt x="2263713" y="165793"/>
                    <a:pt x="2264336" y="167029"/>
                  </a:cubicBezTo>
                  <a:cubicBezTo>
                    <a:pt x="2265225" y="168794"/>
                    <a:pt x="2267670" y="169456"/>
                    <a:pt x="2268559" y="171222"/>
                  </a:cubicBezTo>
                  <a:cubicBezTo>
                    <a:pt x="2269804" y="173694"/>
                    <a:pt x="2266559" y="177578"/>
                    <a:pt x="2268559" y="179565"/>
                  </a:cubicBezTo>
                  <a:cubicBezTo>
                    <a:pt x="2269537" y="180536"/>
                    <a:pt x="2271760" y="178549"/>
                    <a:pt x="2272738" y="179565"/>
                  </a:cubicBezTo>
                  <a:cubicBezTo>
                    <a:pt x="2273716" y="180536"/>
                    <a:pt x="2271760" y="182743"/>
                    <a:pt x="2272738" y="183714"/>
                  </a:cubicBezTo>
                  <a:cubicBezTo>
                    <a:pt x="2273716" y="184685"/>
                    <a:pt x="2275939" y="182743"/>
                    <a:pt x="2276962" y="183714"/>
                  </a:cubicBezTo>
                  <a:cubicBezTo>
                    <a:pt x="2277940" y="184685"/>
                    <a:pt x="2278340" y="187907"/>
                    <a:pt x="2276962" y="187907"/>
                  </a:cubicBezTo>
                  <a:cubicBezTo>
                    <a:pt x="2275539" y="187907"/>
                    <a:pt x="2275939" y="184685"/>
                    <a:pt x="2276962" y="183714"/>
                  </a:cubicBezTo>
                  <a:cubicBezTo>
                    <a:pt x="2278918" y="181727"/>
                    <a:pt x="2283364" y="185700"/>
                    <a:pt x="2285364" y="183714"/>
                  </a:cubicBezTo>
                  <a:cubicBezTo>
                    <a:pt x="2286343" y="182743"/>
                    <a:pt x="2284342" y="180536"/>
                    <a:pt x="2285364" y="179565"/>
                  </a:cubicBezTo>
                  <a:cubicBezTo>
                    <a:pt x="2287320" y="177578"/>
                    <a:pt x="2291766" y="181507"/>
                    <a:pt x="2293767" y="179565"/>
                  </a:cubicBezTo>
                  <a:cubicBezTo>
                    <a:pt x="2294745" y="178549"/>
                    <a:pt x="2292744" y="176342"/>
                    <a:pt x="2293767" y="175371"/>
                  </a:cubicBezTo>
                  <a:cubicBezTo>
                    <a:pt x="2294745" y="174400"/>
                    <a:pt x="2296968" y="176342"/>
                    <a:pt x="2297946" y="175371"/>
                  </a:cubicBezTo>
                  <a:cubicBezTo>
                    <a:pt x="2298924" y="174400"/>
                    <a:pt x="2297323" y="172458"/>
                    <a:pt x="2297946" y="171222"/>
                  </a:cubicBezTo>
                  <a:cubicBezTo>
                    <a:pt x="2306704" y="153831"/>
                    <a:pt x="2297635" y="175680"/>
                    <a:pt x="2306349" y="167029"/>
                  </a:cubicBezTo>
                  <a:cubicBezTo>
                    <a:pt x="2307327" y="166058"/>
                    <a:pt x="2305370" y="163851"/>
                    <a:pt x="2306349" y="162880"/>
                  </a:cubicBezTo>
                  <a:cubicBezTo>
                    <a:pt x="2307327" y="161865"/>
                    <a:pt x="2309549" y="163851"/>
                    <a:pt x="2310572" y="162880"/>
                  </a:cubicBezTo>
                  <a:cubicBezTo>
                    <a:pt x="2312528" y="160893"/>
                    <a:pt x="2309283" y="157009"/>
                    <a:pt x="2310572" y="154537"/>
                  </a:cubicBezTo>
                  <a:cubicBezTo>
                    <a:pt x="2319286" y="137146"/>
                    <a:pt x="2310261" y="158995"/>
                    <a:pt x="2318974" y="150344"/>
                  </a:cubicBezTo>
                  <a:cubicBezTo>
                    <a:pt x="2320931" y="148402"/>
                    <a:pt x="2316974" y="143988"/>
                    <a:pt x="2318974" y="142001"/>
                  </a:cubicBezTo>
                  <a:cubicBezTo>
                    <a:pt x="2319953" y="141031"/>
                    <a:pt x="2322176" y="142973"/>
                    <a:pt x="2323154" y="142001"/>
                  </a:cubicBezTo>
                  <a:cubicBezTo>
                    <a:pt x="2324132" y="141031"/>
                    <a:pt x="2322531" y="139088"/>
                    <a:pt x="2323154" y="137853"/>
                  </a:cubicBezTo>
                  <a:cubicBezTo>
                    <a:pt x="2324043" y="136087"/>
                    <a:pt x="2326755" y="135513"/>
                    <a:pt x="2327377" y="133659"/>
                  </a:cubicBezTo>
                  <a:cubicBezTo>
                    <a:pt x="2328177" y="131276"/>
                    <a:pt x="2327377" y="116753"/>
                    <a:pt x="2327377" y="112825"/>
                  </a:cubicBezTo>
                  <a:cubicBezTo>
                    <a:pt x="2327377" y="111412"/>
                    <a:pt x="2326932" y="109956"/>
                    <a:pt x="2327377" y="108632"/>
                  </a:cubicBezTo>
                  <a:cubicBezTo>
                    <a:pt x="2328355" y="105674"/>
                    <a:pt x="2330578" y="103247"/>
                    <a:pt x="2331556" y="100289"/>
                  </a:cubicBezTo>
                  <a:cubicBezTo>
                    <a:pt x="2332356" y="97994"/>
                    <a:pt x="2330667" y="84487"/>
                    <a:pt x="2331556" y="83604"/>
                  </a:cubicBezTo>
                  <a:cubicBezTo>
                    <a:pt x="2333646" y="81530"/>
                    <a:pt x="2342048" y="85679"/>
                    <a:pt x="2344182" y="83604"/>
                  </a:cubicBezTo>
                  <a:cubicBezTo>
                    <a:pt x="2345160" y="82633"/>
                    <a:pt x="2343560" y="80691"/>
                    <a:pt x="2344182" y="79455"/>
                  </a:cubicBezTo>
                  <a:cubicBezTo>
                    <a:pt x="2348806" y="70230"/>
                    <a:pt x="2346761" y="78131"/>
                    <a:pt x="2352585" y="75262"/>
                  </a:cubicBezTo>
                  <a:cubicBezTo>
                    <a:pt x="2356097" y="73497"/>
                    <a:pt x="2357208" y="68156"/>
                    <a:pt x="2360988" y="66920"/>
                  </a:cubicBezTo>
                  <a:cubicBezTo>
                    <a:pt x="2363610" y="66037"/>
                    <a:pt x="2366722" y="67802"/>
                    <a:pt x="2369390" y="66920"/>
                  </a:cubicBezTo>
                  <a:cubicBezTo>
                    <a:pt x="2371257" y="66302"/>
                    <a:pt x="2371791" y="63653"/>
                    <a:pt x="2373569" y="62770"/>
                  </a:cubicBezTo>
                  <a:cubicBezTo>
                    <a:pt x="2374814" y="62153"/>
                    <a:pt x="2376459" y="63212"/>
                    <a:pt x="2377793" y="62770"/>
                  </a:cubicBezTo>
                  <a:cubicBezTo>
                    <a:pt x="2380727" y="61755"/>
                    <a:pt x="2383216" y="59548"/>
                    <a:pt x="2386195" y="58577"/>
                  </a:cubicBezTo>
                  <a:cubicBezTo>
                    <a:pt x="2387484" y="58136"/>
                    <a:pt x="2389396" y="59548"/>
                    <a:pt x="2390374" y="58577"/>
                  </a:cubicBezTo>
                  <a:cubicBezTo>
                    <a:pt x="2391352" y="57606"/>
                    <a:pt x="2389396" y="55399"/>
                    <a:pt x="2390374" y="54428"/>
                  </a:cubicBezTo>
                  <a:cubicBezTo>
                    <a:pt x="2391352" y="53413"/>
                    <a:pt x="2393575" y="55399"/>
                    <a:pt x="2394598" y="54428"/>
                  </a:cubicBezTo>
                  <a:cubicBezTo>
                    <a:pt x="2395576" y="53413"/>
                    <a:pt x="2393575" y="51206"/>
                    <a:pt x="2394598" y="50235"/>
                  </a:cubicBezTo>
                  <a:cubicBezTo>
                    <a:pt x="2395576" y="49220"/>
                    <a:pt x="2410380" y="51250"/>
                    <a:pt x="2411403" y="50235"/>
                  </a:cubicBezTo>
                  <a:lnTo>
                    <a:pt x="2432387" y="25208"/>
                  </a:lnTo>
                  <a:cubicBezTo>
                    <a:pt x="2433276" y="26973"/>
                    <a:pt x="2435721" y="27635"/>
                    <a:pt x="2436610" y="29401"/>
                  </a:cubicBezTo>
                  <a:cubicBezTo>
                    <a:pt x="2437233" y="30681"/>
                    <a:pt x="2436610" y="40038"/>
                    <a:pt x="2436610" y="41892"/>
                  </a:cubicBezTo>
                  <a:lnTo>
                    <a:pt x="2436610" y="62770"/>
                  </a:lnTo>
                  <a:cubicBezTo>
                    <a:pt x="2436610" y="65507"/>
                    <a:pt x="2437366" y="72923"/>
                    <a:pt x="2436610" y="75262"/>
                  </a:cubicBezTo>
                  <a:cubicBezTo>
                    <a:pt x="2435588" y="78219"/>
                    <a:pt x="2433142" y="80603"/>
                    <a:pt x="2432387" y="83604"/>
                  </a:cubicBezTo>
                  <a:cubicBezTo>
                    <a:pt x="2431720" y="86297"/>
                    <a:pt x="2432387" y="89166"/>
                    <a:pt x="2432387" y="91947"/>
                  </a:cubicBezTo>
                  <a:lnTo>
                    <a:pt x="2432387" y="116974"/>
                  </a:lnTo>
                  <a:cubicBezTo>
                    <a:pt x="2432387" y="118961"/>
                    <a:pt x="2432209" y="137632"/>
                    <a:pt x="2432387" y="137853"/>
                  </a:cubicBezTo>
                  <a:cubicBezTo>
                    <a:pt x="2433365" y="138823"/>
                    <a:pt x="2435588" y="136837"/>
                    <a:pt x="2436610" y="137853"/>
                  </a:cubicBezTo>
                  <a:cubicBezTo>
                    <a:pt x="2438700" y="139927"/>
                    <a:pt x="2434476" y="148270"/>
                    <a:pt x="2436610" y="150344"/>
                  </a:cubicBezTo>
                  <a:cubicBezTo>
                    <a:pt x="2437589" y="151315"/>
                    <a:pt x="2439811" y="149373"/>
                    <a:pt x="2440789" y="150344"/>
                  </a:cubicBezTo>
                  <a:cubicBezTo>
                    <a:pt x="2441767" y="151315"/>
                    <a:pt x="2440789" y="153125"/>
                    <a:pt x="2440789" y="154537"/>
                  </a:cubicBezTo>
                  <a:lnTo>
                    <a:pt x="2440789" y="158687"/>
                  </a:lnTo>
                  <a:cubicBezTo>
                    <a:pt x="2440789" y="160849"/>
                    <a:pt x="2440256" y="174268"/>
                    <a:pt x="2440789" y="175371"/>
                  </a:cubicBezTo>
                  <a:cubicBezTo>
                    <a:pt x="2441678" y="177137"/>
                    <a:pt x="2444124" y="177799"/>
                    <a:pt x="2445013" y="179565"/>
                  </a:cubicBezTo>
                  <a:cubicBezTo>
                    <a:pt x="2445635" y="180801"/>
                    <a:pt x="2445013" y="182345"/>
                    <a:pt x="2445013" y="183714"/>
                  </a:cubicBezTo>
                  <a:cubicBezTo>
                    <a:pt x="2445013" y="186495"/>
                    <a:pt x="2444124" y="189408"/>
                    <a:pt x="2445013" y="192056"/>
                  </a:cubicBezTo>
                  <a:cubicBezTo>
                    <a:pt x="2445635" y="193910"/>
                    <a:pt x="2448303" y="194484"/>
                    <a:pt x="2449192" y="196249"/>
                  </a:cubicBezTo>
                  <a:cubicBezTo>
                    <a:pt x="2450437" y="198721"/>
                    <a:pt x="2447947" y="202076"/>
                    <a:pt x="2449192" y="204592"/>
                  </a:cubicBezTo>
                  <a:cubicBezTo>
                    <a:pt x="2450081" y="206313"/>
                    <a:pt x="2452526" y="206975"/>
                    <a:pt x="2453415" y="208741"/>
                  </a:cubicBezTo>
                  <a:cubicBezTo>
                    <a:pt x="2454171" y="210242"/>
                    <a:pt x="2453415" y="226706"/>
                    <a:pt x="2453415" y="229575"/>
                  </a:cubicBezTo>
                  <a:cubicBezTo>
                    <a:pt x="2453415" y="240698"/>
                    <a:pt x="2451993" y="228207"/>
                    <a:pt x="2457594" y="233768"/>
                  </a:cubicBezTo>
                  <a:cubicBezTo>
                    <a:pt x="2459595" y="235710"/>
                    <a:pt x="2456350" y="239639"/>
                    <a:pt x="2457594" y="242111"/>
                  </a:cubicBezTo>
                  <a:cubicBezTo>
                    <a:pt x="2458483" y="243876"/>
                    <a:pt x="2460929" y="244539"/>
                    <a:pt x="2461818" y="246260"/>
                  </a:cubicBezTo>
                  <a:cubicBezTo>
                    <a:pt x="2462440" y="247540"/>
                    <a:pt x="2460795" y="249482"/>
                    <a:pt x="2461818" y="250453"/>
                  </a:cubicBezTo>
                  <a:cubicBezTo>
                    <a:pt x="2463907" y="252528"/>
                    <a:pt x="2472310" y="248379"/>
                    <a:pt x="2474400" y="250453"/>
                  </a:cubicBezTo>
                  <a:cubicBezTo>
                    <a:pt x="2475378" y="251424"/>
                    <a:pt x="2473422" y="253631"/>
                    <a:pt x="2474400" y="254602"/>
                  </a:cubicBezTo>
                  <a:cubicBezTo>
                    <a:pt x="2476400" y="256589"/>
                    <a:pt x="2480802" y="252660"/>
                    <a:pt x="2482802" y="254602"/>
                  </a:cubicBezTo>
                  <a:cubicBezTo>
                    <a:pt x="2483780" y="255618"/>
                    <a:pt x="2481824" y="257824"/>
                    <a:pt x="2482802" y="258796"/>
                  </a:cubicBezTo>
                  <a:cubicBezTo>
                    <a:pt x="2483780" y="259767"/>
                    <a:pt x="2485603" y="258796"/>
                    <a:pt x="2486981" y="258796"/>
                  </a:cubicBezTo>
                  <a:cubicBezTo>
                    <a:pt x="2488404" y="258796"/>
                    <a:pt x="2490227" y="259767"/>
                    <a:pt x="2491205" y="258796"/>
                  </a:cubicBezTo>
                  <a:cubicBezTo>
                    <a:pt x="2493161" y="256809"/>
                    <a:pt x="2489204" y="252439"/>
                    <a:pt x="2491205" y="250453"/>
                  </a:cubicBezTo>
                  <a:cubicBezTo>
                    <a:pt x="2492183" y="249482"/>
                    <a:pt x="2494139" y="251071"/>
                    <a:pt x="2495384" y="250453"/>
                  </a:cubicBezTo>
                  <a:cubicBezTo>
                    <a:pt x="2497162" y="249570"/>
                    <a:pt x="2498185" y="247672"/>
                    <a:pt x="2499607" y="246260"/>
                  </a:cubicBezTo>
                  <a:cubicBezTo>
                    <a:pt x="2500985" y="244891"/>
                    <a:pt x="2502408" y="243479"/>
                    <a:pt x="2503786" y="242111"/>
                  </a:cubicBezTo>
                  <a:cubicBezTo>
                    <a:pt x="2513656" y="232312"/>
                    <a:pt x="2502808" y="245068"/>
                    <a:pt x="2508010" y="229575"/>
                  </a:cubicBezTo>
                  <a:cubicBezTo>
                    <a:pt x="2509077" y="226441"/>
                    <a:pt x="2522903" y="216730"/>
                    <a:pt x="2524815" y="212934"/>
                  </a:cubicBezTo>
                  <a:cubicBezTo>
                    <a:pt x="2526060" y="210418"/>
                    <a:pt x="2522814" y="206534"/>
                    <a:pt x="2524815" y="204592"/>
                  </a:cubicBezTo>
                  <a:cubicBezTo>
                    <a:pt x="2526815" y="202606"/>
                    <a:pt x="2531217" y="206534"/>
                    <a:pt x="2533217" y="204592"/>
                  </a:cubicBezTo>
                  <a:cubicBezTo>
                    <a:pt x="2533217" y="193469"/>
                    <a:pt x="2531795" y="205960"/>
                    <a:pt x="2537396" y="200399"/>
                  </a:cubicBezTo>
                  <a:cubicBezTo>
                    <a:pt x="2539397" y="198456"/>
                    <a:pt x="2535440" y="194042"/>
                    <a:pt x="2537396" y="192056"/>
                  </a:cubicBezTo>
                  <a:cubicBezTo>
                    <a:pt x="2538419" y="191085"/>
                    <a:pt x="2540642" y="193027"/>
                    <a:pt x="2541620" y="192056"/>
                  </a:cubicBezTo>
                  <a:cubicBezTo>
                    <a:pt x="2542598" y="191085"/>
                    <a:pt x="2540642" y="188878"/>
                    <a:pt x="2541620" y="187907"/>
                  </a:cubicBezTo>
                  <a:cubicBezTo>
                    <a:pt x="2542598" y="186892"/>
                    <a:pt x="2544821" y="188878"/>
                    <a:pt x="2545799" y="187907"/>
                  </a:cubicBezTo>
                  <a:cubicBezTo>
                    <a:pt x="2546821" y="186892"/>
                    <a:pt x="2544821" y="172193"/>
                    <a:pt x="2545799" y="171222"/>
                  </a:cubicBezTo>
                  <a:cubicBezTo>
                    <a:pt x="2546821" y="170207"/>
                    <a:pt x="2549044" y="172193"/>
                    <a:pt x="2550023" y="171222"/>
                  </a:cubicBezTo>
                  <a:cubicBezTo>
                    <a:pt x="2551001" y="170207"/>
                    <a:pt x="2549578" y="168353"/>
                    <a:pt x="2550023" y="167029"/>
                  </a:cubicBezTo>
                  <a:cubicBezTo>
                    <a:pt x="2551001" y="164071"/>
                    <a:pt x="2553224" y="161644"/>
                    <a:pt x="2554201" y="158687"/>
                  </a:cubicBezTo>
                  <a:cubicBezTo>
                    <a:pt x="2554646" y="157362"/>
                    <a:pt x="2553579" y="155773"/>
                    <a:pt x="2554201" y="154537"/>
                  </a:cubicBezTo>
                  <a:cubicBezTo>
                    <a:pt x="2555091" y="152772"/>
                    <a:pt x="2557536" y="152110"/>
                    <a:pt x="2558425" y="150344"/>
                  </a:cubicBezTo>
                  <a:cubicBezTo>
                    <a:pt x="2559047" y="149108"/>
                    <a:pt x="2558425" y="147563"/>
                    <a:pt x="2558425" y="146195"/>
                  </a:cubicBezTo>
                  <a:lnTo>
                    <a:pt x="2558425" y="137853"/>
                  </a:lnTo>
                  <a:cubicBezTo>
                    <a:pt x="2558425" y="136087"/>
                    <a:pt x="2557803" y="114061"/>
                    <a:pt x="2558425" y="112825"/>
                  </a:cubicBezTo>
                  <a:cubicBezTo>
                    <a:pt x="2560203" y="109294"/>
                    <a:pt x="2565049" y="107970"/>
                    <a:pt x="2566828" y="104483"/>
                  </a:cubicBezTo>
                  <a:cubicBezTo>
                    <a:pt x="2569718" y="98700"/>
                    <a:pt x="2561715" y="100731"/>
                    <a:pt x="2571007" y="96140"/>
                  </a:cubicBezTo>
                  <a:cubicBezTo>
                    <a:pt x="2572296" y="95522"/>
                    <a:pt x="2574252" y="97111"/>
                    <a:pt x="2575230" y="96140"/>
                  </a:cubicBezTo>
                  <a:cubicBezTo>
                    <a:pt x="2583900" y="87489"/>
                    <a:pt x="2561937" y="96493"/>
                    <a:pt x="2579409" y="87798"/>
                  </a:cubicBezTo>
                  <a:cubicBezTo>
                    <a:pt x="2580698" y="87180"/>
                    <a:pt x="2582655" y="88769"/>
                    <a:pt x="2583633" y="87798"/>
                  </a:cubicBezTo>
                  <a:cubicBezTo>
                    <a:pt x="2585856" y="85591"/>
                    <a:pt x="2586078" y="82015"/>
                    <a:pt x="2587812" y="79455"/>
                  </a:cubicBezTo>
                  <a:cubicBezTo>
                    <a:pt x="2588923" y="77822"/>
                    <a:pt x="2590613" y="76675"/>
                    <a:pt x="2592035" y="75262"/>
                  </a:cubicBezTo>
                  <a:cubicBezTo>
                    <a:pt x="2593414" y="73894"/>
                    <a:pt x="2594481" y="71996"/>
                    <a:pt x="2596214" y="71113"/>
                  </a:cubicBezTo>
                  <a:cubicBezTo>
                    <a:pt x="2597504" y="70495"/>
                    <a:pt x="2599015" y="71113"/>
                    <a:pt x="2600438" y="71113"/>
                  </a:cubicBezTo>
                  <a:cubicBezTo>
                    <a:pt x="2604795" y="71113"/>
                    <a:pt x="2606262" y="72084"/>
                    <a:pt x="2608840" y="66920"/>
                  </a:cubicBezTo>
                  <a:cubicBezTo>
                    <a:pt x="2609463" y="65684"/>
                    <a:pt x="2607862" y="63742"/>
                    <a:pt x="2608840" y="62770"/>
                  </a:cubicBezTo>
                  <a:cubicBezTo>
                    <a:pt x="2609818" y="61755"/>
                    <a:pt x="2612041" y="63742"/>
                    <a:pt x="2613020" y="62770"/>
                  </a:cubicBezTo>
                  <a:cubicBezTo>
                    <a:pt x="2615242" y="60563"/>
                    <a:pt x="2615020" y="56591"/>
                    <a:pt x="2617243" y="54428"/>
                  </a:cubicBezTo>
                  <a:cubicBezTo>
                    <a:pt x="2619199" y="52442"/>
                    <a:pt x="2623645" y="56370"/>
                    <a:pt x="2625645" y="54428"/>
                  </a:cubicBezTo>
                  <a:cubicBezTo>
                    <a:pt x="2627602" y="52442"/>
                    <a:pt x="2624401" y="48558"/>
                    <a:pt x="2625645" y="46086"/>
                  </a:cubicBezTo>
                  <a:cubicBezTo>
                    <a:pt x="2626535" y="44320"/>
                    <a:pt x="2628980" y="43658"/>
                    <a:pt x="2629825" y="41892"/>
                  </a:cubicBezTo>
                  <a:cubicBezTo>
                    <a:pt x="2630491" y="40656"/>
                    <a:pt x="2628846" y="38714"/>
                    <a:pt x="2629825" y="37743"/>
                  </a:cubicBezTo>
                  <a:cubicBezTo>
                    <a:pt x="2630847" y="36728"/>
                    <a:pt x="2632625" y="37743"/>
                    <a:pt x="2634048" y="37743"/>
                  </a:cubicBezTo>
                  <a:cubicBezTo>
                    <a:pt x="2635426" y="37743"/>
                    <a:pt x="2637249" y="36728"/>
                    <a:pt x="2638227" y="37743"/>
                  </a:cubicBezTo>
                  <a:cubicBezTo>
                    <a:pt x="2639250" y="38714"/>
                    <a:pt x="2638227" y="40524"/>
                    <a:pt x="2638227" y="41892"/>
                  </a:cubicBezTo>
                  <a:cubicBezTo>
                    <a:pt x="2638227" y="45821"/>
                    <a:pt x="2637471" y="60387"/>
                    <a:pt x="2638227" y="62770"/>
                  </a:cubicBezTo>
                  <a:cubicBezTo>
                    <a:pt x="2638894" y="64624"/>
                    <a:pt x="2641339" y="65286"/>
                    <a:pt x="2642450" y="66920"/>
                  </a:cubicBezTo>
                  <a:cubicBezTo>
                    <a:pt x="2644184" y="69524"/>
                    <a:pt x="2645474" y="72393"/>
                    <a:pt x="2646630" y="75262"/>
                  </a:cubicBezTo>
                  <a:cubicBezTo>
                    <a:pt x="2650053" y="83737"/>
                    <a:pt x="2650142" y="88769"/>
                    <a:pt x="2655032" y="96140"/>
                  </a:cubicBezTo>
                  <a:cubicBezTo>
                    <a:pt x="2656144" y="97773"/>
                    <a:pt x="2658767" y="98391"/>
                    <a:pt x="2659256" y="100289"/>
                  </a:cubicBezTo>
                  <a:cubicBezTo>
                    <a:pt x="2660278" y="104350"/>
                    <a:pt x="2657389" y="109073"/>
                    <a:pt x="2659256" y="112825"/>
                  </a:cubicBezTo>
                  <a:cubicBezTo>
                    <a:pt x="2670815" y="135778"/>
                    <a:pt x="2663657" y="108852"/>
                    <a:pt x="2671837" y="116974"/>
                  </a:cubicBezTo>
                  <a:cubicBezTo>
                    <a:pt x="2673349" y="118431"/>
                    <a:pt x="2670415" y="134939"/>
                    <a:pt x="2671837" y="137853"/>
                  </a:cubicBezTo>
                  <a:cubicBezTo>
                    <a:pt x="2673705" y="141516"/>
                    <a:pt x="2681929" y="146548"/>
                    <a:pt x="2684463" y="150344"/>
                  </a:cubicBezTo>
                  <a:cubicBezTo>
                    <a:pt x="2699668" y="180580"/>
                    <a:pt x="2680018" y="143767"/>
                    <a:pt x="2692866" y="162880"/>
                  </a:cubicBezTo>
                  <a:cubicBezTo>
                    <a:pt x="2696334" y="168044"/>
                    <a:pt x="2697801" y="174356"/>
                    <a:pt x="2701269" y="179565"/>
                  </a:cubicBezTo>
                  <a:cubicBezTo>
                    <a:pt x="2703447" y="182831"/>
                    <a:pt x="2707448" y="184597"/>
                    <a:pt x="2709671" y="187907"/>
                  </a:cubicBezTo>
                  <a:cubicBezTo>
                    <a:pt x="2711405" y="190467"/>
                    <a:pt x="2712872" y="193292"/>
                    <a:pt x="2713850" y="196205"/>
                  </a:cubicBezTo>
                  <a:cubicBezTo>
                    <a:pt x="2714695" y="198721"/>
                    <a:pt x="2713850" y="217216"/>
                    <a:pt x="2713850" y="221233"/>
                  </a:cubicBezTo>
                  <a:lnTo>
                    <a:pt x="2713850" y="225426"/>
                  </a:lnTo>
                  <a:cubicBezTo>
                    <a:pt x="2713850" y="226794"/>
                    <a:pt x="2712872" y="228604"/>
                    <a:pt x="2713850" y="229575"/>
                  </a:cubicBezTo>
                  <a:cubicBezTo>
                    <a:pt x="2714873" y="230590"/>
                    <a:pt x="2717095" y="228604"/>
                    <a:pt x="2718074" y="229575"/>
                  </a:cubicBezTo>
                  <a:cubicBezTo>
                    <a:pt x="2720030" y="231561"/>
                    <a:pt x="2716073" y="235975"/>
                    <a:pt x="2718074" y="237918"/>
                  </a:cubicBezTo>
                  <a:cubicBezTo>
                    <a:pt x="2719052" y="238933"/>
                    <a:pt x="2721275" y="236946"/>
                    <a:pt x="2722253" y="237918"/>
                  </a:cubicBezTo>
                  <a:cubicBezTo>
                    <a:pt x="2723275" y="238933"/>
                    <a:pt x="2721630" y="240875"/>
                    <a:pt x="2722253" y="242111"/>
                  </a:cubicBezTo>
                  <a:cubicBezTo>
                    <a:pt x="2724031" y="245642"/>
                    <a:pt x="2728877" y="246922"/>
                    <a:pt x="2730655" y="250453"/>
                  </a:cubicBezTo>
                  <a:cubicBezTo>
                    <a:pt x="2731278" y="251689"/>
                    <a:pt x="2730033" y="253366"/>
                    <a:pt x="2730655" y="254602"/>
                  </a:cubicBezTo>
                  <a:cubicBezTo>
                    <a:pt x="2731544" y="256368"/>
                    <a:pt x="2733990" y="257030"/>
                    <a:pt x="2734879" y="258796"/>
                  </a:cubicBezTo>
                  <a:cubicBezTo>
                    <a:pt x="2735501" y="260032"/>
                    <a:pt x="2734256" y="261709"/>
                    <a:pt x="2734879" y="262945"/>
                  </a:cubicBezTo>
                  <a:cubicBezTo>
                    <a:pt x="2743592" y="280336"/>
                    <a:pt x="2734568" y="258487"/>
                    <a:pt x="2743281" y="267138"/>
                  </a:cubicBezTo>
                  <a:cubicBezTo>
                    <a:pt x="2744259" y="268109"/>
                    <a:pt x="2742659" y="270051"/>
                    <a:pt x="2743281" y="271287"/>
                  </a:cubicBezTo>
                  <a:cubicBezTo>
                    <a:pt x="2744170" y="273053"/>
                    <a:pt x="2746571" y="273715"/>
                    <a:pt x="2747460" y="275480"/>
                  </a:cubicBezTo>
                  <a:cubicBezTo>
                    <a:pt x="2748083" y="276716"/>
                    <a:pt x="2746482" y="278658"/>
                    <a:pt x="2747460" y="279630"/>
                  </a:cubicBezTo>
                  <a:cubicBezTo>
                    <a:pt x="2748483" y="280645"/>
                    <a:pt x="2750661" y="278658"/>
                    <a:pt x="2751684" y="279630"/>
                  </a:cubicBezTo>
                  <a:cubicBezTo>
                    <a:pt x="2752662" y="280645"/>
                    <a:pt x="2750661" y="282852"/>
                    <a:pt x="2751684" y="283823"/>
                  </a:cubicBezTo>
                  <a:cubicBezTo>
                    <a:pt x="2760353" y="292430"/>
                    <a:pt x="2751328" y="270625"/>
                    <a:pt x="2760086" y="287972"/>
                  </a:cubicBezTo>
                  <a:cubicBezTo>
                    <a:pt x="2760709" y="289252"/>
                    <a:pt x="2759064" y="291194"/>
                    <a:pt x="2760086" y="292165"/>
                  </a:cubicBezTo>
                  <a:cubicBezTo>
                    <a:pt x="2761064" y="293136"/>
                    <a:pt x="2763021" y="291547"/>
                    <a:pt x="2764266" y="292165"/>
                  </a:cubicBezTo>
                  <a:cubicBezTo>
                    <a:pt x="2769423" y="294725"/>
                    <a:pt x="2769600" y="300596"/>
                    <a:pt x="2772668" y="304657"/>
                  </a:cubicBezTo>
                  <a:cubicBezTo>
                    <a:pt x="2777425" y="310969"/>
                    <a:pt x="2785072" y="314809"/>
                    <a:pt x="2789473" y="321342"/>
                  </a:cubicBezTo>
                  <a:cubicBezTo>
                    <a:pt x="2791029" y="323681"/>
                    <a:pt x="2787517" y="327742"/>
                    <a:pt x="2789473" y="329684"/>
                  </a:cubicBezTo>
                  <a:cubicBezTo>
                    <a:pt x="2791474" y="331671"/>
                    <a:pt x="2795919" y="327742"/>
                    <a:pt x="2797876" y="329684"/>
                  </a:cubicBezTo>
                  <a:cubicBezTo>
                    <a:pt x="2799876" y="331671"/>
                    <a:pt x="2795919" y="336085"/>
                    <a:pt x="2797876" y="338027"/>
                  </a:cubicBezTo>
                  <a:cubicBezTo>
                    <a:pt x="2798898" y="339042"/>
                    <a:pt x="2800677" y="338027"/>
                    <a:pt x="2802099" y="338027"/>
                  </a:cubicBezTo>
                  <a:lnTo>
                    <a:pt x="2806278" y="338027"/>
                  </a:lnTo>
                  <a:cubicBezTo>
                    <a:pt x="2810368" y="338027"/>
                    <a:pt x="2828996" y="338865"/>
                    <a:pt x="2831486" y="338027"/>
                  </a:cubicBezTo>
                  <a:cubicBezTo>
                    <a:pt x="2834464" y="337055"/>
                    <a:pt x="2836910" y="334849"/>
                    <a:pt x="2839888" y="333877"/>
                  </a:cubicBezTo>
                  <a:cubicBezTo>
                    <a:pt x="2841222" y="333436"/>
                    <a:pt x="2842867" y="334495"/>
                    <a:pt x="2844112" y="333877"/>
                  </a:cubicBezTo>
                  <a:cubicBezTo>
                    <a:pt x="2845890" y="332995"/>
                    <a:pt x="2846424" y="330302"/>
                    <a:pt x="2848291" y="329684"/>
                  </a:cubicBezTo>
                  <a:cubicBezTo>
                    <a:pt x="2850203" y="329066"/>
                    <a:pt x="2863229" y="330611"/>
                    <a:pt x="2865096" y="329684"/>
                  </a:cubicBezTo>
                  <a:cubicBezTo>
                    <a:pt x="2866874" y="328801"/>
                    <a:pt x="2867541" y="326418"/>
                    <a:pt x="2869320" y="325535"/>
                  </a:cubicBezTo>
                  <a:cubicBezTo>
                    <a:pt x="2871809" y="324299"/>
                    <a:pt x="2875721" y="327477"/>
                    <a:pt x="2877722" y="325535"/>
                  </a:cubicBezTo>
                  <a:cubicBezTo>
                    <a:pt x="2880567" y="322710"/>
                    <a:pt x="2873410" y="317237"/>
                    <a:pt x="2881901" y="312999"/>
                  </a:cubicBezTo>
                  <a:cubicBezTo>
                    <a:pt x="2885280" y="311366"/>
                    <a:pt x="2891148" y="314677"/>
                    <a:pt x="2894527" y="312999"/>
                  </a:cubicBezTo>
                  <a:cubicBezTo>
                    <a:pt x="2911999" y="304348"/>
                    <a:pt x="2890037" y="313308"/>
                    <a:pt x="2898706" y="304657"/>
                  </a:cubicBezTo>
                  <a:cubicBezTo>
                    <a:pt x="2899684" y="303686"/>
                    <a:pt x="2901907" y="305672"/>
                    <a:pt x="2902930" y="304657"/>
                  </a:cubicBezTo>
                  <a:cubicBezTo>
                    <a:pt x="2903107" y="304480"/>
                    <a:pt x="2902930" y="285765"/>
                    <a:pt x="2902930" y="283823"/>
                  </a:cubicBezTo>
                  <a:lnTo>
                    <a:pt x="2902930" y="279630"/>
                  </a:lnTo>
                  <a:cubicBezTo>
                    <a:pt x="2902930" y="278261"/>
                    <a:pt x="2903908" y="276452"/>
                    <a:pt x="2902930" y="275480"/>
                  </a:cubicBezTo>
                  <a:cubicBezTo>
                    <a:pt x="2901907" y="274509"/>
                    <a:pt x="2899684" y="276452"/>
                    <a:pt x="2898706" y="275480"/>
                  </a:cubicBezTo>
                  <a:cubicBezTo>
                    <a:pt x="2897728" y="274509"/>
                    <a:pt x="2899684" y="272302"/>
                    <a:pt x="2898706" y="271287"/>
                  </a:cubicBezTo>
                  <a:cubicBezTo>
                    <a:pt x="2897728" y="270316"/>
                    <a:pt x="2895505" y="272302"/>
                    <a:pt x="2894527" y="271287"/>
                  </a:cubicBezTo>
                  <a:cubicBezTo>
                    <a:pt x="2893371" y="270184"/>
                    <a:pt x="2895638" y="256898"/>
                    <a:pt x="2894527" y="254602"/>
                  </a:cubicBezTo>
                  <a:cubicBezTo>
                    <a:pt x="2893638" y="252881"/>
                    <a:pt x="2891193" y="252219"/>
                    <a:pt x="2890304" y="250453"/>
                  </a:cubicBezTo>
                  <a:cubicBezTo>
                    <a:pt x="2890126" y="250100"/>
                    <a:pt x="2890126" y="234122"/>
                    <a:pt x="2890304" y="233768"/>
                  </a:cubicBezTo>
                  <a:cubicBezTo>
                    <a:pt x="2891193" y="232003"/>
                    <a:pt x="2893638" y="231341"/>
                    <a:pt x="2894527" y="229575"/>
                  </a:cubicBezTo>
                  <a:cubicBezTo>
                    <a:pt x="2895772" y="227103"/>
                    <a:pt x="2892526" y="223219"/>
                    <a:pt x="2894527" y="221233"/>
                  </a:cubicBezTo>
                  <a:cubicBezTo>
                    <a:pt x="2895505" y="220262"/>
                    <a:pt x="2897728" y="222248"/>
                    <a:pt x="2898706" y="221233"/>
                  </a:cubicBezTo>
                  <a:cubicBezTo>
                    <a:pt x="2899684" y="220262"/>
                    <a:pt x="2898084" y="218319"/>
                    <a:pt x="2898706" y="217084"/>
                  </a:cubicBezTo>
                  <a:cubicBezTo>
                    <a:pt x="2907465" y="199736"/>
                    <a:pt x="2898395" y="221542"/>
                    <a:pt x="2907109" y="212890"/>
                  </a:cubicBezTo>
                  <a:cubicBezTo>
                    <a:pt x="2908087" y="211919"/>
                    <a:pt x="2906131" y="209712"/>
                    <a:pt x="2907109" y="208741"/>
                  </a:cubicBezTo>
                  <a:cubicBezTo>
                    <a:pt x="2908087" y="207770"/>
                    <a:pt x="2910310" y="209712"/>
                    <a:pt x="2911332" y="208741"/>
                  </a:cubicBezTo>
                  <a:cubicBezTo>
                    <a:pt x="2912310" y="207770"/>
                    <a:pt x="2910710" y="205828"/>
                    <a:pt x="2911332" y="204548"/>
                  </a:cubicBezTo>
                  <a:cubicBezTo>
                    <a:pt x="2912221" y="202826"/>
                    <a:pt x="2914622" y="202164"/>
                    <a:pt x="2915511" y="200399"/>
                  </a:cubicBezTo>
                  <a:cubicBezTo>
                    <a:pt x="2916756" y="197927"/>
                    <a:pt x="2913555" y="194042"/>
                    <a:pt x="2915511" y="192056"/>
                  </a:cubicBezTo>
                  <a:cubicBezTo>
                    <a:pt x="2916489" y="191085"/>
                    <a:pt x="2918712" y="193027"/>
                    <a:pt x="2919735" y="192056"/>
                  </a:cubicBezTo>
                  <a:cubicBezTo>
                    <a:pt x="2920580" y="191218"/>
                    <a:pt x="2918890" y="181198"/>
                    <a:pt x="2919735" y="179565"/>
                  </a:cubicBezTo>
                  <a:cubicBezTo>
                    <a:pt x="2920624" y="177799"/>
                    <a:pt x="2923025" y="177137"/>
                    <a:pt x="2923914" y="175371"/>
                  </a:cubicBezTo>
                  <a:cubicBezTo>
                    <a:pt x="2929116" y="165087"/>
                    <a:pt x="2911732" y="179123"/>
                    <a:pt x="2928137" y="162880"/>
                  </a:cubicBezTo>
                  <a:cubicBezTo>
                    <a:pt x="2939341" y="151756"/>
                    <a:pt x="2926715" y="175371"/>
                    <a:pt x="2932317" y="158687"/>
                  </a:cubicBezTo>
                  <a:cubicBezTo>
                    <a:pt x="2933294" y="155729"/>
                    <a:pt x="2935517" y="153301"/>
                    <a:pt x="2936540" y="150344"/>
                  </a:cubicBezTo>
                  <a:cubicBezTo>
                    <a:pt x="2937429" y="147696"/>
                    <a:pt x="2934984" y="144297"/>
                    <a:pt x="2936540" y="142001"/>
                  </a:cubicBezTo>
                  <a:cubicBezTo>
                    <a:pt x="2938718" y="138735"/>
                    <a:pt x="2942720" y="136925"/>
                    <a:pt x="2944942" y="133659"/>
                  </a:cubicBezTo>
                  <a:cubicBezTo>
                    <a:pt x="2945698" y="132512"/>
                    <a:pt x="2943920" y="130481"/>
                    <a:pt x="2944942" y="129510"/>
                  </a:cubicBezTo>
                  <a:cubicBezTo>
                    <a:pt x="2945921" y="128495"/>
                    <a:pt x="2948143" y="130481"/>
                    <a:pt x="2949122" y="129510"/>
                  </a:cubicBezTo>
                  <a:cubicBezTo>
                    <a:pt x="2951122" y="127524"/>
                    <a:pt x="2946321" y="121167"/>
                    <a:pt x="2949122" y="121167"/>
                  </a:cubicBezTo>
                  <a:cubicBezTo>
                    <a:pt x="2951122" y="121167"/>
                    <a:pt x="2951345" y="125317"/>
                    <a:pt x="2953345" y="125317"/>
                  </a:cubicBezTo>
                  <a:cubicBezTo>
                    <a:pt x="2955301" y="125317"/>
                    <a:pt x="2955746" y="122006"/>
                    <a:pt x="2957524" y="121167"/>
                  </a:cubicBezTo>
                  <a:cubicBezTo>
                    <a:pt x="2958769" y="120505"/>
                    <a:pt x="2960725" y="122139"/>
                    <a:pt x="2961747" y="121167"/>
                  </a:cubicBezTo>
                  <a:cubicBezTo>
                    <a:pt x="2962726" y="120152"/>
                    <a:pt x="2960725" y="117945"/>
                    <a:pt x="2961747" y="116974"/>
                  </a:cubicBezTo>
                  <a:cubicBezTo>
                    <a:pt x="2963704" y="115032"/>
                    <a:pt x="2968150" y="118961"/>
                    <a:pt x="2970150" y="116974"/>
                  </a:cubicBezTo>
                  <a:cubicBezTo>
                    <a:pt x="2971128" y="116003"/>
                    <a:pt x="2969127" y="113796"/>
                    <a:pt x="2970150" y="112825"/>
                  </a:cubicBezTo>
                  <a:cubicBezTo>
                    <a:pt x="2971439" y="111545"/>
                    <a:pt x="2983799" y="113575"/>
                    <a:pt x="2986955" y="112825"/>
                  </a:cubicBezTo>
                  <a:cubicBezTo>
                    <a:pt x="2989978" y="112030"/>
                    <a:pt x="2992557" y="110044"/>
                    <a:pt x="2995358" y="108632"/>
                  </a:cubicBezTo>
                  <a:cubicBezTo>
                    <a:pt x="2998159" y="107264"/>
                    <a:pt x="3001137" y="106204"/>
                    <a:pt x="3003760" y="104483"/>
                  </a:cubicBezTo>
                  <a:cubicBezTo>
                    <a:pt x="3005405" y="103379"/>
                    <a:pt x="3006072" y="100907"/>
                    <a:pt x="3007939" y="100289"/>
                  </a:cubicBezTo>
                  <a:cubicBezTo>
                    <a:pt x="3010607" y="99407"/>
                    <a:pt x="3013675" y="101172"/>
                    <a:pt x="3016342" y="100289"/>
                  </a:cubicBezTo>
                  <a:cubicBezTo>
                    <a:pt x="3018209" y="99671"/>
                    <a:pt x="3018787" y="96979"/>
                    <a:pt x="3020566" y="96140"/>
                  </a:cubicBezTo>
                  <a:cubicBezTo>
                    <a:pt x="3021810" y="95478"/>
                    <a:pt x="3023500" y="96758"/>
                    <a:pt x="3024744" y="96140"/>
                  </a:cubicBezTo>
                  <a:cubicBezTo>
                    <a:pt x="3042217" y="87445"/>
                    <a:pt x="3020254" y="96449"/>
                    <a:pt x="3028968" y="87798"/>
                  </a:cubicBezTo>
                  <a:cubicBezTo>
                    <a:pt x="3030924" y="85812"/>
                    <a:pt x="3034837" y="89034"/>
                    <a:pt x="3037371" y="87798"/>
                  </a:cubicBezTo>
                  <a:cubicBezTo>
                    <a:pt x="3039105" y="86915"/>
                    <a:pt x="3039771" y="84487"/>
                    <a:pt x="3041550" y="83604"/>
                  </a:cubicBezTo>
                  <a:cubicBezTo>
                    <a:pt x="3042795" y="82987"/>
                    <a:pt x="3044484" y="84222"/>
                    <a:pt x="3045773" y="83604"/>
                  </a:cubicBezTo>
                  <a:cubicBezTo>
                    <a:pt x="3047507" y="82722"/>
                    <a:pt x="3047952" y="79455"/>
                    <a:pt x="3049952" y="79455"/>
                  </a:cubicBezTo>
                  <a:cubicBezTo>
                    <a:pt x="3051375" y="79455"/>
                    <a:pt x="3049330" y="82369"/>
                    <a:pt x="3049952" y="83604"/>
                  </a:cubicBezTo>
                  <a:cubicBezTo>
                    <a:pt x="3050841" y="85370"/>
                    <a:pt x="3053287" y="86032"/>
                    <a:pt x="3054176" y="87798"/>
                  </a:cubicBezTo>
                  <a:cubicBezTo>
                    <a:pt x="3054798" y="89034"/>
                    <a:pt x="3053153" y="90976"/>
                    <a:pt x="3054176" y="91947"/>
                  </a:cubicBezTo>
                  <a:cubicBezTo>
                    <a:pt x="3056977" y="94728"/>
                    <a:pt x="3059733" y="89166"/>
                    <a:pt x="3062578" y="91947"/>
                  </a:cubicBezTo>
                  <a:cubicBezTo>
                    <a:pt x="3064534" y="93933"/>
                    <a:pt x="3061289" y="97817"/>
                    <a:pt x="3062578" y="100289"/>
                  </a:cubicBezTo>
                  <a:cubicBezTo>
                    <a:pt x="3063423" y="102055"/>
                    <a:pt x="3065868" y="102717"/>
                    <a:pt x="3066757" y="104483"/>
                  </a:cubicBezTo>
                  <a:cubicBezTo>
                    <a:pt x="3067380" y="105719"/>
                    <a:pt x="3068180" y="108632"/>
                    <a:pt x="3066757" y="108632"/>
                  </a:cubicBezTo>
                  <a:cubicBezTo>
                    <a:pt x="3065379" y="108632"/>
                    <a:pt x="3065779" y="105454"/>
                    <a:pt x="3066757" y="104483"/>
                  </a:cubicBezTo>
                  <a:cubicBezTo>
                    <a:pt x="3067735" y="103467"/>
                    <a:pt x="3069691" y="105101"/>
                    <a:pt x="3070981" y="104483"/>
                  </a:cubicBezTo>
                  <a:cubicBezTo>
                    <a:pt x="3072715" y="103600"/>
                    <a:pt x="3073293" y="100907"/>
                    <a:pt x="3075160" y="100289"/>
                  </a:cubicBezTo>
                  <a:cubicBezTo>
                    <a:pt x="3077827" y="99407"/>
                    <a:pt x="3080761" y="100289"/>
                    <a:pt x="3083562" y="100289"/>
                  </a:cubicBezTo>
                  <a:cubicBezTo>
                    <a:pt x="3084985" y="100289"/>
                    <a:pt x="3086496" y="100907"/>
                    <a:pt x="3087786" y="100289"/>
                  </a:cubicBezTo>
                  <a:cubicBezTo>
                    <a:pt x="3089520" y="99407"/>
                    <a:pt x="3090098" y="96758"/>
                    <a:pt x="3091965" y="96140"/>
                  </a:cubicBezTo>
                  <a:cubicBezTo>
                    <a:pt x="3099167" y="93713"/>
                    <a:pt x="3100634" y="99760"/>
                    <a:pt x="3104591" y="91947"/>
                  </a:cubicBezTo>
                  <a:cubicBezTo>
                    <a:pt x="3105213" y="90711"/>
                    <a:pt x="3103924" y="89034"/>
                    <a:pt x="3104591" y="87798"/>
                  </a:cubicBezTo>
                  <a:cubicBezTo>
                    <a:pt x="3108681" y="79588"/>
                    <a:pt x="3112549" y="85900"/>
                    <a:pt x="3117173" y="83604"/>
                  </a:cubicBezTo>
                  <a:cubicBezTo>
                    <a:pt x="3118951" y="82722"/>
                    <a:pt x="3119618" y="80294"/>
                    <a:pt x="3121352" y="79455"/>
                  </a:cubicBezTo>
                  <a:cubicBezTo>
                    <a:pt x="3122641" y="78793"/>
                    <a:pt x="3124597" y="80426"/>
                    <a:pt x="3125575" y="79455"/>
                  </a:cubicBezTo>
                  <a:cubicBezTo>
                    <a:pt x="3126553" y="78440"/>
                    <a:pt x="3124597" y="76233"/>
                    <a:pt x="3125575" y="75262"/>
                  </a:cubicBezTo>
                  <a:cubicBezTo>
                    <a:pt x="3127665" y="73187"/>
                    <a:pt x="3136067" y="77337"/>
                    <a:pt x="3138157" y="75262"/>
                  </a:cubicBezTo>
                  <a:cubicBezTo>
                    <a:pt x="3139179" y="74291"/>
                    <a:pt x="3137179" y="72084"/>
                    <a:pt x="3138157" y="71113"/>
                  </a:cubicBezTo>
                  <a:cubicBezTo>
                    <a:pt x="3139179" y="70098"/>
                    <a:pt x="3141402" y="70098"/>
                    <a:pt x="3142380" y="71113"/>
                  </a:cubicBezTo>
                  <a:cubicBezTo>
                    <a:pt x="3143669" y="72393"/>
                    <a:pt x="3141091" y="90667"/>
                    <a:pt x="3142380" y="91947"/>
                  </a:cubicBezTo>
                  <a:cubicBezTo>
                    <a:pt x="3144603" y="94154"/>
                    <a:pt x="3149049" y="93536"/>
                    <a:pt x="3150783" y="96140"/>
                  </a:cubicBezTo>
                  <a:cubicBezTo>
                    <a:pt x="3159185" y="108632"/>
                    <a:pt x="3146559" y="100289"/>
                    <a:pt x="3150783" y="108632"/>
                  </a:cubicBezTo>
                  <a:cubicBezTo>
                    <a:pt x="3151672" y="110397"/>
                    <a:pt x="3154117" y="111060"/>
                    <a:pt x="3154962" y="112825"/>
                  </a:cubicBezTo>
                  <a:cubicBezTo>
                    <a:pt x="3155806" y="114458"/>
                    <a:pt x="3154117" y="124478"/>
                    <a:pt x="3154962" y="125317"/>
                  </a:cubicBezTo>
                  <a:cubicBezTo>
                    <a:pt x="3155985" y="126288"/>
                    <a:pt x="3158207" y="124345"/>
                    <a:pt x="3159185" y="125317"/>
                  </a:cubicBezTo>
                  <a:cubicBezTo>
                    <a:pt x="3161142" y="127303"/>
                    <a:pt x="3157185" y="131673"/>
                    <a:pt x="3159185" y="133659"/>
                  </a:cubicBezTo>
                  <a:cubicBezTo>
                    <a:pt x="3162475" y="136925"/>
                    <a:pt x="3166476" y="130040"/>
                    <a:pt x="3167588" y="129466"/>
                  </a:cubicBezTo>
                  <a:cubicBezTo>
                    <a:pt x="3170256" y="128142"/>
                    <a:pt x="3185860" y="130834"/>
                    <a:pt x="3188572" y="129466"/>
                  </a:cubicBezTo>
                  <a:cubicBezTo>
                    <a:pt x="3190350" y="128627"/>
                    <a:pt x="3191017" y="126200"/>
                    <a:pt x="3192795" y="125317"/>
                  </a:cubicBezTo>
                  <a:cubicBezTo>
                    <a:pt x="3194440" y="124478"/>
                    <a:pt x="3204533" y="126155"/>
                    <a:pt x="3205377" y="125317"/>
                  </a:cubicBezTo>
                  <a:cubicBezTo>
                    <a:pt x="3206399" y="124345"/>
                    <a:pt x="3204399" y="122139"/>
                    <a:pt x="3205377" y="121123"/>
                  </a:cubicBezTo>
                  <a:cubicBezTo>
                    <a:pt x="3206399" y="120152"/>
                    <a:pt x="3208622" y="122139"/>
                    <a:pt x="3209601" y="121123"/>
                  </a:cubicBezTo>
                  <a:cubicBezTo>
                    <a:pt x="3210579" y="120152"/>
                    <a:pt x="3208356" y="117592"/>
                    <a:pt x="3209601" y="116974"/>
                  </a:cubicBezTo>
                  <a:cubicBezTo>
                    <a:pt x="3212090" y="115738"/>
                    <a:pt x="3215202" y="116974"/>
                    <a:pt x="3218003" y="116974"/>
                  </a:cubicBezTo>
                  <a:cubicBezTo>
                    <a:pt x="3219382" y="116974"/>
                    <a:pt x="3221204" y="117945"/>
                    <a:pt x="3222183" y="116974"/>
                  </a:cubicBezTo>
                  <a:cubicBezTo>
                    <a:pt x="3223205" y="116003"/>
                    <a:pt x="3221560" y="114061"/>
                    <a:pt x="3222183" y="112781"/>
                  </a:cubicBezTo>
                  <a:cubicBezTo>
                    <a:pt x="3225116" y="106999"/>
                    <a:pt x="3229696" y="108632"/>
                    <a:pt x="3234808" y="108632"/>
                  </a:cubicBezTo>
                  <a:cubicBezTo>
                    <a:pt x="3236186" y="108632"/>
                    <a:pt x="3238009" y="109603"/>
                    <a:pt x="3238987" y="108632"/>
                  </a:cubicBezTo>
                  <a:cubicBezTo>
                    <a:pt x="3240010" y="107661"/>
                    <a:pt x="3238009" y="105454"/>
                    <a:pt x="3238987" y="104439"/>
                  </a:cubicBezTo>
                  <a:cubicBezTo>
                    <a:pt x="3240988" y="102496"/>
                    <a:pt x="3244901" y="105719"/>
                    <a:pt x="3247390" y="104439"/>
                  </a:cubicBezTo>
                  <a:cubicBezTo>
                    <a:pt x="3248501" y="103909"/>
                    <a:pt x="3252547" y="97023"/>
                    <a:pt x="3255793" y="100289"/>
                  </a:cubicBezTo>
                  <a:cubicBezTo>
                    <a:pt x="3256815" y="101260"/>
                    <a:pt x="3255793" y="103070"/>
                    <a:pt x="3255793" y="104439"/>
                  </a:cubicBezTo>
                  <a:lnTo>
                    <a:pt x="3255793" y="108632"/>
                  </a:lnTo>
                  <a:lnTo>
                    <a:pt x="3255793" y="133659"/>
                  </a:lnTo>
                  <a:cubicBezTo>
                    <a:pt x="3255793" y="135072"/>
                    <a:pt x="3255037" y="148093"/>
                    <a:pt x="3255793" y="150344"/>
                  </a:cubicBezTo>
                  <a:cubicBezTo>
                    <a:pt x="3256815" y="153301"/>
                    <a:pt x="3259260" y="155685"/>
                    <a:pt x="3260016" y="158687"/>
                  </a:cubicBezTo>
                  <a:cubicBezTo>
                    <a:pt x="3260772" y="161776"/>
                    <a:pt x="3258727" y="174091"/>
                    <a:pt x="3260016" y="175371"/>
                  </a:cubicBezTo>
                  <a:cubicBezTo>
                    <a:pt x="3260994" y="176342"/>
                    <a:pt x="3263217" y="174400"/>
                    <a:pt x="3264195" y="175371"/>
                  </a:cubicBezTo>
                  <a:cubicBezTo>
                    <a:pt x="3266195" y="177313"/>
                    <a:pt x="3262239" y="181727"/>
                    <a:pt x="3264195" y="183714"/>
                  </a:cubicBezTo>
                  <a:cubicBezTo>
                    <a:pt x="3265217" y="184685"/>
                    <a:pt x="3267440" y="182743"/>
                    <a:pt x="3268418" y="183714"/>
                  </a:cubicBezTo>
                  <a:cubicBezTo>
                    <a:pt x="3270375" y="185656"/>
                    <a:pt x="3266418" y="190070"/>
                    <a:pt x="3268418" y="192056"/>
                  </a:cubicBezTo>
                  <a:cubicBezTo>
                    <a:pt x="3269397" y="193027"/>
                    <a:pt x="3271620" y="191085"/>
                    <a:pt x="3272597" y="192056"/>
                  </a:cubicBezTo>
                  <a:cubicBezTo>
                    <a:pt x="3273620" y="193027"/>
                    <a:pt x="3272597" y="194837"/>
                    <a:pt x="3272597" y="196205"/>
                  </a:cubicBezTo>
                  <a:lnTo>
                    <a:pt x="3272597" y="200399"/>
                  </a:lnTo>
                  <a:cubicBezTo>
                    <a:pt x="3272597" y="204724"/>
                    <a:pt x="3271620" y="206137"/>
                    <a:pt x="3276821" y="208741"/>
                  </a:cubicBezTo>
                  <a:cubicBezTo>
                    <a:pt x="3278066" y="209359"/>
                    <a:pt x="3280022" y="207770"/>
                    <a:pt x="3281000" y="208741"/>
                  </a:cubicBezTo>
                  <a:cubicBezTo>
                    <a:pt x="3283001" y="210683"/>
                    <a:pt x="3279755" y="214568"/>
                    <a:pt x="3281000" y="217084"/>
                  </a:cubicBezTo>
                  <a:cubicBezTo>
                    <a:pt x="3282778" y="220615"/>
                    <a:pt x="3288158" y="221674"/>
                    <a:pt x="3289403" y="225426"/>
                  </a:cubicBezTo>
                  <a:cubicBezTo>
                    <a:pt x="3290292" y="228074"/>
                    <a:pt x="3288158" y="231252"/>
                    <a:pt x="3289403" y="233768"/>
                  </a:cubicBezTo>
                  <a:cubicBezTo>
                    <a:pt x="3290025" y="235004"/>
                    <a:pt x="3292648" y="232797"/>
                    <a:pt x="3293626" y="233768"/>
                  </a:cubicBezTo>
                  <a:cubicBezTo>
                    <a:pt x="3294604" y="234740"/>
                    <a:pt x="3293003" y="236682"/>
                    <a:pt x="3293626" y="237918"/>
                  </a:cubicBezTo>
                  <a:cubicBezTo>
                    <a:pt x="3295404" y="241449"/>
                    <a:pt x="3300251" y="242773"/>
                    <a:pt x="3302029" y="246260"/>
                  </a:cubicBezTo>
                  <a:cubicBezTo>
                    <a:pt x="3304340" y="250850"/>
                    <a:pt x="3297983" y="254691"/>
                    <a:pt x="3306208" y="258796"/>
                  </a:cubicBezTo>
                  <a:cubicBezTo>
                    <a:pt x="3307497" y="259414"/>
                    <a:pt x="3309008" y="258796"/>
                    <a:pt x="3310432" y="258796"/>
                  </a:cubicBezTo>
                  <a:cubicBezTo>
                    <a:pt x="3313232" y="258796"/>
                    <a:pt x="3316300" y="260032"/>
                    <a:pt x="3318834" y="258796"/>
                  </a:cubicBezTo>
                  <a:cubicBezTo>
                    <a:pt x="3320079" y="258178"/>
                    <a:pt x="3317589" y="255220"/>
                    <a:pt x="3318834" y="254602"/>
                  </a:cubicBezTo>
                  <a:cubicBezTo>
                    <a:pt x="3322568" y="252748"/>
                    <a:pt x="3327681" y="256500"/>
                    <a:pt x="3331416" y="254602"/>
                  </a:cubicBezTo>
                  <a:cubicBezTo>
                    <a:pt x="3333194" y="253720"/>
                    <a:pt x="3333861" y="251336"/>
                    <a:pt x="3335639" y="250453"/>
                  </a:cubicBezTo>
                  <a:cubicBezTo>
                    <a:pt x="3337284" y="249615"/>
                    <a:pt x="3347376" y="251292"/>
                    <a:pt x="3348220" y="250453"/>
                  </a:cubicBezTo>
                  <a:cubicBezTo>
                    <a:pt x="3356934" y="241802"/>
                    <a:pt x="3334972" y="250806"/>
                    <a:pt x="3352444" y="242111"/>
                  </a:cubicBezTo>
                  <a:cubicBezTo>
                    <a:pt x="3353689" y="241493"/>
                    <a:pt x="3355645" y="243082"/>
                    <a:pt x="3356623" y="242111"/>
                  </a:cubicBezTo>
                  <a:cubicBezTo>
                    <a:pt x="3358624" y="240124"/>
                    <a:pt x="3354667" y="235710"/>
                    <a:pt x="3356623" y="233768"/>
                  </a:cubicBezTo>
                  <a:cubicBezTo>
                    <a:pt x="3357646" y="232797"/>
                    <a:pt x="3359869" y="234740"/>
                    <a:pt x="3360846" y="233768"/>
                  </a:cubicBezTo>
                  <a:cubicBezTo>
                    <a:pt x="3368671" y="226000"/>
                    <a:pt x="3362803" y="221542"/>
                    <a:pt x="3365026" y="217084"/>
                  </a:cubicBezTo>
                  <a:cubicBezTo>
                    <a:pt x="3365914" y="215318"/>
                    <a:pt x="3368360" y="214656"/>
                    <a:pt x="3369249" y="212890"/>
                  </a:cubicBezTo>
                  <a:cubicBezTo>
                    <a:pt x="3369783" y="211831"/>
                    <a:pt x="3369249" y="198412"/>
                    <a:pt x="3369249" y="196205"/>
                  </a:cubicBezTo>
                  <a:cubicBezTo>
                    <a:pt x="3369249" y="194837"/>
                    <a:pt x="3370227" y="193027"/>
                    <a:pt x="3369249" y="192056"/>
                  </a:cubicBezTo>
                  <a:cubicBezTo>
                    <a:pt x="3368226" y="191085"/>
                    <a:pt x="3366048" y="193027"/>
                    <a:pt x="3365026" y="192056"/>
                  </a:cubicBezTo>
                  <a:cubicBezTo>
                    <a:pt x="3364048" y="191085"/>
                    <a:pt x="3365026" y="189275"/>
                    <a:pt x="3365026" y="187863"/>
                  </a:cubicBezTo>
                  <a:lnTo>
                    <a:pt x="3365026" y="167029"/>
                  </a:lnTo>
                  <a:cubicBezTo>
                    <a:pt x="3365026" y="165616"/>
                    <a:pt x="3364048" y="163851"/>
                    <a:pt x="3365026" y="162835"/>
                  </a:cubicBezTo>
                  <a:cubicBezTo>
                    <a:pt x="3366048" y="161865"/>
                    <a:pt x="3368226" y="163851"/>
                    <a:pt x="3369249" y="162835"/>
                  </a:cubicBezTo>
                  <a:cubicBezTo>
                    <a:pt x="3370227" y="161865"/>
                    <a:pt x="3368226" y="147166"/>
                    <a:pt x="3369249" y="146151"/>
                  </a:cubicBezTo>
                  <a:cubicBezTo>
                    <a:pt x="3370227" y="145179"/>
                    <a:pt x="3372450" y="147166"/>
                    <a:pt x="3373428" y="146151"/>
                  </a:cubicBezTo>
                  <a:cubicBezTo>
                    <a:pt x="3374450" y="145179"/>
                    <a:pt x="3372450" y="142973"/>
                    <a:pt x="3373428" y="142001"/>
                  </a:cubicBezTo>
                  <a:cubicBezTo>
                    <a:pt x="3374450" y="141031"/>
                    <a:pt x="3376629" y="142973"/>
                    <a:pt x="3377652" y="142001"/>
                  </a:cubicBezTo>
                  <a:cubicBezTo>
                    <a:pt x="3379608" y="140015"/>
                    <a:pt x="3375651" y="135601"/>
                    <a:pt x="3377652" y="133659"/>
                  </a:cubicBezTo>
                  <a:cubicBezTo>
                    <a:pt x="3378630" y="132688"/>
                    <a:pt x="3380453" y="133659"/>
                    <a:pt x="3381830" y="133659"/>
                  </a:cubicBezTo>
                  <a:cubicBezTo>
                    <a:pt x="3381830" y="132246"/>
                    <a:pt x="3380853" y="130481"/>
                    <a:pt x="3381830" y="129466"/>
                  </a:cubicBezTo>
                  <a:cubicBezTo>
                    <a:pt x="3382853" y="128495"/>
                    <a:pt x="3385077" y="130481"/>
                    <a:pt x="3386054" y="129466"/>
                  </a:cubicBezTo>
                  <a:cubicBezTo>
                    <a:pt x="3387210" y="128362"/>
                    <a:pt x="3384898" y="115076"/>
                    <a:pt x="3386054" y="112781"/>
                  </a:cubicBezTo>
                  <a:cubicBezTo>
                    <a:pt x="3387833" y="109294"/>
                    <a:pt x="3392678" y="107970"/>
                    <a:pt x="3394457" y="104439"/>
                  </a:cubicBezTo>
                  <a:cubicBezTo>
                    <a:pt x="3397346" y="98700"/>
                    <a:pt x="3389344" y="100731"/>
                    <a:pt x="3398636" y="96096"/>
                  </a:cubicBezTo>
                  <a:cubicBezTo>
                    <a:pt x="3399881" y="95478"/>
                    <a:pt x="3401837" y="97111"/>
                    <a:pt x="3402859" y="96096"/>
                  </a:cubicBezTo>
                  <a:cubicBezTo>
                    <a:pt x="3404815" y="94154"/>
                    <a:pt x="3401615" y="90270"/>
                    <a:pt x="3402859" y="87754"/>
                  </a:cubicBezTo>
                  <a:cubicBezTo>
                    <a:pt x="3407483" y="78573"/>
                    <a:pt x="3405438" y="86474"/>
                    <a:pt x="3411262" y="83604"/>
                  </a:cubicBezTo>
                  <a:cubicBezTo>
                    <a:pt x="3428734" y="74909"/>
                    <a:pt x="3406772" y="83914"/>
                    <a:pt x="3415441" y="75262"/>
                  </a:cubicBezTo>
                  <a:cubicBezTo>
                    <a:pt x="3416464" y="74291"/>
                    <a:pt x="3418242" y="75262"/>
                    <a:pt x="3419665" y="75262"/>
                  </a:cubicBezTo>
                  <a:lnTo>
                    <a:pt x="3453275" y="75262"/>
                  </a:lnTo>
                  <a:cubicBezTo>
                    <a:pt x="3475726" y="75262"/>
                    <a:pt x="3443761" y="76145"/>
                    <a:pt x="3474259" y="71069"/>
                  </a:cubicBezTo>
                  <a:cubicBezTo>
                    <a:pt x="3478394" y="70407"/>
                    <a:pt x="3482661" y="71069"/>
                    <a:pt x="3486885" y="71069"/>
                  </a:cubicBezTo>
                  <a:lnTo>
                    <a:pt x="3491064" y="71069"/>
                  </a:lnTo>
                  <a:cubicBezTo>
                    <a:pt x="3492486" y="71069"/>
                    <a:pt x="3494265" y="70098"/>
                    <a:pt x="3495287" y="71069"/>
                  </a:cubicBezTo>
                  <a:cubicBezTo>
                    <a:pt x="3496132" y="71952"/>
                    <a:pt x="3494443" y="81971"/>
                    <a:pt x="3495287" y="83604"/>
                  </a:cubicBezTo>
                  <a:cubicBezTo>
                    <a:pt x="3496177" y="85370"/>
                    <a:pt x="3498577" y="86032"/>
                    <a:pt x="3499467" y="87754"/>
                  </a:cubicBezTo>
                  <a:cubicBezTo>
                    <a:pt x="3500712" y="90270"/>
                    <a:pt x="3498222" y="93624"/>
                    <a:pt x="3499467" y="96096"/>
                  </a:cubicBezTo>
                  <a:cubicBezTo>
                    <a:pt x="3500355" y="97862"/>
                    <a:pt x="3503068" y="98435"/>
                    <a:pt x="3503690" y="100289"/>
                  </a:cubicBezTo>
                  <a:cubicBezTo>
                    <a:pt x="3504579" y="102938"/>
                    <a:pt x="3502801" y="105984"/>
                    <a:pt x="3503690" y="108632"/>
                  </a:cubicBezTo>
                  <a:cubicBezTo>
                    <a:pt x="3504312" y="110486"/>
                    <a:pt x="3506758" y="111148"/>
                    <a:pt x="3507869" y="112781"/>
                  </a:cubicBezTo>
                  <a:cubicBezTo>
                    <a:pt x="3509603" y="115385"/>
                    <a:pt x="3510359" y="118563"/>
                    <a:pt x="3512093" y="121123"/>
                  </a:cubicBezTo>
                  <a:cubicBezTo>
                    <a:pt x="3513160" y="122801"/>
                    <a:pt x="3515383" y="123551"/>
                    <a:pt x="3516271" y="125317"/>
                  </a:cubicBezTo>
                  <a:cubicBezTo>
                    <a:pt x="3517427" y="127568"/>
                    <a:pt x="3515115" y="140854"/>
                    <a:pt x="3516271" y="142001"/>
                  </a:cubicBezTo>
                  <a:cubicBezTo>
                    <a:pt x="3517250" y="142973"/>
                    <a:pt x="3519473" y="141031"/>
                    <a:pt x="3520495" y="142001"/>
                  </a:cubicBezTo>
                  <a:cubicBezTo>
                    <a:pt x="3522451" y="143944"/>
                    <a:pt x="3518494" y="148358"/>
                    <a:pt x="3520495" y="150344"/>
                  </a:cubicBezTo>
                  <a:cubicBezTo>
                    <a:pt x="3521473" y="151315"/>
                    <a:pt x="3524052" y="149108"/>
                    <a:pt x="3524674" y="150344"/>
                  </a:cubicBezTo>
                  <a:cubicBezTo>
                    <a:pt x="3527208" y="155332"/>
                    <a:pt x="3522896" y="161732"/>
                    <a:pt x="3524674" y="167029"/>
                  </a:cubicBezTo>
                  <a:cubicBezTo>
                    <a:pt x="3525297" y="168883"/>
                    <a:pt x="3528009" y="169412"/>
                    <a:pt x="3528897" y="171178"/>
                  </a:cubicBezTo>
                  <a:cubicBezTo>
                    <a:pt x="3529520" y="172458"/>
                    <a:pt x="3528897" y="173959"/>
                    <a:pt x="3528897" y="175371"/>
                  </a:cubicBezTo>
                  <a:lnTo>
                    <a:pt x="3528897" y="179520"/>
                  </a:lnTo>
                  <a:lnTo>
                    <a:pt x="3528897" y="200399"/>
                  </a:lnTo>
                  <a:lnTo>
                    <a:pt x="3528897" y="246260"/>
                  </a:lnTo>
                  <a:lnTo>
                    <a:pt x="3528897" y="250453"/>
                  </a:lnTo>
                  <a:cubicBezTo>
                    <a:pt x="3528897" y="251821"/>
                    <a:pt x="3527875" y="253631"/>
                    <a:pt x="3528897" y="254602"/>
                  </a:cubicBezTo>
                  <a:cubicBezTo>
                    <a:pt x="3529743" y="255485"/>
                    <a:pt x="3539834" y="253808"/>
                    <a:pt x="3541479" y="254602"/>
                  </a:cubicBezTo>
                  <a:cubicBezTo>
                    <a:pt x="3550771" y="259237"/>
                    <a:pt x="3542769" y="257206"/>
                    <a:pt x="3545703" y="262945"/>
                  </a:cubicBezTo>
                  <a:cubicBezTo>
                    <a:pt x="3546592" y="264710"/>
                    <a:pt x="3548504" y="265726"/>
                    <a:pt x="3549881" y="267138"/>
                  </a:cubicBezTo>
                  <a:cubicBezTo>
                    <a:pt x="3551305" y="268506"/>
                    <a:pt x="3552327" y="270404"/>
                    <a:pt x="3554105" y="271287"/>
                  </a:cubicBezTo>
                  <a:cubicBezTo>
                    <a:pt x="3555350" y="271905"/>
                    <a:pt x="3556906" y="271287"/>
                    <a:pt x="3558285" y="271287"/>
                  </a:cubicBezTo>
                  <a:cubicBezTo>
                    <a:pt x="3559707" y="271287"/>
                    <a:pt x="3561485" y="272302"/>
                    <a:pt x="3562508" y="271287"/>
                  </a:cubicBezTo>
                  <a:cubicBezTo>
                    <a:pt x="3568109" y="265726"/>
                    <a:pt x="3553572" y="267315"/>
                    <a:pt x="3566687" y="262945"/>
                  </a:cubicBezTo>
                  <a:cubicBezTo>
                    <a:pt x="3569354" y="262062"/>
                    <a:pt x="3572600" y="264181"/>
                    <a:pt x="3575089" y="262945"/>
                  </a:cubicBezTo>
                  <a:cubicBezTo>
                    <a:pt x="3578646" y="261179"/>
                    <a:pt x="3580336" y="256986"/>
                    <a:pt x="3583492" y="254602"/>
                  </a:cubicBezTo>
                  <a:cubicBezTo>
                    <a:pt x="3586026" y="252748"/>
                    <a:pt x="3589316" y="252175"/>
                    <a:pt x="3591895" y="250453"/>
                  </a:cubicBezTo>
                  <a:cubicBezTo>
                    <a:pt x="3593540" y="249350"/>
                    <a:pt x="3594696" y="247672"/>
                    <a:pt x="3596118" y="246260"/>
                  </a:cubicBezTo>
                  <a:cubicBezTo>
                    <a:pt x="3597497" y="244891"/>
                    <a:pt x="3599408" y="243876"/>
                    <a:pt x="3600297" y="242111"/>
                  </a:cubicBezTo>
                  <a:cubicBezTo>
                    <a:pt x="3600920" y="240875"/>
                    <a:pt x="3599319" y="238933"/>
                    <a:pt x="3600297" y="237918"/>
                  </a:cubicBezTo>
                  <a:cubicBezTo>
                    <a:pt x="3602520" y="235755"/>
                    <a:pt x="3606477" y="235975"/>
                    <a:pt x="3608700" y="233768"/>
                  </a:cubicBezTo>
                  <a:cubicBezTo>
                    <a:pt x="3609545" y="232886"/>
                    <a:pt x="3607855" y="222910"/>
                    <a:pt x="3608700" y="221233"/>
                  </a:cubicBezTo>
                  <a:cubicBezTo>
                    <a:pt x="3609589" y="219511"/>
                    <a:pt x="3612034" y="218849"/>
                    <a:pt x="3612923" y="217084"/>
                  </a:cubicBezTo>
                  <a:cubicBezTo>
                    <a:pt x="3613546" y="215848"/>
                    <a:pt x="3612923" y="214303"/>
                    <a:pt x="3612923" y="212890"/>
                  </a:cubicBezTo>
                  <a:lnTo>
                    <a:pt x="3612923" y="208741"/>
                  </a:lnTo>
                  <a:cubicBezTo>
                    <a:pt x="3612923" y="207726"/>
                    <a:pt x="3613056" y="196338"/>
                    <a:pt x="3612923" y="196205"/>
                  </a:cubicBezTo>
                  <a:cubicBezTo>
                    <a:pt x="3611901" y="195234"/>
                    <a:pt x="3609677" y="197220"/>
                    <a:pt x="3608700" y="196205"/>
                  </a:cubicBezTo>
                  <a:cubicBezTo>
                    <a:pt x="3607722" y="195234"/>
                    <a:pt x="3608700" y="193424"/>
                    <a:pt x="3608700" y="192056"/>
                  </a:cubicBezTo>
                  <a:cubicBezTo>
                    <a:pt x="3608700" y="188128"/>
                    <a:pt x="3609500" y="173606"/>
                    <a:pt x="3608700" y="171178"/>
                  </a:cubicBezTo>
                  <a:cubicBezTo>
                    <a:pt x="3608077" y="169324"/>
                    <a:pt x="3605899" y="168397"/>
                    <a:pt x="3604520" y="167029"/>
                  </a:cubicBezTo>
                  <a:cubicBezTo>
                    <a:pt x="3603098" y="164248"/>
                    <a:pt x="3601053" y="161688"/>
                    <a:pt x="3600297" y="158687"/>
                  </a:cubicBezTo>
                  <a:cubicBezTo>
                    <a:pt x="3599630" y="155994"/>
                    <a:pt x="3600964" y="153036"/>
                    <a:pt x="3600297" y="150344"/>
                  </a:cubicBezTo>
                  <a:cubicBezTo>
                    <a:pt x="3599541" y="147342"/>
                    <a:pt x="3597096" y="144959"/>
                    <a:pt x="3596118" y="142001"/>
                  </a:cubicBezTo>
                  <a:cubicBezTo>
                    <a:pt x="3595274" y="139574"/>
                    <a:pt x="3596118" y="128936"/>
                    <a:pt x="3596118" y="125317"/>
                  </a:cubicBezTo>
                  <a:lnTo>
                    <a:pt x="3596118" y="104439"/>
                  </a:lnTo>
                  <a:cubicBezTo>
                    <a:pt x="3596118" y="103070"/>
                    <a:pt x="3595096" y="101260"/>
                    <a:pt x="3596118" y="100289"/>
                  </a:cubicBezTo>
                  <a:cubicBezTo>
                    <a:pt x="3597096" y="99318"/>
                    <a:pt x="3599319" y="101260"/>
                    <a:pt x="3600297" y="100289"/>
                  </a:cubicBezTo>
                  <a:cubicBezTo>
                    <a:pt x="3601275" y="99318"/>
                    <a:pt x="3599675" y="97376"/>
                    <a:pt x="3600297" y="96096"/>
                  </a:cubicBezTo>
                  <a:cubicBezTo>
                    <a:pt x="3601186" y="94375"/>
                    <a:pt x="3603631" y="93713"/>
                    <a:pt x="3604520" y="91947"/>
                  </a:cubicBezTo>
                  <a:cubicBezTo>
                    <a:pt x="3605143" y="90711"/>
                    <a:pt x="3603498" y="88769"/>
                    <a:pt x="3604520" y="87754"/>
                  </a:cubicBezTo>
                  <a:cubicBezTo>
                    <a:pt x="3605499" y="86782"/>
                    <a:pt x="3607321" y="87754"/>
                    <a:pt x="3608700" y="87754"/>
                  </a:cubicBezTo>
                  <a:cubicBezTo>
                    <a:pt x="3608700" y="86385"/>
                    <a:pt x="3607722" y="84576"/>
                    <a:pt x="3608700" y="83604"/>
                  </a:cubicBezTo>
                  <a:cubicBezTo>
                    <a:pt x="3609677" y="82633"/>
                    <a:pt x="3611901" y="84576"/>
                    <a:pt x="3612923" y="83604"/>
                  </a:cubicBezTo>
                  <a:cubicBezTo>
                    <a:pt x="3613901" y="82633"/>
                    <a:pt x="3611901" y="80426"/>
                    <a:pt x="3612923" y="79411"/>
                  </a:cubicBezTo>
                  <a:cubicBezTo>
                    <a:pt x="3613901" y="78440"/>
                    <a:pt x="3616124" y="80426"/>
                    <a:pt x="3617102" y="79411"/>
                  </a:cubicBezTo>
                  <a:cubicBezTo>
                    <a:pt x="3619192" y="77337"/>
                    <a:pt x="3615013" y="68994"/>
                    <a:pt x="3617102" y="66920"/>
                  </a:cubicBezTo>
                  <a:cubicBezTo>
                    <a:pt x="3618081" y="65948"/>
                    <a:pt x="3620303" y="67891"/>
                    <a:pt x="3621326" y="66920"/>
                  </a:cubicBezTo>
                  <a:cubicBezTo>
                    <a:pt x="3622304" y="65948"/>
                    <a:pt x="3620703" y="64006"/>
                    <a:pt x="3621326" y="62726"/>
                  </a:cubicBezTo>
                  <a:cubicBezTo>
                    <a:pt x="3622215" y="61005"/>
                    <a:pt x="3624127" y="59945"/>
                    <a:pt x="3625505" y="58577"/>
                  </a:cubicBezTo>
                  <a:cubicBezTo>
                    <a:pt x="3625505" y="55797"/>
                    <a:pt x="3624838" y="52927"/>
                    <a:pt x="3625505" y="50235"/>
                  </a:cubicBezTo>
                  <a:cubicBezTo>
                    <a:pt x="3630573" y="30107"/>
                    <a:pt x="3627505" y="50455"/>
                    <a:pt x="3633908" y="37743"/>
                  </a:cubicBezTo>
                  <a:cubicBezTo>
                    <a:pt x="3634530" y="36463"/>
                    <a:pt x="3633908" y="34962"/>
                    <a:pt x="3633908" y="33550"/>
                  </a:cubicBezTo>
                  <a:cubicBezTo>
                    <a:pt x="3636708" y="30769"/>
                    <a:pt x="3640132" y="28474"/>
                    <a:pt x="3642310" y="25208"/>
                  </a:cubicBezTo>
                  <a:cubicBezTo>
                    <a:pt x="3643466" y="23486"/>
                    <a:pt x="3641154" y="10862"/>
                    <a:pt x="3642310" y="8523"/>
                  </a:cubicBezTo>
                  <a:cubicBezTo>
                    <a:pt x="3643199" y="6757"/>
                    <a:pt x="3645644" y="6095"/>
                    <a:pt x="3646534" y="4374"/>
                  </a:cubicBezTo>
                  <a:cubicBezTo>
                    <a:pt x="3647156" y="3094"/>
                    <a:pt x="3646534" y="-1188"/>
                    <a:pt x="3646534" y="180"/>
                  </a:cubicBezTo>
                  <a:lnTo>
                    <a:pt x="3646534" y="8523"/>
                  </a:lnTo>
                  <a:cubicBezTo>
                    <a:pt x="3646534" y="9935"/>
                    <a:pt x="3645511" y="11701"/>
                    <a:pt x="3646534" y="12716"/>
                  </a:cubicBezTo>
                  <a:cubicBezTo>
                    <a:pt x="3647512" y="13687"/>
                    <a:pt x="3649734" y="11701"/>
                    <a:pt x="3650712" y="12716"/>
                  </a:cubicBezTo>
                  <a:cubicBezTo>
                    <a:pt x="3651691" y="13687"/>
                    <a:pt x="3650712" y="15497"/>
                    <a:pt x="3650712" y="16865"/>
                  </a:cubicBezTo>
                  <a:lnTo>
                    <a:pt x="3650712" y="21058"/>
                  </a:lnTo>
                  <a:lnTo>
                    <a:pt x="3650712" y="46042"/>
                  </a:lnTo>
                  <a:lnTo>
                    <a:pt x="3650712" y="50235"/>
                  </a:lnTo>
                  <a:cubicBezTo>
                    <a:pt x="3650712" y="51603"/>
                    <a:pt x="3650090" y="53148"/>
                    <a:pt x="3650712" y="54428"/>
                  </a:cubicBezTo>
                  <a:cubicBezTo>
                    <a:pt x="3651602" y="56149"/>
                    <a:pt x="3654047" y="56811"/>
                    <a:pt x="3654936" y="58577"/>
                  </a:cubicBezTo>
                  <a:cubicBezTo>
                    <a:pt x="3656047" y="60828"/>
                    <a:pt x="3653780" y="74115"/>
                    <a:pt x="3654936" y="75262"/>
                  </a:cubicBezTo>
                  <a:cubicBezTo>
                    <a:pt x="3656892" y="77248"/>
                    <a:pt x="3661338" y="73276"/>
                    <a:pt x="3663338" y="75262"/>
                  </a:cubicBezTo>
                  <a:cubicBezTo>
                    <a:pt x="3664316" y="76233"/>
                    <a:pt x="3662894" y="78131"/>
                    <a:pt x="3663338" y="79411"/>
                  </a:cubicBezTo>
                  <a:cubicBezTo>
                    <a:pt x="3664316" y="82369"/>
                    <a:pt x="3665784" y="85194"/>
                    <a:pt x="3667518" y="87754"/>
                  </a:cubicBezTo>
                  <a:cubicBezTo>
                    <a:pt x="3670763" y="92565"/>
                    <a:pt x="3676898" y="95478"/>
                    <a:pt x="3680144" y="100289"/>
                  </a:cubicBezTo>
                  <a:cubicBezTo>
                    <a:pt x="3681878" y="102893"/>
                    <a:pt x="3682100" y="106425"/>
                    <a:pt x="3684322" y="108632"/>
                  </a:cubicBezTo>
                  <a:cubicBezTo>
                    <a:pt x="3685301" y="109603"/>
                    <a:pt x="3687879" y="107396"/>
                    <a:pt x="3688546" y="108632"/>
                  </a:cubicBezTo>
                  <a:cubicBezTo>
                    <a:pt x="3689791" y="111104"/>
                    <a:pt x="3687657" y="114326"/>
                    <a:pt x="3688546" y="116974"/>
                  </a:cubicBezTo>
                  <a:cubicBezTo>
                    <a:pt x="3689169" y="118828"/>
                    <a:pt x="3691836" y="119402"/>
                    <a:pt x="3692725" y="121123"/>
                  </a:cubicBezTo>
                  <a:cubicBezTo>
                    <a:pt x="3693970" y="123639"/>
                    <a:pt x="3691481" y="126994"/>
                    <a:pt x="3692725" y="129466"/>
                  </a:cubicBezTo>
                  <a:cubicBezTo>
                    <a:pt x="3693614" y="131232"/>
                    <a:pt x="3696282" y="131805"/>
                    <a:pt x="3696949" y="133659"/>
                  </a:cubicBezTo>
                  <a:cubicBezTo>
                    <a:pt x="3698861" y="139353"/>
                    <a:pt x="3695037" y="152992"/>
                    <a:pt x="3696949" y="158687"/>
                  </a:cubicBezTo>
                  <a:cubicBezTo>
                    <a:pt x="3697571" y="160540"/>
                    <a:pt x="3700238" y="161114"/>
                    <a:pt x="3701128" y="162835"/>
                  </a:cubicBezTo>
                  <a:cubicBezTo>
                    <a:pt x="3701972" y="164513"/>
                    <a:pt x="3700283" y="174532"/>
                    <a:pt x="3701128" y="175371"/>
                  </a:cubicBezTo>
                  <a:cubicBezTo>
                    <a:pt x="3708152" y="182301"/>
                    <a:pt x="3702550" y="164248"/>
                    <a:pt x="3709530" y="171178"/>
                  </a:cubicBezTo>
                  <a:cubicBezTo>
                    <a:pt x="3710508" y="172193"/>
                    <a:pt x="3708908" y="174135"/>
                    <a:pt x="3709530" y="175371"/>
                  </a:cubicBezTo>
                  <a:cubicBezTo>
                    <a:pt x="3710419" y="177137"/>
                    <a:pt x="3713087" y="177666"/>
                    <a:pt x="3713754" y="179520"/>
                  </a:cubicBezTo>
                  <a:cubicBezTo>
                    <a:pt x="3715488" y="184817"/>
                    <a:pt x="3711976" y="190953"/>
                    <a:pt x="3713754" y="196205"/>
                  </a:cubicBezTo>
                  <a:cubicBezTo>
                    <a:pt x="3714376" y="198103"/>
                    <a:pt x="3717044" y="198633"/>
                    <a:pt x="3717933" y="200399"/>
                  </a:cubicBezTo>
                  <a:cubicBezTo>
                    <a:pt x="3718555" y="201635"/>
                    <a:pt x="3717310" y="203312"/>
                    <a:pt x="3717933" y="204548"/>
                  </a:cubicBezTo>
                  <a:cubicBezTo>
                    <a:pt x="3718822" y="206313"/>
                    <a:pt x="3721267" y="206975"/>
                    <a:pt x="3722156" y="208741"/>
                  </a:cubicBezTo>
                  <a:cubicBezTo>
                    <a:pt x="3722779" y="209977"/>
                    <a:pt x="3721489" y="211654"/>
                    <a:pt x="3722156" y="212890"/>
                  </a:cubicBezTo>
                  <a:cubicBezTo>
                    <a:pt x="3728869" y="226220"/>
                    <a:pt x="3723846" y="207902"/>
                    <a:pt x="3730559" y="221233"/>
                  </a:cubicBezTo>
                  <a:cubicBezTo>
                    <a:pt x="3731804" y="223749"/>
                    <a:pt x="3728559" y="227633"/>
                    <a:pt x="3730559" y="229575"/>
                  </a:cubicBezTo>
                  <a:cubicBezTo>
                    <a:pt x="3731537" y="230590"/>
                    <a:pt x="3733760" y="228604"/>
                    <a:pt x="3734738" y="229575"/>
                  </a:cubicBezTo>
                  <a:cubicBezTo>
                    <a:pt x="3735716" y="230590"/>
                    <a:pt x="3734738" y="232356"/>
                    <a:pt x="3734738" y="233768"/>
                  </a:cubicBezTo>
                  <a:cubicBezTo>
                    <a:pt x="3736160" y="233768"/>
                    <a:pt x="3737939" y="232797"/>
                    <a:pt x="3738961" y="233768"/>
                  </a:cubicBezTo>
                  <a:cubicBezTo>
                    <a:pt x="3739940" y="234740"/>
                    <a:pt x="3737939" y="236946"/>
                    <a:pt x="3738961" y="237918"/>
                  </a:cubicBezTo>
                  <a:cubicBezTo>
                    <a:pt x="3740918" y="239904"/>
                    <a:pt x="3745363" y="235975"/>
                    <a:pt x="3747364" y="237918"/>
                  </a:cubicBezTo>
                  <a:cubicBezTo>
                    <a:pt x="3749320" y="239904"/>
                    <a:pt x="3745363" y="244318"/>
                    <a:pt x="3747364" y="246260"/>
                  </a:cubicBezTo>
                  <a:cubicBezTo>
                    <a:pt x="3748342" y="247275"/>
                    <a:pt x="3750565" y="245289"/>
                    <a:pt x="3751543" y="246260"/>
                  </a:cubicBezTo>
                  <a:cubicBezTo>
                    <a:pt x="3752521" y="247275"/>
                    <a:pt x="3750920" y="249217"/>
                    <a:pt x="3751543" y="250453"/>
                  </a:cubicBezTo>
                  <a:cubicBezTo>
                    <a:pt x="3752432" y="252219"/>
                    <a:pt x="3754344" y="253234"/>
                    <a:pt x="3755767" y="254602"/>
                  </a:cubicBezTo>
                  <a:cubicBezTo>
                    <a:pt x="3757145" y="256015"/>
                    <a:pt x="3758168" y="257913"/>
                    <a:pt x="3759946" y="258796"/>
                  </a:cubicBezTo>
                  <a:cubicBezTo>
                    <a:pt x="3761190" y="259414"/>
                    <a:pt x="3763502" y="257560"/>
                    <a:pt x="3764169" y="258796"/>
                  </a:cubicBezTo>
                  <a:cubicBezTo>
                    <a:pt x="3768170" y="266741"/>
                    <a:pt x="3759323" y="266829"/>
                    <a:pt x="3768348" y="271287"/>
                  </a:cubicBezTo>
                  <a:cubicBezTo>
                    <a:pt x="3776751" y="275480"/>
                    <a:pt x="3769771" y="268506"/>
                    <a:pt x="3772571" y="267138"/>
                  </a:cubicBezTo>
                  <a:cubicBezTo>
                    <a:pt x="3775061" y="265902"/>
                    <a:pt x="3778440" y="268374"/>
                    <a:pt x="3780974" y="267138"/>
                  </a:cubicBezTo>
                  <a:cubicBezTo>
                    <a:pt x="3784486" y="265373"/>
                    <a:pt x="3785954" y="260826"/>
                    <a:pt x="3789377" y="258796"/>
                  </a:cubicBezTo>
                  <a:cubicBezTo>
                    <a:pt x="3793155" y="256544"/>
                    <a:pt x="3797868" y="256236"/>
                    <a:pt x="3801959" y="254602"/>
                  </a:cubicBezTo>
                  <a:cubicBezTo>
                    <a:pt x="3817696" y="248379"/>
                    <a:pt x="3803248" y="251910"/>
                    <a:pt x="3822943" y="242111"/>
                  </a:cubicBezTo>
                  <a:cubicBezTo>
                    <a:pt x="3831434" y="237918"/>
                    <a:pt x="3836636" y="239242"/>
                    <a:pt x="3843971" y="233768"/>
                  </a:cubicBezTo>
                  <a:cubicBezTo>
                    <a:pt x="3849128" y="229928"/>
                    <a:pt x="3855441" y="220615"/>
                    <a:pt x="3860776" y="217084"/>
                  </a:cubicBezTo>
                  <a:cubicBezTo>
                    <a:pt x="3863399" y="215362"/>
                    <a:pt x="3866956" y="215097"/>
                    <a:pt x="3869179" y="212890"/>
                  </a:cubicBezTo>
                  <a:cubicBezTo>
                    <a:pt x="3870157" y="211919"/>
                    <a:pt x="3868557" y="209977"/>
                    <a:pt x="3869179" y="208741"/>
                  </a:cubicBezTo>
                  <a:cubicBezTo>
                    <a:pt x="3870068" y="206975"/>
                    <a:pt x="3872513" y="206313"/>
                    <a:pt x="3873358" y="204548"/>
                  </a:cubicBezTo>
                  <a:cubicBezTo>
                    <a:pt x="3874024" y="203312"/>
                    <a:pt x="3872380" y="201370"/>
                    <a:pt x="3873358" y="200399"/>
                  </a:cubicBezTo>
                  <a:cubicBezTo>
                    <a:pt x="3874381" y="199427"/>
                    <a:pt x="3876604" y="201370"/>
                    <a:pt x="3877581" y="200399"/>
                  </a:cubicBezTo>
                  <a:cubicBezTo>
                    <a:pt x="3878559" y="199427"/>
                    <a:pt x="3876604" y="197220"/>
                    <a:pt x="3877581" y="196205"/>
                  </a:cubicBezTo>
                  <a:cubicBezTo>
                    <a:pt x="3878559" y="195234"/>
                    <a:pt x="3880782" y="197220"/>
                    <a:pt x="3881761" y="196205"/>
                  </a:cubicBezTo>
                  <a:cubicBezTo>
                    <a:pt x="3881938" y="196029"/>
                    <a:pt x="3881761" y="177313"/>
                    <a:pt x="3881761" y="175371"/>
                  </a:cubicBezTo>
                  <a:cubicBezTo>
                    <a:pt x="3881761" y="172502"/>
                    <a:pt x="3882427" y="159967"/>
                    <a:pt x="3881761" y="158687"/>
                  </a:cubicBezTo>
                  <a:cubicBezTo>
                    <a:pt x="3880916" y="156921"/>
                    <a:pt x="3878470" y="156259"/>
                    <a:pt x="3877581" y="154493"/>
                  </a:cubicBezTo>
                  <a:cubicBezTo>
                    <a:pt x="3876959" y="153301"/>
                    <a:pt x="3877581" y="135866"/>
                    <a:pt x="3877581" y="133659"/>
                  </a:cubicBezTo>
                  <a:cubicBezTo>
                    <a:pt x="3877581" y="132246"/>
                    <a:pt x="3876604" y="130481"/>
                    <a:pt x="3877581" y="129466"/>
                  </a:cubicBezTo>
                  <a:cubicBezTo>
                    <a:pt x="3878559" y="128495"/>
                    <a:pt x="3880782" y="130481"/>
                    <a:pt x="3881761" y="129466"/>
                  </a:cubicBezTo>
                  <a:cubicBezTo>
                    <a:pt x="3882783" y="128495"/>
                    <a:pt x="3880782" y="126288"/>
                    <a:pt x="3881761" y="125317"/>
                  </a:cubicBezTo>
                  <a:cubicBezTo>
                    <a:pt x="3882783" y="124345"/>
                    <a:pt x="3885006" y="126288"/>
                    <a:pt x="3885984" y="125317"/>
                  </a:cubicBezTo>
                  <a:cubicBezTo>
                    <a:pt x="3887985" y="123330"/>
                    <a:pt x="3883984" y="118917"/>
                    <a:pt x="3885984" y="116974"/>
                  </a:cubicBezTo>
                  <a:cubicBezTo>
                    <a:pt x="3886962" y="116003"/>
                    <a:pt x="3889185" y="117945"/>
                    <a:pt x="3890163" y="116974"/>
                  </a:cubicBezTo>
                  <a:cubicBezTo>
                    <a:pt x="3891185" y="116003"/>
                    <a:pt x="3888918" y="113443"/>
                    <a:pt x="3890163" y="112781"/>
                  </a:cubicBezTo>
                  <a:cubicBezTo>
                    <a:pt x="3892697" y="111545"/>
                    <a:pt x="3896076" y="114061"/>
                    <a:pt x="3898565" y="112781"/>
                  </a:cubicBezTo>
                  <a:cubicBezTo>
                    <a:pt x="3899855" y="112163"/>
                    <a:pt x="3898565" y="110000"/>
                    <a:pt x="3898565" y="108632"/>
                  </a:cubicBezTo>
                  <a:cubicBezTo>
                    <a:pt x="3901366" y="108632"/>
                    <a:pt x="3904345" y="109514"/>
                    <a:pt x="3906968" y="108632"/>
                  </a:cubicBezTo>
                  <a:cubicBezTo>
                    <a:pt x="3909813" y="107705"/>
                    <a:pt x="3916393" y="97729"/>
                    <a:pt x="3919594" y="96096"/>
                  </a:cubicBezTo>
                  <a:cubicBezTo>
                    <a:pt x="3922084" y="94860"/>
                    <a:pt x="3925996" y="98082"/>
                    <a:pt x="3927997" y="96096"/>
                  </a:cubicBezTo>
                  <a:cubicBezTo>
                    <a:pt x="3928975" y="95125"/>
                    <a:pt x="3926574" y="91947"/>
                    <a:pt x="3927997" y="91947"/>
                  </a:cubicBezTo>
                  <a:cubicBezTo>
                    <a:pt x="3931198" y="91947"/>
                    <a:pt x="3936399" y="104439"/>
                    <a:pt x="3936399" y="104439"/>
                  </a:cubicBezTo>
                  <a:cubicBezTo>
                    <a:pt x="3936844" y="105763"/>
                    <a:pt x="3935777" y="107396"/>
                    <a:pt x="3936399" y="108632"/>
                  </a:cubicBezTo>
                  <a:cubicBezTo>
                    <a:pt x="3937288" y="110397"/>
                    <a:pt x="3939200" y="111412"/>
                    <a:pt x="3940578" y="112781"/>
                  </a:cubicBezTo>
                  <a:cubicBezTo>
                    <a:pt x="3945380" y="117592"/>
                    <a:pt x="3946447" y="117725"/>
                    <a:pt x="3948981" y="125317"/>
                  </a:cubicBezTo>
                  <a:cubicBezTo>
                    <a:pt x="3949425" y="126641"/>
                    <a:pt x="3948536" y="128186"/>
                    <a:pt x="3948981" y="129466"/>
                  </a:cubicBezTo>
                  <a:cubicBezTo>
                    <a:pt x="3950003" y="132423"/>
                    <a:pt x="3952226" y="134895"/>
                    <a:pt x="3953204" y="137808"/>
                  </a:cubicBezTo>
                  <a:cubicBezTo>
                    <a:pt x="3953649" y="139133"/>
                    <a:pt x="3952226" y="141031"/>
                    <a:pt x="3953204" y="142001"/>
                  </a:cubicBezTo>
                  <a:cubicBezTo>
                    <a:pt x="3954182" y="142973"/>
                    <a:pt x="3956406" y="141031"/>
                    <a:pt x="3957383" y="142001"/>
                  </a:cubicBezTo>
                  <a:cubicBezTo>
                    <a:pt x="3959517" y="144076"/>
                    <a:pt x="3955294" y="152418"/>
                    <a:pt x="3957383" y="154493"/>
                  </a:cubicBezTo>
                  <a:cubicBezTo>
                    <a:pt x="3958406" y="155508"/>
                    <a:pt x="3960629" y="153522"/>
                    <a:pt x="3961607" y="154493"/>
                  </a:cubicBezTo>
                  <a:cubicBezTo>
                    <a:pt x="3962585" y="155508"/>
                    <a:pt x="3960629" y="157715"/>
                    <a:pt x="3961607" y="158687"/>
                  </a:cubicBezTo>
                  <a:cubicBezTo>
                    <a:pt x="3970276" y="167294"/>
                    <a:pt x="3961251" y="145489"/>
                    <a:pt x="3970010" y="162835"/>
                  </a:cubicBezTo>
                  <a:cubicBezTo>
                    <a:pt x="3970809" y="164513"/>
                    <a:pt x="3969120" y="174532"/>
                    <a:pt x="3970010" y="175371"/>
                  </a:cubicBezTo>
                  <a:cubicBezTo>
                    <a:pt x="3970987" y="176342"/>
                    <a:pt x="3973210" y="174400"/>
                    <a:pt x="3974188" y="175371"/>
                  </a:cubicBezTo>
                  <a:cubicBezTo>
                    <a:pt x="3975211" y="176342"/>
                    <a:pt x="3973210" y="178549"/>
                    <a:pt x="3974188" y="179520"/>
                  </a:cubicBezTo>
                  <a:cubicBezTo>
                    <a:pt x="3975211" y="180536"/>
                    <a:pt x="3977390" y="178549"/>
                    <a:pt x="3978412" y="179520"/>
                  </a:cubicBezTo>
                  <a:cubicBezTo>
                    <a:pt x="3979390" y="180536"/>
                    <a:pt x="3977390" y="182743"/>
                    <a:pt x="3978412" y="183714"/>
                  </a:cubicBezTo>
                  <a:cubicBezTo>
                    <a:pt x="3984014" y="189275"/>
                    <a:pt x="3982591" y="176740"/>
                    <a:pt x="3982591" y="187863"/>
                  </a:cubicBezTo>
                </a:path>
              </a:pathLst>
            </a:custGeom>
            <a:noFill/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EDB2285C-3F9D-A593-4F4A-A8068BFE8946}"/>
                </a:ext>
              </a:extLst>
            </p:cNvPr>
            <p:cNvSpPr txBox="1"/>
            <p:nvPr/>
          </p:nvSpPr>
          <p:spPr>
            <a:xfrm>
              <a:off x="3338270" y="3527143"/>
              <a:ext cx="449627" cy="267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788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EEG</a:t>
              </a: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61FB349-62DE-0536-BFCE-32FF163A060C}"/>
                </a:ext>
              </a:extLst>
            </p:cNvPr>
            <p:cNvSpPr/>
            <p:nvPr/>
          </p:nvSpPr>
          <p:spPr>
            <a:xfrm>
              <a:off x="1877603" y="4433817"/>
              <a:ext cx="163234" cy="88427"/>
            </a:xfrm>
            <a:custGeom>
              <a:avLst/>
              <a:gdLst>
                <a:gd name="connsiteX0" fmla="*/ 71804 w 163234"/>
                <a:gd name="connsiteY0" fmla="*/ 1236 h 88427"/>
                <a:gd name="connsiteX1" fmla="*/ 27244 w 163234"/>
                <a:gd name="connsiteY1" fmla="*/ 11565 h 88427"/>
                <a:gd name="connsiteX2" fmla="*/ 19820 w 163234"/>
                <a:gd name="connsiteY2" fmla="*/ 74994 h 88427"/>
                <a:gd name="connsiteX3" fmla="*/ 144582 w 163234"/>
                <a:gd name="connsiteY3" fmla="*/ 66122 h 88427"/>
                <a:gd name="connsiteX4" fmla="*/ 140127 w 163234"/>
                <a:gd name="connsiteY4" fmla="*/ 7151 h 88427"/>
                <a:gd name="connsiteX5" fmla="*/ 71804 w 163234"/>
                <a:gd name="connsiteY5" fmla="*/ 1236 h 8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4" h="88427">
                  <a:moveTo>
                    <a:pt x="71804" y="1236"/>
                  </a:moveTo>
                  <a:cubicBezTo>
                    <a:pt x="50874" y="3178"/>
                    <a:pt x="40964" y="7857"/>
                    <a:pt x="27244" y="11565"/>
                  </a:cubicBezTo>
                  <a:cubicBezTo>
                    <a:pt x="-13528" y="35091"/>
                    <a:pt x="-2111" y="55352"/>
                    <a:pt x="19820" y="74994"/>
                  </a:cubicBezTo>
                  <a:cubicBezTo>
                    <a:pt x="52358" y="93577"/>
                    <a:pt x="92268" y="94636"/>
                    <a:pt x="144582" y="66122"/>
                  </a:cubicBezTo>
                  <a:cubicBezTo>
                    <a:pt x="171355" y="48466"/>
                    <a:pt x="168798" y="28735"/>
                    <a:pt x="140127" y="7151"/>
                  </a:cubicBezTo>
                  <a:cubicBezTo>
                    <a:pt x="118174" y="4502"/>
                    <a:pt x="102569" y="-3134"/>
                    <a:pt x="71804" y="1236"/>
                  </a:cubicBezTo>
                  <a:close/>
                </a:path>
              </a:pathLst>
            </a:custGeom>
            <a:solidFill>
              <a:srgbClr val="000000"/>
            </a:solidFill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2C91CD35-B753-A41B-D158-2A2A5677BFF5}"/>
                </a:ext>
              </a:extLst>
            </p:cNvPr>
            <p:cNvSpPr/>
            <p:nvPr/>
          </p:nvSpPr>
          <p:spPr>
            <a:xfrm>
              <a:off x="1590045" y="4659376"/>
              <a:ext cx="163237" cy="88441"/>
            </a:xfrm>
            <a:custGeom>
              <a:avLst/>
              <a:gdLst>
                <a:gd name="connsiteX0" fmla="*/ 71804 w 163237"/>
                <a:gd name="connsiteY0" fmla="*/ 1231 h 88441"/>
                <a:gd name="connsiteX1" fmla="*/ 27248 w 163237"/>
                <a:gd name="connsiteY1" fmla="*/ 11560 h 88441"/>
                <a:gd name="connsiteX2" fmla="*/ 19819 w 163237"/>
                <a:gd name="connsiteY2" fmla="*/ 74989 h 88441"/>
                <a:gd name="connsiteX3" fmla="*/ 144586 w 163237"/>
                <a:gd name="connsiteY3" fmla="*/ 66117 h 88441"/>
                <a:gd name="connsiteX4" fmla="*/ 140127 w 163237"/>
                <a:gd name="connsiteY4" fmla="*/ 7146 h 88441"/>
                <a:gd name="connsiteX5" fmla="*/ 71804 w 163237"/>
                <a:gd name="connsiteY5" fmla="*/ 1231 h 8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7" h="88441">
                  <a:moveTo>
                    <a:pt x="71804" y="1231"/>
                  </a:moveTo>
                  <a:cubicBezTo>
                    <a:pt x="50873" y="3173"/>
                    <a:pt x="40963" y="7852"/>
                    <a:pt x="27248" y="11560"/>
                  </a:cubicBezTo>
                  <a:cubicBezTo>
                    <a:pt x="-13529" y="35087"/>
                    <a:pt x="-2112" y="55347"/>
                    <a:pt x="19819" y="74989"/>
                  </a:cubicBezTo>
                  <a:cubicBezTo>
                    <a:pt x="52358" y="93616"/>
                    <a:pt x="92272" y="94631"/>
                    <a:pt x="144586" y="66117"/>
                  </a:cubicBezTo>
                  <a:cubicBezTo>
                    <a:pt x="171358" y="48461"/>
                    <a:pt x="168802" y="28731"/>
                    <a:pt x="140127" y="7146"/>
                  </a:cubicBezTo>
                  <a:cubicBezTo>
                    <a:pt x="118178" y="4542"/>
                    <a:pt x="102569" y="-3138"/>
                    <a:pt x="71804" y="1231"/>
                  </a:cubicBezTo>
                  <a:close/>
                </a:path>
              </a:pathLst>
            </a:custGeom>
            <a:solidFill>
              <a:srgbClr val="000000"/>
            </a:solidFill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9981695-DF9F-442D-9271-61F91B990C12}"/>
                </a:ext>
              </a:extLst>
            </p:cNvPr>
            <p:cNvSpPr/>
            <p:nvPr/>
          </p:nvSpPr>
          <p:spPr>
            <a:xfrm>
              <a:off x="1399929" y="4972014"/>
              <a:ext cx="163236" cy="88427"/>
            </a:xfrm>
            <a:custGeom>
              <a:avLst/>
              <a:gdLst>
                <a:gd name="connsiteX0" fmla="*/ 71804 w 163236"/>
                <a:gd name="connsiteY0" fmla="*/ 1236 h 88427"/>
                <a:gd name="connsiteX1" fmla="*/ 27248 w 163236"/>
                <a:gd name="connsiteY1" fmla="*/ 11565 h 88427"/>
                <a:gd name="connsiteX2" fmla="*/ 19819 w 163236"/>
                <a:gd name="connsiteY2" fmla="*/ 74994 h 88427"/>
                <a:gd name="connsiteX3" fmla="*/ 144586 w 163236"/>
                <a:gd name="connsiteY3" fmla="*/ 66122 h 88427"/>
                <a:gd name="connsiteX4" fmla="*/ 140127 w 163236"/>
                <a:gd name="connsiteY4" fmla="*/ 7151 h 88427"/>
                <a:gd name="connsiteX5" fmla="*/ 71804 w 163236"/>
                <a:gd name="connsiteY5" fmla="*/ 1236 h 8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6" h="88427">
                  <a:moveTo>
                    <a:pt x="71804" y="1236"/>
                  </a:moveTo>
                  <a:cubicBezTo>
                    <a:pt x="50873" y="3178"/>
                    <a:pt x="40963" y="7857"/>
                    <a:pt x="27248" y="11565"/>
                  </a:cubicBezTo>
                  <a:cubicBezTo>
                    <a:pt x="-13529" y="35091"/>
                    <a:pt x="-2112" y="55352"/>
                    <a:pt x="19819" y="74994"/>
                  </a:cubicBezTo>
                  <a:cubicBezTo>
                    <a:pt x="52358" y="93577"/>
                    <a:pt x="92272" y="94636"/>
                    <a:pt x="144586" y="66122"/>
                  </a:cubicBezTo>
                  <a:cubicBezTo>
                    <a:pt x="171358" y="48466"/>
                    <a:pt x="168798" y="28735"/>
                    <a:pt x="140127" y="7151"/>
                  </a:cubicBezTo>
                  <a:cubicBezTo>
                    <a:pt x="118178" y="4502"/>
                    <a:pt x="102569" y="-3134"/>
                    <a:pt x="71804" y="1236"/>
                  </a:cubicBezTo>
                  <a:close/>
                </a:path>
              </a:pathLst>
            </a:custGeom>
            <a:solidFill>
              <a:srgbClr val="000000"/>
            </a:solidFill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8AA309E-CEA6-E4AD-8975-CA8003156594}"/>
                </a:ext>
              </a:extLst>
            </p:cNvPr>
            <p:cNvSpPr/>
            <p:nvPr/>
          </p:nvSpPr>
          <p:spPr>
            <a:xfrm>
              <a:off x="2041573" y="4653500"/>
              <a:ext cx="163236" cy="88421"/>
            </a:xfrm>
            <a:custGeom>
              <a:avLst/>
              <a:gdLst>
                <a:gd name="connsiteX0" fmla="*/ 71804 w 163236"/>
                <a:gd name="connsiteY0" fmla="*/ 1237 h 88421"/>
                <a:gd name="connsiteX1" fmla="*/ 27244 w 163236"/>
                <a:gd name="connsiteY1" fmla="*/ 11565 h 88421"/>
                <a:gd name="connsiteX2" fmla="*/ 19820 w 163236"/>
                <a:gd name="connsiteY2" fmla="*/ 74950 h 88421"/>
                <a:gd name="connsiteX3" fmla="*/ 144582 w 163236"/>
                <a:gd name="connsiteY3" fmla="*/ 66122 h 88421"/>
                <a:gd name="connsiteX4" fmla="*/ 140127 w 163236"/>
                <a:gd name="connsiteY4" fmla="*/ 7107 h 88421"/>
                <a:gd name="connsiteX5" fmla="*/ 71804 w 163236"/>
                <a:gd name="connsiteY5" fmla="*/ 1237 h 8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6" h="88421">
                  <a:moveTo>
                    <a:pt x="71804" y="1237"/>
                  </a:moveTo>
                  <a:cubicBezTo>
                    <a:pt x="50874" y="3179"/>
                    <a:pt x="40964" y="7813"/>
                    <a:pt x="27244" y="11565"/>
                  </a:cubicBezTo>
                  <a:cubicBezTo>
                    <a:pt x="-13528" y="35048"/>
                    <a:pt x="-2111" y="55352"/>
                    <a:pt x="19820" y="74950"/>
                  </a:cubicBezTo>
                  <a:cubicBezTo>
                    <a:pt x="52358" y="93577"/>
                    <a:pt x="92268" y="94637"/>
                    <a:pt x="144582" y="66122"/>
                  </a:cubicBezTo>
                  <a:cubicBezTo>
                    <a:pt x="171359" y="48466"/>
                    <a:pt x="168798" y="28736"/>
                    <a:pt x="140127" y="7107"/>
                  </a:cubicBezTo>
                  <a:cubicBezTo>
                    <a:pt x="118174" y="4503"/>
                    <a:pt x="102569" y="-3133"/>
                    <a:pt x="71804" y="1237"/>
                  </a:cubicBezTo>
                  <a:close/>
                </a:path>
              </a:pathLst>
            </a:custGeom>
            <a:solidFill>
              <a:srgbClr val="000000"/>
            </a:solidFill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E6F56FA-9191-ED48-18C7-96116F84D0B4}"/>
                </a:ext>
              </a:extLst>
            </p:cNvPr>
            <p:cNvSpPr/>
            <p:nvPr/>
          </p:nvSpPr>
          <p:spPr>
            <a:xfrm>
              <a:off x="1714811" y="4913043"/>
              <a:ext cx="163234" cy="88421"/>
            </a:xfrm>
            <a:custGeom>
              <a:avLst/>
              <a:gdLst>
                <a:gd name="connsiteX0" fmla="*/ 71804 w 163234"/>
                <a:gd name="connsiteY0" fmla="*/ 1237 h 88421"/>
                <a:gd name="connsiteX1" fmla="*/ 27244 w 163234"/>
                <a:gd name="connsiteY1" fmla="*/ 11565 h 88421"/>
                <a:gd name="connsiteX2" fmla="*/ 19820 w 163234"/>
                <a:gd name="connsiteY2" fmla="*/ 74950 h 88421"/>
                <a:gd name="connsiteX3" fmla="*/ 144582 w 163234"/>
                <a:gd name="connsiteY3" fmla="*/ 66122 h 88421"/>
                <a:gd name="connsiteX4" fmla="*/ 140127 w 163234"/>
                <a:gd name="connsiteY4" fmla="*/ 7107 h 88421"/>
                <a:gd name="connsiteX5" fmla="*/ 71804 w 163234"/>
                <a:gd name="connsiteY5" fmla="*/ 1237 h 8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4" h="88421">
                  <a:moveTo>
                    <a:pt x="71804" y="1237"/>
                  </a:moveTo>
                  <a:cubicBezTo>
                    <a:pt x="50874" y="3179"/>
                    <a:pt x="40964" y="7814"/>
                    <a:pt x="27244" y="11565"/>
                  </a:cubicBezTo>
                  <a:cubicBezTo>
                    <a:pt x="-13528" y="35048"/>
                    <a:pt x="-2111" y="55352"/>
                    <a:pt x="19820" y="74950"/>
                  </a:cubicBezTo>
                  <a:cubicBezTo>
                    <a:pt x="52358" y="93577"/>
                    <a:pt x="92268" y="94636"/>
                    <a:pt x="144582" y="66122"/>
                  </a:cubicBezTo>
                  <a:cubicBezTo>
                    <a:pt x="171355" y="48466"/>
                    <a:pt x="168798" y="28736"/>
                    <a:pt x="140127" y="7107"/>
                  </a:cubicBezTo>
                  <a:cubicBezTo>
                    <a:pt x="118174" y="4503"/>
                    <a:pt x="102569" y="-3133"/>
                    <a:pt x="71804" y="1237"/>
                  </a:cubicBezTo>
                  <a:close/>
                </a:path>
              </a:pathLst>
            </a:custGeom>
            <a:solidFill>
              <a:srgbClr val="000000"/>
            </a:solidFill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4DAB537-3E0F-8E6F-EEB7-B2D442C99FCE}"/>
                </a:ext>
              </a:extLst>
            </p:cNvPr>
            <p:cNvSpPr/>
            <p:nvPr/>
          </p:nvSpPr>
          <p:spPr>
            <a:xfrm>
              <a:off x="1453399" y="5284656"/>
              <a:ext cx="163237" cy="88421"/>
            </a:xfrm>
            <a:custGeom>
              <a:avLst/>
              <a:gdLst>
                <a:gd name="connsiteX0" fmla="*/ 71804 w 163237"/>
                <a:gd name="connsiteY0" fmla="*/ 1237 h 88421"/>
                <a:gd name="connsiteX1" fmla="*/ 27248 w 163237"/>
                <a:gd name="connsiteY1" fmla="*/ 11565 h 88421"/>
                <a:gd name="connsiteX2" fmla="*/ 19819 w 163237"/>
                <a:gd name="connsiteY2" fmla="*/ 74950 h 88421"/>
                <a:gd name="connsiteX3" fmla="*/ 144586 w 163237"/>
                <a:gd name="connsiteY3" fmla="*/ 66122 h 88421"/>
                <a:gd name="connsiteX4" fmla="*/ 140127 w 163237"/>
                <a:gd name="connsiteY4" fmla="*/ 7107 h 88421"/>
                <a:gd name="connsiteX5" fmla="*/ 71804 w 163237"/>
                <a:gd name="connsiteY5" fmla="*/ 1237 h 8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7" h="88421">
                  <a:moveTo>
                    <a:pt x="71804" y="1237"/>
                  </a:moveTo>
                  <a:cubicBezTo>
                    <a:pt x="50873" y="3179"/>
                    <a:pt x="40963" y="7814"/>
                    <a:pt x="27248" y="11565"/>
                  </a:cubicBezTo>
                  <a:cubicBezTo>
                    <a:pt x="-13529" y="35048"/>
                    <a:pt x="-2112" y="55352"/>
                    <a:pt x="19819" y="74950"/>
                  </a:cubicBezTo>
                  <a:cubicBezTo>
                    <a:pt x="52358" y="93577"/>
                    <a:pt x="92272" y="94636"/>
                    <a:pt x="144586" y="66122"/>
                  </a:cubicBezTo>
                  <a:cubicBezTo>
                    <a:pt x="171358" y="48467"/>
                    <a:pt x="168802" y="28736"/>
                    <a:pt x="140127" y="7107"/>
                  </a:cubicBezTo>
                  <a:cubicBezTo>
                    <a:pt x="118178" y="4503"/>
                    <a:pt x="102569" y="-3133"/>
                    <a:pt x="71804" y="1237"/>
                  </a:cubicBezTo>
                  <a:close/>
                </a:path>
              </a:pathLst>
            </a:custGeom>
            <a:solidFill>
              <a:srgbClr val="000000"/>
            </a:solidFill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4D869BB-A5CB-5AE7-64D8-15DBCC196397}"/>
                </a:ext>
              </a:extLst>
            </p:cNvPr>
            <p:cNvSpPr/>
            <p:nvPr/>
          </p:nvSpPr>
          <p:spPr>
            <a:xfrm>
              <a:off x="2433687" y="4677076"/>
              <a:ext cx="163234" cy="88423"/>
            </a:xfrm>
            <a:custGeom>
              <a:avLst/>
              <a:gdLst>
                <a:gd name="connsiteX0" fmla="*/ 71804 w 163234"/>
                <a:gd name="connsiteY0" fmla="*/ 1231 h 88423"/>
                <a:gd name="connsiteX1" fmla="*/ 27244 w 163234"/>
                <a:gd name="connsiteY1" fmla="*/ 11560 h 88423"/>
                <a:gd name="connsiteX2" fmla="*/ 19820 w 163234"/>
                <a:gd name="connsiteY2" fmla="*/ 74989 h 88423"/>
                <a:gd name="connsiteX3" fmla="*/ 144582 w 163234"/>
                <a:gd name="connsiteY3" fmla="*/ 66117 h 88423"/>
                <a:gd name="connsiteX4" fmla="*/ 140127 w 163234"/>
                <a:gd name="connsiteY4" fmla="*/ 7146 h 88423"/>
                <a:gd name="connsiteX5" fmla="*/ 71804 w 163234"/>
                <a:gd name="connsiteY5" fmla="*/ 1231 h 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4" h="88423">
                  <a:moveTo>
                    <a:pt x="71804" y="1231"/>
                  </a:moveTo>
                  <a:cubicBezTo>
                    <a:pt x="50874" y="3173"/>
                    <a:pt x="40964" y="7852"/>
                    <a:pt x="27244" y="11560"/>
                  </a:cubicBezTo>
                  <a:cubicBezTo>
                    <a:pt x="-13528" y="35087"/>
                    <a:pt x="-2111" y="55347"/>
                    <a:pt x="19820" y="74989"/>
                  </a:cubicBezTo>
                  <a:cubicBezTo>
                    <a:pt x="52359" y="93572"/>
                    <a:pt x="92268" y="94631"/>
                    <a:pt x="144582" y="66117"/>
                  </a:cubicBezTo>
                  <a:cubicBezTo>
                    <a:pt x="171355" y="48461"/>
                    <a:pt x="168798" y="28731"/>
                    <a:pt x="140127" y="7146"/>
                  </a:cubicBezTo>
                  <a:cubicBezTo>
                    <a:pt x="118174" y="4542"/>
                    <a:pt x="102569" y="-3138"/>
                    <a:pt x="71804" y="1231"/>
                  </a:cubicBezTo>
                  <a:close/>
                </a:path>
              </a:pathLst>
            </a:custGeom>
            <a:solidFill>
              <a:srgbClr val="000000"/>
            </a:solidFill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88D4D1E0-8B79-FD0B-3270-9ACDF6CDBB87}"/>
                </a:ext>
              </a:extLst>
            </p:cNvPr>
            <p:cNvSpPr/>
            <p:nvPr/>
          </p:nvSpPr>
          <p:spPr>
            <a:xfrm>
              <a:off x="2041573" y="5036899"/>
              <a:ext cx="163236" cy="88428"/>
            </a:xfrm>
            <a:custGeom>
              <a:avLst/>
              <a:gdLst>
                <a:gd name="connsiteX0" fmla="*/ 71804 w 163236"/>
                <a:gd name="connsiteY0" fmla="*/ 1236 h 88428"/>
                <a:gd name="connsiteX1" fmla="*/ 27244 w 163236"/>
                <a:gd name="connsiteY1" fmla="*/ 11565 h 88428"/>
                <a:gd name="connsiteX2" fmla="*/ 19820 w 163236"/>
                <a:gd name="connsiteY2" fmla="*/ 74994 h 88428"/>
                <a:gd name="connsiteX3" fmla="*/ 144582 w 163236"/>
                <a:gd name="connsiteY3" fmla="*/ 66121 h 88428"/>
                <a:gd name="connsiteX4" fmla="*/ 140127 w 163236"/>
                <a:gd name="connsiteY4" fmla="*/ 7151 h 88428"/>
                <a:gd name="connsiteX5" fmla="*/ 71804 w 163236"/>
                <a:gd name="connsiteY5" fmla="*/ 1236 h 8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6" h="88428">
                  <a:moveTo>
                    <a:pt x="71804" y="1236"/>
                  </a:moveTo>
                  <a:cubicBezTo>
                    <a:pt x="50874" y="3178"/>
                    <a:pt x="40964" y="7857"/>
                    <a:pt x="27244" y="11565"/>
                  </a:cubicBezTo>
                  <a:cubicBezTo>
                    <a:pt x="-13528" y="35091"/>
                    <a:pt x="-2111" y="55352"/>
                    <a:pt x="19820" y="74994"/>
                  </a:cubicBezTo>
                  <a:cubicBezTo>
                    <a:pt x="52358" y="93577"/>
                    <a:pt x="92268" y="94636"/>
                    <a:pt x="144582" y="66121"/>
                  </a:cubicBezTo>
                  <a:cubicBezTo>
                    <a:pt x="171359" y="48466"/>
                    <a:pt x="168798" y="28735"/>
                    <a:pt x="140127" y="7151"/>
                  </a:cubicBezTo>
                  <a:cubicBezTo>
                    <a:pt x="118174" y="4502"/>
                    <a:pt x="102569" y="-3134"/>
                    <a:pt x="71804" y="1236"/>
                  </a:cubicBezTo>
                  <a:close/>
                </a:path>
              </a:pathLst>
            </a:custGeom>
            <a:solidFill>
              <a:srgbClr val="000000"/>
            </a:solidFill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2B94DEB-1593-731D-9E46-57245D532E17}"/>
                </a:ext>
              </a:extLst>
            </p:cNvPr>
            <p:cNvSpPr/>
            <p:nvPr/>
          </p:nvSpPr>
          <p:spPr>
            <a:xfrm>
              <a:off x="2231688" y="4435234"/>
              <a:ext cx="163236" cy="88423"/>
            </a:xfrm>
            <a:custGeom>
              <a:avLst/>
              <a:gdLst>
                <a:gd name="connsiteX0" fmla="*/ 71804 w 163236"/>
                <a:gd name="connsiteY0" fmla="*/ 1231 h 88423"/>
                <a:gd name="connsiteX1" fmla="*/ 27244 w 163236"/>
                <a:gd name="connsiteY1" fmla="*/ 11560 h 88423"/>
                <a:gd name="connsiteX2" fmla="*/ 19820 w 163236"/>
                <a:gd name="connsiteY2" fmla="*/ 74989 h 88423"/>
                <a:gd name="connsiteX3" fmla="*/ 144582 w 163236"/>
                <a:gd name="connsiteY3" fmla="*/ 66117 h 88423"/>
                <a:gd name="connsiteX4" fmla="*/ 140127 w 163236"/>
                <a:gd name="connsiteY4" fmla="*/ 7146 h 88423"/>
                <a:gd name="connsiteX5" fmla="*/ 71804 w 163236"/>
                <a:gd name="connsiteY5" fmla="*/ 1231 h 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236" h="88423">
                  <a:moveTo>
                    <a:pt x="71804" y="1231"/>
                  </a:moveTo>
                  <a:cubicBezTo>
                    <a:pt x="50873" y="3174"/>
                    <a:pt x="40964" y="7852"/>
                    <a:pt x="27244" y="11560"/>
                  </a:cubicBezTo>
                  <a:cubicBezTo>
                    <a:pt x="-13528" y="35087"/>
                    <a:pt x="-2111" y="55347"/>
                    <a:pt x="19820" y="74989"/>
                  </a:cubicBezTo>
                  <a:cubicBezTo>
                    <a:pt x="52358" y="93572"/>
                    <a:pt x="92268" y="94632"/>
                    <a:pt x="144582" y="66117"/>
                  </a:cubicBezTo>
                  <a:cubicBezTo>
                    <a:pt x="171359" y="48461"/>
                    <a:pt x="168798" y="28731"/>
                    <a:pt x="140127" y="7146"/>
                  </a:cubicBezTo>
                  <a:cubicBezTo>
                    <a:pt x="118174" y="4542"/>
                    <a:pt x="102569" y="-3138"/>
                    <a:pt x="71804" y="1231"/>
                  </a:cubicBezTo>
                  <a:close/>
                </a:path>
              </a:pathLst>
            </a:custGeom>
            <a:solidFill>
              <a:srgbClr val="000000"/>
            </a:solidFill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7C16831B-7F36-3CC2-BA9E-4700901634C2}"/>
                </a:ext>
              </a:extLst>
            </p:cNvPr>
            <p:cNvSpPr txBox="1"/>
            <p:nvPr/>
          </p:nvSpPr>
          <p:spPr>
            <a:xfrm>
              <a:off x="1372283" y="3513878"/>
              <a:ext cx="938665" cy="31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électrodes</a:t>
              </a: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8099A4E-32BC-9A20-109D-87E62EAE1969}"/>
                </a:ext>
              </a:extLst>
            </p:cNvPr>
            <p:cNvSpPr/>
            <p:nvPr/>
          </p:nvSpPr>
          <p:spPr>
            <a:xfrm>
              <a:off x="1445900" y="3795142"/>
              <a:ext cx="219822" cy="1197439"/>
            </a:xfrm>
            <a:custGeom>
              <a:avLst/>
              <a:gdLst>
                <a:gd name="connsiteX0" fmla="*/ -6 w 219822"/>
                <a:gd name="connsiteY0" fmla="*/ 1197353 h 1197439"/>
                <a:gd name="connsiteX1" fmla="*/ 207933 w 219822"/>
                <a:gd name="connsiteY1" fmla="*/ -86 h 1197439"/>
                <a:gd name="connsiteX2" fmla="*/ 219817 w 219822"/>
                <a:gd name="connsiteY2" fmla="*/ 908281 h 119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822" h="1197439">
                  <a:moveTo>
                    <a:pt x="-6" y="1197353"/>
                  </a:moveTo>
                  <a:cubicBezTo>
                    <a:pt x="-6" y="1173738"/>
                    <a:pt x="207933" y="-86"/>
                    <a:pt x="207933" y="-86"/>
                  </a:cubicBezTo>
                  <a:lnTo>
                    <a:pt x="219817" y="908281"/>
                  </a:lnTo>
                </a:path>
              </a:pathLst>
            </a:custGeom>
            <a:noFill/>
            <a:ln w="351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5" name="TextBox 354">
            <a:extLst>
              <a:ext uri="{FF2B5EF4-FFF2-40B4-BE49-F238E27FC236}">
                <a16:creationId xmlns:a16="http://schemas.microsoft.com/office/drawing/2014/main" id="{3E440E0B-3C02-BC28-F7EF-B12DC3569023}"/>
              </a:ext>
            </a:extLst>
          </p:cNvPr>
          <p:cNvSpPr txBox="1"/>
          <p:nvPr/>
        </p:nvSpPr>
        <p:spPr>
          <a:xfrm>
            <a:off x="3334953" y="4646335"/>
            <a:ext cx="6450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Ηλεκτρομυογράφημα επιτρέπει την μη επεμβατική καταγραφή σημάτων από τον εγκέφαλο.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Όμως, επειδή το κρανίο είναι καλός μονωτής το σήμα είναι ιδιαίτερα ασθενές.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Ωστόσο, οι νευρώνες τείνουν να συγχρονίζονται σε συγκεκριμένες καταστάσεις. Αυτός ο συγχρονισμός προκαλεί ταλαντώσεις που μπορούμε </a:t>
            </a:r>
            <a:r>
              <a:rPr lang="el-GR"/>
              <a:t>να καταγράψουμε </a:t>
            </a:r>
            <a:r>
              <a:rPr lang="el-GR" dirty="0"/>
              <a:t>με το </a:t>
            </a:r>
            <a:r>
              <a:rPr lang="en-US" dirty="0"/>
              <a:t>EEG. 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6CAA54C9-7960-A14A-B134-2EF31E599D45}"/>
              </a:ext>
            </a:extLst>
          </p:cNvPr>
          <p:cNvSpPr txBox="1"/>
          <p:nvPr/>
        </p:nvSpPr>
        <p:spPr>
          <a:xfrm>
            <a:off x="2593604" y="3099332"/>
            <a:ext cx="634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Το Ηλεκτρομυογράφημα</a:t>
            </a:r>
            <a:r>
              <a:rPr lang="en-US" sz="3200" b="1" dirty="0"/>
              <a:t>  (EEG)</a:t>
            </a:r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C32BBC78-59BC-52B0-4F0A-BF439A02BF65}"/>
              </a:ext>
            </a:extLst>
          </p:cNvPr>
          <p:cNvSpPr/>
          <p:nvPr/>
        </p:nvSpPr>
        <p:spPr>
          <a:xfrm flipV="1">
            <a:off x="2353344" y="4217721"/>
            <a:ext cx="1082884" cy="428614"/>
          </a:xfrm>
          <a:custGeom>
            <a:avLst/>
            <a:gdLst>
              <a:gd name="connsiteX0" fmla="*/ 70211 w 1138032"/>
              <a:gd name="connsiteY0" fmla="*/ 0 h 2932920"/>
              <a:gd name="connsiteX1" fmla="*/ 109121 w 1138032"/>
              <a:gd name="connsiteY1" fmla="*/ 2217906 h 2932920"/>
              <a:gd name="connsiteX2" fmla="*/ 1101343 w 1138032"/>
              <a:gd name="connsiteY2" fmla="*/ 2879387 h 2932920"/>
              <a:gd name="connsiteX3" fmla="*/ 828968 w 1138032"/>
              <a:gd name="connsiteY3" fmla="*/ 1031132 h 2932920"/>
              <a:gd name="connsiteX0" fmla="*/ 28438 w 826460"/>
              <a:gd name="connsiteY0" fmla="*/ 0 h 2474609"/>
              <a:gd name="connsiteX1" fmla="*/ 67348 w 826460"/>
              <a:gd name="connsiteY1" fmla="*/ 2217906 h 2474609"/>
              <a:gd name="connsiteX2" fmla="*/ 266842 w 826460"/>
              <a:gd name="connsiteY2" fmla="*/ 2295727 h 2474609"/>
              <a:gd name="connsiteX3" fmla="*/ 787195 w 826460"/>
              <a:gd name="connsiteY3" fmla="*/ 1031132 h 2474609"/>
              <a:gd name="connsiteX0" fmla="*/ 28438 w 759355"/>
              <a:gd name="connsiteY0" fmla="*/ 0 h 2780466"/>
              <a:gd name="connsiteX1" fmla="*/ 67348 w 759355"/>
              <a:gd name="connsiteY1" fmla="*/ 2217906 h 2780466"/>
              <a:gd name="connsiteX2" fmla="*/ 266842 w 759355"/>
              <a:gd name="connsiteY2" fmla="*/ 2295727 h 2780466"/>
              <a:gd name="connsiteX3" fmla="*/ 715938 w 759355"/>
              <a:gd name="connsiteY3" fmla="*/ 2490281 h 2780466"/>
              <a:gd name="connsiteX0" fmla="*/ 28438 w 715938"/>
              <a:gd name="connsiteY0" fmla="*/ 0 h 2490281"/>
              <a:gd name="connsiteX1" fmla="*/ 67348 w 715938"/>
              <a:gd name="connsiteY1" fmla="*/ 2217906 h 2490281"/>
              <a:gd name="connsiteX2" fmla="*/ 266842 w 715938"/>
              <a:gd name="connsiteY2" fmla="*/ 2295727 h 2490281"/>
              <a:gd name="connsiteX3" fmla="*/ 715938 w 715938"/>
              <a:gd name="connsiteY3" fmla="*/ 2490281 h 2490281"/>
              <a:gd name="connsiteX0" fmla="*/ 609863 w 664962"/>
              <a:gd name="connsiteY0" fmla="*/ 0 h 2587558"/>
              <a:gd name="connsiteX1" fmla="*/ 16372 w 664962"/>
              <a:gd name="connsiteY1" fmla="*/ 2315183 h 2587558"/>
              <a:gd name="connsiteX2" fmla="*/ 215866 w 664962"/>
              <a:gd name="connsiteY2" fmla="*/ 2393004 h 2587558"/>
              <a:gd name="connsiteX3" fmla="*/ 664962 w 664962"/>
              <a:gd name="connsiteY3" fmla="*/ 2587558 h 2587558"/>
              <a:gd name="connsiteX0" fmla="*/ 789046 w 844145"/>
              <a:gd name="connsiteY0" fmla="*/ 0 h 2587558"/>
              <a:gd name="connsiteX1" fmla="*/ 8507 w 844145"/>
              <a:gd name="connsiteY1" fmla="*/ 992221 h 2587558"/>
              <a:gd name="connsiteX2" fmla="*/ 395049 w 844145"/>
              <a:gd name="connsiteY2" fmla="*/ 2393004 h 2587558"/>
              <a:gd name="connsiteX3" fmla="*/ 844145 w 844145"/>
              <a:gd name="connsiteY3" fmla="*/ 2587558 h 2587558"/>
              <a:gd name="connsiteX0" fmla="*/ 780626 w 835725"/>
              <a:gd name="connsiteY0" fmla="*/ 0 h 2587558"/>
              <a:gd name="connsiteX1" fmla="*/ 87 w 835725"/>
              <a:gd name="connsiteY1" fmla="*/ 992221 h 2587558"/>
              <a:gd name="connsiteX2" fmla="*/ 835725 w 835725"/>
              <a:gd name="connsiteY2" fmla="*/ 2587558 h 2587558"/>
              <a:gd name="connsiteX0" fmla="*/ 807283 w 835661"/>
              <a:gd name="connsiteY0" fmla="*/ 0 h 2509737"/>
              <a:gd name="connsiteX1" fmla="*/ 23 w 835661"/>
              <a:gd name="connsiteY1" fmla="*/ 914400 h 2509737"/>
              <a:gd name="connsiteX2" fmla="*/ 835661 w 835661"/>
              <a:gd name="connsiteY2" fmla="*/ 2509737 h 2509737"/>
              <a:gd name="connsiteX0" fmla="*/ 807305 w 835683"/>
              <a:gd name="connsiteY0" fmla="*/ 0 h 2509737"/>
              <a:gd name="connsiteX1" fmla="*/ 45 w 835683"/>
              <a:gd name="connsiteY1" fmla="*/ 914400 h 2509737"/>
              <a:gd name="connsiteX2" fmla="*/ 835683 w 835683"/>
              <a:gd name="connsiteY2" fmla="*/ 2509737 h 2509737"/>
              <a:gd name="connsiteX0" fmla="*/ 834023 w 862401"/>
              <a:gd name="connsiteY0" fmla="*/ 0 h 2509737"/>
              <a:gd name="connsiteX1" fmla="*/ 42 w 862401"/>
              <a:gd name="connsiteY1" fmla="*/ 1186774 h 2509737"/>
              <a:gd name="connsiteX2" fmla="*/ 862401 w 862401"/>
              <a:gd name="connsiteY2" fmla="*/ 2509737 h 2509737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07429 w 862528"/>
              <a:gd name="connsiteY0" fmla="*/ 0 h 2431916"/>
              <a:gd name="connsiteX1" fmla="*/ 169 w 862528"/>
              <a:gd name="connsiteY1" fmla="*/ 1206229 h 2431916"/>
              <a:gd name="connsiteX2" fmla="*/ 862528 w 862528"/>
              <a:gd name="connsiteY2" fmla="*/ 2431916 h 2431916"/>
              <a:gd name="connsiteX0" fmla="*/ 599169 w 654268"/>
              <a:gd name="connsiteY0" fmla="*/ 0 h 2431916"/>
              <a:gd name="connsiteX1" fmla="*/ 375 w 654268"/>
              <a:gd name="connsiteY1" fmla="*/ 1164746 h 2431916"/>
              <a:gd name="connsiteX2" fmla="*/ 654268 w 654268"/>
              <a:gd name="connsiteY2" fmla="*/ 2431916 h 2431916"/>
              <a:gd name="connsiteX0" fmla="*/ 417285 w 472384"/>
              <a:gd name="connsiteY0" fmla="*/ 0 h 2431916"/>
              <a:gd name="connsiteX1" fmla="*/ 3794 w 472384"/>
              <a:gd name="connsiteY1" fmla="*/ 1185488 h 2431916"/>
              <a:gd name="connsiteX2" fmla="*/ 472384 w 472384"/>
              <a:gd name="connsiteY2" fmla="*/ 2431916 h 2431916"/>
              <a:gd name="connsiteX0" fmla="*/ 160274 w 933424"/>
              <a:gd name="connsiteY0" fmla="*/ 0 h 2307465"/>
              <a:gd name="connsiteX1" fmla="*/ 464834 w 933424"/>
              <a:gd name="connsiteY1" fmla="*/ 1061037 h 2307465"/>
              <a:gd name="connsiteX2" fmla="*/ 933424 w 933424"/>
              <a:gd name="connsiteY2" fmla="*/ 2307465 h 2307465"/>
              <a:gd name="connsiteX0" fmla="*/ 0 w 773150"/>
              <a:gd name="connsiteY0" fmla="*/ 0 h 2307465"/>
              <a:gd name="connsiteX1" fmla="*/ 304560 w 773150"/>
              <a:gd name="connsiteY1" fmla="*/ 1061037 h 2307465"/>
              <a:gd name="connsiteX2" fmla="*/ 773150 w 773150"/>
              <a:gd name="connsiteY2" fmla="*/ 2307465 h 2307465"/>
              <a:gd name="connsiteX0" fmla="*/ 0 w 904407"/>
              <a:gd name="connsiteY0" fmla="*/ 0 h 2224497"/>
              <a:gd name="connsiteX1" fmla="*/ 435817 w 904407"/>
              <a:gd name="connsiteY1" fmla="*/ 978069 h 2224497"/>
              <a:gd name="connsiteX2" fmla="*/ 904407 w 904407"/>
              <a:gd name="connsiteY2" fmla="*/ 2224497 h 2224497"/>
              <a:gd name="connsiteX0" fmla="*/ 0 w 904407"/>
              <a:gd name="connsiteY0" fmla="*/ 0 h 2224497"/>
              <a:gd name="connsiteX1" fmla="*/ 381770 w 904407"/>
              <a:gd name="connsiteY1" fmla="*/ 1289197 h 2224497"/>
              <a:gd name="connsiteX2" fmla="*/ 904407 w 904407"/>
              <a:gd name="connsiteY2" fmla="*/ 2224497 h 2224497"/>
              <a:gd name="connsiteX0" fmla="*/ 0 w 858081"/>
              <a:gd name="connsiteY0" fmla="*/ 0 h 2286723"/>
              <a:gd name="connsiteX1" fmla="*/ 381770 w 858081"/>
              <a:gd name="connsiteY1" fmla="*/ 1289197 h 2286723"/>
              <a:gd name="connsiteX2" fmla="*/ 858081 w 858081"/>
              <a:gd name="connsiteY2" fmla="*/ 2286723 h 2286723"/>
              <a:gd name="connsiteX0" fmla="*/ 0 w 858081"/>
              <a:gd name="connsiteY0" fmla="*/ 0 h 2286723"/>
              <a:gd name="connsiteX1" fmla="*/ 381770 w 858081"/>
              <a:gd name="connsiteY1" fmla="*/ 1289197 h 2286723"/>
              <a:gd name="connsiteX2" fmla="*/ 858081 w 858081"/>
              <a:gd name="connsiteY2" fmla="*/ 2286723 h 2286723"/>
              <a:gd name="connsiteX0" fmla="*/ 0 w 858081"/>
              <a:gd name="connsiteY0" fmla="*/ 0 h 2286723"/>
              <a:gd name="connsiteX1" fmla="*/ 249654 w 858081"/>
              <a:gd name="connsiteY1" fmla="*/ 1853306 h 2286723"/>
              <a:gd name="connsiteX2" fmla="*/ 858081 w 858081"/>
              <a:gd name="connsiteY2" fmla="*/ 2286723 h 2286723"/>
              <a:gd name="connsiteX0" fmla="*/ 0 w 858081"/>
              <a:gd name="connsiteY0" fmla="*/ 0 h 2286723"/>
              <a:gd name="connsiteX1" fmla="*/ 249654 w 858081"/>
              <a:gd name="connsiteY1" fmla="*/ 1853306 h 2286723"/>
              <a:gd name="connsiteX2" fmla="*/ 858081 w 858081"/>
              <a:gd name="connsiteY2" fmla="*/ 2286723 h 2286723"/>
              <a:gd name="connsiteX0" fmla="*/ 0 w 858081"/>
              <a:gd name="connsiteY0" fmla="*/ 0 h 2515094"/>
              <a:gd name="connsiteX1" fmla="*/ 282683 w 858081"/>
              <a:gd name="connsiteY1" fmla="*/ 2417418 h 2515094"/>
              <a:gd name="connsiteX2" fmla="*/ 858081 w 858081"/>
              <a:gd name="connsiteY2" fmla="*/ 2286723 h 2515094"/>
              <a:gd name="connsiteX0" fmla="*/ 0 w 858081"/>
              <a:gd name="connsiteY0" fmla="*/ 0 h 2286723"/>
              <a:gd name="connsiteX1" fmla="*/ 378100 w 858081"/>
              <a:gd name="connsiteY1" fmla="*/ 2029590 h 2286723"/>
              <a:gd name="connsiteX2" fmla="*/ 858081 w 858081"/>
              <a:gd name="connsiteY2" fmla="*/ 2286723 h 2286723"/>
              <a:gd name="connsiteX0" fmla="*/ 0 w 858081"/>
              <a:gd name="connsiteY0" fmla="*/ 0 h 2324305"/>
              <a:gd name="connsiteX1" fmla="*/ 378100 w 858081"/>
              <a:gd name="connsiteY1" fmla="*/ 2029590 h 2324305"/>
              <a:gd name="connsiteX2" fmla="*/ 858081 w 858081"/>
              <a:gd name="connsiteY2" fmla="*/ 2286723 h 2324305"/>
              <a:gd name="connsiteX0" fmla="*/ 0 w 858081"/>
              <a:gd name="connsiteY0" fmla="*/ 0 h 2286723"/>
              <a:gd name="connsiteX1" fmla="*/ 378100 w 858081"/>
              <a:gd name="connsiteY1" fmla="*/ 2029590 h 2286723"/>
              <a:gd name="connsiteX2" fmla="*/ 858081 w 858081"/>
              <a:gd name="connsiteY2" fmla="*/ 2286723 h 2286723"/>
              <a:gd name="connsiteX0" fmla="*/ 0 w 858081"/>
              <a:gd name="connsiteY0" fmla="*/ 0 h 2816959"/>
              <a:gd name="connsiteX1" fmla="*/ 400120 w 858081"/>
              <a:gd name="connsiteY1" fmla="*/ 2805245 h 2816959"/>
              <a:gd name="connsiteX2" fmla="*/ 858081 w 858081"/>
              <a:gd name="connsiteY2" fmla="*/ 2286723 h 2816959"/>
              <a:gd name="connsiteX0" fmla="*/ 0 w 858081"/>
              <a:gd name="connsiteY0" fmla="*/ 0 h 2816959"/>
              <a:gd name="connsiteX1" fmla="*/ 400120 w 858081"/>
              <a:gd name="connsiteY1" fmla="*/ 2805245 h 2816959"/>
              <a:gd name="connsiteX2" fmla="*/ 858081 w 858081"/>
              <a:gd name="connsiteY2" fmla="*/ 2286723 h 2816959"/>
              <a:gd name="connsiteX0" fmla="*/ 0 w 858081"/>
              <a:gd name="connsiteY0" fmla="*/ 0 h 2868226"/>
              <a:gd name="connsiteX1" fmla="*/ 400120 w 858081"/>
              <a:gd name="connsiteY1" fmla="*/ 2805245 h 2868226"/>
              <a:gd name="connsiteX2" fmla="*/ 858081 w 858081"/>
              <a:gd name="connsiteY2" fmla="*/ 2286723 h 2868226"/>
              <a:gd name="connsiteX0" fmla="*/ 0 w 858081"/>
              <a:gd name="connsiteY0" fmla="*/ 0 h 3028951"/>
              <a:gd name="connsiteX1" fmla="*/ 400120 w 858081"/>
              <a:gd name="connsiteY1" fmla="*/ 2805245 h 3028951"/>
              <a:gd name="connsiteX2" fmla="*/ 858081 w 858081"/>
              <a:gd name="connsiteY2" fmla="*/ 2286723 h 3028951"/>
              <a:gd name="connsiteX0" fmla="*/ 0 w 858081"/>
              <a:gd name="connsiteY0" fmla="*/ 0 h 2891782"/>
              <a:gd name="connsiteX1" fmla="*/ 400120 w 858081"/>
              <a:gd name="connsiteY1" fmla="*/ 2805245 h 2891782"/>
              <a:gd name="connsiteX2" fmla="*/ 858081 w 858081"/>
              <a:gd name="connsiteY2" fmla="*/ 2286723 h 2891782"/>
              <a:gd name="connsiteX0" fmla="*/ 0 w 858081"/>
              <a:gd name="connsiteY0" fmla="*/ 0 h 2891782"/>
              <a:gd name="connsiteX1" fmla="*/ 400120 w 858081"/>
              <a:gd name="connsiteY1" fmla="*/ 2805245 h 2891782"/>
              <a:gd name="connsiteX2" fmla="*/ 858081 w 858081"/>
              <a:gd name="connsiteY2" fmla="*/ 2286723 h 2891782"/>
              <a:gd name="connsiteX0" fmla="*/ 0 w 858081"/>
              <a:gd name="connsiteY0" fmla="*/ 0 h 2891782"/>
              <a:gd name="connsiteX1" fmla="*/ 400120 w 858081"/>
              <a:gd name="connsiteY1" fmla="*/ 2805245 h 2891782"/>
              <a:gd name="connsiteX2" fmla="*/ 858081 w 858081"/>
              <a:gd name="connsiteY2" fmla="*/ 2286723 h 2891782"/>
              <a:gd name="connsiteX0" fmla="*/ 0 w 858081"/>
              <a:gd name="connsiteY0" fmla="*/ 0 h 2468381"/>
              <a:gd name="connsiteX1" fmla="*/ 470762 w 858081"/>
              <a:gd name="connsiteY1" fmla="*/ 2299347 h 2468381"/>
              <a:gd name="connsiteX2" fmla="*/ 858081 w 858081"/>
              <a:gd name="connsiteY2" fmla="*/ 2286723 h 2468381"/>
              <a:gd name="connsiteX0" fmla="*/ 0 w 858081"/>
              <a:gd name="connsiteY0" fmla="*/ 0 h 2350522"/>
              <a:gd name="connsiteX1" fmla="*/ 470762 w 858081"/>
              <a:gd name="connsiteY1" fmla="*/ 2299347 h 2350522"/>
              <a:gd name="connsiteX2" fmla="*/ 858081 w 858081"/>
              <a:gd name="connsiteY2" fmla="*/ 2286723 h 235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081" h="2350522">
                <a:moveTo>
                  <a:pt x="0" y="0"/>
                </a:moveTo>
                <a:cubicBezTo>
                  <a:pt x="36246" y="2089027"/>
                  <a:pt x="244157" y="2233297"/>
                  <a:pt x="470762" y="2299347"/>
                </a:cubicBezTo>
                <a:cubicBezTo>
                  <a:pt x="697367" y="2365397"/>
                  <a:pt x="700391" y="2373953"/>
                  <a:pt x="858081" y="2286723"/>
                </a:cubicBezTo>
              </a:path>
            </a:pathLst>
          </a:cu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9F807172-5094-B21E-B1FB-8DB61E5B7173}"/>
              </a:ext>
            </a:extLst>
          </p:cNvPr>
          <p:cNvGrpSpPr/>
          <p:nvPr/>
        </p:nvGrpSpPr>
        <p:grpSpPr>
          <a:xfrm>
            <a:off x="850423" y="8447953"/>
            <a:ext cx="9754645" cy="5084238"/>
            <a:chOff x="850423" y="7841666"/>
            <a:chExt cx="9754645" cy="5084238"/>
          </a:xfrm>
        </p:grpSpPr>
        <p:pic>
          <p:nvPicPr>
            <p:cNvPr id="354" name="Graphic 353">
              <a:extLst>
                <a:ext uri="{FF2B5EF4-FFF2-40B4-BE49-F238E27FC236}">
                  <a16:creationId xmlns:a16="http://schemas.microsoft.com/office/drawing/2014/main" id="{AA5E8C44-9670-5474-2A19-F897F9B7B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50423" y="7841666"/>
              <a:ext cx="5384309" cy="5084238"/>
            </a:xfrm>
            <a:prstGeom prst="rect">
              <a:avLst/>
            </a:prstGeom>
          </p:spPr>
        </p:pic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53D0CCF4-C97F-56F4-E14E-E9A078745423}"/>
                </a:ext>
              </a:extLst>
            </p:cNvPr>
            <p:cNvGrpSpPr/>
            <p:nvPr/>
          </p:nvGrpSpPr>
          <p:grpSpPr>
            <a:xfrm>
              <a:off x="6057816" y="7968969"/>
              <a:ext cx="4547252" cy="4612765"/>
              <a:chOff x="6057816" y="7968969"/>
              <a:chExt cx="4547252" cy="4612765"/>
            </a:xfrm>
          </p:grpSpPr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0A64F0A3-16BA-9235-B9BC-B3D662AED1F1}"/>
                  </a:ext>
                </a:extLst>
              </p:cNvPr>
              <p:cNvSpPr txBox="1"/>
              <p:nvPr/>
            </p:nvSpPr>
            <p:spPr>
              <a:xfrm>
                <a:off x="6057816" y="7968969"/>
                <a:ext cx="42198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Delta (1-4Hz)</a:t>
                </a:r>
                <a:r>
                  <a:rPr lang="el-GR" sz="1400" dirty="0"/>
                  <a:t>: Εμφανίζεται κατά το βαθύ ύπνο και συχνά στα μωρά.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sz="1400" dirty="0"/>
              </a:p>
            </p:txBody>
          </p:sp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32B5CC04-36B8-082B-756E-EEA7B1ACA415}"/>
                  </a:ext>
                </a:extLst>
              </p:cNvPr>
              <p:cNvSpPr txBox="1"/>
              <p:nvPr/>
            </p:nvSpPr>
            <p:spPr>
              <a:xfrm>
                <a:off x="6057816" y="8864462"/>
                <a:ext cx="437744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Theta (4-7Hz)</a:t>
                </a:r>
                <a:r>
                  <a:rPr lang="el-GR" sz="1400" dirty="0"/>
                  <a:t>: Εμφανίζεται κατά τη νύστα και τις αρχικές φάσεις του ύπνου.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sz="1400" dirty="0"/>
              </a:p>
            </p:txBody>
          </p:sp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08A95FAA-5DFB-182A-FAB0-0D19C2FCAFF6}"/>
                  </a:ext>
                </a:extLst>
              </p:cNvPr>
              <p:cNvSpPr txBox="1"/>
              <p:nvPr/>
            </p:nvSpPr>
            <p:spPr>
              <a:xfrm>
                <a:off x="6083089" y="9779716"/>
                <a:ext cx="43774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Alpha (8-12Hz)</a:t>
                </a:r>
                <a:r>
                  <a:rPr lang="el-GR" sz="1400" dirty="0"/>
                  <a:t>: Είναι ο φυσιολογικός ρυθμός του εγκεφάλου σε κατάσταση ηρεμίας. Εμφανίζεται από τα 3 έτη σε πολλές περιοχές του εγκεφάλου.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sz="1400" dirty="0"/>
              </a:p>
            </p:txBody>
          </p:sp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id="{69EA6E5D-E5B6-2102-E170-BEC23A2A94AC}"/>
                  </a:ext>
                </a:extLst>
              </p:cNvPr>
              <p:cNvSpPr txBox="1"/>
              <p:nvPr/>
            </p:nvSpPr>
            <p:spPr>
              <a:xfrm>
                <a:off x="6083090" y="10732134"/>
                <a:ext cx="43774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Beta (13-30Hz)</a:t>
                </a:r>
                <a:r>
                  <a:rPr lang="el-GR" sz="1400" dirty="0"/>
                  <a:t>: Σχετίζεται με την κίνηση καθώς υποχωρεί όταν κουνιόμαστε. Εμφανίζεται επίσης σε πολλές περιοχές.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sz="1400" dirty="0"/>
              </a:p>
            </p:txBody>
          </p:sp>
          <p:sp>
            <p:nvSpPr>
              <p:cNvPr id="383" name="TextBox 382">
                <a:extLst>
                  <a:ext uri="{FF2B5EF4-FFF2-40B4-BE49-F238E27FC236}">
                    <a16:creationId xmlns:a16="http://schemas.microsoft.com/office/drawing/2014/main" id="{378F8B89-984D-6951-B178-0B1E7876BF28}"/>
                  </a:ext>
                </a:extLst>
              </p:cNvPr>
              <p:cNvSpPr txBox="1"/>
              <p:nvPr/>
            </p:nvSpPr>
            <p:spPr>
              <a:xfrm>
                <a:off x="6097441" y="11627627"/>
                <a:ext cx="45076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Gamma (30-100Hz)</a:t>
                </a:r>
                <a:r>
                  <a:rPr lang="el-GR" sz="1400" dirty="0"/>
                  <a:t>: Θεωρείται ότι δείχνει ενεργοποιήσεις δικτύων κατά τη διάρκεια συγκεκριμένων λειτουργιών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sz="1400" dirty="0"/>
              </a:p>
            </p:txBody>
          </p:sp>
        </p:grpSp>
      </p:grpSp>
      <p:sp>
        <p:nvSpPr>
          <p:cNvPr id="384" name="TextBox 383">
            <a:extLst>
              <a:ext uri="{FF2B5EF4-FFF2-40B4-BE49-F238E27FC236}">
                <a16:creationId xmlns:a16="http://schemas.microsoft.com/office/drawing/2014/main" id="{2696E022-C878-B1BD-CF22-2A599D336430}"/>
              </a:ext>
            </a:extLst>
          </p:cNvPr>
          <p:cNvSpPr txBox="1"/>
          <p:nvPr/>
        </p:nvSpPr>
        <p:spPr>
          <a:xfrm>
            <a:off x="12838841" y="3154251"/>
            <a:ext cx="634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Ο ρυθμός </a:t>
            </a:r>
            <a:r>
              <a:rPr lang="en-US" sz="3200" b="1" dirty="0"/>
              <a:t>Alpha </a:t>
            </a:r>
            <a:r>
              <a:rPr lang="el-GR" sz="3200" b="1" dirty="0"/>
              <a:t>στον ινιακό λοβό</a:t>
            </a:r>
            <a:endParaRPr lang="en-US" sz="3200" b="1" dirty="0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4D8268FD-0363-2478-FD51-1BDAE0296DE5}"/>
              </a:ext>
            </a:extLst>
          </p:cNvPr>
          <p:cNvSpPr txBox="1"/>
          <p:nvPr/>
        </p:nvSpPr>
        <p:spPr>
          <a:xfrm>
            <a:off x="1849870" y="7622457"/>
            <a:ext cx="784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Βασικοί ρυθμοί και σχετικές διεργασίες</a:t>
            </a:r>
            <a:endParaRPr lang="en-US" sz="32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F66114D9-5CF1-08CA-6C40-04A0D2A89F11}"/>
                  </a:ext>
                </a:extLst>
              </p14:cNvPr>
              <p14:cNvContentPartPr/>
              <p14:nvPr/>
            </p14:nvContentPartPr>
            <p14:xfrm>
              <a:off x="14029803" y="4424456"/>
              <a:ext cx="249480" cy="37728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F66114D9-5CF1-08CA-6C40-04A0D2A89F1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023683" y="4418336"/>
                <a:ext cx="26172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" name="Group 409">
            <a:extLst>
              <a:ext uri="{FF2B5EF4-FFF2-40B4-BE49-F238E27FC236}">
                <a16:creationId xmlns:a16="http://schemas.microsoft.com/office/drawing/2014/main" id="{48A6D22A-ECCE-D21C-0751-109AE88695A0}"/>
              </a:ext>
            </a:extLst>
          </p:cNvPr>
          <p:cNvGrpSpPr/>
          <p:nvPr/>
        </p:nvGrpSpPr>
        <p:grpSpPr>
          <a:xfrm>
            <a:off x="11465696" y="4249362"/>
            <a:ext cx="4027550" cy="1864931"/>
            <a:chOff x="12761564" y="3805622"/>
            <a:chExt cx="4027550" cy="1864931"/>
          </a:xfrm>
        </p:grpSpPr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52BE3B1B-6D2C-C2AA-A781-0877CF0CECFD}"/>
                </a:ext>
              </a:extLst>
            </p:cNvPr>
            <p:cNvSpPr/>
            <p:nvPr/>
          </p:nvSpPr>
          <p:spPr>
            <a:xfrm>
              <a:off x="15028233" y="3805622"/>
              <a:ext cx="1760881" cy="14132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9" name="Graphic 388">
              <a:extLst>
                <a:ext uri="{FF2B5EF4-FFF2-40B4-BE49-F238E27FC236}">
                  <a16:creationId xmlns:a16="http://schemas.microsoft.com/office/drawing/2014/main" id="{E2DC30D9-D7CE-028F-7682-60B49CAE4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2761564" y="4072393"/>
              <a:ext cx="2031159" cy="159816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15F2006-83C4-1C6C-4BC8-E940F34FDAF6}"/>
                    </a:ext>
                  </a:extLst>
                </p14:cNvPr>
                <p14:cNvContentPartPr/>
                <p14:nvPr/>
              </p14:nvContentPartPr>
              <p14:xfrm>
                <a:off x="14441793" y="4661203"/>
                <a:ext cx="269280" cy="3448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15F2006-83C4-1C6C-4BC8-E940F34FDAF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387793" y="4553203"/>
                  <a:ext cx="37692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979FD04-0F97-1064-7488-27D075FB9126}"/>
                    </a:ext>
                  </a:extLst>
                </p14:cNvPr>
                <p14:cNvContentPartPr/>
                <p14:nvPr/>
              </p14:nvContentPartPr>
              <p14:xfrm>
                <a:off x="14805753" y="4770643"/>
                <a:ext cx="444960" cy="2530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979FD04-0F97-1064-7488-27D075FB91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799633" y="4764523"/>
                  <a:ext cx="45720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E46CADB7-4433-E5C9-B914-97A7D8167455}"/>
                  </a:ext>
                </a:extLst>
              </p14:cNvPr>
              <p14:cNvContentPartPr/>
              <p14:nvPr/>
            </p14:nvContentPartPr>
            <p14:xfrm>
              <a:off x="14992233" y="4442683"/>
              <a:ext cx="360" cy="36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E46CADB7-4433-E5C9-B914-97A7D816745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986113" y="4436563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oup 410">
            <a:extLst>
              <a:ext uri="{FF2B5EF4-FFF2-40B4-BE49-F238E27FC236}">
                <a16:creationId xmlns:a16="http://schemas.microsoft.com/office/drawing/2014/main" id="{9B874363-04D1-D1D2-C5D8-9B3555BF06D0}"/>
              </a:ext>
            </a:extLst>
          </p:cNvPr>
          <p:cNvGrpSpPr/>
          <p:nvPr/>
        </p:nvGrpSpPr>
        <p:grpSpPr>
          <a:xfrm>
            <a:off x="13776876" y="4498985"/>
            <a:ext cx="1831556" cy="968478"/>
            <a:chOff x="15026283" y="4026105"/>
            <a:chExt cx="1831556" cy="968478"/>
          </a:xfrm>
        </p:grpSpPr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6DE48E7E-5257-1CA5-2013-A721723F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5337014" y="4138255"/>
              <a:ext cx="251283" cy="251283"/>
            </a:xfrm>
            <a:prstGeom prst="rect">
              <a:avLst/>
            </a:prstGeom>
          </p:spPr>
        </p:pic>
        <p:pic>
          <p:nvPicPr>
            <p:cNvPr id="401" name="Graphic 400">
              <a:extLst>
                <a:ext uri="{FF2B5EF4-FFF2-40B4-BE49-F238E27FC236}">
                  <a16:creationId xmlns:a16="http://schemas.microsoft.com/office/drawing/2014/main" id="{0E0D6433-81B5-0B59-FEDA-594E6CD25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17292459">
              <a:off x="15643517" y="4496199"/>
              <a:ext cx="251283" cy="251283"/>
            </a:xfrm>
            <a:prstGeom prst="rect">
              <a:avLst/>
            </a:prstGeom>
          </p:spPr>
        </p:pic>
        <p:pic>
          <p:nvPicPr>
            <p:cNvPr id="402" name="Graphic 401">
              <a:extLst>
                <a:ext uri="{FF2B5EF4-FFF2-40B4-BE49-F238E27FC236}">
                  <a16:creationId xmlns:a16="http://schemas.microsoft.com/office/drawing/2014/main" id="{01EC9FD7-CD7F-A219-1872-08B70FC86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19341631">
              <a:off x="15199870" y="4479804"/>
              <a:ext cx="251283" cy="251283"/>
            </a:xfrm>
            <a:prstGeom prst="rect">
              <a:avLst/>
            </a:prstGeom>
          </p:spPr>
        </p:pic>
        <p:pic>
          <p:nvPicPr>
            <p:cNvPr id="403" name="Graphic 402">
              <a:extLst>
                <a:ext uri="{FF2B5EF4-FFF2-40B4-BE49-F238E27FC236}">
                  <a16:creationId xmlns:a16="http://schemas.microsoft.com/office/drawing/2014/main" id="{E4109599-BC7C-D90F-1103-AA7141179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17535319" flipH="1">
              <a:off x="15871074" y="4220315"/>
              <a:ext cx="251283" cy="251283"/>
            </a:xfrm>
            <a:prstGeom prst="rect">
              <a:avLst/>
            </a:prstGeom>
          </p:spPr>
        </p:pic>
        <p:pic>
          <p:nvPicPr>
            <p:cNvPr id="404" name="Graphic 403">
              <a:extLst>
                <a:ext uri="{FF2B5EF4-FFF2-40B4-BE49-F238E27FC236}">
                  <a16:creationId xmlns:a16="http://schemas.microsoft.com/office/drawing/2014/main" id="{F92FAA66-7890-62FE-9EF9-ADD212773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2360012">
              <a:off x="16175112" y="4594726"/>
              <a:ext cx="251283" cy="251283"/>
            </a:xfrm>
            <a:prstGeom prst="rect">
              <a:avLst/>
            </a:prstGeom>
          </p:spPr>
        </p:pic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26451E05-90EE-BF4F-AD1B-4A1AA906412A}"/>
                </a:ext>
              </a:extLst>
            </p:cNvPr>
            <p:cNvSpPr txBox="1"/>
            <p:nvPr/>
          </p:nvSpPr>
          <p:spPr>
            <a:xfrm rot="20737586">
              <a:off x="15026283" y="4233341"/>
              <a:ext cx="712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/>
                <a:t>γραμμές</a:t>
              </a:r>
              <a:endParaRPr lang="en-US" sz="1000" dirty="0"/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138A678A-297B-9707-246C-84895DD1A1C5}"/>
                </a:ext>
              </a:extLst>
            </p:cNvPr>
            <p:cNvSpPr txBox="1"/>
            <p:nvPr/>
          </p:nvSpPr>
          <p:spPr>
            <a:xfrm rot="20737586">
              <a:off x="15594188" y="4748362"/>
              <a:ext cx="712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/>
                <a:t>χρώματα</a:t>
              </a:r>
              <a:endParaRPr lang="en-US" sz="1000" dirty="0"/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17C9F6F3-BA84-8F97-7215-6834DA966A52}"/>
                </a:ext>
              </a:extLst>
            </p:cNvPr>
            <p:cNvSpPr txBox="1"/>
            <p:nvPr/>
          </p:nvSpPr>
          <p:spPr>
            <a:xfrm rot="20737586">
              <a:off x="15066849" y="4618515"/>
              <a:ext cx="712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/>
                <a:t>κίνηση</a:t>
              </a:r>
              <a:endParaRPr lang="en-US" sz="1000" dirty="0"/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623F76CF-B633-0C0C-EE81-AE7832CBD66E}"/>
                </a:ext>
              </a:extLst>
            </p:cNvPr>
            <p:cNvSpPr txBox="1"/>
            <p:nvPr/>
          </p:nvSpPr>
          <p:spPr>
            <a:xfrm rot="20737586">
              <a:off x="15512038" y="4026105"/>
              <a:ext cx="712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/>
                <a:t>σχήματα</a:t>
              </a:r>
              <a:endParaRPr lang="en-US" sz="1000" dirty="0"/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942A9B40-8BED-F2A0-8FD2-05B38D763F43}"/>
                </a:ext>
              </a:extLst>
            </p:cNvPr>
            <p:cNvSpPr txBox="1"/>
            <p:nvPr/>
          </p:nvSpPr>
          <p:spPr>
            <a:xfrm rot="20737586">
              <a:off x="16014217" y="4234573"/>
              <a:ext cx="8436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/>
                <a:t>πρόσωπα</a:t>
              </a:r>
              <a:endParaRPr lang="en-US" sz="1000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681A2194-1359-6EF5-7898-B0FCD367265B}"/>
                  </a:ext>
                </a:extLst>
              </p14:cNvPr>
              <p14:cNvContentPartPr/>
              <p14:nvPr/>
            </p14:nvContentPartPr>
            <p14:xfrm>
              <a:off x="18182553" y="4763755"/>
              <a:ext cx="249480" cy="377280"/>
            </p14:xfrm>
          </p:contentPart>
        </mc:Choice>
        <mc:Fallback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681A2194-1359-6EF5-7898-B0FCD367265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76433" y="4757635"/>
                <a:ext cx="261720" cy="3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6ED6462-81A7-E86C-29A0-63FA6C2CC03D}"/>
              </a:ext>
            </a:extLst>
          </p:cNvPr>
          <p:cNvGrpSpPr/>
          <p:nvPr/>
        </p:nvGrpSpPr>
        <p:grpSpPr>
          <a:xfrm>
            <a:off x="16181344" y="4257659"/>
            <a:ext cx="4027550" cy="1864931"/>
            <a:chOff x="12761564" y="3805622"/>
            <a:chExt cx="4027550" cy="1864931"/>
          </a:xfrm>
        </p:grpSpPr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72ACF737-2DA9-1EE7-8A78-738662C9E005}"/>
                </a:ext>
              </a:extLst>
            </p:cNvPr>
            <p:cNvSpPr/>
            <p:nvPr/>
          </p:nvSpPr>
          <p:spPr>
            <a:xfrm>
              <a:off x="15028233" y="3805622"/>
              <a:ext cx="1760881" cy="14132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3" name="Graphic 432">
              <a:extLst>
                <a:ext uri="{FF2B5EF4-FFF2-40B4-BE49-F238E27FC236}">
                  <a16:creationId xmlns:a16="http://schemas.microsoft.com/office/drawing/2014/main" id="{287831ED-E118-305C-2E63-CAD4D8727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2761564" y="4072393"/>
              <a:ext cx="2031159" cy="159816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0135C26B-6B7D-D539-E61E-8728D645B9EA}"/>
                    </a:ext>
                  </a:extLst>
                </p14:cNvPr>
                <p14:cNvContentPartPr/>
                <p14:nvPr/>
              </p14:nvContentPartPr>
              <p14:xfrm>
                <a:off x="14441793" y="4661203"/>
                <a:ext cx="269280" cy="34488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0135C26B-6B7D-D539-E61E-8728D645B9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387793" y="4553203"/>
                  <a:ext cx="37692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AB3DDED9-EB46-2DE9-FB0D-3693D7EF0543}"/>
                    </a:ext>
                  </a:extLst>
                </p14:cNvPr>
                <p14:cNvContentPartPr/>
                <p14:nvPr/>
              </p14:nvContentPartPr>
              <p14:xfrm>
                <a:off x="14805753" y="4770643"/>
                <a:ext cx="444960" cy="25308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AB3DDED9-EB46-2DE9-FB0D-3693D7EF05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799633" y="4764523"/>
                  <a:ext cx="45720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BC225C24-C053-6708-A2BC-59E3B9193F06}"/>
              </a:ext>
            </a:extLst>
          </p:cNvPr>
          <p:cNvGrpSpPr/>
          <p:nvPr/>
        </p:nvGrpSpPr>
        <p:grpSpPr>
          <a:xfrm>
            <a:off x="18450271" y="4586488"/>
            <a:ext cx="1400112" cy="707754"/>
            <a:chOff x="15026283" y="4138255"/>
            <a:chExt cx="1400112" cy="707754"/>
          </a:xfrm>
        </p:grpSpPr>
        <p:pic>
          <p:nvPicPr>
            <p:cNvPr id="437" name="Graphic 436">
              <a:extLst>
                <a:ext uri="{FF2B5EF4-FFF2-40B4-BE49-F238E27FC236}">
                  <a16:creationId xmlns:a16="http://schemas.microsoft.com/office/drawing/2014/main" id="{7F662ECB-1388-00F7-ACFD-40173E3C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5337014" y="4138255"/>
              <a:ext cx="251283" cy="251283"/>
            </a:xfrm>
            <a:prstGeom prst="rect">
              <a:avLst/>
            </a:prstGeom>
          </p:spPr>
        </p:pic>
        <p:pic>
          <p:nvPicPr>
            <p:cNvPr id="438" name="Graphic 437">
              <a:extLst>
                <a:ext uri="{FF2B5EF4-FFF2-40B4-BE49-F238E27FC236}">
                  <a16:creationId xmlns:a16="http://schemas.microsoft.com/office/drawing/2014/main" id="{A6A7FEC5-E3A8-295F-0EDD-FCB60169E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17292459">
              <a:off x="15643517" y="4496199"/>
              <a:ext cx="251283" cy="251283"/>
            </a:xfrm>
            <a:prstGeom prst="rect">
              <a:avLst/>
            </a:prstGeom>
          </p:spPr>
        </p:pic>
        <p:pic>
          <p:nvPicPr>
            <p:cNvPr id="439" name="Graphic 438">
              <a:extLst>
                <a:ext uri="{FF2B5EF4-FFF2-40B4-BE49-F238E27FC236}">
                  <a16:creationId xmlns:a16="http://schemas.microsoft.com/office/drawing/2014/main" id="{A068E9B1-0DF7-5C5C-1C64-2A9D429F4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19341631">
              <a:off x="15199870" y="4479804"/>
              <a:ext cx="251283" cy="251283"/>
            </a:xfrm>
            <a:prstGeom prst="rect">
              <a:avLst/>
            </a:prstGeom>
          </p:spPr>
        </p:pic>
        <p:pic>
          <p:nvPicPr>
            <p:cNvPr id="440" name="Graphic 439">
              <a:extLst>
                <a:ext uri="{FF2B5EF4-FFF2-40B4-BE49-F238E27FC236}">
                  <a16:creationId xmlns:a16="http://schemas.microsoft.com/office/drawing/2014/main" id="{1F42E32B-6D4C-C039-36C1-1C84B863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17535319" flipH="1">
              <a:off x="15871074" y="4220315"/>
              <a:ext cx="251283" cy="251283"/>
            </a:xfrm>
            <a:prstGeom prst="rect">
              <a:avLst/>
            </a:prstGeom>
          </p:spPr>
        </p:pic>
        <p:pic>
          <p:nvPicPr>
            <p:cNvPr id="441" name="Graphic 440">
              <a:extLst>
                <a:ext uri="{FF2B5EF4-FFF2-40B4-BE49-F238E27FC236}">
                  <a16:creationId xmlns:a16="http://schemas.microsoft.com/office/drawing/2014/main" id="{069081B8-8E57-58C7-1042-7698A43F0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rot="2360012">
              <a:off x="16175112" y="4594726"/>
              <a:ext cx="251283" cy="251283"/>
            </a:xfrm>
            <a:prstGeom prst="rect">
              <a:avLst/>
            </a:prstGeom>
          </p:spPr>
        </p:pic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28A3B832-812C-516C-394E-133181474798}"/>
                </a:ext>
              </a:extLst>
            </p:cNvPr>
            <p:cNvSpPr txBox="1"/>
            <p:nvPr/>
          </p:nvSpPr>
          <p:spPr>
            <a:xfrm rot="20737586">
              <a:off x="15026283" y="4233341"/>
              <a:ext cx="712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/>
                <a:t>σκοτάδι</a:t>
              </a:r>
              <a:endParaRPr lang="en-US" sz="1000" dirty="0"/>
            </a:p>
          </p:txBody>
        </p:sp>
      </p:grpSp>
      <p:pic>
        <p:nvPicPr>
          <p:cNvPr id="391" name="Graphic 390">
            <a:extLst>
              <a:ext uri="{FF2B5EF4-FFF2-40B4-BE49-F238E27FC236}">
                <a16:creationId xmlns:a16="http://schemas.microsoft.com/office/drawing/2014/main" id="{340C422E-396B-062B-D2DB-0F29BC9884F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4289774">
            <a:off x="14900938" y="4491572"/>
            <a:ext cx="251283" cy="251283"/>
          </a:xfrm>
          <a:prstGeom prst="rect">
            <a:avLst/>
          </a:prstGeom>
        </p:spPr>
      </p:pic>
      <p:pic>
        <p:nvPicPr>
          <p:cNvPr id="447" name="Graphic 446">
            <a:extLst>
              <a:ext uri="{FF2B5EF4-FFF2-40B4-BE49-F238E27FC236}">
                <a16:creationId xmlns:a16="http://schemas.microsoft.com/office/drawing/2014/main" id="{5C8787E7-83B4-F0AD-EF53-9A71C08EA85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4289774">
            <a:off x="19606064" y="4487455"/>
            <a:ext cx="251283" cy="251283"/>
          </a:xfrm>
          <a:prstGeom prst="rect">
            <a:avLst/>
          </a:prstGeom>
        </p:spPr>
      </p:pic>
      <p:pic>
        <p:nvPicPr>
          <p:cNvPr id="448" name="Graphic 447">
            <a:extLst>
              <a:ext uri="{FF2B5EF4-FFF2-40B4-BE49-F238E27FC236}">
                <a16:creationId xmlns:a16="http://schemas.microsoft.com/office/drawing/2014/main" id="{FB679B63-02AD-BE2E-84B0-C39C7E1017D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76118" y="4092735"/>
            <a:ext cx="574640" cy="631947"/>
          </a:xfrm>
          <a:prstGeom prst="rect">
            <a:avLst/>
          </a:prstGeom>
        </p:spPr>
      </p:pic>
      <p:pic>
        <p:nvPicPr>
          <p:cNvPr id="449" name="Graphic 448">
            <a:extLst>
              <a:ext uri="{FF2B5EF4-FFF2-40B4-BE49-F238E27FC236}">
                <a16:creationId xmlns:a16="http://schemas.microsoft.com/office/drawing/2014/main" id="{89812B3E-32E6-B252-6F90-8E393BFEEE8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6149168" y="4053051"/>
            <a:ext cx="619892" cy="6817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21CDD42C-C830-E421-30F2-7021CB780F0C}"/>
                  </a:ext>
                </a:extLst>
              </p14:cNvPr>
              <p14:cNvContentPartPr/>
              <p14:nvPr/>
            </p14:nvContentPartPr>
            <p14:xfrm>
              <a:off x="13491911" y="4769354"/>
              <a:ext cx="249480" cy="377280"/>
            </p14:xfrm>
          </p:contentPart>
        </mc:Choice>
        <mc:Fallback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21CDD42C-C830-E421-30F2-7021CB780F0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485791" y="4763234"/>
                <a:ext cx="261720" cy="389520"/>
              </a:xfrm>
              <a:prstGeom prst="rect">
                <a:avLst/>
              </a:prstGeom>
            </p:spPr>
          </p:pic>
        </mc:Fallback>
      </mc:AlternateContent>
      <p:sp>
        <p:nvSpPr>
          <p:cNvPr id="451" name="TextBox 450">
            <a:extLst>
              <a:ext uri="{FF2B5EF4-FFF2-40B4-BE49-F238E27FC236}">
                <a16:creationId xmlns:a16="http://schemas.microsoft.com/office/drawing/2014/main" id="{7F747AD4-30C2-EF23-15DA-56198E0E59CD}"/>
              </a:ext>
            </a:extLst>
          </p:cNvPr>
          <p:cNvSpPr txBox="1"/>
          <p:nvPr/>
        </p:nvSpPr>
        <p:spPr>
          <a:xfrm rot="20737586">
            <a:off x="18962526" y="4402205"/>
            <a:ext cx="71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σκοτάδι</a:t>
            </a:r>
            <a:endParaRPr lang="en-US" sz="1000" dirty="0"/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9674B815-E454-2E0F-CAC0-741B97F135F9}"/>
              </a:ext>
            </a:extLst>
          </p:cNvPr>
          <p:cNvSpPr txBox="1"/>
          <p:nvPr/>
        </p:nvSpPr>
        <p:spPr>
          <a:xfrm rot="20737586">
            <a:off x="18747472" y="5151863"/>
            <a:ext cx="71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σκοτάδι</a:t>
            </a:r>
            <a:endParaRPr lang="en-US" sz="1000" dirty="0"/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611C00BB-24AB-E13E-1973-F54E355C6678}"/>
              </a:ext>
            </a:extLst>
          </p:cNvPr>
          <p:cNvSpPr txBox="1"/>
          <p:nvPr/>
        </p:nvSpPr>
        <p:spPr>
          <a:xfrm rot="20737586">
            <a:off x="19039118" y="5225575"/>
            <a:ext cx="71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σκοτάδι</a:t>
            </a:r>
            <a:endParaRPr lang="en-US" sz="1000" dirty="0"/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46E9A9AB-B453-A259-EED7-EC444C33F84B}"/>
              </a:ext>
            </a:extLst>
          </p:cNvPr>
          <p:cNvSpPr txBox="1"/>
          <p:nvPr/>
        </p:nvSpPr>
        <p:spPr>
          <a:xfrm rot="20737586">
            <a:off x="19470032" y="4728224"/>
            <a:ext cx="71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σκοτάδι</a:t>
            </a:r>
            <a:endParaRPr lang="en-US" sz="1000" dirty="0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5EA9ED36-4028-B0D8-0DA1-05C9F67B200C}"/>
              </a:ext>
            </a:extLst>
          </p:cNvPr>
          <p:cNvSpPr txBox="1"/>
          <p:nvPr/>
        </p:nvSpPr>
        <p:spPr>
          <a:xfrm>
            <a:off x="11288958" y="13441142"/>
            <a:ext cx="91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Ευχαριστούμε την Ελληνική Εταιρία για τις </a:t>
            </a:r>
            <a:r>
              <a:rPr lang="el-GR" sz="1200" dirty="0" err="1"/>
              <a:t>Νευροεπιστήμες</a:t>
            </a:r>
            <a:r>
              <a:rPr lang="el-GR" sz="1200" dirty="0"/>
              <a:t> για την χορηγία του εξοπλισμού καταγραφής Ηλεκτροεγκεφαλογραφήματος. </a:t>
            </a:r>
            <a:endParaRPr lang="en-US" sz="1200" dirty="0"/>
          </a:p>
          <a:p>
            <a:pPr algn="ctr"/>
            <a:r>
              <a:rPr lang="el-GR" sz="1200" dirty="0"/>
              <a:t>Πηγές: Καταγραφές και πειράματα των παιδιών του Ομίλου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200" dirty="0"/>
              <a:t>Wikimedia Commons</a:t>
            </a:r>
            <a:r>
              <a:rPr lang="el-GR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84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235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Vasileios</dc:creator>
  <cp:lastModifiedBy>Vasileios</cp:lastModifiedBy>
  <cp:revision>3</cp:revision>
  <cp:lastPrinted>2025-03-12T22:31:46Z</cp:lastPrinted>
  <dcterms:created xsi:type="dcterms:W3CDTF">2025-03-12T17:16:11Z</dcterms:created>
  <dcterms:modified xsi:type="dcterms:W3CDTF">2025-03-12T22:36:47Z</dcterms:modified>
</cp:coreProperties>
</file>