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63" r:id="rId8"/>
    <p:sldId id="276" r:id="rId9"/>
    <p:sldId id="260" r:id="rId10"/>
    <p:sldId id="259" r:id="rId11"/>
    <p:sldId id="266" r:id="rId12"/>
    <p:sldId id="271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9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3C1AD-C510-9954-63AE-D46D8EE49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8D07F-5422-DD51-EE3C-219BA132E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CE47D-332D-5AF7-836E-5487044F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5916-5C89-4B22-A0AD-1DD7D7AAE59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F11CB-F488-5841-A54C-8ABB3A41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987C9-622F-F0BB-940A-A7B390F1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B92E-BF59-483D-9C0E-D1F6444D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9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B20C-16BF-9042-93D5-7A7BB5A3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2C810-1345-BBF6-E32C-5EBF5255E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54C56-99AD-1F30-26D9-0858B502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5916-5C89-4B22-A0AD-1DD7D7AAE59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B4D8-87A0-2498-216E-B08652D0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0FE7-3EF9-2925-66BD-92497EB0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B92E-BF59-483D-9C0E-D1F6444D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2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0AA81-6151-6406-9154-1DA86DFE5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828C8-174F-6CB5-E88B-0CA9CE591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8F200-E11F-9A4E-9BBF-5638C33C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5916-5C89-4B22-A0AD-1DD7D7AAE59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62D1-7A2C-2D3E-0B7B-5AF050F4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8A47A-0C56-6A91-C5E8-E589722B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B92E-BF59-483D-9C0E-D1F6444D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7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ADB2-A998-288F-E55B-C9C8F210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80BC-90F4-CC89-BF1C-396AD3BC9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9033D-04F3-0333-97CF-6535941D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5916-5C89-4B22-A0AD-1DD7D7AAE59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9CEF5-A3E0-8918-7916-7570ECFD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E23E5-B2E2-C5C0-D1C5-D7125866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B92E-BF59-483D-9C0E-D1F6444D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6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BA60A-36BA-3A41-7C81-88FA7580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8C669-6DF9-1D0F-C892-FCCB6FFAA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B39B6-DF6E-FC79-D019-672313DC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5916-5C89-4B22-A0AD-1DD7D7AAE59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A4357-3F27-C512-B40F-44975EC3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56503-798E-9844-BB73-67F8CCE9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B92E-BF59-483D-9C0E-D1F6444D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4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01E5-4219-85D8-5814-E33FC8E8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176F6-E4B5-4949-05EF-36EF80939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52688-92C7-7C12-F461-CDAD61ABB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5E5C2-2D83-9B8E-6A24-BC4CFE2DC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5916-5C89-4B22-A0AD-1DD7D7AAE59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0BB10-54ED-BBB5-3F94-2454EAC1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D8F6C-0966-AF48-50B2-8382F205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B92E-BF59-483D-9C0E-D1F6444D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6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7181-40B5-945B-7C43-31ADB615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6F238-6F10-FA96-E223-AFC34F46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18B8D-9651-8041-3C95-A58CF4E13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3DBE0-36A3-0151-8DFD-F035898BD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65E6A-7AC3-4487-C42E-44684B1FC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79BED-9C3A-5A93-C12C-C25EB2A9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5916-5C89-4B22-A0AD-1DD7D7AAE59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39720-3D5D-BEBF-DA04-636F2BCC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17F656-0650-7DFA-6047-5BE9B85C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B92E-BF59-483D-9C0E-D1F6444D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5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0873-DB92-A422-670F-F7FB9F32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0CCB5-A500-2BF2-D07E-F2A2AA12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5916-5C89-4B22-A0AD-1DD7D7AAE59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00C20-A2FF-0E76-1CFB-E604BDD9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552FF-C7C9-F2C2-21D1-7A447E89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B92E-BF59-483D-9C0E-D1F6444D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98578A-CA58-C293-CF41-71F7D5D5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5916-5C89-4B22-A0AD-1DD7D7AAE59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B0A1FE-55A6-E882-C077-3F8895CC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C0784-9683-7327-EE95-CAA92C0F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B92E-BF59-483D-9C0E-D1F6444D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1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A50F-E8CD-5070-D131-6C3EA849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F129C-EB6C-591B-61CA-50468897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5B93A-3F5D-D366-F3BB-C7A656FD8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FE56B-EE54-B614-CB20-553B8A1D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5916-5C89-4B22-A0AD-1DD7D7AAE59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BBA6B-E967-6346-63E5-DC88C7F9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0B03B-675F-85E9-A3EE-FCD6818F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B92E-BF59-483D-9C0E-D1F6444D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91A8-C278-2B4F-3B13-476C093F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09A56-E4C3-3BE4-CB2E-81C1341EA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7438C-7C85-88BC-9A56-573A3DAFF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63167-B6F5-03CB-5B23-7D0F5D51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5916-5C89-4B22-A0AD-1DD7D7AAE59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EC7FC-460F-C0D8-229C-AE5D6B9A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AB621-DC1F-B878-9364-4F4604C6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B92E-BF59-483D-9C0E-D1F6444D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7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237A8-FD0D-1402-3B3F-A1156374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FD4D0-5447-26B9-F22D-C547398B4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4BE9F-685E-94A2-234F-8B65CD5BD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D5916-5C89-4B22-A0AD-1DD7D7AAE59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53E07-6CFB-55EF-96CE-84AEB1C82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3E6DE-CEDF-CF68-B49E-22B8C3CD9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CFB92E-BF59-483D-9C0E-D1F6444D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4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w6nBWo21Z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3CFED-651E-4370-C80A-0C4C405972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B9719-B34F-9DA2-0804-844DCF6579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8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ifferent Edge Detection Techniques with Implementation in OpenCV">
            <a:extLst>
              <a:ext uri="{FF2B5EF4-FFF2-40B4-BE49-F238E27FC236}">
                <a16:creationId xmlns:a16="http://schemas.microsoft.com/office/drawing/2014/main" id="{A02331F0-94F3-0BBC-2930-C632483942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99" y="457200"/>
            <a:ext cx="105664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9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6384A-F0FD-2603-8D0B-6ED5A042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Hermann Grid</a:t>
            </a:r>
          </a:p>
        </p:txBody>
      </p:sp>
      <p:pic>
        <p:nvPicPr>
          <p:cNvPr id="7" name="Picture 6" descr="A black and white grid with white dots&#10;&#10;AI-generated content may be incorrect.">
            <a:extLst>
              <a:ext uri="{FF2B5EF4-FFF2-40B4-BE49-F238E27FC236}">
                <a16:creationId xmlns:a16="http://schemas.microsoft.com/office/drawing/2014/main" id="{452B4DAF-1A9C-1983-9565-D154FDC8C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98" y="2181426"/>
            <a:ext cx="3997637" cy="3997637"/>
          </a:xfrm>
          <a:prstGeom prst="rect">
            <a:avLst/>
          </a:prstGeom>
        </p:spPr>
      </p:pic>
      <p:pic>
        <p:nvPicPr>
          <p:cNvPr id="5" name="Picture 4" descr="A black and white grid&#10;&#10;AI-generated content may be incorrect.">
            <a:extLst>
              <a:ext uri="{FF2B5EF4-FFF2-40B4-BE49-F238E27FC236}">
                <a16:creationId xmlns:a16="http://schemas.microsoft.com/office/drawing/2014/main" id="{55F13333-29E1-4899-B465-355425D91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65" y="2217815"/>
            <a:ext cx="3997831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D63DC-14B4-7264-0636-06213EF1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Müller-Lyer illusion</a:t>
            </a:r>
          </a:p>
        </p:txBody>
      </p:sp>
      <p:pic>
        <p:nvPicPr>
          <p:cNvPr id="7" name="Picture 6" descr="A set of arrows with red lines&#10;&#10;AI-generated content may be incorrect.">
            <a:extLst>
              <a:ext uri="{FF2B5EF4-FFF2-40B4-BE49-F238E27FC236}">
                <a16:creationId xmlns:a16="http://schemas.microsoft.com/office/drawing/2014/main" id="{1E78D3A7-E3FD-A30C-C25B-AA7F18267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8" y="2467744"/>
            <a:ext cx="5131088" cy="3425001"/>
          </a:xfrm>
          <a:prstGeom prst="rect">
            <a:avLst/>
          </a:prstGeom>
        </p:spPr>
      </p:pic>
      <p:pic>
        <p:nvPicPr>
          <p:cNvPr id="5" name="Content Placeholder 4" descr="A drawing of a room with a door&#10;&#10;AI-generated content may be incorrect.">
            <a:extLst>
              <a:ext uri="{FF2B5EF4-FFF2-40B4-BE49-F238E27FC236}">
                <a16:creationId xmlns:a16="http://schemas.microsoft.com/office/drawing/2014/main" id="{C8F9832A-9E46-9363-C100-8F2E854CD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65" y="2471784"/>
            <a:ext cx="5131087" cy="34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3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B064-D0D1-82E4-932E-110D450D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354A9-1FC0-558F-CA19-3E0358F36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Kanizsa</a:t>
            </a:r>
            <a:r>
              <a:rPr lang="en-US" dirty="0"/>
              <a:t> triangle</a:t>
            </a:r>
          </a:p>
          <a:p>
            <a:r>
              <a:rPr lang="en-US" dirty="0"/>
              <a:t>Orientation selectivity</a:t>
            </a:r>
          </a:p>
          <a:p>
            <a:r>
              <a:rPr lang="en-US" dirty="0"/>
              <a:t>Motion</a:t>
            </a:r>
          </a:p>
        </p:txBody>
      </p:sp>
      <p:pic>
        <p:nvPicPr>
          <p:cNvPr id="1026" name="Picture 2" descr="Illusory contours - Wikipedia">
            <a:extLst>
              <a:ext uri="{FF2B5EF4-FFF2-40B4-BE49-F238E27FC236}">
                <a16:creationId xmlns:a16="http://schemas.microsoft.com/office/drawing/2014/main" id="{E4881638-C393-8069-04ED-4E22AF92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99" y="1365662"/>
            <a:ext cx="4726379" cy="472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00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C300-636B-3270-84C2-98952F53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9F9D5-67BA-224D-FD85-D0293A871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Disparity (stereo)</a:t>
            </a:r>
          </a:p>
          <a:p>
            <a:r>
              <a:rPr lang="en-US" dirty="0"/>
              <a:t>Monocular cues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1888D-3413-AD91-E46B-EFB4B9DFE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1" y="1478673"/>
            <a:ext cx="7171389" cy="47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23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B6F6-2F7F-EBDB-D264-C0A2DC6E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596C-88AF-5C11-E351-4CDE9DC0D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 recognition </a:t>
            </a:r>
          </a:p>
        </p:txBody>
      </p:sp>
    </p:spTree>
    <p:extLst>
      <p:ext uri="{BB962C8B-B14F-4D97-AF65-F5344CB8AC3E}">
        <p14:creationId xmlns:p14="http://schemas.microsoft.com/office/powerpoint/2010/main" val="614577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0144-B806-D386-C43A-F80388C9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B11EA-89C4-7549-E82C-99727D747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Alpha rhythm </a:t>
            </a:r>
          </a:p>
        </p:txBody>
      </p:sp>
    </p:spTree>
    <p:extLst>
      <p:ext uri="{BB962C8B-B14F-4D97-AF65-F5344CB8AC3E}">
        <p14:creationId xmlns:p14="http://schemas.microsoft.com/office/powerpoint/2010/main" val="379503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a horse&#10;&#10;AI-generated content may be incorrect.">
            <a:extLst>
              <a:ext uri="{FF2B5EF4-FFF2-40B4-BE49-F238E27FC236}">
                <a16:creationId xmlns:a16="http://schemas.microsoft.com/office/drawing/2014/main" id="{C06D3D61-A4B9-A13A-FA2D-DF4261D05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26" y="212597"/>
            <a:ext cx="6400641" cy="64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0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96C44-9434-2919-C090-5B955896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eye</a:t>
            </a:r>
          </a:p>
        </p:txBody>
      </p:sp>
      <p:pic>
        <p:nvPicPr>
          <p:cNvPr id="4" name="Content Placeholder 4" descr="A diagram of the eye&#10;&#10;AI-generated content may be incorrect.">
            <a:extLst>
              <a:ext uri="{FF2B5EF4-FFF2-40B4-BE49-F238E27FC236}">
                <a16:creationId xmlns:a16="http://schemas.microsoft.com/office/drawing/2014/main" id="{5E2525EA-8D18-51C7-1DF1-8EF267A17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4" y="872891"/>
            <a:ext cx="7689572" cy="544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9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9FE7B-72E0-5FED-CE65-90AADC90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Retina</a:t>
            </a:r>
          </a:p>
        </p:txBody>
      </p:sp>
      <p:pic>
        <p:nvPicPr>
          <p:cNvPr id="4" name="Content Placeholder 4" descr="A diagram of a structure of the retina&#10;&#10;AI-generated content may be incorrect.">
            <a:extLst>
              <a:ext uri="{FF2B5EF4-FFF2-40B4-BE49-F238E27FC236}">
                <a16:creationId xmlns:a16="http://schemas.microsoft.com/office/drawing/2014/main" id="{559F7C39-D1BE-689A-62F8-6ACDE5524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82" y="467208"/>
            <a:ext cx="5686640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4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8A5AE-20FB-9023-F806-FAFBA8B7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Visual field</a:t>
            </a:r>
          </a:p>
        </p:txBody>
      </p:sp>
      <p:pic>
        <p:nvPicPr>
          <p:cNvPr id="4" name="Content Placeholder 4" descr="A diagram of the brain&#10;&#10;AI-generated content may be incorrect.">
            <a:extLst>
              <a:ext uri="{FF2B5EF4-FFF2-40B4-BE49-F238E27FC236}">
                <a16:creationId xmlns:a16="http://schemas.microsoft.com/office/drawing/2014/main" id="{FFEB207C-4163-613C-2651-32F632613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30" y="467208"/>
            <a:ext cx="519794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6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5A0F0D-24A4-01C7-9B77-C6D6C354E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1D361-5ED5-7189-81FC-B010BB42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Visual field</a:t>
            </a:r>
          </a:p>
        </p:txBody>
      </p:sp>
      <p:pic>
        <p:nvPicPr>
          <p:cNvPr id="6" name="Content Placeholder 4" descr="A diagram of a diagram of a cross-section&#10;&#10;AI-generated content may be incorrect.">
            <a:extLst>
              <a:ext uri="{FF2B5EF4-FFF2-40B4-BE49-F238E27FC236}">
                <a16:creationId xmlns:a16="http://schemas.microsoft.com/office/drawing/2014/main" id="{013F0691-BA07-C227-75A3-B0737D358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86" y="467208"/>
            <a:ext cx="4013231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iagram of a diagram of a brain&#10;&#10;AI-generated content may be incorrect.">
            <a:extLst>
              <a:ext uri="{FF2B5EF4-FFF2-40B4-BE49-F238E27FC236}">
                <a16:creationId xmlns:a16="http://schemas.microsoft.com/office/drawing/2014/main" id="{A53D5640-E5DE-11AF-9C04-F71A28C84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58" y="326489"/>
            <a:ext cx="9409981" cy="604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3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7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F71C3-430E-F77C-292E-CE0CCC43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 – Off cells and edge detection</a:t>
            </a:r>
          </a:p>
        </p:txBody>
      </p:sp>
      <p:pic>
        <p:nvPicPr>
          <p:cNvPr id="4" name="Content Placeholder 4" descr="A diagram of light and light&#10;&#10;AI-generated content may be incorrect.">
            <a:extLst>
              <a:ext uri="{FF2B5EF4-FFF2-40B4-BE49-F238E27FC236}">
                <a16:creationId xmlns:a16="http://schemas.microsoft.com/office/drawing/2014/main" id="{E49B149D-188A-6F08-1002-37FE6C870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83" y="725950"/>
            <a:ext cx="8009037" cy="54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3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Hubel &amp; Wiesel's demonstration of simple, complex and hypercomplex cells in the cat's visual cortex">
            <a:hlinkClick r:id="" action="ppaction://media"/>
            <a:extLst>
              <a:ext uri="{FF2B5EF4-FFF2-40B4-BE49-F238E27FC236}">
                <a16:creationId xmlns:a16="http://schemas.microsoft.com/office/drawing/2014/main" id="{9CD9D889-88CA-864B-9275-429951EAC0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7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43</Words>
  <Application>Microsoft Office PowerPoint</Application>
  <PresentationFormat>Widescreen</PresentationFormat>
  <Paragraphs>19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Vision</vt:lpstr>
      <vt:lpstr>PowerPoint Presentation</vt:lpstr>
      <vt:lpstr>The eye</vt:lpstr>
      <vt:lpstr>Retina</vt:lpstr>
      <vt:lpstr>Visual field</vt:lpstr>
      <vt:lpstr>Visual field</vt:lpstr>
      <vt:lpstr>PowerPoint Presentation</vt:lpstr>
      <vt:lpstr>On – Off cells and edge detection</vt:lpstr>
      <vt:lpstr>PowerPoint Presentation</vt:lpstr>
      <vt:lpstr>PowerPoint Presentation</vt:lpstr>
      <vt:lpstr>The Hermann Grid</vt:lpstr>
      <vt:lpstr>Müller-Lyer illusion</vt:lpstr>
      <vt:lpstr>Intermediate processing</vt:lpstr>
      <vt:lpstr>Depth perception</vt:lpstr>
      <vt:lpstr>High level</vt:lpstr>
      <vt:lpstr>Brain waves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Vasileios</dc:creator>
  <cp:lastModifiedBy>Vasileios</cp:lastModifiedBy>
  <cp:revision>5</cp:revision>
  <dcterms:created xsi:type="dcterms:W3CDTF">2025-02-21T07:53:19Z</dcterms:created>
  <dcterms:modified xsi:type="dcterms:W3CDTF">2025-03-05T19:43:10Z</dcterms:modified>
</cp:coreProperties>
</file>