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7" r:id="rId2"/>
    <p:sldId id="256" r:id="rId3"/>
  </p:sldIdLst>
  <p:sldSz cx="21383625" cy="30275213"/>
  <p:notesSz cx="7004050" cy="92900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userDrawn="1">
          <p15:clr>
            <a:srgbClr val="A4A3A4"/>
          </p15:clr>
        </p15:guide>
        <p15:guide id="2" pos="673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showGuides="1">
      <p:cViewPr>
        <p:scale>
          <a:sx n="30" d="100"/>
          <a:sy n="30" d="100"/>
        </p:scale>
        <p:origin x="1138" y="8"/>
      </p:cViewPr>
      <p:guideLst>
        <p:guide orient="horz" pos="9536"/>
        <p:guide pos="67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3772" y="4954765"/>
            <a:ext cx="18176081" cy="10540259"/>
          </a:xfrm>
        </p:spPr>
        <p:txBody>
          <a:bodyPr anchor="b"/>
          <a:lstStyle>
            <a:lvl1pPr algn="ctr">
              <a:defRPr sz="14031"/>
            </a:lvl1pPr>
          </a:lstStyle>
          <a:p>
            <a:r>
              <a:rPr lang="en-US"/>
              <a:t>Click to edit Master title style</a:t>
            </a:r>
            <a:endParaRPr lang="en-US" dirty="0"/>
          </a:p>
        </p:txBody>
      </p:sp>
      <p:sp>
        <p:nvSpPr>
          <p:cNvPr id="3" name="Subtitle 2"/>
          <p:cNvSpPr>
            <a:spLocks noGrp="1"/>
          </p:cNvSpPr>
          <p:nvPr>
            <p:ph type="subTitle" idx="1"/>
          </p:nvPr>
        </p:nvSpPr>
        <p:spPr>
          <a:xfrm>
            <a:off x="2672953" y="15901497"/>
            <a:ext cx="16037719" cy="7309499"/>
          </a:xfrm>
        </p:spPr>
        <p:txBody>
          <a:bodyPr/>
          <a:lstStyle>
            <a:lvl1pPr marL="0" indent="0" algn="ctr">
              <a:buNone/>
              <a:defRPr sz="5612"/>
            </a:lvl1pPr>
            <a:lvl2pPr marL="1069162" indent="0" algn="ctr">
              <a:buNone/>
              <a:defRPr sz="4677"/>
            </a:lvl2pPr>
            <a:lvl3pPr marL="2138324" indent="0" algn="ctr">
              <a:buNone/>
              <a:defRPr sz="4209"/>
            </a:lvl3pPr>
            <a:lvl4pPr marL="3207487" indent="0" algn="ctr">
              <a:buNone/>
              <a:defRPr sz="3742"/>
            </a:lvl4pPr>
            <a:lvl5pPr marL="4276649" indent="0" algn="ctr">
              <a:buNone/>
              <a:defRPr sz="3742"/>
            </a:lvl5pPr>
            <a:lvl6pPr marL="5345811" indent="0" algn="ctr">
              <a:buNone/>
              <a:defRPr sz="3742"/>
            </a:lvl6pPr>
            <a:lvl7pPr marL="6414973" indent="0" algn="ctr">
              <a:buNone/>
              <a:defRPr sz="3742"/>
            </a:lvl7pPr>
            <a:lvl8pPr marL="7484135" indent="0" algn="ctr">
              <a:buNone/>
              <a:defRPr sz="3742"/>
            </a:lvl8pPr>
            <a:lvl9pPr marL="8553298" indent="0" algn="ctr">
              <a:buNone/>
              <a:defRPr sz="3742"/>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FEB1BDF-7EEC-456A-90EE-ADB3EEE8DFE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492303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EB1BDF-7EEC-456A-90EE-ADB3EEE8DFE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2092997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8988" y="7547788"/>
            <a:ext cx="18443377" cy="12593645"/>
          </a:xfrm>
        </p:spPr>
        <p:txBody>
          <a:bodyPr anchor="b"/>
          <a:lstStyle>
            <a:lvl1pPr>
              <a:defRPr sz="14031"/>
            </a:lvl1pPr>
          </a:lstStyle>
          <a:p>
            <a:r>
              <a:rPr lang="en-US"/>
              <a:t>Click to edit Master title style</a:t>
            </a:r>
            <a:endParaRPr lang="en-US" dirty="0"/>
          </a:p>
        </p:txBody>
      </p:sp>
      <p:sp>
        <p:nvSpPr>
          <p:cNvPr id="3" name="Text Placeholder 2"/>
          <p:cNvSpPr>
            <a:spLocks noGrp="1"/>
          </p:cNvSpPr>
          <p:nvPr>
            <p:ph type="body" idx="1"/>
          </p:nvPr>
        </p:nvSpPr>
        <p:spPr>
          <a:xfrm>
            <a:off x="1458988" y="20260574"/>
            <a:ext cx="18443377" cy="6622701"/>
          </a:xfrm>
        </p:spPr>
        <p:txBody>
          <a:bodyPr/>
          <a:lstStyle>
            <a:lvl1pPr marL="0" indent="0">
              <a:buNone/>
              <a:defRPr sz="5612">
                <a:solidFill>
                  <a:schemeClr val="tx1">
                    <a:tint val="82000"/>
                  </a:schemeClr>
                </a:solidFill>
              </a:defRPr>
            </a:lvl1pPr>
            <a:lvl2pPr marL="1069162" indent="0">
              <a:buNone/>
              <a:defRPr sz="4677">
                <a:solidFill>
                  <a:schemeClr val="tx1">
                    <a:tint val="82000"/>
                  </a:schemeClr>
                </a:solidFill>
              </a:defRPr>
            </a:lvl2pPr>
            <a:lvl3pPr marL="2138324" indent="0">
              <a:buNone/>
              <a:defRPr sz="4209">
                <a:solidFill>
                  <a:schemeClr val="tx1">
                    <a:tint val="82000"/>
                  </a:schemeClr>
                </a:solidFill>
              </a:defRPr>
            </a:lvl3pPr>
            <a:lvl4pPr marL="3207487" indent="0">
              <a:buNone/>
              <a:defRPr sz="3742">
                <a:solidFill>
                  <a:schemeClr val="tx1">
                    <a:tint val="82000"/>
                  </a:schemeClr>
                </a:solidFill>
              </a:defRPr>
            </a:lvl4pPr>
            <a:lvl5pPr marL="4276649" indent="0">
              <a:buNone/>
              <a:defRPr sz="3742">
                <a:solidFill>
                  <a:schemeClr val="tx1">
                    <a:tint val="82000"/>
                  </a:schemeClr>
                </a:solidFill>
              </a:defRPr>
            </a:lvl5pPr>
            <a:lvl6pPr marL="5345811" indent="0">
              <a:buNone/>
              <a:defRPr sz="3742">
                <a:solidFill>
                  <a:schemeClr val="tx1">
                    <a:tint val="82000"/>
                  </a:schemeClr>
                </a:solidFill>
              </a:defRPr>
            </a:lvl6pPr>
            <a:lvl7pPr marL="6414973" indent="0">
              <a:buNone/>
              <a:defRPr sz="3742">
                <a:solidFill>
                  <a:schemeClr val="tx1">
                    <a:tint val="82000"/>
                  </a:schemeClr>
                </a:solidFill>
              </a:defRPr>
            </a:lvl7pPr>
            <a:lvl8pPr marL="7484135" indent="0">
              <a:buNone/>
              <a:defRPr sz="3742">
                <a:solidFill>
                  <a:schemeClr val="tx1">
                    <a:tint val="82000"/>
                  </a:schemeClr>
                </a:solidFill>
              </a:defRPr>
            </a:lvl8pPr>
            <a:lvl9pPr marL="8553298" indent="0">
              <a:buNone/>
              <a:defRPr sz="3742">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FEB1BDF-7EEC-456A-90EE-ADB3EEE8DFE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1900483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470124" y="8059374"/>
            <a:ext cx="9088041"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825460" y="8059374"/>
            <a:ext cx="9088041" cy="192093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FEB1BDF-7EEC-456A-90EE-ADB3EEE8DFE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321153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2909" y="1611882"/>
            <a:ext cx="18443377" cy="585180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72912" y="7421634"/>
            <a:ext cx="9046274"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a:t>Click to edit Master text styles</a:t>
            </a:r>
          </a:p>
        </p:txBody>
      </p:sp>
      <p:sp>
        <p:nvSpPr>
          <p:cNvPr id="4" name="Content Placeholder 3"/>
          <p:cNvSpPr>
            <a:spLocks noGrp="1"/>
          </p:cNvSpPr>
          <p:nvPr>
            <p:ph sz="half" idx="2"/>
          </p:nvPr>
        </p:nvSpPr>
        <p:spPr>
          <a:xfrm>
            <a:off x="1472912" y="11058863"/>
            <a:ext cx="9046274"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825461" y="7421634"/>
            <a:ext cx="9090826" cy="3637228"/>
          </a:xfrm>
        </p:spPr>
        <p:txBody>
          <a:bodyPr anchor="b"/>
          <a:lstStyle>
            <a:lvl1pPr marL="0" indent="0">
              <a:buNone/>
              <a:defRPr sz="5612" b="1"/>
            </a:lvl1pPr>
            <a:lvl2pPr marL="1069162" indent="0">
              <a:buNone/>
              <a:defRPr sz="4677" b="1"/>
            </a:lvl2pPr>
            <a:lvl3pPr marL="2138324" indent="0">
              <a:buNone/>
              <a:defRPr sz="4209" b="1"/>
            </a:lvl3pPr>
            <a:lvl4pPr marL="3207487" indent="0">
              <a:buNone/>
              <a:defRPr sz="3742" b="1"/>
            </a:lvl4pPr>
            <a:lvl5pPr marL="4276649" indent="0">
              <a:buNone/>
              <a:defRPr sz="3742" b="1"/>
            </a:lvl5pPr>
            <a:lvl6pPr marL="5345811" indent="0">
              <a:buNone/>
              <a:defRPr sz="3742" b="1"/>
            </a:lvl6pPr>
            <a:lvl7pPr marL="6414973" indent="0">
              <a:buNone/>
              <a:defRPr sz="3742" b="1"/>
            </a:lvl7pPr>
            <a:lvl8pPr marL="7484135" indent="0">
              <a:buNone/>
              <a:defRPr sz="3742" b="1"/>
            </a:lvl8pPr>
            <a:lvl9pPr marL="8553298" indent="0">
              <a:buNone/>
              <a:defRPr sz="3742" b="1"/>
            </a:lvl9pPr>
          </a:lstStyle>
          <a:p>
            <a:pPr lvl="0"/>
            <a:r>
              <a:rPr lang="en-US"/>
              <a:t>Click to edit Master text styles</a:t>
            </a:r>
          </a:p>
        </p:txBody>
      </p:sp>
      <p:sp>
        <p:nvSpPr>
          <p:cNvPr id="6" name="Content Placeholder 5"/>
          <p:cNvSpPr>
            <a:spLocks noGrp="1"/>
          </p:cNvSpPr>
          <p:nvPr>
            <p:ph sz="quarter" idx="4"/>
          </p:nvPr>
        </p:nvSpPr>
        <p:spPr>
          <a:xfrm>
            <a:off x="10825461" y="11058863"/>
            <a:ext cx="9090826" cy="162659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EB1BDF-7EEC-456A-90EE-ADB3EEE8DFE3}"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167529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FEB1BDF-7EEC-456A-90EE-ADB3EEE8DFE3}"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808652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EB1BDF-7EEC-456A-90EE-ADB3EEE8DFE3}"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1380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a:t>Click to edit Master title style</a:t>
            </a:r>
            <a:endParaRPr lang="en-US" dirty="0"/>
          </a:p>
        </p:txBody>
      </p:sp>
      <p:sp>
        <p:nvSpPr>
          <p:cNvPr id="3" name="Content Placeholder 2"/>
          <p:cNvSpPr>
            <a:spLocks noGrp="1"/>
          </p:cNvSpPr>
          <p:nvPr>
            <p:ph idx="1"/>
          </p:nvPr>
        </p:nvSpPr>
        <p:spPr>
          <a:xfrm>
            <a:off x="9090826" y="4359077"/>
            <a:ext cx="10825460" cy="21515024"/>
          </a:xfrm>
        </p:spPr>
        <p:txBody>
          <a:bodyPr/>
          <a:lstStyle>
            <a:lvl1pPr>
              <a:defRPr sz="7483"/>
            </a:lvl1pPr>
            <a:lvl2pPr>
              <a:defRPr sz="6548"/>
            </a:lvl2pPr>
            <a:lvl3pPr>
              <a:defRPr sz="5612"/>
            </a:lvl3pPr>
            <a:lvl4pPr>
              <a:defRPr sz="4677"/>
            </a:lvl4pPr>
            <a:lvl5pPr>
              <a:defRPr sz="4677"/>
            </a:lvl5pPr>
            <a:lvl6pPr>
              <a:defRPr sz="4677"/>
            </a:lvl6pPr>
            <a:lvl7pPr>
              <a:defRPr sz="4677"/>
            </a:lvl7pPr>
            <a:lvl8pPr>
              <a:defRPr sz="4677"/>
            </a:lvl8pPr>
            <a:lvl9pPr>
              <a:defRPr sz="46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a:t>Click to edit Master text styles</a:t>
            </a:r>
          </a:p>
        </p:txBody>
      </p:sp>
      <p:sp>
        <p:nvSpPr>
          <p:cNvPr id="5" name="Date Placeholder 4"/>
          <p:cNvSpPr>
            <a:spLocks noGrp="1"/>
          </p:cNvSpPr>
          <p:nvPr>
            <p:ph type="dt" sz="half" idx="10"/>
          </p:nvPr>
        </p:nvSpPr>
        <p:spPr/>
        <p:txBody>
          <a:bodyPr/>
          <a:lstStyle/>
          <a:p>
            <a:fld id="{BFEB1BDF-7EEC-456A-90EE-ADB3EEE8DFE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3691868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72909" y="2018348"/>
            <a:ext cx="6896776" cy="7064216"/>
          </a:xfrm>
        </p:spPr>
        <p:txBody>
          <a:bodyPr anchor="b"/>
          <a:lstStyle>
            <a:lvl1pPr>
              <a:defRPr sz="7483"/>
            </a:lvl1pPr>
          </a:lstStyle>
          <a:p>
            <a:r>
              <a:rPr lang="en-US"/>
              <a:t>Click to edit Master title style</a:t>
            </a:r>
            <a:endParaRPr lang="en-US" dirty="0"/>
          </a:p>
        </p:txBody>
      </p:sp>
      <p:sp>
        <p:nvSpPr>
          <p:cNvPr id="3" name="Picture Placeholder 2"/>
          <p:cNvSpPr>
            <a:spLocks noGrp="1" noChangeAspect="1"/>
          </p:cNvSpPr>
          <p:nvPr>
            <p:ph type="pic" idx="1"/>
          </p:nvPr>
        </p:nvSpPr>
        <p:spPr>
          <a:xfrm>
            <a:off x="9090826" y="4359077"/>
            <a:ext cx="10825460" cy="21515024"/>
          </a:xfrm>
        </p:spPr>
        <p:txBody>
          <a:bodyPr anchor="t"/>
          <a:lstStyle>
            <a:lvl1pPr marL="0" indent="0">
              <a:buNone/>
              <a:defRPr sz="7483"/>
            </a:lvl1pPr>
            <a:lvl2pPr marL="1069162" indent="0">
              <a:buNone/>
              <a:defRPr sz="6548"/>
            </a:lvl2pPr>
            <a:lvl3pPr marL="2138324" indent="0">
              <a:buNone/>
              <a:defRPr sz="5612"/>
            </a:lvl3pPr>
            <a:lvl4pPr marL="3207487" indent="0">
              <a:buNone/>
              <a:defRPr sz="4677"/>
            </a:lvl4pPr>
            <a:lvl5pPr marL="4276649" indent="0">
              <a:buNone/>
              <a:defRPr sz="4677"/>
            </a:lvl5pPr>
            <a:lvl6pPr marL="5345811" indent="0">
              <a:buNone/>
              <a:defRPr sz="4677"/>
            </a:lvl6pPr>
            <a:lvl7pPr marL="6414973" indent="0">
              <a:buNone/>
              <a:defRPr sz="4677"/>
            </a:lvl7pPr>
            <a:lvl8pPr marL="7484135" indent="0">
              <a:buNone/>
              <a:defRPr sz="4677"/>
            </a:lvl8pPr>
            <a:lvl9pPr marL="8553298" indent="0">
              <a:buNone/>
              <a:defRPr sz="4677"/>
            </a:lvl9pPr>
          </a:lstStyle>
          <a:p>
            <a:r>
              <a:rPr lang="en-US"/>
              <a:t>Click icon to add picture</a:t>
            </a:r>
            <a:endParaRPr lang="en-US" dirty="0"/>
          </a:p>
        </p:txBody>
      </p:sp>
      <p:sp>
        <p:nvSpPr>
          <p:cNvPr id="4" name="Text Placeholder 3"/>
          <p:cNvSpPr>
            <a:spLocks noGrp="1"/>
          </p:cNvSpPr>
          <p:nvPr>
            <p:ph type="body" sz="half" idx="2"/>
          </p:nvPr>
        </p:nvSpPr>
        <p:spPr>
          <a:xfrm>
            <a:off x="1472909" y="9082564"/>
            <a:ext cx="6896776" cy="16826573"/>
          </a:xfrm>
        </p:spPr>
        <p:txBody>
          <a:bodyPr/>
          <a:lstStyle>
            <a:lvl1pPr marL="0" indent="0">
              <a:buNone/>
              <a:defRPr sz="3742"/>
            </a:lvl1pPr>
            <a:lvl2pPr marL="1069162" indent="0">
              <a:buNone/>
              <a:defRPr sz="3274"/>
            </a:lvl2pPr>
            <a:lvl3pPr marL="2138324" indent="0">
              <a:buNone/>
              <a:defRPr sz="2806"/>
            </a:lvl3pPr>
            <a:lvl4pPr marL="3207487" indent="0">
              <a:buNone/>
              <a:defRPr sz="2339"/>
            </a:lvl4pPr>
            <a:lvl5pPr marL="4276649" indent="0">
              <a:buNone/>
              <a:defRPr sz="2339"/>
            </a:lvl5pPr>
            <a:lvl6pPr marL="5345811" indent="0">
              <a:buNone/>
              <a:defRPr sz="2339"/>
            </a:lvl6pPr>
            <a:lvl7pPr marL="6414973" indent="0">
              <a:buNone/>
              <a:defRPr sz="2339"/>
            </a:lvl7pPr>
            <a:lvl8pPr marL="7484135" indent="0">
              <a:buNone/>
              <a:defRPr sz="2339"/>
            </a:lvl8pPr>
            <a:lvl9pPr marL="8553298" indent="0">
              <a:buNone/>
              <a:defRPr sz="2339"/>
            </a:lvl9pPr>
          </a:lstStyle>
          <a:p>
            <a:pPr lvl="0"/>
            <a:r>
              <a:rPr lang="en-US"/>
              <a:t>Click to edit Master text styles</a:t>
            </a:r>
          </a:p>
        </p:txBody>
      </p:sp>
      <p:sp>
        <p:nvSpPr>
          <p:cNvPr id="5" name="Date Placeholder 4"/>
          <p:cNvSpPr>
            <a:spLocks noGrp="1"/>
          </p:cNvSpPr>
          <p:nvPr>
            <p:ph type="dt" sz="half" idx="10"/>
          </p:nvPr>
        </p:nvSpPr>
        <p:spPr/>
        <p:txBody>
          <a:bodyPr/>
          <a:lstStyle/>
          <a:p>
            <a:fld id="{BFEB1BDF-7EEC-456A-90EE-ADB3EEE8DFE3}"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2351937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EB1BDF-7EEC-456A-90EE-ADB3EEE8DFE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1344871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02658" y="1611875"/>
            <a:ext cx="4610844" cy="256568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70125" y="1611875"/>
            <a:ext cx="13565237" cy="256568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FEB1BDF-7EEC-456A-90EE-ADB3EEE8DFE3}"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200B81-7B1E-435C-B92C-C399131FA8EE}" type="slidenum">
              <a:rPr lang="en-US" smtClean="0"/>
              <a:t>‹#›</a:t>
            </a:fld>
            <a:endParaRPr lang="en-US"/>
          </a:p>
        </p:txBody>
      </p:sp>
    </p:spTree>
    <p:extLst>
      <p:ext uri="{BB962C8B-B14F-4D97-AF65-F5344CB8AC3E}">
        <p14:creationId xmlns:p14="http://schemas.microsoft.com/office/powerpoint/2010/main" val="271354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70124" y="1611882"/>
            <a:ext cx="18443377" cy="585180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70124" y="8059374"/>
            <a:ext cx="18443377" cy="192093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70124" y="28060644"/>
            <a:ext cx="4811316" cy="1611875"/>
          </a:xfrm>
          <a:prstGeom prst="rect">
            <a:avLst/>
          </a:prstGeom>
        </p:spPr>
        <p:txBody>
          <a:bodyPr vert="horz" lIns="91440" tIns="45720" rIns="91440" bIns="45720" rtlCol="0" anchor="ctr"/>
          <a:lstStyle>
            <a:lvl1pPr algn="l">
              <a:defRPr sz="2806">
                <a:solidFill>
                  <a:schemeClr val="tx1">
                    <a:tint val="82000"/>
                  </a:schemeClr>
                </a:solidFill>
              </a:defRPr>
            </a:lvl1pPr>
          </a:lstStyle>
          <a:p>
            <a:fld id="{BFEB1BDF-7EEC-456A-90EE-ADB3EEE8DFE3}" type="datetimeFigureOut">
              <a:rPr lang="en-US" smtClean="0"/>
              <a:t>10/15/2026</a:t>
            </a:fld>
            <a:endParaRPr lang="en-US"/>
          </a:p>
        </p:txBody>
      </p:sp>
      <p:sp>
        <p:nvSpPr>
          <p:cNvPr id="5" name="Footer Placeholder 4"/>
          <p:cNvSpPr>
            <a:spLocks noGrp="1"/>
          </p:cNvSpPr>
          <p:nvPr>
            <p:ph type="ftr" sz="quarter" idx="3"/>
          </p:nvPr>
        </p:nvSpPr>
        <p:spPr>
          <a:xfrm>
            <a:off x="7083326" y="28060644"/>
            <a:ext cx="7216973" cy="1611875"/>
          </a:xfrm>
          <a:prstGeom prst="rect">
            <a:avLst/>
          </a:prstGeom>
        </p:spPr>
        <p:txBody>
          <a:bodyPr vert="horz" lIns="91440" tIns="45720" rIns="91440" bIns="45720" rtlCol="0" anchor="ctr"/>
          <a:lstStyle>
            <a:lvl1pPr algn="ctr">
              <a:defRPr sz="280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5102185" y="28060644"/>
            <a:ext cx="4811316" cy="1611875"/>
          </a:xfrm>
          <a:prstGeom prst="rect">
            <a:avLst/>
          </a:prstGeom>
        </p:spPr>
        <p:txBody>
          <a:bodyPr vert="horz" lIns="91440" tIns="45720" rIns="91440" bIns="45720" rtlCol="0" anchor="ctr"/>
          <a:lstStyle>
            <a:lvl1pPr algn="r">
              <a:defRPr sz="2806">
                <a:solidFill>
                  <a:schemeClr val="tx1">
                    <a:tint val="82000"/>
                  </a:schemeClr>
                </a:solidFill>
              </a:defRPr>
            </a:lvl1pPr>
          </a:lstStyle>
          <a:p>
            <a:fld id="{73200B81-7B1E-435C-B92C-C399131FA8EE}" type="slidenum">
              <a:rPr lang="en-US" smtClean="0"/>
              <a:t>‹#›</a:t>
            </a:fld>
            <a:endParaRPr lang="en-US"/>
          </a:p>
        </p:txBody>
      </p:sp>
    </p:spTree>
    <p:extLst>
      <p:ext uri="{BB962C8B-B14F-4D97-AF65-F5344CB8AC3E}">
        <p14:creationId xmlns:p14="http://schemas.microsoft.com/office/powerpoint/2010/main" val="17094452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2138324" rtl="0" eaLnBrk="1" latinLnBrk="0" hangingPunct="1">
        <a:lnSpc>
          <a:spcPct val="90000"/>
        </a:lnSpc>
        <a:spcBef>
          <a:spcPct val="0"/>
        </a:spcBef>
        <a:buNone/>
        <a:defRPr sz="10289" kern="1200">
          <a:solidFill>
            <a:schemeClr val="tx1"/>
          </a:solidFill>
          <a:latin typeface="+mj-lt"/>
          <a:ea typeface="+mj-ea"/>
          <a:cs typeface="+mj-cs"/>
        </a:defRPr>
      </a:lvl1pPr>
    </p:titleStyle>
    <p:bodyStyle>
      <a:lvl1pPr marL="534581" indent="-534581" algn="l" defTabSz="2138324" rtl="0" eaLnBrk="1" latinLnBrk="0" hangingPunct="1">
        <a:lnSpc>
          <a:spcPct val="90000"/>
        </a:lnSpc>
        <a:spcBef>
          <a:spcPts val="2339"/>
        </a:spcBef>
        <a:buFont typeface="Arial" panose="020B0604020202020204" pitchFamily="34" charset="0"/>
        <a:buChar char="•"/>
        <a:defRPr sz="6548" kern="1200">
          <a:solidFill>
            <a:schemeClr val="tx1"/>
          </a:solidFill>
          <a:latin typeface="+mn-lt"/>
          <a:ea typeface="+mn-ea"/>
          <a:cs typeface="+mn-cs"/>
        </a:defRPr>
      </a:lvl1pPr>
      <a:lvl2pPr marL="1603743" indent="-534581" algn="l" defTabSz="2138324" rtl="0" eaLnBrk="1" latinLnBrk="0" hangingPunct="1">
        <a:lnSpc>
          <a:spcPct val="90000"/>
        </a:lnSpc>
        <a:spcBef>
          <a:spcPts val="1169"/>
        </a:spcBef>
        <a:buFont typeface="Arial" panose="020B0604020202020204" pitchFamily="34" charset="0"/>
        <a:buChar char="•"/>
        <a:defRPr sz="5612" kern="1200">
          <a:solidFill>
            <a:schemeClr val="tx1"/>
          </a:solidFill>
          <a:latin typeface="+mn-lt"/>
          <a:ea typeface="+mn-ea"/>
          <a:cs typeface="+mn-cs"/>
        </a:defRPr>
      </a:lvl2pPr>
      <a:lvl3pPr marL="2672906" indent="-534581" algn="l" defTabSz="2138324" rtl="0" eaLnBrk="1" latinLnBrk="0" hangingPunct="1">
        <a:lnSpc>
          <a:spcPct val="90000"/>
        </a:lnSpc>
        <a:spcBef>
          <a:spcPts val="1169"/>
        </a:spcBef>
        <a:buFont typeface="Arial" panose="020B0604020202020204" pitchFamily="34" charset="0"/>
        <a:buChar char="•"/>
        <a:defRPr sz="4677" kern="1200">
          <a:solidFill>
            <a:schemeClr val="tx1"/>
          </a:solidFill>
          <a:latin typeface="+mn-lt"/>
          <a:ea typeface="+mn-ea"/>
          <a:cs typeface="+mn-cs"/>
        </a:defRPr>
      </a:lvl3pPr>
      <a:lvl4pPr marL="3742068"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4pPr>
      <a:lvl5pPr marL="4811230"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5pPr>
      <a:lvl6pPr marL="5880392"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6pPr>
      <a:lvl7pPr marL="6949554"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7pPr>
      <a:lvl8pPr marL="8018717"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8pPr>
      <a:lvl9pPr marL="9087879" indent="-534581" algn="l" defTabSz="2138324" rtl="0" eaLnBrk="1" latinLnBrk="0" hangingPunct="1">
        <a:lnSpc>
          <a:spcPct val="90000"/>
        </a:lnSpc>
        <a:spcBef>
          <a:spcPts val="1169"/>
        </a:spcBef>
        <a:buFont typeface="Arial" panose="020B0604020202020204" pitchFamily="34" charset="0"/>
        <a:buChar char="•"/>
        <a:defRPr sz="4209" kern="1200">
          <a:solidFill>
            <a:schemeClr val="tx1"/>
          </a:solidFill>
          <a:latin typeface="+mn-lt"/>
          <a:ea typeface="+mn-ea"/>
          <a:cs typeface="+mn-cs"/>
        </a:defRPr>
      </a:lvl9pPr>
    </p:bodyStyle>
    <p:otherStyle>
      <a:defPPr>
        <a:defRPr lang="en-US"/>
      </a:defPPr>
      <a:lvl1pPr marL="0" algn="l" defTabSz="2138324" rtl="0" eaLnBrk="1" latinLnBrk="0" hangingPunct="1">
        <a:defRPr sz="4209" kern="1200">
          <a:solidFill>
            <a:schemeClr val="tx1"/>
          </a:solidFill>
          <a:latin typeface="+mn-lt"/>
          <a:ea typeface="+mn-ea"/>
          <a:cs typeface="+mn-cs"/>
        </a:defRPr>
      </a:lvl1pPr>
      <a:lvl2pPr marL="1069162" algn="l" defTabSz="2138324" rtl="0" eaLnBrk="1" latinLnBrk="0" hangingPunct="1">
        <a:defRPr sz="4209" kern="1200">
          <a:solidFill>
            <a:schemeClr val="tx1"/>
          </a:solidFill>
          <a:latin typeface="+mn-lt"/>
          <a:ea typeface="+mn-ea"/>
          <a:cs typeface="+mn-cs"/>
        </a:defRPr>
      </a:lvl2pPr>
      <a:lvl3pPr marL="2138324" algn="l" defTabSz="2138324" rtl="0" eaLnBrk="1" latinLnBrk="0" hangingPunct="1">
        <a:defRPr sz="4209" kern="1200">
          <a:solidFill>
            <a:schemeClr val="tx1"/>
          </a:solidFill>
          <a:latin typeface="+mn-lt"/>
          <a:ea typeface="+mn-ea"/>
          <a:cs typeface="+mn-cs"/>
        </a:defRPr>
      </a:lvl3pPr>
      <a:lvl4pPr marL="3207487" algn="l" defTabSz="2138324" rtl="0" eaLnBrk="1" latinLnBrk="0" hangingPunct="1">
        <a:defRPr sz="4209" kern="1200">
          <a:solidFill>
            <a:schemeClr val="tx1"/>
          </a:solidFill>
          <a:latin typeface="+mn-lt"/>
          <a:ea typeface="+mn-ea"/>
          <a:cs typeface="+mn-cs"/>
        </a:defRPr>
      </a:lvl4pPr>
      <a:lvl5pPr marL="4276649" algn="l" defTabSz="2138324" rtl="0" eaLnBrk="1" latinLnBrk="0" hangingPunct="1">
        <a:defRPr sz="4209" kern="1200">
          <a:solidFill>
            <a:schemeClr val="tx1"/>
          </a:solidFill>
          <a:latin typeface="+mn-lt"/>
          <a:ea typeface="+mn-ea"/>
          <a:cs typeface="+mn-cs"/>
        </a:defRPr>
      </a:lvl5pPr>
      <a:lvl6pPr marL="5345811" algn="l" defTabSz="2138324" rtl="0" eaLnBrk="1" latinLnBrk="0" hangingPunct="1">
        <a:defRPr sz="4209" kern="1200">
          <a:solidFill>
            <a:schemeClr val="tx1"/>
          </a:solidFill>
          <a:latin typeface="+mn-lt"/>
          <a:ea typeface="+mn-ea"/>
          <a:cs typeface="+mn-cs"/>
        </a:defRPr>
      </a:lvl6pPr>
      <a:lvl7pPr marL="6414973" algn="l" defTabSz="2138324" rtl="0" eaLnBrk="1" latinLnBrk="0" hangingPunct="1">
        <a:defRPr sz="4209" kern="1200">
          <a:solidFill>
            <a:schemeClr val="tx1"/>
          </a:solidFill>
          <a:latin typeface="+mn-lt"/>
          <a:ea typeface="+mn-ea"/>
          <a:cs typeface="+mn-cs"/>
        </a:defRPr>
      </a:lvl7pPr>
      <a:lvl8pPr marL="7484135" algn="l" defTabSz="2138324" rtl="0" eaLnBrk="1" latinLnBrk="0" hangingPunct="1">
        <a:defRPr sz="4209" kern="1200">
          <a:solidFill>
            <a:schemeClr val="tx1"/>
          </a:solidFill>
          <a:latin typeface="+mn-lt"/>
          <a:ea typeface="+mn-ea"/>
          <a:cs typeface="+mn-cs"/>
        </a:defRPr>
      </a:lvl8pPr>
      <a:lvl9pPr marL="8553298" algn="l" defTabSz="2138324" rtl="0" eaLnBrk="1" latinLnBrk="0" hangingPunct="1">
        <a:defRPr sz="420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svg"/><Relationship Id="rId2" Type="http://schemas.openxmlformats.org/officeDocument/2006/relationships/image" Target="../media/image1.jp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13" Type="http://schemas.openxmlformats.org/officeDocument/2006/relationships/image" Target="../media/image6.svg"/><Relationship Id="rId3" Type="http://schemas.openxmlformats.org/officeDocument/2006/relationships/image" Target="../media/image7.jpeg"/><Relationship Id="rId7" Type="http://schemas.openxmlformats.org/officeDocument/2006/relationships/image" Target="../media/image3.svg"/><Relationship Id="rId12" Type="http://schemas.openxmlformats.org/officeDocument/2006/relationships/image" Target="../media/image4.sv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2.jpg"/><Relationship Id="rId11" Type="http://schemas.openxmlformats.org/officeDocument/2006/relationships/image" Target="../media/image12.svg"/><Relationship Id="rId5" Type="http://schemas.openxmlformats.org/officeDocument/2006/relationships/image" Target="../media/image1.jpg"/><Relationship Id="rId15" Type="http://schemas.openxmlformats.org/officeDocument/2006/relationships/image" Target="../media/image14.jpg"/><Relationship Id="rId10" Type="http://schemas.openxmlformats.org/officeDocument/2006/relationships/image" Target="../media/image11.png"/><Relationship Id="rId4" Type="http://schemas.openxmlformats.org/officeDocument/2006/relationships/image" Target="../media/image8.png"/><Relationship Id="rId9" Type="http://schemas.openxmlformats.org/officeDocument/2006/relationships/image" Target="../media/image10.jp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050B178-855D-47F1-C887-F9A58A3D7143}"/>
              </a:ext>
            </a:extLst>
          </p:cNvPr>
          <p:cNvGrpSpPr/>
          <p:nvPr/>
        </p:nvGrpSpPr>
        <p:grpSpPr>
          <a:xfrm>
            <a:off x="638850" y="220924"/>
            <a:ext cx="20491203" cy="15520086"/>
            <a:chOff x="638850" y="50800"/>
            <a:chExt cx="20491203" cy="15520086"/>
          </a:xfrm>
        </p:grpSpPr>
        <p:sp>
          <p:nvSpPr>
            <p:cNvPr id="37" name="Rectangle: Rounded Corners 36">
              <a:extLst>
                <a:ext uri="{FF2B5EF4-FFF2-40B4-BE49-F238E27FC236}">
                  <a16:creationId xmlns:a16="http://schemas.microsoft.com/office/drawing/2014/main" id="{59652D2C-DC63-B137-B9A1-C74B6A323540}"/>
                </a:ext>
              </a:extLst>
            </p:cNvPr>
            <p:cNvSpPr/>
            <p:nvPr/>
          </p:nvSpPr>
          <p:spPr>
            <a:xfrm>
              <a:off x="638850" y="50800"/>
              <a:ext cx="20491203" cy="15520086"/>
            </a:xfrm>
            <a:prstGeom prst="roundRect">
              <a:avLst>
                <a:gd name="adj" fmla="val 9501"/>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2"/>
            </a:p>
          </p:txBody>
        </p:sp>
        <p:pic>
          <p:nvPicPr>
            <p:cNvPr id="12" name="Picture 11" descr="A close-up of a graph&#10;&#10;AI-generated content may be incorrect.">
              <a:extLst>
                <a:ext uri="{FF2B5EF4-FFF2-40B4-BE49-F238E27FC236}">
                  <a16:creationId xmlns:a16="http://schemas.microsoft.com/office/drawing/2014/main" id="{52E3B4F2-28D2-B2C8-CFCC-E043AF4401B7}"/>
                </a:ext>
              </a:extLst>
            </p:cNvPr>
            <p:cNvPicPr>
              <a:picLocks noChangeAspect="1"/>
            </p:cNvPicPr>
            <p:nvPr/>
          </p:nvPicPr>
          <p:blipFill>
            <a:blip r:embed="rId2">
              <a:extLst>
                <a:ext uri="{28A0092B-C50C-407E-A947-70E740481C1C}">
                  <a14:useLocalDpi xmlns:a14="http://schemas.microsoft.com/office/drawing/2010/main" val="0"/>
                </a:ext>
              </a:extLst>
            </a:blip>
            <a:srcRect b="53076"/>
            <a:stretch/>
          </p:blipFill>
          <p:spPr>
            <a:xfrm>
              <a:off x="1903130" y="5037626"/>
              <a:ext cx="13175415" cy="3709432"/>
            </a:xfrm>
            <a:prstGeom prst="rect">
              <a:avLst/>
            </a:prstGeom>
          </p:spPr>
        </p:pic>
        <p:pic>
          <p:nvPicPr>
            <p:cNvPr id="13" name="Picture 12" descr="A blue sound wave with red line&#10;&#10;AI-generated content may be incorrect.">
              <a:extLst>
                <a:ext uri="{FF2B5EF4-FFF2-40B4-BE49-F238E27FC236}">
                  <a16:creationId xmlns:a16="http://schemas.microsoft.com/office/drawing/2014/main" id="{4AE4F35F-4A3A-9913-BC2C-0D3C445AF16F}"/>
                </a:ext>
              </a:extLst>
            </p:cNvPr>
            <p:cNvPicPr>
              <a:picLocks noChangeAspect="1"/>
            </p:cNvPicPr>
            <p:nvPr/>
          </p:nvPicPr>
          <p:blipFill>
            <a:blip r:embed="rId3">
              <a:extLst>
                <a:ext uri="{28A0092B-C50C-407E-A947-70E740481C1C}">
                  <a14:useLocalDpi xmlns:a14="http://schemas.microsoft.com/office/drawing/2010/main" val="0"/>
                </a:ext>
              </a:extLst>
            </a:blip>
            <a:srcRect b="51681"/>
            <a:stretch/>
          </p:blipFill>
          <p:spPr>
            <a:xfrm>
              <a:off x="5834090" y="1316652"/>
              <a:ext cx="9244455" cy="3139430"/>
            </a:xfrm>
            <a:prstGeom prst="rect">
              <a:avLst/>
            </a:prstGeom>
          </p:spPr>
        </p:pic>
        <p:pic>
          <p:nvPicPr>
            <p:cNvPr id="14" name="Picture 13" descr="A close-up of a graph&#10;&#10;AI-generated content may be incorrect.">
              <a:extLst>
                <a:ext uri="{FF2B5EF4-FFF2-40B4-BE49-F238E27FC236}">
                  <a16:creationId xmlns:a16="http://schemas.microsoft.com/office/drawing/2014/main" id="{9105D03E-D0D5-8DB2-E876-E6B9C55E6E42}"/>
                </a:ext>
              </a:extLst>
            </p:cNvPr>
            <p:cNvPicPr>
              <a:picLocks noChangeAspect="1"/>
            </p:cNvPicPr>
            <p:nvPr/>
          </p:nvPicPr>
          <p:blipFill>
            <a:blip r:embed="rId2">
              <a:extLst>
                <a:ext uri="{28A0092B-C50C-407E-A947-70E740481C1C}">
                  <a14:useLocalDpi xmlns:a14="http://schemas.microsoft.com/office/drawing/2010/main" val="0"/>
                </a:ext>
              </a:extLst>
            </a:blip>
            <a:srcRect t="45485"/>
            <a:stretch/>
          </p:blipFill>
          <p:spPr>
            <a:xfrm>
              <a:off x="888400" y="8904898"/>
              <a:ext cx="12274144" cy="4014724"/>
            </a:xfrm>
            <a:prstGeom prst="rect">
              <a:avLst/>
            </a:prstGeom>
          </p:spPr>
        </p:pic>
        <p:pic>
          <p:nvPicPr>
            <p:cNvPr id="15" name="Graphic 14">
              <a:extLst>
                <a:ext uri="{FF2B5EF4-FFF2-40B4-BE49-F238E27FC236}">
                  <a16:creationId xmlns:a16="http://schemas.microsoft.com/office/drawing/2014/main" id="{ECCE4DBE-1E99-A4B7-D79D-507D48F4134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5400000" flipH="1">
              <a:off x="11280221" y="11139931"/>
              <a:ext cx="4004408" cy="4359392"/>
            </a:xfrm>
            <a:prstGeom prst="rect">
              <a:avLst/>
            </a:prstGeom>
          </p:spPr>
        </p:pic>
        <p:sp>
          <p:nvSpPr>
            <p:cNvPr id="19" name="TextBox 18">
              <a:extLst>
                <a:ext uri="{FF2B5EF4-FFF2-40B4-BE49-F238E27FC236}">
                  <a16:creationId xmlns:a16="http://schemas.microsoft.com/office/drawing/2014/main" id="{99A6AA84-871E-0223-BA55-75A4B8D950E1}"/>
                </a:ext>
              </a:extLst>
            </p:cNvPr>
            <p:cNvSpPr txBox="1"/>
            <p:nvPr/>
          </p:nvSpPr>
          <p:spPr>
            <a:xfrm>
              <a:off x="1774548" y="8560497"/>
              <a:ext cx="3877935" cy="523220"/>
            </a:xfrm>
            <a:prstGeom prst="rect">
              <a:avLst/>
            </a:prstGeom>
            <a:solidFill>
              <a:schemeClr val="bg1"/>
            </a:solidFill>
          </p:spPr>
          <p:txBody>
            <a:bodyPr wrap="square" rtlCol="0">
              <a:spAutoFit/>
            </a:bodyPr>
            <a:lstStyle/>
            <a:p>
              <a:r>
                <a:rPr lang="en-US" sz="2800" b="1" dirty="0"/>
                <a:t>2. Rectify and smooth</a:t>
              </a:r>
            </a:p>
          </p:txBody>
        </p:sp>
        <p:sp>
          <p:nvSpPr>
            <p:cNvPr id="20" name="Freeform: Shape 19">
              <a:extLst>
                <a:ext uri="{FF2B5EF4-FFF2-40B4-BE49-F238E27FC236}">
                  <a16:creationId xmlns:a16="http://schemas.microsoft.com/office/drawing/2014/main" id="{3EDFFF9D-854D-7313-945F-6C15FB407D9D}"/>
                </a:ext>
              </a:extLst>
            </p:cNvPr>
            <p:cNvSpPr/>
            <p:nvPr/>
          </p:nvSpPr>
          <p:spPr>
            <a:xfrm>
              <a:off x="6675125" y="12485173"/>
              <a:ext cx="2405376" cy="1799238"/>
            </a:xfrm>
            <a:custGeom>
              <a:avLst/>
              <a:gdLst>
                <a:gd name="connsiteX0" fmla="*/ 70211 w 1138032"/>
                <a:gd name="connsiteY0" fmla="*/ 0 h 2932920"/>
                <a:gd name="connsiteX1" fmla="*/ 109121 w 1138032"/>
                <a:gd name="connsiteY1" fmla="*/ 2217906 h 2932920"/>
                <a:gd name="connsiteX2" fmla="*/ 1101343 w 1138032"/>
                <a:gd name="connsiteY2" fmla="*/ 2879387 h 2932920"/>
                <a:gd name="connsiteX3" fmla="*/ 828968 w 1138032"/>
                <a:gd name="connsiteY3" fmla="*/ 1031132 h 2932920"/>
                <a:gd name="connsiteX0" fmla="*/ 28438 w 826460"/>
                <a:gd name="connsiteY0" fmla="*/ 0 h 2474609"/>
                <a:gd name="connsiteX1" fmla="*/ 67348 w 826460"/>
                <a:gd name="connsiteY1" fmla="*/ 2217906 h 2474609"/>
                <a:gd name="connsiteX2" fmla="*/ 266842 w 826460"/>
                <a:gd name="connsiteY2" fmla="*/ 2295727 h 2474609"/>
                <a:gd name="connsiteX3" fmla="*/ 787195 w 826460"/>
                <a:gd name="connsiteY3" fmla="*/ 1031132 h 2474609"/>
                <a:gd name="connsiteX0" fmla="*/ 28438 w 759355"/>
                <a:gd name="connsiteY0" fmla="*/ 0 h 2780466"/>
                <a:gd name="connsiteX1" fmla="*/ 67348 w 759355"/>
                <a:gd name="connsiteY1" fmla="*/ 2217906 h 2780466"/>
                <a:gd name="connsiteX2" fmla="*/ 266842 w 759355"/>
                <a:gd name="connsiteY2" fmla="*/ 2295727 h 2780466"/>
                <a:gd name="connsiteX3" fmla="*/ 715938 w 759355"/>
                <a:gd name="connsiteY3" fmla="*/ 2490281 h 2780466"/>
                <a:gd name="connsiteX0" fmla="*/ 28438 w 715938"/>
                <a:gd name="connsiteY0" fmla="*/ 0 h 2490281"/>
                <a:gd name="connsiteX1" fmla="*/ 67348 w 715938"/>
                <a:gd name="connsiteY1" fmla="*/ 2217906 h 2490281"/>
                <a:gd name="connsiteX2" fmla="*/ 266842 w 715938"/>
                <a:gd name="connsiteY2" fmla="*/ 2295727 h 2490281"/>
                <a:gd name="connsiteX3" fmla="*/ 715938 w 715938"/>
                <a:gd name="connsiteY3" fmla="*/ 2490281 h 2490281"/>
                <a:gd name="connsiteX0" fmla="*/ 609863 w 664962"/>
                <a:gd name="connsiteY0" fmla="*/ 0 h 2587558"/>
                <a:gd name="connsiteX1" fmla="*/ 16372 w 664962"/>
                <a:gd name="connsiteY1" fmla="*/ 2315183 h 2587558"/>
                <a:gd name="connsiteX2" fmla="*/ 215866 w 664962"/>
                <a:gd name="connsiteY2" fmla="*/ 2393004 h 2587558"/>
                <a:gd name="connsiteX3" fmla="*/ 664962 w 664962"/>
                <a:gd name="connsiteY3" fmla="*/ 2587558 h 2587558"/>
                <a:gd name="connsiteX0" fmla="*/ 789046 w 844145"/>
                <a:gd name="connsiteY0" fmla="*/ 0 h 2587558"/>
                <a:gd name="connsiteX1" fmla="*/ 8507 w 844145"/>
                <a:gd name="connsiteY1" fmla="*/ 992221 h 2587558"/>
                <a:gd name="connsiteX2" fmla="*/ 395049 w 844145"/>
                <a:gd name="connsiteY2" fmla="*/ 2393004 h 2587558"/>
                <a:gd name="connsiteX3" fmla="*/ 844145 w 844145"/>
                <a:gd name="connsiteY3" fmla="*/ 2587558 h 2587558"/>
                <a:gd name="connsiteX0" fmla="*/ 780626 w 835725"/>
                <a:gd name="connsiteY0" fmla="*/ 0 h 2587558"/>
                <a:gd name="connsiteX1" fmla="*/ 87 w 835725"/>
                <a:gd name="connsiteY1" fmla="*/ 992221 h 2587558"/>
                <a:gd name="connsiteX2" fmla="*/ 835725 w 835725"/>
                <a:gd name="connsiteY2" fmla="*/ 2587558 h 2587558"/>
                <a:gd name="connsiteX0" fmla="*/ 807283 w 835661"/>
                <a:gd name="connsiteY0" fmla="*/ 0 h 2509737"/>
                <a:gd name="connsiteX1" fmla="*/ 23 w 835661"/>
                <a:gd name="connsiteY1" fmla="*/ 914400 h 2509737"/>
                <a:gd name="connsiteX2" fmla="*/ 835661 w 835661"/>
                <a:gd name="connsiteY2" fmla="*/ 2509737 h 2509737"/>
                <a:gd name="connsiteX0" fmla="*/ 807305 w 835683"/>
                <a:gd name="connsiteY0" fmla="*/ 0 h 2509737"/>
                <a:gd name="connsiteX1" fmla="*/ 45 w 835683"/>
                <a:gd name="connsiteY1" fmla="*/ 914400 h 2509737"/>
                <a:gd name="connsiteX2" fmla="*/ 835683 w 835683"/>
                <a:gd name="connsiteY2" fmla="*/ 2509737 h 2509737"/>
                <a:gd name="connsiteX0" fmla="*/ 834023 w 862401"/>
                <a:gd name="connsiteY0" fmla="*/ 0 h 2509737"/>
                <a:gd name="connsiteX1" fmla="*/ 42 w 862401"/>
                <a:gd name="connsiteY1" fmla="*/ 1186774 h 2509737"/>
                <a:gd name="connsiteX2" fmla="*/ 862401 w 862401"/>
                <a:gd name="connsiteY2" fmla="*/ 2509737 h 2509737"/>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07429 w 862528"/>
                <a:gd name="connsiteY0" fmla="*/ 0 h 2431916"/>
                <a:gd name="connsiteX1" fmla="*/ 169 w 862528"/>
                <a:gd name="connsiteY1" fmla="*/ 1206229 h 2431916"/>
                <a:gd name="connsiteX2" fmla="*/ 862528 w 862528"/>
                <a:gd name="connsiteY2" fmla="*/ 2431916 h 2431916"/>
                <a:gd name="connsiteX0" fmla="*/ 254276 w 1057131"/>
                <a:gd name="connsiteY0" fmla="*/ 0 h 2489255"/>
                <a:gd name="connsiteX1" fmla="*/ 194772 w 1057131"/>
                <a:gd name="connsiteY1" fmla="*/ 1263568 h 2489255"/>
                <a:gd name="connsiteX2" fmla="*/ 1057131 w 1057131"/>
                <a:gd name="connsiteY2" fmla="*/ 2489255 h 2489255"/>
                <a:gd name="connsiteX0" fmla="*/ 131446 w 934301"/>
                <a:gd name="connsiteY0" fmla="*/ 0 h 2489255"/>
                <a:gd name="connsiteX1" fmla="*/ 71942 w 934301"/>
                <a:gd name="connsiteY1" fmla="*/ 1263568 h 2489255"/>
                <a:gd name="connsiteX2" fmla="*/ 934301 w 934301"/>
                <a:gd name="connsiteY2" fmla="*/ 2489255 h 2489255"/>
                <a:gd name="connsiteX0" fmla="*/ 78191 w 881046"/>
                <a:gd name="connsiteY0" fmla="*/ 0 h 2489255"/>
                <a:gd name="connsiteX1" fmla="*/ 115956 w 881046"/>
                <a:gd name="connsiteY1" fmla="*/ 1412651 h 2489255"/>
                <a:gd name="connsiteX2" fmla="*/ 881046 w 881046"/>
                <a:gd name="connsiteY2" fmla="*/ 2489255 h 2489255"/>
                <a:gd name="connsiteX0" fmla="*/ 60624 w 863479"/>
                <a:gd name="connsiteY0" fmla="*/ 0 h 2489255"/>
                <a:gd name="connsiteX1" fmla="*/ 98389 w 863479"/>
                <a:gd name="connsiteY1" fmla="*/ 1412651 h 2489255"/>
                <a:gd name="connsiteX2" fmla="*/ 863479 w 863479"/>
                <a:gd name="connsiteY2" fmla="*/ 2489255 h 2489255"/>
              </a:gdLst>
              <a:ahLst/>
              <a:cxnLst>
                <a:cxn ang="0">
                  <a:pos x="connsiteX0" y="connsiteY0"/>
                </a:cxn>
                <a:cxn ang="0">
                  <a:pos x="connsiteX1" y="connsiteY1"/>
                </a:cxn>
                <a:cxn ang="0">
                  <a:pos x="connsiteX2" y="connsiteY2"/>
                </a:cxn>
              </a:cxnLst>
              <a:rect l="l" t="t" r="r" b="b"/>
              <a:pathLst>
                <a:path w="863479" h="2489255">
                  <a:moveTo>
                    <a:pt x="60624" y="0"/>
                  </a:moveTo>
                  <a:cubicBezTo>
                    <a:pt x="-60570" y="923443"/>
                    <a:pt x="25373" y="1055114"/>
                    <a:pt x="98389" y="1412651"/>
                  </a:cubicBezTo>
                  <a:cubicBezTo>
                    <a:pt x="171405" y="1770188"/>
                    <a:pt x="448898" y="2429268"/>
                    <a:pt x="863479" y="2489255"/>
                  </a:cubicBezTo>
                </a:path>
              </a:pathLst>
            </a:cu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3602"/>
            </a:p>
          </p:txBody>
        </p:sp>
        <p:sp>
          <p:nvSpPr>
            <p:cNvPr id="21" name="TextBox 20">
              <a:extLst>
                <a:ext uri="{FF2B5EF4-FFF2-40B4-BE49-F238E27FC236}">
                  <a16:creationId xmlns:a16="http://schemas.microsoft.com/office/drawing/2014/main" id="{218858E3-C55B-FC22-0C7B-A1B82E7B02DC}"/>
                </a:ext>
              </a:extLst>
            </p:cNvPr>
            <p:cNvSpPr txBox="1"/>
            <p:nvPr/>
          </p:nvSpPr>
          <p:spPr>
            <a:xfrm>
              <a:off x="1774548" y="13077462"/>
              <a:ext cx="4196809" cy="1384995"/>
            </a:xfrm>
            <a:prstGeom prst="rect">
              <a:avLst/>
            </a:prstGeom>
            <a:solidFill>
              <a:schemeClr val="bg1"/>
            </a:solidFill>
          </p:spPr>
          <p:txBody>
            <a:bodyPr wrap="square" rtlCol="0">
              <a:spAutoFit/>
            </a:bodyPr>
            <a:lstStyle/>
            <a:p>
              <a:r>
                <a:rPr lang="en-US" sz="2800" b="1" dirty="0"/>
                <a:t>3. Transform power level to arm angle of rotation and move robot arm</a:t>
              </a:r>
            </a:p>
          </p:txBody>
        </p:sp>
        <p:pic>
          <p:nvPicPr>
            <p:cNvPr id="24" name="Graphic 23">
              <a:extLst>
                <a:ext uri="{FF2B5EF4-FFF2-40B4-BE49-F238E27FC236}">
                  <a16:creationId xmlns:a16="http://schemas.microsoft.com/office/drawing/2014/main" id="{4B6A12B3-1F98-1411-2977-16670C5467D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442456" y="13615440"/>
              <a:ext cx="1824467" cy="1337942"/>
            </a:xfrm>
            <a:prstGeom prst="rect">
              <a:avLst/>
            </a:prstGeom>
          </p:spPr>
        </p:pic>
        <p:sp>
          <p:nvSpPr>
            <p:cNvPr id="25" name="Text Placeholder 4">
              <a:extLst>
                <a:ext uri="{FF2B5EF4-FFF2-40B4-BE49-F238E27FC236}">
                  <a16:creationId xmlns:a16="http://schemas.microsoft.com/office/drawing/2014/main" id="{B40C5A73-123C-08AE-027A-1AAD86679283}"/>
                </a:ext>
              </a:extLst>
            </p:cNvPr>
            <p:cNvSpPr txBox="1">
              <a:spLocks/>
            </p:cNvSpPr>
            <p:nvPr/>
          </p:nvSpPr>
          <p:spPr>
            <a:xfrm>
              <a:off x="3313261" y="386463"/>
              <a:ext cx="9887458" cy="697290"/>
            </a:xfrm>
            <a:prstGeom prst="rect">
              <a:avLst/>
            </a:prstGeom>
          </p:spPr>
          <p:txBody>
            <a:bodyPr vert="horz" lIns="129326" tIns="64663" rIns="129326" bIns="64663" rtlCol="0" anchor="b">
              <a:normAutofit fontScale="77500" lnSpcReduction="20000"/>
            </a:bodyPr>
            <a:lstStyle>
              <a:lvl1pPr marL="0" indent="0" algn="l" defTabSz="1511960" rtl="0" eaLnBrk="1" latinLnBrk="0" hangingPunct="1">
                <a:lnSpc>
                  <a:spcPct val="90000"/>
                </a:lnSpc>
                <a:spcBef>
                  <a:spcPts val="1654"/>
                </a:spcBef>
                <a:buFont typeface="Arial" panose="020B0604020202020204" pitchFamily="34" charset="0"/>
                <a:buNone/>
                <a:defRPr sz="3968" b="1" kern="1200">
                  <a:solidFill>
                    <a:schemeClr val="tx1"/>
                  </a:solidFill>
                  <a:latin typeface="+mn-lt"/>
                  <a:ea typeface="+mn-ea"/>
                  <a:cs typeface="+mn-cs"/>
                </a:defRPr>
              </a:lvl1pPr>
              <a:lvl2pPr marL="755980" indent="0" algn="l" defTabSz="1511960" rtl="0" eaLnBrk="1" latinLnBrk="0" hangingPunct="1">
                <a:lnSpc>
                  <a:spcPct val="90000"/>
                </a:lnSpc>
                <a:spcBef>
                  <a:spcPts val="827"/>
                </a:spcBef>
                <a:buFont typeface="Arial" panose="020B0604020202020204" pitchFamily="34" charset="0"/>
                <a:buNone/>
                <a:defRPr sz="3307" b="1" kern="1200">
                  <a:solidFill>
                    <a:schemeClr val="tx1"/>
                  </a:solidFill>
                  <a:latin typeface="+mn-lt"/>
                  <a:ea typeface="+mn-ea"/>
                  <a:cs typeface="+mn-cs"/>
                </a:defRPr>
              </a:lvl2pPr>
              <a:lvl3pPr marL="1511960" indent="0" algn="l" defTabSz="1511960" rtl="0" eaLnBrk="1" latinLnBrk="0" hangingPunct="1">
                <a:lnSpc>
                  <a:spcPct val="90000"/>
                </a:lnSpc>
                <a:spcBef>
                  <a:spcPts val="827"/>
                </a:spcBef>
                <a:buFont typeface="Arial" panose="020B0604020202020204" pitchFamily="34" charset="0"/>
                <a:buNone/>
                <a:defRPr sz="2976" b="1" kern="1200">
                  <a:solidFill>
                    <a:schemeClr val="tx1"/>
                  </a:solidFill>
                  <a:latin typeface="+mn-lt"/>
                  <a:ea typeface="+mn-ea"/>
                  <a:cs typeface="+mn-cs"/>
                </a:defRPr>
              </a:lvl3pPr>
              <a:lvl4pPr marL="226794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4pPr>
              <a:lvl5pPr marL="302392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5pPr>
              <a:lvl6pPr marL="377990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6pPr>
              <a:lvl7pPr marL="453588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7pPr>
              <a:lvl8pPr marL="529186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8pPr>
              <a:lvl9pPr marL="6047842"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9pPr>
            </a:lstStyle>
            <a:p>
              <a:r>
                <a:rPr lang="en-US" sz="5612" dirty="0"/>
                <a:t>Using EMG to move a mechanical arm</a:t>
              </a:r>
            </a:p>
          </p:txBody>
        </p:sp>
        <p:grpSp>
          <p:nvGrpSpPr>
            <p:cNvPr id="29" name="Group 28">
              <a:extLst>
                <a:ext uri="{FF2B5EF4-FFF2-40B4-BE49-F238E27FC236}">
                  <a16:creationId xmlns:a16="http://schemas.microsoft.com/office/drawing/2014/main" id="{82D6EE25-BEC9-909E-D87D-DBB601EB2328}"/>
                </a:ext>
              </a:extLst>
            </p:cNvPr>
            <p:cNvGrpSpPr/>
            <p:nvPr/>
          </p:nvGrpSpPr>
          <p:grpSpPr>
            <a:xfrm>
              <a:off x="1434846" y="1175628"/>
              <a:ext cx="3141369" cy="3414071"/>
              <a:chOff x="3495610" y="1881829"/>
              <a:chExt cx="3750639" cy="3613389"/>
            </a:xfrm>
          </p:grpSpPr>
          <p:grpSp>
            <p:nvGrpSpPr>
              <p:cNvPr id="8" name="Group 7">
                <a:extLst>
                  <a:ext uri="{FF2B5EF4-FFF2-40B4-BE49-F238E27FC236}">
                    <a16:creationId xmlns:a16="http://schemas.microsoft.com/office/drawing/2014/main" id="{2A2E6AB7-8078-AFCE-5A88-905F811AD488}"/>
                  </a:ext>
                </a:extLst>
              </p:cNvPr>
              <p:cNvGrpSpPr/>
              <p:nvPr/>
            </p:nvGrpSpPr>
            <p:grpSpPr>
              <a:xfrm flipH="1">
                <a:off x="3495610" y="1881829"/>
                <a:ext cx="3750639" cy="3613389"/>
                <a:chOff x="5440780" y="11250933"/>
                <a:chExt cx="3298371" cy="3426564"/>
              </a:xfrm>
            </p:grpSpPr>
            <p:pic>
              <p:nvPicPr>
                <p:cNvPr id="9" name="Picture 8" descr="A diagram of the muscles of the arm&#10;&#10;AI-generated content may be incorrect.">
                  <a:extLst>
                    <a:ext uri="{FF2B5EF4-FFF2-40B4-BE49-F238E27FC236}">
                      <a16:creationId xmlns:a16="http://schemas.microsoft.com/office/drawing/2014/main" id="{C8794987-27CE-A665-7716-BB7C964B4AFB}"/>
                    </a:ext>
                  </a:extLst>
                </p:cNvPr>
                <p:cNvPicPr>
                  <a:picLocks noChangeAspect="1"/>
                </p:cNvPicPr>
                <p:nvPr/>
              </p:nvPicPr>
              <p:blipFill>
                <a:blip r:embed="rId6">
                  <a:extLst>
                    <a:ext uri="{28A0092B-C50C-407E-A947-70E740481C1C}">
                      <a14:useLocalDpi xmlns:a14="http://schemas.microsoft.com/office/drawing/2010/main" val="0"/>
                    </a:ext>
                  </a:extLst>
                </a:blip>
                <a:srcRect l="55244" t="8310" r="8299" b="481"/>
                <a:stretch/>
              </p:blipFill>
              <p:spPr>
                <a:xfrm flipH="1">
                  <a:off x="5440780" y="11250933"/>
                  <a:ext cx="3298371" cy="3426564"/>
                </a:xfrm>
                <a:prstGeom prst="rect">
                  <a:avLst/>
                </a:prstGeom>
              </p:spPr>
            </p:pic>
            <p:pic>
              <p:nvPicPr>
                <p:cNvPr id="10" name="Picture 9" descr="A diagram of the muscles of the arm&#10;&#10;AI-generated content may be incorrect.">
                  <a:extLst>
                    <a:ext uri="{FF2B5EF4-FFF2-40B4-BE49-F238E27FC236}">
                      <a16:creationId xmlns:a16="http://schemas.microsoft.com/office/drawing/2014/main" id="{8112012B-3683-BB32-FF4F-CAF8C2574EB8}"/>
                    </a:ext>
                  </a:extLst>
                </p:cNvPr>
                <p:cNvPicPr>
                  <a:picLocks noChangeAspect="1"/>
                </p:cNvPicPr>
                <p:nvPr/>
              </p:nvPicPr>
              <p:blipFill>
                <a:blip r:embed="rId6">
                  <a:extLst>
                    <a:ext uri="{28A0092B-C50C-407E-A947-70E740481C1C}">
                      <a14:useLocalDpi xmlns:a14="http://schemas.microsoft.com/office/drawing/2010/main" val="0"/>
                    </a:ext>
                  </a:extLst>
                </a:blip>
                <a:srcRect l="68041" t="38280" r="8299" b="49292"/>
                <a:stretch/>
              </p:blipFill>
              <p:spPr>
                <a:xfrm>
                  <a:off x="5513616" y="12332173"/>
                  <a:ext cx="2140556" cy="466928"/>
                </a:xfrm>
                <a:prstGeom prst="rect">
                  <a:avLst/>
                </a:prstGeom>
              </p:spPr>
            </p:pic>
          </p:grpSp>
          <p:sp>
            <p:nvSpPr>
              <p:cNvPr id="28" name="Rectangle: Rounded Corners 27">
                <a:extLst>
                  <a:ext uri="{FF2B5EF4-FFF2-40B4-BE49-F238E27FC236}">
                    <a16:creationId xmlns:a16="http://schemas.microsoft.com/office/drawing/2014/main" id="{EE8BE43D-0DFB-AEF8-8B89-6B4D5DACA540}"/>
                  </a:ext>
                </a:extLst>
              </p:cNvPr>
              <p:cNvSpPr/>
              <p:nvPr/>
            </p:nvSpPr>
            <p:spPr>
              <a:xfrm>
                <a:off x="4997450" y="2921000"/>
                <a:ext cx="1996219" cy="857250"/>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CEC67F49-2C3E-F822-D70E-C8DE2E789089}"/>
                </a:ext>
              </a:extLst>
            </p:cNvPr>
            <p:cNvSpPr txBox="1"/>
            <p:nvPr/>
          </p:nvSpPr>
          <p:spPr>
            <a:xfrm>
              <a:off x="3006349" y="1826772"/>
              <a:ext cx="2545574" cy="954107"/>
            </a:xfrm>
            <a:prstGeom prst="rect">
              <a:avLst/>
            </a:prstGeom>
            <a:solidFill>
              <a:schemeClr val="bg1"/>
            </a:solidFill>
          </p:spPr>
          <p:txBody>
            <a:bodyPr wrap="square" rtlCol="0">
              <a:spAutoFit/>
            </a:bodyPr>
            <a:lstStyle/>
            <a:p>
              <a:r>
                <a:rPr lang="en-US" sz="2800" b="1" dirty="0"/>
                <a:t>1. Record biceps activity</a:t>
              </a:r>
            </a:p>
          </p:txBody>
        </p:sp>
        <p:cxnSp>
          <p:nvCxnSpPr>
            <p:cNvPr id="16" name="Straight Connector 15">
              <a:extLst>
                <a:ext uri="{FF2B5EF4-FFF2-40B4-BE49-F238E27FC236}">
                  <a16:creationId xmlns:a16="http://schemas.microsoft.com/office/drawing/2014/main" id="{CB8DDDFC-EBDB-8067-9806-A2E0910BCF14}"/>
                </a:ext>
              </a:extLst>
            </p:cNvPr>
            <p:cNvCxnSpPr>
              <a:cxnSpLocks/>
            </p:cNvCxnSpPr>
            <p:nvPr/>
          </p:nvCxnSpPr>
          <p:spPr>
            <a:xfrm flipV="1">
              <a:off x="5026980" y="4155654"/>
              <a:ext cx="1513520" cy="893057"/>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D9D06645-F934-B658-DD76-C65B6676897C}"/>
                </a:ext>
              </a:extLst>
            </p:cNvPr>
            <p:cNvCxnSpPr>
              <a:cxnSpLocks/>
            </p:cNvCxnSpPr>
            <p:nvPr/>
          </p:nvCxnSpPr>
          <p:spPr>
            <a:xfrm flipV="1">
              <a:off x="5511951" y="4418029"/>
              <a:ext cx="8991449" cy="630682"/>
            </a:xfrm>
            <a:prstGeom prst="line">
              <a:avLst/>
            </a:prstGeom>
          </p:spPr>
          <p:style>
            <a:lnRef idx="2">
              <a:schemeClr val="accent1"/>
            </a:lnRef>
            <a:fillRef idx="0">
              <a:schemeClr val="accent1"/>
            </a:fillRef>
            <a:effectRef idx="1">
              <a:schemeClr val="accent1"/>
            </a:effectRef>
            <a:fontRef idx="minor">
              <a:schemeClr val="tx1"/>
            </a:fontRef>
          </p:style>
        </p:cxnSp>
        <p:pic>
          <p:nvPicPr>
            <p:cNvPr id="31" name="Graphic 30">
              <a:extLst>
                <a:ext uri="{FF2B5EF4-FFF2-40B4-BE49-F238E27FC236}">
                  <a16:creationId xmlns:a16="http://schemas.microsoft.com/office/drawing/2014/main" id="{FC871395-8A24-63C2-4771-445A7020A5A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1054419">
              <a:off x="6369270" y="4266155"/>
              <a:ext cx="611709" cy="611709"/>
            </a:xfrm>
            <a:prstGeom prst="rect">
              <a:avLst/>
            </a:prstGeom>
          </p:spPr>
        </p:pic>
        <p:sp>
          <p:nvSpPr>
            <p:cNvPr id="3" name="TextBox 2">
              <a:extLst>
                <a:ext uri="{FF2B5EF4-FFF2-40B4-BE49-F238E27FC236}">
                  <a16:creationId xmlns:a16="http://schemas.microsoft.com/office/drawing/2014/main" id="{C8456F1A-D7D6-4999-3B93-D0370FBFEE03}"/>
                </a:ext>
              </a:extLst>
            </p:cNvPr>
            <p:cNvSpPr txBox="1"/>
            <p:nvPr/>
          </p:nvSpPr>
          <p:spPr>
            <a:xfrm>
              <a:off x="15230938" y="1340023"/>
              <a:ext cx="5673261" cy="10293177"/>
            </a:xfrm>
            <a:prstGeom prst="rect">
              <a:avLst/>
            </a:prstGeom>
            <a:noFill/>
          </p:spPr>
          <p:txBody>
            <a:bodyPr wrap="square" rtlCol="0">
              <a:spAutoFit/>
            </a:bodyPr>
            <a:lstStyle/>
            <a:p>
              <a:pPr algn="just"/>
              <a:r>
                <a:rPr lang="en-US" sz="3200" b="1" i="1" dirty="0"/>
                <a:t>Figure 1</a:t>
              </a:r>
              <a:r>
                <a:rPr lang="en-US" sz="3200" dirty="0"/>
                <a:t> Controlling a robot arm with EMG.</a:t>
              </a:r>
            </a:p>
            <a:p>
              <a:pPr algn="just"/>
              <a:endParaRPr lang="en-US" sz="3200" dirty="0"/>
            </a:p>
            <a:p>
              <a:pPr algn="just"/>
              <a:r>
                <a:rPr lang="en-US" sz="3200" dirty="0"/>
                <a:t>Middle panel shows a filtered EMG recording, clearly showing the recruited motor unit activity during a biceps contraction. </a:t>
              </a:r>
            </a:p>
            <a:p>
              <a:pPr algn="just"/>
              <a:endParaRPr lang="en-US" sz="3200" dirty="0"/>
            </a:p>
            <a:p>
              <a:pPr algn="just"/>
              <a:r>
                <a:rPr lang="en-US" sz="3200" dirty="0"/>
                <a:t>Top panel is a zoomed in detail of the EMG signal. </a:t>
              </a:r>
            </a:p>
            <a:p>
              <a:pPr algn="just"/>
              <a:endParaRPr lang="en-US" sz="3200" dirty="0"/>
            </a:p>
            <a:p>
              <a:pPr algn="just"/>
              <a:r>
                <a:rPr lang="en-US" sz="3200" dirty="0"/>
                <a:t>Bottom panel shows the rectified and smoothed signal which is used by an Arduino to control the robot claw. All data were recorded in our school. Arduino and arm images from Wiki Commons. </a:t>
              </a:r>
            </a:p>
            <a:p>
              <a:pPr algn="just"/>
              <a:endParaRPr lang="en-US" sz="3200" dirty="0"/>
            </a:p>
            <a:p>
              <a:pPr algn="just"/>
              <a:endParaRPr lang="en-US" sz="3200" dirty="0"/>
            </a:p>
          </p:txBody>
        </p:sp>
      </p:grpSp>
    </p:spTree>
    <p:extLst>
      <p:ext uri="{BB962C8B-B14F-4D97-AF65-F5344CB8AC3E}">
        <p14:creationId xmlns:p14="http://schemas.microsoft.com/office/powerpoint/2010/main" val="2754128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Rounded Corners 31">
            <a:extLst>
              <a:ext uri="{FF2B5EF4-FFF2-40B4-BE49-F238E27FC236}">
                <a16:creationId xmlns:a16="http://schemas.microsoft.com/office/drawing/2014/main" id="{698D61E6-D470-6E99-1E3B-D2952871F6AD}"/>
              </a:ext>
            </a:extLst>
          </p:cNvPr>
          <p:cNvSpPr/>
          <p:nvPr/>
        </p:nvSpPr>
        <p:spPr>
          <a:xfrm>
            <a:off x="8306428" y="14319701"/>
            <a:ext cx="12567107" cy="13684389"/>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2"/>
          </a:p>
        </p:txBody>
      </p:sp>
      <p:sp>
        <p:nvSpPr>
          <p:cNvPr id="24" name="Rectangle: Rounded Corners 23">
            <a:extLst>
              <a:ext uri="{FF2B5EF4-FFF2-40B4-BE49-F238E27FC236}">
                <a16:creationId xmlns:a16="http://schemas.microsoft.com/office/drawing/2014/main" id="{06EB1CFB-B32E-6A57-70A6-023FC76EC330}"/>
              </a:ext>
            </a:extLst>
          </p:cNvPr>
          <p:cNvSpPr/>
          <p:nvPr/>
        </p:nvSpPr>
        <p:spPr>
          <a:xfrm>
            <a:off x="510095" y="568377"/>
            <a:ext cx="20469163" cy="2771315"/>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2"/>
          </a:p>
        </p:txBody>
      </p:sp>
      <p:sp>
        <p:nvSpPr>
          <p:cNvPr id="27" name="Rectangle: Rounded Corners 26">
            <a:extLst>
              <a:ext uri="{FF2B5EF4-FFF2-40B4-BE49-F238E27FC236}">
                <a16:creationId xmlns:a16="http://schemas.microsoft.com/office/drawing/2014/main" id="{757D4161-449E-90CF-D82B-34B3DEF1F6C9}"/>
              </a:ext>
            </a:extLst>
          </p:cNvPr>
          <p:cNvSpPr/>
          <p:nvPr/>
        </p:nvSpPr>
        <p:spPr>
          <a:xfrm>
            <a:off x="8306428" y="3939392"/>
            <a:ext cx="12567107" cy="966780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2"/>
          </a:p>
        </p:txBody>
      </p:sp>
      <p:sp>
        <p:nvSpPr>
          <p:cNvPr id="26" name="Rectangle: Rounded Corners 25">
            <a:extLst>
              <a:ext uri="{FF2B5EF4-FFF2-40B4-BE49-F238E27FC236}">
                <a16:creationId xmlns:a16="http://schemas.microsoft.com/office/drawing/2014/main" id="{0560508B-A9D0-000B-F2C3-049C8361FACF}"/>
              </a:ext>
            </a:extLst>
          </p:cNvPr>
          <p:cNvSpPr/>
          <p:nvPr/>
        </p:nvSpPr>
        <p:spPr>
          <a:xfrm>
            <a:off x="510093" y="3939389"/>
            <a:ext cx="7159325" cy="24064701"/>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602" dirty="0"/>
          </a:p>
        </p:txBody>
      </p:sp>
      <p:grpSp>
        <p:nvGrpSpPr>
          <p:cNvPr id="14" name="Group 13">
            <a:extLst>
              <a:ext uri="{FF2B5EF4-FFF2-40B4-BE49-F238E27FC236}">
                <a16:creationId xmlns:a16="http://schemas.microsoft.com/office/drawing/2014/main" id="{3CAD1C18-152F-5306-00FC-B3DFDB0CC480}"/>
              </a:ext>
            </a:extLst>
          </p:cNvPr>
          <p:cNvGrpSpPr/>
          <p:nvPr/>
        </p:nvGrpSpPr>
        <p:grpSpPr>
          <a:xfrm>
            <a:off x="5273399" y="13809197"/>
            <a:ext cx="4891863" cy="4680800"/>
            <a:chOff x="5440780" y="11250933"/>
            <a:chExt cx="3298371" cy="3426564"/>
          </a:xfrm>
        </p:grpSpPr>
        <p:pic>
          <p:nvPicPr>
            <p:cNvPr id="17" name="Picture 16" descr="A diagram of the muscles of the arm&#10;&#10;AI-generated content may be incorrect.">
              <a:extLst>
                <a:ext uri="{FF2B5EF4-FFF2-40B4-BE49-F238E27FC236}">
                  <a16:creationId xmlns:a16="http://schemas.microsoft.com/office/drawing/2014/main" id="{DC774A55-519C-C190-1FC5-28F07A0A4534}"/>
                </a:ext>
              </a:extLst>
            </p:cNvPr>
            <p:cNvPicPr>
              <a:picLocks noChangeAspect="1"/>
            </p:cNvPicPr>
            <p:nvPr/>
          </p:nvPicPr>
          <p:blipFill>
            <a:blip r:embed="rId2">
              <a:extLst>
                <a:ext uri="{28A0092B-C50C-407E-A947-70E740481C1C}">
                  <a14:useLocalDpi xmlns:a14="http://schemas.microsoft.com/office/drawing/2010/main" val="0"/>
                </a:ext>
              </a:extLst>
            </a:blip>
            <a:srcRect l="55244" t="8310" r="8299" b="481"/>
            <a:stretch/>
          </p:blipFill>
          <p:spPr>
            <a:xfrm flipH="1">
              <a:off x="5440780" y="11250933"/>
              <a:ext cx="3298371" cy="3426564"/>
            </a:xfrm>
            <a:prstGeom prst="rect">
              <a:avLst/>
            </a:prstGeom>
          </p:spPr>
        </p:pic>
        <p:pic>
          <p:nvPicPr>
            <p:cNvPr id="11" name="Picture 10" descr="A diagram of the muscles of the arm&#10;&#10;AI-generated content may be incorrect.">
              <a:extLst>
                <a:ext uri="{FF2B5EF4-FFF2-40B4-BE49-F238E27FC236}">
                  <a16:creationId xmlns:a16="http://schemas.microsoft.com/office/drawing/2014/main" id="{F5D02F53-1BF4-3ED3-E32D-73A100FAF576}"/>
                </a:ext>
              </a:extLst>
            </p:cNvPr>
            <p:cNvPicPr>
              <a:picLocks noChangeAspect="1"/>
            </p:cNvPicPr>
            <p:nvPr/>
          </p:nvPicPr>
          <p:blipFill>
            <a:blip r:embed="rId2">
              <a:extLst>
                <a:ext uri="{28A0092B-C50C-407E-A947-70E740481C1C}">
                  <a14:useLocalDpi xmlns:a14="http://schemas.microsoft.com/office/drawing/2010/main" val="0"/>
                </a:ext>
              </a:extLst>
            </a:blip>
            <a:srcRect l="68041" t="38280" r="8299" b="49292"/>
            <a:stretch/>
          </p:blipFill>
          <p:spPr>
            <a:xfrm>
              <a:off x="5513616" y="12332173"/>
              <a:ext cx="2140556" cy="466928"/>
            </a:xfrm>
            <a:prstGeom prst="rect">
              <a:avLst/>
            </a:prstGeom>
          </p:spPr>
        </p:pic>
      </p:grpSp>
      <p:sp>
        <p:nvSpPr>
          <p:cNvPr id="13" name="Title 1">
            <a:extLst>
              <a:ext uri="{FF2B5EF4-FFF2-40B4-BE49-F238E27FC236}">
                <a16:creationId xmlns:a16="http://schemas.microsoft.com/office/drawing/2014/main" id="{254F8FF8-87B0-AA87-1DDE-28BEF1BC7EFC}"/>
              </a:ext>
            </a:extLst>
          </p:cNvPr>
          <p:cNvSpPr>
            <a:spLocks noGrp="1"/>
          </p:cNvSpPr>
          <p:nvPr>
            <p:ph type="title"/>
          </p:nvPr>
        </p:nvSpPr>
        <p:spPr>
          <a:xfrm>
            <a:off x="3071671" y="770299"/>
            <a:ext cx="15240281" cy="2025526"/>
          </a:xfrm>
        </p:spPr>
        <p:txBody>
          <a:bodyPr>
            <a:normAutofit fontScale="90000"/>
          </a:bodyPr>
          <a:lstStyle/>
          <a:p>
            <a:pPr algn="ctr">
              <a:lnSpc>
                <a:spcPct val="100000"/>
              </a:lnSpc>
            </a:pPr>
            <a:r>
              <a:rPr lang="el-GR" sz="6930" dirty="0"/>
              <a:t>Μπορώ να χειριστώ ένα ρομπότ με τη σκέψη; </a:t>
            </a:r>
            <a:br>
              <a:rPr lang="el-GR" sz="2546" dirty="0"/>
            </a:br>
            <a:r>
              <a:rPr lang="el-GR" sz="2546" dirty="0"/>
              <a:t>Υπεύθυνος: Παπαδουράκης Βασίλης, Μαθηματικός</a:t>
            </a:r>
            <a:endParaRPr lang="en-US" sz="2546" dirty="0"/>
          </a:p>
        </p:txBody>
      </p:sp>
      <p:sp>
        <p:nvSpPr>
          <p:cNvPr id="15" name="Text Placeholder 2">
            <a:extLst>
              <a:ext uri="{FF2B5EF4-FFF2-40B4-BE49-F238E27FC236}">
                <a16:creationId xmlns:a16="http://schemas.microsoft.com/office/drawing/2014/main" id="{56085899-1D12-57BF-AFB7-6FD99C6C2092}"/>
              </a:ext>
            </a:extLst>
          </p:cNvPr>
          <p:cNvSpPr>
            <a:spLocks noGrp="1"/>
          </p:cNvSpPr>
          <p:nvPr>
            <p:ph type="body" idx="1"/>
          </p:nvPr>
        </p:nvSpPr>
        <p:spPr>
          <a:xfrm>
            <a:off x="1556201" y="4177523"/>
            <a:ext cx="5054649" cy="976180"/>
          </a:xfrm>
        </p:spPr>
        <p:txBody>
          <a:bodyPr>
            <a:normAutofit fontScale="70000" lnSpcReduction="20000"/>
          </a:bodyPr>
          <a:lstStyle/>
          <a:p>
            <a:r>
              <a:rPr lang="el-GR" dirty="0"/>
              <a:t>Έλεγχος της κίνησης</a:t>
            </a:r>
            <a:endParaRPr lang="en-US" dirty="0"/>
          </a:p>
        </p:txBody>
      </p:sp>
      <p:pic>
        <p:nvPicPr>
          <p:cNvPr id="9" name="Content Placeholder 8" descr="A diagram of a human body&#10;&#10;AI-generated content may be incorrect.">
            <a:extLst>
              <a:ext uri="{FF2B5EF4-FFF2-40B4-BE49-F238E27FC236}">
                <a16:creationId xmlns:a16="http://schemas.microsoft.com/office/drawing/2014/main" id="{F9F9F0A3-DEEC-26C9-21BD-DA0F9E6E880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251686" y="18286372"/>
            <a:ext cx="5229963" cy="8796312"/>
          </a:xfrm>
        </p:spPr>
      </p:pic>
      <p:sp>
        <p:nvSpPr>
          <p:cNvPr id="12" name="Text Placeholder 4">
            <a:extLst>
              <a:ext uri="{FF2B5EF4-FFF2-40B4-BE49-F238E27FC236}">
                <a16:creationId xmlns:a16="http://schemas.microsoft.com/office/drawing/2014/main" id="{4D6C2C44-471D-8875-D0D1-88B13C02BE5B}"/>
              </a:ext>
            </a:extLst>
          </p:cNvPr>
          <p:cNvSpPr>
            <a:spLocks noGrp="1"/>
          </p:cNvSpPr>
          <p:nvPr>
            <p:ph type="body" sz="quarter" idx="3"/>
          </p:nvPr>
        </p:nvSpPr>
        <p:spPr>
          <a:xfrm>
            <a:off x="9685187" y="4376908"/>
            <a:ext cx="9887458" cy="697290"/>
          </a:xfrm>
        </p:spPr>
        <p:txBody>
          <a:bodyPr>
            <a:normAutofit fontScale="70000" lnSpcReduction="20000"/>
          </a:bodyPr>
          <a:lstStyle/>
          <a:p>
            <a:r>
              <a:rPr lang="el-GR" dirty="0"/>
              <a:t>Αποκωδικοποίηση Εγκεφαλικών Σημάτων</a:t>
            </a:r>
            <a:endParaRPr lang="en-US" dirty="0"/>
          </a:p>
        </p:txBody>
      </p:sp>
      <p:pic>
        <p:nvPicPr>
          <p:cNvPr id="18" name="Picture 17" descr="A graph of a person's pulse&#10;&#10;AI-generated content may be incorrect.">
            <a:extLst>
              <a:ext uri="{FF2B5EF4-FFF2-40B4-BE49-F238E27FC236}">
                <a16:creationId xmlns:a16="http://schemas.microsoft.com/office/drawing/2014/main" id="{FD697AC1-7B27-3754-1CCD-5BF71AD342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02074" y="5376812"/>
            <a:ext cx="5107053" cy="3076706"/>
          </a:xfrm>
          <a:prstGeom prst="rect">
            <a:avLst/>
          </a:prstGeom>
        </p:spPr>
      </p:pic>
      <p:pic>
        <p:nvPicPr>
          <p:cNvPr id="20" name="Picture 19" descr="A close-up of a graph&#10;&#10;AI-generated content may be incorrect.">
            <a:extLst>
              <a:ext uri="{FF2B5EF4-FFF2-40B4-BE49-F238E27FC236}">
                <a16:creationId xmlns:a16="http://schemas.microsoft.com/office/drawing/2014/main" id="{D5627F23-7159-639D-D5EA-6E38639D25F3}"/>
              </a:ext>
            </a:extLst>
          </p:cNvPr>
          <p:cNvPicPr>
            <a:picLocks noChangeAspect="1"/>
          </p:cNvPicPr>
          <p:nvPr/>
        </p:nvPicPr>
        <p:blipFill>
          <a:blip r:embed="rId5">
            <a:extLst>
              <a:ext uri="{28A0092B-C50C-407E-A947-70E740481C1C}">
                <a14:useLocalDpi xmlns:a14="http://schemas.microsoft.com/office/drawing/2010/main" val="0"/>
              </a:ext>
            </a:extLst>
          </a:blip>
          <a:srcRect b="53076"/>
          <a:stretch/>
        </p:blipFill>
        <p:spPr>
          <a:xfrm>
            <a:off x="12688140" y="18286372"/>
            <a:ext cx="7707377" cy="2169950"/>
          </a:xfrm>
          <a:prstGeom prst="rect">
            <a:avLst/>
          </a:prstGeom>
        </p:spPr>
      </p:pic>
      <p:pic>
        <p:nvPicPr>
          <p:cNvPr id="22" name="Picture 21" descr="A blue sound wave with red line&#10;&#10;AI-generated content may be incorrect.">
            <a:extLst>
              <a:ext uri="{FF2B5EF4-FFF2-40B4-BE49-F238E27FC236}">
                <a16:creationId xmlns:a16="http://schemas.microsoft.com/office/drawing/2014/main" id="{4334F59E-32AD-DB98-5198-5933C6D01507}"/>
              </a:ext>
            </a:extLst>
          </p:cNvPr>
          <p:cNvPicPr>
            <a:picLocks noChangeAspect="1"/>
          </p:cNvPicPr>
          <p:nvPr/>
        </p:nvPicPr>
        <p:blipFill>
          <a:blip r:embed="rId6">
            <a:extLst>
              <a:ext uri="{28A0092B-C50C-407E-A947-70E740481C1C}">
                <a14:useLocalDpi xmlns:a14="http://schemas.microsoft.com/office/drawing/2010/main" val="0"/>
              </a:ext>
            </a:extLst>
          </a:blip>
          <a:srcRect b="51681"/>
          <a:stretch/>
        </p:blipFill>
        <p:spPr>
          <a:xfrm>
            <a:off x="13964990" y="15907989"/>
            <a:ext cx="5407837" cy="1836509"/>
          </a:xfrm>
          <a:prstGeom prst="rect">
            <a:avLst/>
          </a:prstGeom>
        </p:spPr>
      </p:pic>
      <p:pic>
        <p:nvPicPr>
          <p:cNvPr id="23" name="Picture 22" descr="A close-up of a graph&#10;&#10;AI-generated content may be incorrect.">
            <a:extLst>
              <a:ext uri="{FF2B5EF4-FFF2-40B4-BE49-F238E27FC236}">
                <a16:creationId xmlns:a16="http://schemas.microsoft.com/office/drawing/2014/main" id="{4B6BBBA5-1057-6FA1-3875-F1C97A48AB4B}"/>
              </a:ext>
            </a:extLst>
          </p:cNvPr>
          <p:cNvPicPr>
            <a:picLocks noChangeAspect="1"/>
          </p:cNvPicPr>
          <p:nvPr/>
        </p:nvPicPr>
        <p:blipFill>
          <a:blip r:embed="rId5">
            <a:extLst>
              <a:ext uri="{28A0092B-C50C-407E-A947-70E740481C1C}">
                <a14:useLocalDpi xmlns:a14="http://schemas.microsoft.com/office/drawing/2010/main" val="0"/>
              </a:ext>
            </a:extLst>
          </a:blip>
          <a:srcRect t="45485"/>
          <a:stretch/>
        </p:blipFill>
        <p:spPr>
          <a:xfrm>
            <a:off x="12731629" y="21192090"/>
            <a:ext cx="7707377" cy="2520990"/>
          </a:xfrm>
          <a:prstGeom prst="rect">
            <a:avLst/>
          </a:prstGeom>
        </p:spPr>
      </p:pic>
      <p:pic>
        <p:nvPicPr>
          <p:cNvPr id="25" name="Graphic 24">
            <a:extLst>
              <a:ext uri="{FF2B5EF4-FFF2-40B4-BE49-F238E27FC236}">
                <a16:creationId xmlns:a16="http://schemas.microsoft.com/office/drawing/2014/main" id="{786A6D4C-EDE0-8C60-76A4-D4A917641D3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5400000" flipH="1">
            <a:off x="9149917" y="24323802"/>
            <a:ext cx="2839950" cy="3091707"/>
          </a:xfrm>
          <a:prstGeom prst="rect">
            <a:avLst/>
          </a:prstGeom>
        </p:spPr>
      </p:pic>
      <p:pic>
        <p:nvPicPr>
          <p:cNvPr id="35" name="Picture 34" descr="A diagram of different types of fingerprints&#10;&#10;AI-generated content may be incorrect.">
            <a:extLst>
              <a:ext uri="{FF2B5EF4-FFF2-40B4-BE49-F238E27FC236}">
                <a16:creationId xmlns:a16="http://schemas.microsoft.com/office/drawing/2014/main" id="{ACCBC57F-2B3C-4432-56F1-4D6035174A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196597" y="5298684"/>
            <a:ext cx="3975360" cy="3269488"/>
          </a:xfrm>
          <a:prstGeom prst="rect">
            <a:avLst/>
          </a:prstGeom>
        </p:spPr>
      </p:pic>
      <p:pic>
        <p:nvPicPr>
          <p:cNvPr id="8" name="Picture 7" descr="A diagram of a brain&#10;&#10;AI-generated content may be incorrect.">
            <a:extLst>
              <a:ext uri="{FF2B5EF4-FFF2-40B4-BE49-F238E27FC236}">
                <a16:creationId xmlns:a16="http://schemas.microsoft.com/office/drawing/2014/main" id="{188BC5C7-1C7F-D29B-36CF-DC156BE682ED}"/>
              </a:ext>
            </a:extLst>
          </p:cNvPr>
          <p:cNvPicPr>
            <a:picLocks noChangeAspect="1"/>
          </p:cNvPicPr>
          <p:nvPr/>
        </p:nvPicPr>
        <p:blipFill>
          <a:blip r:embed="rId9">
            <a:extLst>
              <a:ext uri="{28A0092B-C50C-407E-A947-70E740481C1C}">
                <a14:useLocalDpi xmlns:a14="http://schemas.microsoft.com/office/drawing/2010/main" val="0"/>
              </a:ext>
            </a:extLst>
          </a:blip>
          <a:srcRect r="55862"/>
          <a:stretch/>
        </p:blipFill>
        <p:spPr>
          <a:xfrm>
            <a:off x="1147099" y="5715410"/>
            <a:ext cx="4812020" cy="10799302"/>
          </a:xfrm>
          <a:prstGeom prst="rect">
            <a:avLst/>
          </a:prstGeom>
        </p:spPr>
      </p:pic>
      <p:pic>
        <p:nvPicPr>
          <p:cNvPr id="16" name="Picture 15" descr="A diagram of a brain&#10;&#10;AI-generated content may be incorrect.">
            <a:extLst>
              <a:ext uri="{FF2B5EF4-FFF2-40B4-BE49-F238E27FC236}">
                <a16:creationId xmlns:a16="http://schemas.microsoft.com/office/drawing/2014/main" id="{C68D622F-8A9D-4B92-F32F-87B4570A6756}"/>
              </a:ext>
            </a:extLst>
          </p:cNvPr>
          <p:cNvPicPr>
            <a:picLocks noChangeAspect="1"/>
          </p:cNvPicPr>
          <p:nvPr/>
        </p:nvPicPr>
        <p:blipFill>
          <a:blip r:embed="rId9">
            <a:extLst>
              <a:ext uri="{28A0092B-C50C-407E-A947-70E740481C1C}">
                <a14:useLocalDpi xmlns:a14="http://schemas.microsoft.com/office/drawing/2010/main" val="0"/>
              </a:ext>
            </a:extLst>
          </a:blip>
          <a:srcRect l="45334" t="40670" b="26017"/>
          <a:stretch/>
        </p:blipFill>
        <p:spPr>
          <a:xfrm>
            <a:off x="3030842" y="10535988"/>
            <a:ext cx="4588727" cy="2769945"/>
          </a:xfrm>
          <a:prstGeom prst="rect">
            <a:avLst/>
          </a:prstGeom>
        </p:spPr>
      </p:pic>
      <p:pic>
        <p:nvPicPr>
          <p:cNvPr id="21" name="Picture 20" descr="A robot hand holding a light bulb&#10;&#10;AI-generated content may be incorrect.">
            <a:extLst>
              <a:ext uri="{FF2B5EF4-FFF2-40B4-BE49-F238E27FC236}">
                <a16:creationId xmlns:a16="http://schemas.microsoft.com/office/drawing/2014/main" id="{273891B4-BE2F-E1A3-7C58-FA812FDC7F9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16200000" flipH="1">
            <a:off x="9774547" y="8843090"/>
            <a:ext cx="2406361" cy="4125190"/>
          </a:xfrm>
          <a:prstGeom prst="rect">
            <a:avLst/>
          </a:prstGeom>
        </p:spPr>
      </p:pic>
      <p:pic>
        <p:nvPicPr>
          <p:cNvPr id="36" name="Graphic 35">
            <a:extLst>
              <a:ext uri="{FF2B5EF4-FFF2-40B4-BE49-F238E27FC236}">
                <a16:creationId xmlns:a16="http://schemas.microsoft.com/office/drawing/2014/main" id="{54EFB3C7-8285-8970-15F4-0C77851F82B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6795904" y="10559174"/>
            <a:ext cx="2776741" cy="2002053"/>
          </a:xfrm>
          <a:prstGeom prst="rect">
            <a:avLst/>
          </a:prstGeom>
        </p:spPr>
      </p:pic>
      <p:cxnSp>
        <p:nvCxnSpPr>
          <p:cNvPr id="6" name="Straight Connector 5">
            <a:extLst>
              <a:ext uri="{FF2B5EF4-FFF2-40B4-BE49-F238E27FC236}">
                <a16:creationId xmlns:a16="http://schemas.microsoft.com/office/drawing/2014/main" id="{AD6620A1-A7DA-C40C-8BC6-539BB0AA1FD6}"/>
              </a:ext>
            </a:extLst>
          </p:cNvPr>
          <p:cNvCxnSpPr>
            <a:cxnSpLocks/>
          </p:cNvCxnSpPr>
          <p:nvPr/>
        </p:nvCxnSpPr>
        <p:spPr>
          <a:xfrm flipH="1" flipV="1">
            <a:off x="14270718" y="17601591"/>
            <a:ext cx="107771" cy="7405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A836817-D030-C1C9-0C1C-6DC3D10CCD47}"/>
              </a:ext>
            </a:extLst>
          </p:cNvPr>
          <p:cNvCxnSpPr>
            <a:cxnSpLocks/>
          </p:cNvCxnSpPr>
          <p:nvPr/>
        </p:nvCxnSpPr>
        <p:spPr>
          <a:xfrm flipV="1">
            <a:off x="14863460" y="17689593"/>
            <a:ext cx="4400662" cy="652592"/>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Connector: Elbow 43">
            <a:extLst>
              <a:ext uri="{FF2B5EF4-FFF2-40B4-BE49-F238E27FC236}">
                <a16:creationId xmlns:a16="http://schemas.microsoft.com/office/drawing/2014/main" id="{DDAC4D6F-9D42-D673-50F5-02AFED6E4EE9}"/>
              </a:ext>
            </a:extLst>
          </p:cNvPr>
          <p:cNvCxnSpPr>
            <a:cxnSpLocks/>
          </p:cNvCxnSpPr>
          <p:nvPr/>
        </p:nvCxnSpPr>
        <p:spPr>
          <a:xfrm>
            <a:off x="3256223" y="5376812"/>
            <a:ext cx="5347334" cy="1071342"/>
          </a:xfrm>
          <a:prstGeom prst="bentConnector3">
            <a:avLst>
              <a:gd name="adj1" fmla="val 50000"/>
            </a:avLst>
          </a:prstGeom>
          <a:ln w="38100">
            <a:headEnd type="none"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63" name="Straight Connector 62">
            <a:extLst>
              <a:ext uri="{FF2B5EF4-FFF2-40B4-BE49-F238E27FC236}">
                <a16:creationId xmlns:a16="http://schemas.microsoft.com/office/drawing/2014/main" id="{77B06389-16E1-DB05-74F3-328E39C8A09E}"/>
              </a:ext>
            </a:extLst>
          </p:cNvPr>
          <p:cNvCxnSpPr>
            <a:cxnSpLocks/>
          </p:cNvCxnSpPr>
          <p:nvPr/>
        </p:nvCxnSpPr>
        <p:spPr>
          <a:xfrm>
            <a:off x="3280169" y="5376813"/>
            <a:ext cx="0" cy="554588"/>
          </a:xfrm>
          <a:prstGeom prst="line">
            <a:avLst/>
          </a:prstGeom>
          <a:ln w="38100"/>
        </p:spPr>
        <p:style>
          <a:lnRef idx="1">
            <a:schemeClr val="accent6"/>
          </a:lnRef>
          <a:fillRef idx="0">
            <a:schemeClr val="accent6"/>
          </a:fillRef>
          <a:effectRef idx="0">
            <a:schemeClr val="accent6"/>
          </a:effectRef>
          <a:fontRef idx="minor">
            <a:schemeClr val="tx1"/>
          </a:fontRef>
        </p:style>
      </p:cxnSp>
      <p:sp>
        <p:nvSpPr>
          <p:cNvPr id="68" name="TextBox 67">
            <a:extLst>
              <a:ext uri="{FF2B5EF4-FFF2-40B4-BE49-F238E27FC236}">
                <a16:creationId xmlns:a16="http://schemas.microsoft.com/office/drawing/2014/main" id="{ADDC43A5-6B4D-90AE-A691-E0F284D21323}"/>
              </a:ext>
            </a:extLst>
          </p:cNvPr>
          <p:cNvSpPr txBox="1"/>
          <p:nvPr/>
        </p:nvSpPr>
        <p:spPr>
          <a:xfrm>
            <a:off x="4799160" y="5548477"/>
            <a:ext cx="2545574" cy="701731"/>
          </a:xfrm>
          <a:prstGeom prst="rect">
            <a:avLst/>
          </a:prstGeom>
          <a:solidFill>
            <a:schemeClr val="bg1"/>
          </a:solidFill>
        </p:spPr>
        <p:txBody>
          <a:bodyPr wrap="square" rtlCol="0">
            <a:spAutoFit/>
          </a:bodyPr>
          <a:lstStyle/>
          <a:p>
            <a:r>
              <a:rPr lang="el-GR" sz="1980" dirty="0"/>
              <a:t>Καταγραφή σήματος με ηλεκτρόδια</a:t>
            </a:r>
            <a:endParaRPr lang="en-US" sz="1980" dirty="0"/>
          </a:p>
        </p:txBody>
      </p:sp>
      <p:cxnSp>
        <p:nvCxnSpPr>
          <p:cNvPr id="69" name="Connector: Elbow 68">
            <a:extLst>
              <a:ext uri="{FF2B5EF4-FFF2-40B4-BE49-F238E27FC236}">
                <a16:creationId xmlns:a16="http://schemas.microsoft.com/office/drawing/2014/main" id="{69B4A49B-0520-3476-AF8E-936DBFA982B2}"/>
              </a:ext>
            </a:extLst>
          </p:cNvPr>
          <p:cNvCxnSpPr>
            <a:cxnSpLocks/>
          </p:cNvCxnSpPr>
          <p:nvPr/>
        </p:nvCxnSpPr>
        <p:spPr>
          <a:xfrm>
            <a:off x="13302432" y="6445637"/>
            <a:ext cx="2878957" cy="49070"/>
          </a:xfrm>
          <a:prstGeom prst="bentConnector3">
            <a:avLst>
              <a:gd name="adj1" fmla="val 50000"/>
            </a:avLst>
          </a:prstGeom>
          <a:ln w="38100">
            <a:headEnd type="none" w="med" len="med"/>
            <a:tailEnd type="triangle" w="med" len="med"/>
          </a:ln>
        </p:spPr>
        <p:style>
          <a:lnRef idx="1">
            <a:schemeClr val="accent6"/>
          </a:lnRef>
          <a:fillRef idx="0">
            <a:schemeClr val="accent6"/>
          </a:fillRef>
          <a:effectRef idx="0">
            <a:schemeClr val="accent6"/>
          </a:effectRef>
          <a:fontRef idx="minor">
            <a:schemeClr val="tx1"/>
          </a:fontRef>
        </p:style>
      </p:cxnSp>
      <p:sp>
        <p:nvSpPr>
          <p:cNvPr id="67" name="TextBox 66">
            <a:extLst>
              <a:ext uri="{FF2B5EF4-FFF2-40B4-BE49-F238E27FC236}">
                <a16:creationId xmlns:a16="http://schemas.microsoft.com/office/drawing/2014/main" id="{3C328982-2B74-1D44-862D-C9739B5758BE}"/>
              </a:ext>
            </a:extLst>
          </p:cNvPr>
          <p:cNvSpPr txBox="1"/>
          <p:nvPr/>
        </p:nvSpPr>
        <p:spPr>
          <a:xfrm>
            <a:off x="13892471" y="5654105"/>
            <a:ext cx="1850694" cy="1920526"/>
          </a:xfrm>
          <a:prstGeom prst="rect">
            <a:avLst/>
          </a:prstGeom>
          <a:solidFill>
            <a:schemeClr val="bg1"/>
          </a:solidFill>
        </p:spPr>
        <p:txBody>
          <a:bodyPr wrap="square" rtlCol="0">
            <a:spAutoFit/>
          </a:bodyPr>
          <a:lstStyle/>
          <a:p>
            <a:r>
              <a:rPr lang="el-GR" sz="1980" dirty="0"/>
              <a:t>Οι νευρώνες πυροδοτούν διαφορετικά όταν κάνουμε διάφορες κινήσεις.</a:t>
            </a:r>
            <a:endParaRPr lang="en-US" sz="1980" dirty="0"/>
          </a:p>
        </p:txBody>
      </p:sp>
      <p:cxnSp>
        <p:nvCxnSpPr>
          <p:cNvPr id="72" name="Connector: Elbow 71">
            <a:extLst>
              <a:ext uri="{FF2B5EF4-FFF2-40B4-BE49-F238E27FC236}">
                <a16:creationId xmlns:a16="http://schemas.microsoft.com/office/drawing/2014/main" id="{BD36BCA7-A425-48E4-8534-ABE9777FB0FA}"/>
              </a:ext>
            </a:extLst>
          </p:cNvPr>
          <p:cNvCxnSpPr>
            <a:cxnSpLocks/>
          </p:cNvCxnSpPr>
          <p:nvPr/>
        </p:nvCxnSpPr>
        <p:spPr>
          <a:xfrm rot="5400000">
            <a:off x="17545702" y="9625433"/>
            <a:ext cx="1587931" cy="17962"/>
          </a:xfrm>
          <a:prstGeom prst="bentConnector3">
            <a:avLst>
              <a:gd name="adj1" fmla="val 50000"/>
            </a:avLst>
          </a:prstGeom>
          <a:ln w="38100">
            <a:headEnd type="none" w="med" len="med"/>
            <a:tailEnd type="triangle" w="med" len="med"/>
          </a:ln>
        </p:spPr>
        <p:style>
          <a:lnRef idx="1">
            <a:schemeClr val="accent6"/>
          </a:lnRef>
          <a:fillRef idx="0">
            <a:schemeClr val="accent6"/>
          </a:fillRef>
          <a:effectRef idx="0">
            <a:schemeClr val="accent6"/>
          </a:effectRef>
          <a:fontRef idx="minor">
            <a:schemeClr val="tx1"/>
          </a:fontRef>
        </p:style>
      </p:cxnSp>
      <p:sp>
        <p:nvSpPr>
          <p:cNvPr id="71" name="TextBox 70">
            <a:extLst>
              <a:ext uri="{FF2B5EF4-FFF2-40B4-BE49-F238E27FC236}">
                <a16:creationId xmlns:a16="http://schemas.microsoft.com/office/drawing/2014/main" id="{0D74058B-6618-7037-2557-A83102144500}"/>
              </a:ext>
            </a:extLst>
          </p:cNvPr>
          <p:cNvSpPr txBox="1"/>
          <p:nvPr/>
        </p:nvSpPr>
        <p:spPr>
          <a:xfrm>
            <a:off x="16795904" y="9316764"/>
            <a:ext cx="4012575" cy="701731"/>
          </a:xfrm>
          <a:prstGeom prst="rect">
            <a:avLst/>
          </a:prstGeom>
          <a:solidFill>
            <a:schemeClr val="bg1"/>
          </a:solidFill>
        </p:spPr>
        <p:txBody>
          <a:bodyPr wrap="square" rtlCol="0">
            <a:spAutoFit/>
          </a:bodyPr>
          <a:lstStyle/>
          <a:p>
            <a:r>
              <a:rPr lang="el-GR" sz="1980" dirty="0"/>
              <a:t>Κατάλληλοι αλγόριθμοι αποκωδικοποιούν την κίνηση</a:t>
            </a:r>
            <a:endParaRPr lang="en-US" sz="1980" dirty="0"/>
          </a:p>
        </p:txBody>
      </p:sp>
      <p:cxnSp>
        <p:nvCxnSpPr>
          <p:cNvPr id="79" name="Connector: Elbow 78">
            <a:extLst>
              <a:ext uri="{FF2B5EF4-FFF2-40B4-BE49-F238E27FC236}">
                <a16:creationId xmlns:a16="http://schemas.microsoft.com/office/drawing/2014/main" id="{07ADD10C-6993-8111-D7F2-78CF926BA6F5}"/>
              </a:ext>
            </a:extLst>
          </p:cNvPr>
          <p:cNvCxnSpPr>
            <a:cxnSpLocks/>
          </p:cNvCxnSpPr>
          <p:nvPr/>
        </p:nvCxnSpPr>
        <p:spPr>
          <a:xfrm rot="10800000">
            <a:off x="13562652" y="11181240"/>
            <a:ext cx="3233257" cy="17962"/>
          </a:xfrm>
          <a:prstGeom prst="bentConnector3">
            <a:avLst>
              <a:gd name="adj1" fmla="val 50000"/>
            </a:avLst>
          </a:prstGeom>
          <a:ln w="38100">
            <a:headEnd type="none" w="med" len="med"/>
            <a:tailEnd type="triangle" w="med" len="med"/>
          </a:ln>
        </p:spPr>
        <p:style>
          <a:lnRef idx="1">
            <a:schemeClr val="accent6"/>
          </a:lnRef>
          <a:fillRef idx="0">
            <a:schemeClr val="accent6"/>
          </a:fillRef>
          <a:effectRef idx="0">
            <a:schemeClr val="accent6"/>
          </a:effectRef>
          <a:fontRef idx="minor">
            <a:schemeClr val="tx1"/>
          </a:fontRef>
        </p:style>
      </p:cxnSp>
      <p:sp>
        <p:nvSpPr>
          <p:cNvPr id="78" name="TextBox 77">
            <a:extLst>
              <a:ext uri="{FF2B5EF4-FFF2-40B4-BE49-F238E27FC236}">
                <a16:creationId xmlns:a16="http://schemas.microsoft.com/office/drawing/2014/main" id="{8593C876-0AB2-E8D5-3901-E3B11B312644}"/>
              </a:ext>
            </a:extLst>
          </p:cNvPr>
          <p:cNvSpPr txBox="1"/>
          <p:nvPr/>
        </p:nvSpPr>
        <p:spPr>
          <a:xfrm>
            <a:off x="14078832" y="10584238"/>
            <a:ext cx="2398572" cy="1311128"/>
          </a:xfrm>
          <a:prstGeom prst="rect">
            <a:avLst/>
          </a:prstGeom>
          <a:solidFill>
            <a:schemeClr val="bg1"/>
          </a:solidFill>
        </p:spPr>
        <p:txBody>
          <a:bodyPr wrap="square" rtlCol="0">
            <a:spAutoFit/>
          </a:bodyPr>
          <a:lstStyle/>
          <a:p>
            <a:r>
              <a:rPr lang="el-GR" sz="1980" dirty="0"/>
              <a:t>Το νευρικό σήμα μεταφράζεται σε κίνηση του ρομποτικού μέλους</a:t>
            </a:r>
            <a:endParaRPr lang="en-US" sz="1980" dirty="0"/>
          </a:p>
        </p:txBody>
      </p:sp>
      <p:sp>
        <p:nvSpPr>
          <p:cNvPr id="83" name="TextBox 82">
            <a:extLst>
              <a:ext uri="{FF2B5EF4-FFF2-40B4-BE49-F238E27FC236}">
                <a16:creationId xmlns:a16="http://schemas.microsoft.com/office/drawing/2014/main" id="{60902B89-B3C3-E10D-49CB-5ECC21A04D68}"/>
              </a:ext>
            </a:extLst>
          </p:cNvPr>
          <p:cNvSpPr txBox="1"/>
          <p:nvPr/>
        </p:nvSpPr>
        <p:spPr>
          <a:xfrm>
            <a:off x="820884" y="5912483"/>
            <a:ext cx="1579895" cy="397032"/>
          </a:xfrm>
          <a:prstGeom prst="rect">
            <a:avLst/>
          </a:prstGeom>
          <a:solidFill>
            <a:schemeClr val="bg1"/>
          </a:solidFill>
        </p:spPr>
        <p:txBody>
          <a:bodyPr wrap="square" rtlCol="0">
            <a:spAutoFit/>
          </a:bodyPr>
          <a:lstStyle/>
          <a:p>
            <a:r>
              <a:rPr lang="el-GR" sz="1980" dirty="0"/>
              <a:t>Εγκέφαλος</a:t>
            </a:r>
            <a:endParaRPr lang="en-US" sz="1980" dirty="0"/>
          </a:p>
        </p:txBody>
      </p:sp>
      <p:sp>
        <p:nvSpPr>
          <p:cNvPr id="84" name="TextBox 83">
            <a:extLst>
              <a:ext uri="{FF2B5EF4-FFF2-40B4-BE49-F238E27FC236}">
                <a16:creationId xmlns:a16="http://schemas.microsoft.com/office/drawing/2014/main" id="{FEC18F4C-CA13-FEED-891A-D26853D472F7}"/>
              </a:ext>
            </a:extLst>
          </p:cNvPr>
          <p:cNvSpPr txBox="1"/>
          <p:nvPr/>
        </p:nvSpPr>
        <p:spPr>
          <a:xfrm>
            <a:off x="2240897" y="11321609"/>
            <a:ext cx="1579895" cy="701731"/>
          </a:xfrm>
          <a:prstGeom prst="rect">
            <a:avLst/>
          </a:prstGeom>
          <a:solidFill>
            <a:schemeClr val="bg1"/>
          </a:solidFill>
        </p:spPr>
        <p:txBody>
          <a:bodyPr wrap="square" rtlCol="0">
            <a:spAutoFit/>
          </a:bodyPr>
          <a:lstStyle/>
          <a:p>
            <a:r>
              <a:rPr lang="el-GR" sz="1980" dirty="0"/>
              <a:t>Νωτιαίος Μυελός</a:t>
            </a:r>
            <a:endParaRPr lang="en-US" sz="1980" dirty="0"/>
          </a:p>
        </p:txBody>
      </p:sp>
      <p:sp>
        <p:nvSpPr>
          <p:cNvPr id="85" name="TextBox 84">
            <a:extLst>
              <a:ext uri="{FF2B5EF4-FFF2-40B4-BE49-F238E27FC236}">
                <a16:creationId xmlns:a16="http://schemas.microsoft.com/office/drawing/2014/main" id="{0EAE0416-E26E-EDB1-C374-A2652A4AD48C}"/>
              </a:ext>
            </a:extLst>
          </p:cNvPr>
          <p:cNvSpPr txBox="1"/>
          <p:nvPr/>
        </p:nvSpPr>
        <p:spPr>
          <a:xfrm>
            <a:off x="3886333" y="14775870"/>
            <a:ext cx="712375" cy="397032"/>
          </a:xfrm>
          <a:prstGeom prst="rect">
            <a:avLst/>
          </a:prstGeom>
          <a:solidFill>
            <a:schemeClr val="bg1"/>
          </a:solidFill>
        </p:spPr>
        <p:txBody>
          <a:bodyPr wrap="square" rtlCol="0">
            <a:spAutoFit/>
          </a:bodyPr>
          <a:lstStyle/>
          <a:p>
            <a:r>
              <a:rPr lang="el-GR" sz="1980" dirty="0"/>
              <a:t>Μυς</a:t>
            </a:r>
            <a:endParaRPr lang="en-US" sz="1980" dirty="0"/>
          </a:p>
        </p:txBody>
      </p:sp>
      <p:sp>
        <p:nvSpPr>
          <p:cNvPr id="86" name="TextBox 85">
            <a:extLst>
              <a:ext uri="{FF2B5EF4-FFF2-40B4-BE49-F238E27FC236}">
                <a16:creationId xmlns:a16="http://schemas.microsoft.com/office/drawing/2014/main" id="{9DF3E8DA-CA90-DAF2-F7D1-D31651234DAE}"/>
              </a:ext>
            </a:extLst>
          </p:cNvPr>
          <p:cNvSpPr txBox="1"/>
          <p:nvPr/>
        </p:nvSpPr>
        <p:spPr>
          <a:xfrm>
            <a:off x="6015209" y="22435475"/>
            <a:ext cx="1661432" cy="701731"/>
          </a:xfrm>
          <a:prstGeom prst="rect">
            <a:avLst/>
          </a:prstGeom>
          <a:solidFill>
            <a:schemeClr val="bg1"/>
          </a:solidFill>
        </p:spPr>
        <p:txBody>
          <a:bodyPr wrap="square" rtlCol="0">
            <a:spAutoFit/>
          </a:bodyPr>
          <a:lstStyle/>
          <a:p>
            <a:r>
              <a:rPr lang="en-US" sz="1980" dirty="0">
                <a:solidFill>
                  <a:srgbClr val="000000"/>
                </a:solidFill>
              </a:rPr>
              <a:t>N</a:t>
            </a:r>
            <a:r>
              <a:rPr lang="el-GR" sz="1980" dirty="0">
                <a:solidFill>
                  <a:srgbClr val="000000"/>
                </a:solidFill>
              </a:rPr>
              <a:t>ευρομυϊκή</a:t>
            </a:r>
            <a:r>
              <a:rPr lang="el-GR" sz="1980" dirty="0"/>
              <a:t> σύναψη </a:t>
            </a:r>
            <a:endParaRPr lang="en-US" sz="1980" dirty="0"/>
          </a:p>
        </p:txBody>
      </p:sp>
      <p:sp>
        <p:nvSpPr>
          <p:cNvPr id="120" name="Freeform: Shape 119">
            <a:extLst>
              <a:ext uri="{FF2B5EF4-FFF2-40B4-BE49-F238E27FC236}">
                <a16:creationId xmlns:a16="http://schemas.microsoft.com/office/drawing/2014/main" id="{BB9DE18A-13DA-EEF4-7F5A-5CA1EFFB5564}"/>
              </a:ext>
            </a:extLst>
          </p:cNvPr>
          <p:cNvSpPr/>
          <p:nvPr/>
        </p:nvSpPr>
        <p:spPr>
          <a:xfrm>
            <a:off x="9887919" y="19336125"/>
            <a:ext cx="2545574" cy="2839951"/>
          </a:xfrm>
          <a:custGeom>
            <a:avLst/>
            <a:gdLst>
              <a:gd name="connsiteX0" fmla="*/ 70211 w 1138032"/>
              <a:gd name="connsiteY0" fmla="*/ 0 h 2932920"/>
              <a:gd name="connsiteX1" fmla="*/ 109121 w 1138032"/>
              <a:gd name="connsiteY1" fmla="*/ 2217906 h 2932920"/>
              <a:gd name="connsiteX2" fmla="*/ 1101343 w 1138032"/>
              <a:gd name="connsiteY2" fmla="*/ 2879387 h 2932920"/>
              <a:gd name="connsiteX3" fmla="*/ 828968 w 1138032"/>
              <a:gd name="connsiteY3" fmla="*/ 1031132 h 2932920"/>
              <a:gd name="connsiteX0" fmla="*/ 28438 w 826460"/>
              <a:gd name="connsiteY0" fmla="*/ 0 h 2474609"/>
              <a:gd name="connsiteX1" fmla="*/ 67348 w 826460"/>
              <a:gd name="connsiteY1" fmla="*/ 2217906 h 2474609"/>
              <a:gd name="connsiteX2" fmla="*/ 266842 w 826460"/>
              <a:gd name="connsiteY2" fmla="*/ 2295727 h 2474609"/>
              <a:gd name="connsiteX3" fmla="*/ 787195 w 826460"/>
              <a:gd name="connsiteY3" fmla="*/ 1031132 h 2474609"/>
              <a:gd name="connsiteX0" fmla="*/ 28438 w 759355"/>
              <a:gd name="connsiteY0" fmla="*/ 0 h 2780466"/>
              <a:gd name="connsiteX1" fmla="*/ 67348 w 759355"/>
              <a:gd name="connsiteY1" fmla="*/ 2217906 h 2780466"/>
              <a:gd name="connsiteX2" fmla="*/ 266842 w 759355"/>
              <a:gd name="connsiteY2" fmla="*/ 2295727 h 2780466"/>
              <a:gd name="connsiteX3" fmla="*/ 715938 w 759355"/>
              <a:gd name="connsiteY3" fmla="*/ 2490281 h 2780466"/>
              <a:gd name="connsiteX0" fmla="*/ 28438 w 715938"/>
              <a:gd name="connsiteY0" fmla="*/ 0 h 2490281"/>
              <a:gd name="connsiteX1" fmla="*/ 67348 w 715938"/>
              <a:gd name="connsiteY1" fmla="*/ 2217906 h 2490281"/>
              <a:gd name="connsiteX2" fmla="*/ 266842 w 715938"/>
              <a:gd name="connsiteY2" fmla="*/ 2295727 h 2490281"/>
              <a:gd name="connsiteX3" fmla="*/ 715938 w 715938"/>
              <a:gd name="connsiteY3" fmla="*/ 2490281 h 2490281"/>
              <a:gd name="connsiteX0" fmla="*/ 609863 w 664962"/>
              <a:gd name="connsiteY0" fmla="*/ 0 h 2587558"/>
              <a:gd name="connsiteX1" fmla="*/ 16372 w 664962"/>
              <a:gd name="connsiteY1" fmla="*/ 2315183 h 2587558"/>
              <a:gd name="connsiteX2" fmla="*/ 215866 w 664962"/>
              <a:gd name="connsiteY2" fmla="*/ 2393004 h 2587558"/>
              <a:gd name="connsiteX3" fmla="*/ 664962 w 664962"/>
              <a:gd name="connsiteY3" fmla="*/ 2587558 h 2587558"/>
              <a:gd name="connsiteX0" fmla="*/ 789046 w 844145"/>
              <a:gd name="connsiteY0" fmla="*/ 0 h 2587558"/>
              <a:gd name="connsiteX1" fmla="*/ 8507 w 844145"/>
              <a:gd name="connsiteY1" fmla="*/ 992221 h 2587558"/>
              <a:gd name="connsiteX2" fmla="*/ 395049 w 844145"/>
              <a:gd name="connsiteY2" fmla="*/ 2393004 h 2587558"/>
              <a:gd name="connsiteX3" fmla="*/ 844145 w 844145"/>
              <a:gd name="connsiteY3" fmla="*/ 2587558 h 2587558"/>
              <a:gd name="connsiteX0" fmla="*/ 780626 w 835725"/>
              <a:gd name="connsiteY0" fmla="*/ 0 h 2587558"/>
              <a:gd name="connsiteX1" fmla="*/ 87 w 835725"/>
              <a:gd name="connsiteY1" fmla="*/ 992221 h 2587558"/>
              <a:gd name="connsiteX2" fmla="*/ 835725 w 835725"/>
              <a:gd name="connsiteY2" fmla="*/ 2587558 h 2587558"/>
              <a:gd name="connsiteX0" fmla="*/ 807283 w 835661"/>
              <a:gd name="connsiteY0" fmla="*/ 0 h 2509737"/>
              <a:gd name="connsiteX1" fmla="*/ 23 w 835661"/>
              <a:gd name="connsiteY1" fmla="*/ 914400 h 2509737"/>
              <a:gd name="connsiteX2" fmla="*/ 835661 w 835661"/>
              <a:gd name="connsiteY2" fmla="*/ 2509737 h 2509737"/>
              <a:gd name="connsiteX0" fmla="*/ 807305 w 835683"/>
              <a:gd name="connsiteY0" fmla="*/ 0 h 2509737"/>
              <a:gd name="connsiteX1" fmla="*/ 45 w 835683"/>
              <a:gd name="connsiteY1" fmla="*/ 914400 h 2509737"/>
              <a:gd name="connsiteX2" fmla="*/ 835683 w 835683"/>
              <a:gd name="connsiteY2" fmla="*/ 2509737 h 2509737"/>
              <a:gd name="connsiteX0" fmla="*/ 834023 w 862401"/>
              <a:gd name="connsiteY0" fmla="*/ 0 h 2509737"/>
              <a:gd name="connsiteX1" fmla="*/ 42 w 862401"/>
              <a:gd name="connsiteY1" fmla="*/ 1186774 h 2509737"/>
              <a:gd name="connsiteX2" fmla="*/ 862401 w 862401"/>
              <a:gd name="connsiteY2" fmla="*/ 2509737 h 2509737"/>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07429 w 862528"/>
              <a:gd name="connsiteY0" fmla="*/ 0 h 2431916"/>
              <a:gd name="connsiteX1" fmla="*/ 169 w 862528"/>
              <a:gd name="connsiteY1" fmla="*/ 1206229 h 2431916"/>
              <a:gd name="connsiteX2" fmla="*/ 862528 w 862528"/>
              <a:gd name="connsiteY2" fmla="*/ 2431916 h 2431916"/>
            </a:gdLst>
            <a:ahLst/>
            <a:cxnLst>
              <a:cxn ang="0">
                <a:pos x="connsiteX0" y="connsiteY0"/>
              </a:cxn>
              <a:cxn ang="0">
                <a:pos x="connsiteX1" y="connsiteY1"/>
              </a:cxn>
              <a:cxn ang="0">
                <a:pos x="connsiteX2" y="connsiteY2"/>
              </a:cxn>
            </a:cxnLst>
            <a:rect l="l" t="t" r="r" b="b"/>
            <a:pathLst>
              <a:path w="862528" h="2431916">
                <a:moveTo>
                  <a:pt x="807429" y="0"/>
                </a:moveTo>
                <a:cubicBezTo>
                  <a:pt x="357952" y="51881"/>
                  <a:pt x="-9014" y="800910"/>
                  <a:pt x="169" y="1206229"/>
                </a:cubicBezTo>
                <a:cubicBezTo>
                  <a:pt x="9352" y="1611548"/>
                  <a:pt x="447947" y="2371929"/>
                  <a:pt x="862528" y="2431916"/>
                </a:cubicBezTo>
              </a:path>
            </a:pathLst>
          </a:cu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3602"/>
          </a:p>
        </p:txBody>
      </p:sp>
      <p:sp>
        <p:nvSpPr>
          <p:cNvPr id="126" name="TextBox 125">
            <a:extLst>
              <a:ext uri="{FF2B5EF4-FFF2-40B4-BE49-F238E27FC236}">
                <a16:creationId xmlns:a16="http://schemas.microsoft.com/office/drawing/2014/main" id="{3B2667E1-D7F8-DE65-059C-3238F90A98F9}"/>
              </a:ext>
            </a:extLst>
          </p:cNvPr>
          <p:cNvSpPr txBox="1"/>
          <p:nvPr/>
        </p:nvSpPr>
        <p:spPr>
          <a:xfrm>
            <a:off x="9024042" y="19981514"/>
            <a:ext cx="3342720" cy="1006429"/>
          </a:xfrm>
          <a:prstGeom prst="rect">
            <a:avLst/>
          </a:prstGeom>
          <a:solidFill>
            <a:schemeClr val="bg1"/>
          </a:solidFill>
        </p:spPr>
        <p:txBody>
          <a:bodyPr wrap="square" rtlCol="0">
            <a:spAutoFit/>
          </a:bodyPr>
          <a:lstStyle/>
          <a:p>
            <a:r>
              <a:rPr lang="el-GR" sz="1980" dirty="0"/>
              <a:t>Επεξεργασία Σήματος: </a:t>
            </a:r>
          </a:p>
          <a:p>
            <a:r>
              <a:rPr lang="el-GR" sz="1980" dirty="0"/>
              <a:t>Απόλυτη τιμή και ομαλοποίηση με μέσο όρο</a:t>
            </a:r>
            <a:endParaRPr lang="en-US" sz="1980" dirty="0"/>
          </a:p>
        </p:txBody>
      </p:sp>
      <p:sp>
        <p:nvSpPr>
          <p:cNvPr id="127" name="Freeform: Shape 126">
            <a:extLst>
              <a:ext uri="{FF2B5EF4-FFF2-40B4-BE49-F238E27FC236}">
                <a16:creationId xmlns:a16="http://schemas.microsoft.com/office/drawing/2014/main" id="{24A7B42C-4DBC-BBA7-9953-3D202C31D59B}"/>
              </a:ext>
            </a:extLst>
          </p:cNvPr>
          <p:cNvSpPr/>
          <p:nvPr/>
        </p:nvSpPr>
        <p:spPr>
          <a:xfrm flipH="1">
            <a:off x="17321253" y="23653208"/>
            <a:ext cx="1878741" cy="2311682"/>
          </a:xfrm>
          <a:custGeom>
            <a:avLst/>
            <a:gdLst>
              <a:gd name="connsiteX0" fmla="*/ 70211 w 1138032"/>
              <a:gd name="connsiteY0" fmla="*/ 0 h 2932920"/>
              <a:gd name="connsiteX1" fmla="*/ 109121 w 1138032"/>
              <a:gd name="connsiteY1" fmla="*/ 2217906 h 2932920"/>
              <a:gd name="connsiteX2" fmla="*/ 1101343 w 1138032"/>
              <a:gd name="connsiteY2" fmla="*/ 2879387 h 2932920"/>
              <a:gd name="connsiteX3" fmla="*/ 828968 w 1138032"/>
              <a:gd name="connsiteY3" fmla="*/ 1031132 h 2932920"/>
              <a:gd name="connsiteX0" fmla="*/ 28438 w 826460"/>
              <a:gd name="connsiteY0" fmla="*/ 0 h 2474609"/>
              <a:gd name="connsiteX1" fmla="*/ 67348 w 826460"/>
              <a:gd name="connsiteY1" fmla="*/ 2217906 h 2474609"/>
              <a:gd name="connsiteX2" fmla="*/ 266842 w 826460"/>
              <a:gd name="connsiteY2" fmla="*/ 2295727 h 2474609"/>
              <a:gd name="connsiteX3" fmla="*/ 787195 w 826460"/>
              <a:gd name="connsiteY3" fmla="*/ 1031132 h 2474609"/>
              <a:gd name="connsiteX0" fmla="*/ 28438 w 759355"/>
              <a:gd name="connsiteY0" fmla="*/ 0 h 2780466"/>
              <a:gd name="connsiteX1" fmla="*/ 67348 w 759355"/>
              <a:gd name="connsiteY1" fmla="*/ 2217906 h 2780466"/>
              <a:gd name="connsiteX2" fmla="*/ 266842 w 759355"/>
              <a:gd name="connsiteY2" fmla="*/ 2295727 h 2780466"/>
              <a:gd name="connsiteX3" fmla="*/ 715938 w 759355"/>
              <a:gd name="connsiteY3" fmla="*/ 2490281 h 2780466"/>
              <a:gd name="connsiteX0" fmla="*/ 28438 w 715938"/>
              <a:gd name="connsiteY0" fmla="*/ 0 h 2490281"/>
              <a:gd name="connsiteX1" fmla="*/ 67348 w 715938"/>
              <a:gd name="connsiteY1" fmla="*/ 2217906 h 2490281"/>
              <a:gd name="connsiteX2" fmla="*/ 266842 w 715938"/>
              <a:gd name="connsiteY2" fmla="*/ 2295727 h 2490281"/>
              <a:gd name="connsiteX3" fmla="*/ 715938 w 715938"/>
              <a:gd name="connsiteY3" fmla="*/ 2490281 h 2490281"/>
              <a:gd name="connsiteX0" fmla="*/ 609863 w 664962"/>
              <a:gd name="connsiteY0" fmla="*/ 0 h 2587558"/>
              <a:gd name="connsiteX1" fmla="*/ 16372 w 664962"/>
              <a:gd name="connsiteY1" fmla="*/ 2315183 h 2587558"/>
              <a:gd name="connsiteX2" fmla="*/ 215866 w 664962"/>
              <a:gd name="connsiteY2" fmla="*/ 2393004 h 2587558"/>
              <a:gd name="connsiteX3" fmla="*/ 664962 w 664962"/>
              <a:gd name="connsiteY3" fmla="*/ 2587558 h 2587558"/>
              <a:gd name="connsiteX0" fmla="*/ 789046 w 844145"/>
              <a:gd name="connsiteY0" fmla="*/ 0 h 2587558"/>
              <a:gd name="connsiteX1" fmla="*/ 8507 w 844145"/>
              <a:gd name="connsiteY1" fmla="*/ 992221 h 2587558"/>
              <a:gd name="connsiteX2" fmla="*/ 395049 w 844145"/>
              <a:gd name="connsiteY2" fmla="*/ 2393004 h 2587558"/>
              <a:gd name="connsiteX3" fmla="*/ 844145 w 844145"/>
              <a:gd name="connsiteY3" fmla="*/ 2587558 h 2587558"/>
              <a:gd name="connsiteX0" fmla="*/ 780626 w 835725"/>
              <a:gd name="connsiteY0" fmla="*/ 0 h 2587558"/>
              <a:gd name="connsiteX1" fmla="*/ 87 w 835725"/>
              <a:gd name="connsiteY1" fmla="*/ 992221 h 2587558"/>
              <a:gd name="connsiteX2" fmla="*/ 835725 w 835725"/>
              <a:gd name="connsiteY2" fmla="*/ 2587558 h 2587558"/>
              <a:gd name="connsiteX0" fmla="*/ 807283 w 835661"/>
              <a:gd name="connsiteY0" fmla="*/ 0 h 2509737"/>
              <a:gd name="connsiteX1" fmla="*/ 23 w 835661"/>
              <a:gd name="connsiteY1" fmla="*/ 914400 h 2509737"/>
              <a:gd name="connsiteX2" fmla="*/ 835661 w 835661"/>
              <a:gd name="connsiteY2" fmla="*/ 2509737 h 2509737"/>
              <a:gd name="connsiteX0" fmla="*/ 807305 w 835683"/>
              <a:gd name="connsiteY0" fmla="*/ 0 h 2509737"/>
              <a:gd name="connsiteX1" fmla="*/ 45 w 835683"/>
              <a:gd name="connsiteY1" fmla="*/ 914400 h 2509737"/>
              <a:gd name="connsiteX2" fmla="*/ 835683 w 835683"/>
              <a:gd name="connsiteY2" fmla="*/ 2509737 h 2509737"/>
              <a:gd name="connsiteX0" fmla="*/ 834023 w 862401"/>
              <a:gd name="connsiteY0" fmla="*/ 0 h 2509737"/>
              <a:gd name="connsiteX1" fmla="*/ 42 w 862401"/>
              <a:gd name="connsiteY1" fmla="*/ 1186774 h 2509737"/>
              <a:gd name="connsiteX2" fmla="*/ 862401 w 862401"/>
              <a:gd name="connsiteY2" fmla="*/ 2509737 h 2509737"/>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07429 w 862528"/>
              <a:gd name="connsiteY0" fmla="*/ 0 h 2431916"/>
              <a:gd name="connsiteX1" fmla="*/ 169 w 862528"/>
              <a:gd name="connsiteY1" fmla="*/ 1206229 h 2431916"/>
              <a:gd name="connsiteX2" fmla="*/ 862528 w 862528"/>
              <a:gd name="connsiteY2" fmla="*/ 2431916 h 2431916"/>
              <a:gd name="connsiteX0" fmla="*/ 254276 w 1057131"/>
              <a:gd name="connsiteY0" fmla="*/ 0 h 2489255"/>
              <a:gd name="connsiteX1" fmla="*/ 194772 w 1057131"/>
              <a:gd name="connsiteY1" fmla="*/ 1263568 h 2489255"/>
              <a:gd name="connsiteX2" fmla="*/ 1057131 w 1057131"/>
              <a:gd name="connsiteY2" fmla="*/ 2489255 h 2489255"/>
              <a:gd name="connsiteX0" fmla="*/ 131446 w 934301"/>
              <a:gd name="connsiteY0" fmla="*/ 0 h 2489255"/>
              <a:gd name="connsiteX1" fmla="*/ 71942 w 934301"/>
              <a:gd name="connsiteY1" fmla="*/ 1263568 h 2489255"/>
              <a:gd name="connsiteX2" fmla="*/ 934301 w 934301"/>
              <a:gd name="connsiteY2" fmla="*/ 2489255 h 2489255"/>
              <a:gd name="connsiteX0" fmla="*/ 78191 w 881046"/>
              <a:gd name="connsiteY0" fmla="*/ 0 h 2489255"/>
              <a:gd name="connsiteX1" fmla="*/ 115956 w 881046"/>
              <a:gd name="connsiteY1" fmla="*/ 1412651 h 2489255"/>
              <a:gd name="connsiteX2" fmla="*/ 881046 w 881046"/>
              <a:gd name="connsiteY2" fmla="*/ 2489255 h 2489255"/>
              <a:gd name="connsiteX0" fmla="*/ 60624 w 863479"/>
              <a:gd name="connsiteY0" fmla="*/ 0 h 2489255"/>
              <a:gd name="connsiteX1" fmla="*/ 98389 w 863479"/>
              <a:gd name="connsiteY1" fmla="*/ 1412651 h 2489255"/>
              <a:gd name="connsiteX2" fmla="*/ 863479 w 863479"/>
              <a:gd name="connsiteY2" fmla="*/ 2489255 h 2489255"/>
            </a:gdLst>
            <a:ahLst/>
            <a:cxnLst>
              <a:cxn ang="0">
                <a:pos x="connsiteX0" y="connsiteY0"/>
              </a:cxn>
              <a:cxn ang="0">
                <a:pos x="connsiteX1" y="connsiteY1"/>
              </a:cxn>
              <a:cxn ang="0">
                <a:pos x="connsiteX2" y="connsiteY2"/>
              </a:cxn>
            </a:cxnLst>
            <a:rect l="l" t="t" r="r" b="b"/>
            <a:pathLst>
              <a:path w="863479" h="2489255">
                <a:moveTo>
                  <a:pt x="60624" y="0"/>
                </a:moveTo>
                <a:cubicBezTo>
                  <a:pt x="-60570" y="923443"/>
                  <a:pt x="25373" y="1055114"/>
                  <a:pt x="98389" y="1412651"/>
                </a:cubicBezTo>
                <a:cubicBezTo>
                  <a:pt x="171405" y="1770188"/>
                  <a:pt x="448898" y="2429268"/>
                  <a:pt x="863479" y="2489255"/>
                </a:cubicBezTo>
              </a:path>
            </a:pathLst>
          </a:cu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3602"/>
          </a:p>
        </p:txBody>
      </p:sp>
      <p:sp>
        <p:nvSpPr>
          <p:cNvPr id="128" name="TextBox 127">
            <a:extLst>
              <a:ext uri="{FF2B5EF4-FFF2-40B4-BE49-F238E27FC236}">
                <a16:creationId xmlns:a16="http://schemas.microsoft.com/office/drawing/2014/main" id="{ECED5F0B-396A-4FF7-933D-8BF3D11BE616}"/>
              </a:ext>
            </a:extLst>
          </p:cNvPr>
          <p:cNvSpPr txBox="1"/>
          <p:nvPr/>
        </p:nvSpPr>
        <p:spPr>
          <a:xfrm>
            <a:off x="17158364" y="24485174"/>
            <a:ext cx="3342720" cy="1006429"/>
          </a:xfrm>
          <a:prstGeom prst="rect">
            <a:avLst/>
          </a:prstGeom>
          <a:solidFill>
            <a:schemeClr val="bg1"/>
          </a:solidFill>
        </p:spPr>
        <p:txBody>
          <a:bodyPr wrap="square" rtlCol="0">
            <a:spAutoFit/>
          </a:bodyPr>
          <a:lstStyle/>
          <a:p>
            <a:r>
              <a:rPr lang="el-GR" sz="1980" dirty="0"/>
              <a:t>Επεξεργασία Σήματος: </a:t>
            </a:r>
          </a:p>
          <a:p>
            <a:r>
              <a:rPr lang="el-GR" sz="1980" dirty="0"/>
              <a:t>Μετάφραση από ένταση σήματος σε θέση μοτέρ</a:t>
            </a:r>
            <a:endParaRPr lang="en-US" sz="1980" dirty="0"/>
          </a:p>
        </p:txBody>
      </p:sp>
      <p:sp>
        <p:nvSpPr>
          <p:cNvPr id="129" name="Freeform: Shape 128">
            <a:extLst>
              <a:ext uri="{FF2B5EF4-FFF2-40B4-BE49-F238E27FC236}">
                <a16:creationId xmlns:a16="http://schemas.microsoft.com/office/drawing/2014/main" id="{29340CF1-457C-317F-2D74-BCCB5F96D717}"/>
              </a:ext>
            </a:extLst>
          </p:cNvPr>
          <p:cNvSpPr/>
          <p:nvPr/>
        </p:nvSpPr>
        <p:spPr>
          <a:xfrm flipH="1">
            <a:off x="11651272" y="26137814"/>
            <a:ext cx="2241199" cy="64661"/>
          </a:xfrm>
          <a:custGeom>
            <a:avLst/>
            <a:gdLst>
              <a:gd name="connsiteX0" fmla="*/ 70211 w 1138032"/>
              <a:gd name="connsiteY0" fmla="*/ 0 h 2932920"/>
              <a:gd name="connsiteX1" fmla="*/ 109121 w 1138032"/>
              <a:gd name="connsiteY1" fmla="*/ 2217906 h 2932920"/>
              <a:gd name="connsiteX2" fmla="*/ 1101343 w 1138032"/>
              <a:gd name="connsiteY2" fmla="*/ 2879387 h 2932920"/>
              <a:gd name="connsiteX3" fmla="*/ 828968 w 1138032"/>
              <a:gd name="connsiteY3" fmla="*/ 1031132 h 2932920"/>
              <a:gd name="connsiteX0" fmla="*/ 28438 w 826460"/>
              <a:gd name="connsiteY0" fmla="*/ 0 h 2474609"/>
              <a:gd name="connsiteX1" fmla="*/ 67348 w 826460"/>
              <a:gd name="connsiteY1" fmla="*/ 2217906 h 2474609"/>
              <a:gd name="connsiteX2" fmla="*/ 266842 w 826460"/>
              <a:gd name="connsiteY2" fmla="*/ 2295727 h 2474609"/>
              <a:gd name="connsiteX3" fmla="*/ 787195 w 826460"/>
              <a:gd name="connsiteY3" fmla="*/ 1031132 h 2474609"/>
              <a:gd name="connsiteX0" fmla="*/ 28438 w 759355"/>
              <a:gd name="connsiteY0" fmla="*/ 0 h 2780466"/>
              <a:gd name="connsiteX1" fmla="*/ 67348 w 759355"/>
              <a:gd name="connsiteY1" fmla="*/ 2217906 h 2780466"/>
              <a:gd name="connsiteX2" fmla="*/ 266842 w 759355"/>
              <a:gd name="connsiteY2" fmla="*/ 2295727 h 2780466"/>
              <a:gd name="connsiteX3" fmla="*/ 715938 w 759355"/>
              <a:gd name="connsiteY3" fmla="*/ 2490281 h 2780466"/>
              <a:gd name="connsiteX0" fmla="*/ 28438 w 715938"/>
              <a:gd name="connsiteY0" fmla="*/ 0 h 2490281"/>
              <a:gd name="connsiteX1" fmla="*/ 67348 w 715938"/>
              <a:gd name="connsiteY1" fmla="*/ 2217906 h 2490281"/>
              <a:gd name="connsiteX2" fmla="*/ 266842 w 715938"/>
              <a:gd name="connsiteY2" fmla="*/ 2295727 h 2490281"/>
              <a:gd name="connsiteX3" fmla="*/ 715938 w 715938"/>
              <a:gd name="connsiteY3" fmla="*/ 2490281 h 2490281"/>
              <a:gd name="connsiteX0" fmla="*/ 609863 w 664962"/>
              <a:gd name="connsiteY0" fmla="*/ 0 h 2587558"/>
              <a:gd name="connsiteX1" fmla="*/ 16372 w 664962"/>
              <a:gd name="connsiteY1" fmla="*/ 2315183 h 2587558"/>
              <a:gd name="connsiteX2" fmla="*/ 215866 w 664962"/>
              <a:gd name="connsiteY2" fmla="*/ 2393004 h 2587558"/>
              <a:gd name="connsiteX3" fmla="*/ 664962 w 664962"/>
              <a:gd name="connsiteY3" fmla="*/ 2587558 h 2587558"/>
              <a:gd name="connsiteX0" fmla="*/ 789046 w 844145"/>
              <a:gd name="connsiteY0" fmla="*/ 0 h 2587558"/>
              <a:gd name="connsiteX1" fmla="*/ 8507 w 844145"/>
              <a:gd name="connsiteY1" fmla="*/ 992221 h 2587558"/>
              <a:gd name="connsiteX2" fmla="*/ 395049 w 844145"/>
              <a:gd name="connsiteY2" fmla="*/ 2393004 h 2587558"/>
              <a:gd name="connsiteX3" fmla="*/ 844145 w 844145"/>
              <a:gd name="connsiteY3" fmla="*/ 2587558 h 2587558"/>
              <a:gd name="connsiteX0" fmla="*/ 780626 w 835725"/>
              <a:gd name="connsiteY0" fmla="*/ 0 h 2587558"/>
              <a:gd name="connsiteX1" fmla="*/ 87 w 835725"/>
              <a:gd name="connsiteY1" fmla="*/ 992221 h 2587558"/>
              <a:gd name="connsiteX2" fmla="*/ 835725 w 835725"/>
              <a:gd name="connsiteY2" fmla="*/ 2587558 h 2587558"/>
              <a:gd name="connsiteX0" fmla="*/ 807283 w 835661"/>
              <a:gd name="connsiteY0" fmla="*/ 0 h 2509737"/>
              <a:gd name="connsiteX1" fmla="*/ 23 w 835661"/>
              <a:gd name="connsiteY1" fmla="*/ 914400 h 2509737"/>
              <a:gd name="connsiteX2" fmla="*/ 835661 w 835661"/>
              <a:gd name="connsiteY2" fmla="*/ 2509737 h 2509737"/>
              <a:gd name="connsiteX0" fmla="*/ 807305 w 835683"/>
              <a:gd name="connsiteY0" fmla="*/ 0 h 2509737"/>
              <a:gd name="connsiteX1" fmla="*/ 45 w 835683"/>
              <a:gd name="connsiteY1" fmla="*/ 914400 h 2509737"/>
              <a:gd name="connsiteX2" fmla="*/ 835683 w 835683"/>
              <a:gd name="connsiteY2" fmla="*/ 2509737 h 2509737"/>
              <a:gd name="connsiteX0" fmla="*/ 834023 w 862401"/>
              <a:gd name="connsiteY0" fmla="*/ 0 h 2509737"/>
              <a:gd name="connsiteX1" fmla="*/ 42 w 862401"/>
              <a:gd name="connsiteY1" fmla="*/ 1186774 h 2509737"/>
              <a:gd name="connsiteX2" fmla="*/ 862401 w 862401"/>
              <a:gd name="connsiteY2" fmla="*/ 2509737 h 2509737"/>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07429 w 862528"/>
              <a:gd name="connsiteY0" fmla="*/ 0 h 2431916"/>
              <a:gd name="connsiteX1" fmla="*/ 169 w 862528"/>
              <a:gd name="connsiteY1" fmla="*/ 1206229 h 2431916"/>
              <a:gd name="connsiteX2" fmla="*/ 862528 w 862528"/>
              <a:gd name="connsiteY2" fmla="*/ 2431916 h 2431916"/>
              <a:gd name="connsiteX0" fmla="*/ 254276 w 1057131"/>
              <a:gd name="connsiteY0" fmla="*/ 0 h 2489255"/>
              <a:gd name="connsiteX1" fmla="*/ 194772 w 1057131"/>
              <a:gd name="connsiteY1" fmla="*/ 1263568 h 2489255"/>
              <a:gd name="connsiteX2" fmla="*/ 1057131 w 1057131"/>
              <a:gd name="connsiteY2" fmla="*/ 2489255 h 2489255"/>
              <a:gd name="connsiteX0" fmla="*/ 131446 w 934301"/>
              <a:gd name="connsiteY0" fmla="*/ 0 h 2489255"/>
              <a:gd name="connsiteX1" fmla="*/ 71942 w 934301"/>
              <a:gd name="connsiteY1" fmla="*/ 1263568 h 2489255"/>
              <a:gd name="connsiteX2" fmla="*/ 934301 w 934301"/>
              <a:gd name="connsiteY2" fmla="*/ 2489255 h 2489255"/>
              <a:gd name="connsiteX0" fmla="*/ 78191 w 881046"/>
              <a:gd name="connsiteY0" fmla="*/ 0 h 2489255"/>
              <a:gd name="connsiteX1" fmla="*/ 115956 w 881046"/>
              <a:gd name="connsiteY1" fmla="*/ 1412651 h 2489255"/>
              <a:gd name="connsiteX2" fmla="*/ 881046 w 881046"/>
              <a:gd name="connsiteY2" fmla="*/ 2489255 h 2489255"/>
              <a:gd name="connsiteX0" fmla="*/ 60624 w 863479"/>
              <a:gd name="connsiteY0" fmla="*/ 0 h 2489255"/>
              <a:gd name="connsiteX1" fmla="*/ 98389 w 863479"/>
              <a:gd name="connsiteY1" fmla="*/ 1412651 h 2489255"/>
              <a:gd name="connsiteX2" fmla="*/ 863479 w 863479"/>
              <a:gd name="connsiteY2" fmla="*/ 2489255 h 2489255"/>
            </a:gdLst>
            <a:ahLst/>
            <a:cxnLst>
              <a:cxn ang="0">
                <a:pos x="connsiteX0" y="connsiteY0"/>
              </a:cxn>
              <a:cxn ang="0">
                <a:pos x="connsiteX1" y="connsiteY1"/>
              </a:cxn>
              <a:cxn ang="0">
                <a:pos x="connsiteX2" y="connsiteY2"/>
              </a:cxn>
            </a:cxnLst>
            <a:rect l="l" t="t" r="r" b="b"/>
            <a:pathLst>
              <a:path w="863479" h="2489255">
                <a:moveTo>
                  <a:pt x="60624" y="0"/>
                </a:moveTo>
                <a:cubicBezTo>
                  <a:pt x="-60570" y="923443"/>
                  <a:pt x="25373" y="1055114"/>
                  <a:pt x="98389" y="1412651"/>
                </a:cubicBezTo>
                <a:cubicBezTo>
                  <a:pt x="171405" y="1770188"/>
                  <a:pt x="448898" y="2429268"/>
                  <a:pt x="863479" y="2489255"/>
                </a:cubicBezTo>
              </a:path>
            </a:pathLst>
          </a:cu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3602"/>
          </a:p>
        </p:txBody>
      </p:sp>
      <p:sp>
        <p:nvSpPr>
          <p:cNvPr id="130" name="TextBox 129">
            <a:extLst>
              <a:ext uri="{FF2B5EF4-FFF2-40B4-BE49-F238E27FC236}">
                <a16:creationId xmlns:a16="http://schemas.microsoft.com/office/drawing/2014/main" id="{CEDF7E81-FEC6-510A-D680-9083C8CB69F5}"/>
              </a:ext>
            </a:extLst>
          </p:cNvPr>
          <p:cNvSpPr txBox="1"/>
          <p:nvPr/>
        </p:nvSpPr>
        <p:spPr>
          <a:xfrm>
            <a:off x="12233770" y="25767810"/>
            <a:ext cx="1328881" cy="701731"/>
          </a:xfrm>
          <a:prstGeom prst="rect">
            <a:avLst/>
          </a:prstGeom>
          <a:solidFill>
            <a:schemeClr val="bg1"/>
          </a:solidFill>
        </p:spPr>
        <p:txBody>
          <a:bodyPr wrap="square" rtlCol="0">
            <a:spAutoFit/>
          </a:bodyPr>
          <a:lstStyle/>
          <a:p>
            <a:r>
              <a:rPr lang="el-GR" sz="1980" dirty="0"/>
              <a:t>Κίνηση βραχίονα</a:t>
            </a:r>
          </a:p>
        </p:txBody>
      </p:sp>
      <p:pic>
        <p:nvPicPr>
          <p:cNvPr id="38" name="Graphic 37">
            <a:extLst>
              <a:ext uri="{FF2B5EF4-FFF2-40B4-BE49-F238E27FC236}">
                <a16:creationId xmlns:a16="http://schemas.microsoft.com/office/drawing/2014/main" id="{74AEAB0A-B4EB-16FC-92F5-F06CB9F3426D}"/>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3918744" y="24952822"/>
            <a:ext cx="2765500" cy="2028033"/>
          </a:xfrm>
          <a:prstGeom prst="rect">
            <a:avLst/>
          </a:prstGeom>
        </p:spPr>
      </p:pic>
      <p:pic>
        <p:nvPicPr>
          <p:cNvPr id="132" name="Graphic 131">
            <a:extLst>
              <a:ext uri="{FF2B5EF4-FFF2-40B4-BE49-F238E27FC236}">
                <a16:creationId xmlns:a16="http://schemas.microsoft.com/office/drawing/2014/main" id="{C69F54A2-3CD7-8AC2-4BB1-E77A5673E33B}"/>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4490132" y="18004939"/>
            <a:ext cx="301362" cy="301362"/>
          </a:xfrm>
          <a:prstGeom prst="rect">
            <a:avLst/>
          </a:prstGeom>
        </p:spPr>
      </p:pic>
      <p:pic>
        <p:nvPicPr>
          <p:cNvPr id="133" name="Graphic 132">
            <a:extLst>
              <a:ext uri="{FF2B5EF4-FFF2-40B4-BE49-F238E27FC236}">
                <a16:creationId xmlns:a16="http://schemas.microsoft.com/office/drawing/2014/main" id="{A9DB28B3-9B0B-2BCE-371F-6F39854F7D00}"/>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2233770" y="6603022"/>
            <a:ext cx="301362" cy="301362"/>
          </a:xfrm>
          <a:prstGeom prst="rect">
            <a:avLst/>
          </a:prstGeom>
        </p:spPr>
      </p:pic>
      <p:pic>
        <p:nvPicPr>
          <p:cNvPr id="134" name="Graphic 133">
            <a:extLst>
              <a:ext uri="{FF2B5EF4-FFF2-40B4-BE49-F238E27FC236}">
                <a16:creationId xmlns:a16="http://schemas.microsoft.com/office/drawing/2014/main" id="{939DA813-CE01-1462-F872-99D59CC8D87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506676" y="12380126"/>
            <a:ext cx="301362" cy="301362"/>
          </a:xfrm>
          <a:prstGeom prst="rect">
            <a:avLst/>
          </a:prstGeom>
        </p:spPr>
      </p:pic>
      <p:pic>
        <p:nvPicPr>
          <p:cNvPr id="135" name="Graphic 134">
            <a:extLst>
              <a:ext uri="{FF2B5EF4-FFF2-40B4-BE49-F238E27FC236}">
                <a16:creationId xmlns:a16="http://schemas.microsoft.com/office/drawing/2014/main" id="{B7529795-DF34-39DD-4845-6F223003325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3904742" y="16003480"/>
            <a:ext cx="301362" cy="301362"/>
          </a:xfrm>
          <a:prstGeom prst="rect">
            <a:avLst/>
          </a:prstGeom>
        </p:spPr>
      </p:pic>
      <p:sp>
        <p:nvSpPr>
          <p:cNvPr id="142" name="Text Placeholder 4">
            <a:extLst>
              <a:ext uri="{FF2B5EF4-FFF2-40B4-BE49-F238E27FC236}">
                <a16:creationId xmlns:a16="http://schemas.microsoft.com/office/drawing/2014/main" id="{D020A22C-C0F0-E189-9253-D9DA7B018713}"/>
              </a:ext>
            </a:extLst>
          </p:cNvPr>
          <p:cNvSpPr txBox="1">
            <a:spLocks/>
          </p:cNvSpPr>
          <p:nvPr/>
        </p:nvSpPr>
        <p:spPr>
          <a:xfrm>
            <a:off x="10551548" y="14849121"/>
            <a:ext cx="9887458" cy="697290"/>
          </a:xfrm>
          <a:prstGeom prst="rect">
            <a:avLst/>
          </a:prstGeom>
        </p:spPr>
        <p:txBody>
          <a:bodyPr vert="horz" lIns="129326" tIns="64663" rIns="129326" bIns="64663" rtlCol="0" anchor="b">
            <a:normAutofit fontScale="70000" lnSpcReduction="20000"/>
          </a:bodyPr>
          <a:lstStyle>
            <a:lvl1pPr marL="0" indent="0" algn="l" defTabSz="1511960" rtl="0" eaLnBrk="1" latinLnBrk="0" hangingPunct="1">
              <a:lnSpc>
                <a:spcPct val="90000"/>
              </a:lnSpc>
              <a:spcBef>
                <a:spcPts val="1654"/>
              </a:spcBef>
              <a:buFont typeface="Arial" panose="020B0604020202020204" pitchFamily="34" charset="0"/>
              <a:buNone/>
              <a:defRPr sz="3968" b="1" kern="1200">
                <a:solidFill>
                  <a:schemeClr val="tx1"/>
                </a:solidFill>
                <a:latin typeface="+mn-lt"/>
                <a:ea typeface="+mn-ea"/>
                <a:cs typeface="+mn-cs"/>
              </a:defRPr>
            </a:lvl1pPr>
            <a:lvl2pPr marL="755980" indent="0" algn="l" defTabSz="1511960" rtl="0" eaLnBrk="1" latinLnBrk="0" hangingPunct="1">
              <a:lnSpc>
                <a:spcPct val="90000"/>
              </a:lnSpc>
              <a:spcBef>
                <a:spcPts val="827"/>
              </a:spcBef>
              <a:buFont typeface="Arial" panose="020B0604020202020204" pitchFamily="34" charset="0"/>
              <a:buNone/>
              <a:defRPr sz="3307" b="1" kern="1200">
                <a:solidFill>
                  <a:schemeClr val="tx1"/>
                </a:solidFill>
                <a:latin typeface="+mn-lt"/>
                <a:ea typeface="+mn-ea"/>
                <a:cs typeface="+mn-cs"/>
              </a:defRPr>
            </a:lvl2pPr>
            <a:lvl3pPr marL="1511960" indent="0" algn="l" defTabSz="1511960" rtl="0" eaLnBrk="1" latinLnBrk="0" hangingPunct="1">
              <a:lnSpc>
                <a:spcPct val="90000"/>
              </a:lnSpc>
              <a:spcBef>
                <a:spcPts val="827"/>
              </a:spcBef>
              <a:buFont typeface="Arial" panose="020B0604020202020204" pitchFamily="34" charset="0"/>
              <a:buNone/>
              <a:defRPr sz="2976" b="1" kern="1200">
                <a:solidFill>
                  <a:schemeClr val="tx1"/>
                </a:solidFill>
                <a:latin typeface="+mn-lt"/>
                <a:ea typeface="+mn-ea"/>
                <a:cs typeface="+mn-cs"/>
              </a:defRPr>
            </a:lvl3pPr>
            <a:lvl4pPr marL="226794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4pPr>
            <a:lvl5pPr marL="302392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5pPr>
            <a:lvl6pPr marL="377990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6pPr>
            <a:lvl7pPr marL="453588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7pPr>
            <a:lvl8pPr marL="5291861"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8pPr>
            <a:lvl9pPr marL="6047842" indent="0" algn="l" defTabSz="1511960" rtl="0" eaLnBrk="1" latinLnBrk="0" hangingPunct="1">
              <a:lnSpc>
                <a:spcPct val="90000"/>
              </a:lnSpc>
              <a:spcBef>
                <a:spcPts val="827"/>
              </a:spcBef>
              <a:buFont typeface="Arial" panose="020B0604020202020204" pitchFamily="34" charset="0"/>
              <a:buNone/>
              <a:defRPr sz="2646" b="1" kern="1200">
                <a:solidFill>
                  <a:schemeClr val="tx1"/>
                </a:solidFill>
                <a:latin typeface="+mn-lt"/>
                <a:ea typeface="+mn-ea"/>
                <a:cs typeface="+mn-cs"/>
              </a:defRPr>
            </a:lvl9pPr>
          </a:lstStyle>
          <a:p>
            <a:r>
              <a:rPr lang="el-GR" sz="5612" dirty="0"/>
              <a:t>Από το ηλεκτρομυογράφημα στο ρομπότ</a:t>
            </a:r>
            <a:endParaRPr lang="en-US" sz="5612" dirty="0"/>
          </a:p>
        </p:txBody>
      </p:sp>
      <p:sp>
        <p:nvSpPr>
          <p:cNvPr id="144" name="Freeform: Shape 143">
            <a:extLst>
              <a:ext uri="{FF2B5EF4-FFF2-40B4-BE49-F238E27FC236}">
                <a16:creationId xmlns:a16="http://schemas.microsoft.com/office/drawing/2014/main" id="{62980267-FE75-ECD6-0DFA-0A3A4582B96E}"/>
              </a:ext>
            </a:extLst>
          </p:cNvPr>
          <p:cNvSpPr/>
          <p:nvPr/>
        </p:nvSpPr>
        <p:spPr>
          <a:xfrm>
            <a:off x="11171737" y="15739010"/>
            <a:ext cx="1996219" cy="1980236"/>
          </a:xfrm>
          <a:custGeom>
            <a:avLst/>
            <a:gdLst>
              <a:gd name="connsiteX0" fmla="*/ 70211 w 1138032"/>
              <a:gd name="connsiteY0" fmla="*/ 0 h 2932920"/>
              <a:gd name="connsiteX1" fmla="*/ 109121 w 1138032"/>
              <a:gd name="connsiteY1" fmla="*/ 2217906 h 2932920"/>
              <a:gd name="connsiteX2" fmla="*/ 1101343 w 1138032"/>
              <a:gd name="connsiteY2" fmla="*/ 2879387 h 2932920"/>
              <a:gd name="connsiteX3" fmla="*/ 828968 w 1138032"/>
              <a:gd name="connsiteY3" fmla="*/ 1031132 h 2932920"/>
              <a:gd name="connsiteX0" fmla="*/ 28438 w 826460"/>
              <a:gd name="connsiteY0" fmla="*/ 0 h 2474609"/>
              <a:gd name="connsiteX1" fmla="*/ 67348 w 826460"/>
              <a:gd name="connsiteY1" fmla="*/ 2217906 h 2474609"/>
              <a:gd name="connsiteX2" fmla="*/ 266842 w 826460"/>
              <a:gd name="connsiteY2" fmla="*/ 2295727 h 2474609"/>
              <a:gd name="connsiteX3" fmla="*/ 787195 w 826460"/>
              <a:gd name="connsiteY3" fmla="*/ 1031132 h 2474609"/>
              <a:gd name="connsiteX0" fmla="*/ 28438 w 759355"/>
              <a:gd name="connsiteY0" fmla="*/ 0 h 2780466"/>
              <a:gd name="connsiteX1" fmla="*/ 67348 w 759355"/>
              <a:gd name="connsiteY1" fmla="*/ 2217906 h 2780466"/>
              <a:gd name="connsiteX2" fmla="*/ 266842 w 759355"/>
              <a:gd name="connsiteY2" fmla="*/ 2295727 h 2780466"/>
              <a:gd name="connsiteX3" fmla="*/ 715938 w 759355"/>
              <a:gd name="connsiteY3" fmla="*/ 2490281 h 2780466"/>
              <a:gd name="connsiteX0" fmla="*/ 28438 w 715938"/>
              <a:gd name="connsiteY0" fmla="*/ 0 h 2490281"/>
              <a:gd name="connsiteX1" fmla="*/ 67348 w 715938"/>
              <a:gd name="connsiteY1" fmla="*/ 2217906 h 2490281"/>
              <a:gd name="connsiteX2" fmla="*/ 266842 w 715938"/>
              <a:gd name="connsiteY2" fmla="*/ 2295727 h 2490281"/>
              <a:gd name="connsiteX3" fmla="*/ 715938 w 715938"/>
              <a:gd name="connsiteY3" fmla="*/ 2490281 h 2490281"/>
              <a:gd name="connsiteX0" fmla="*/ 609863 w 664962"/>
              <a:gd name="connsiteY0" fmla="*/ 0 h 2587558"/>
              <a:gd name="connsiteX1" fmla="*/ 16372 w 664962"/>
              <a:gd name="connsiteY1" fmla="*/ 2315183 h 2587558"/>
              <a:gd name="connsiteX2" fmla="*/ 215866 w 664962"/>
              <a:gd name="connsiteY2" fmla="*/ 2393004 h 2587558"/>
              <a:gd name="connsiteX3" fmla="*/ 664962 w 664962"/>
              <a:gd name="connsiteY3" fmla="*/ 2587558 h 2587558"/>
              <a:gd name="connsiteX0" fmla="*/ 789046 w 844145"/>
              <a:gd name="connsiteY0" fmla="*/ 0 h 2587558"/>
              <a:gd name="connsiteX1" fmla="*/ 8507 w 844145"/>
              <a:gd name="connsiteY1" fmla="*/ 992221 h 2587558"/>
              <a:gd name="connsiteX2" fmla="*/ 395049 w 844145"/>
              <a:gd name="connsiteY2" fmla="*/ 2393004 h 2587558"/>
              <a:gd name="connsiteX3" fmla="*/ 844145 w 844145"/>
              <a:gd name="connsiteY3" fmla="*/ 2587558 h 2587558"/>
              <a:gd name="connsiteX0" fmla="*/ 780626 w 835725"/>
              <a:gd name="connsiteY0" fmla="*/ 0 h 2587558"/>
              <a:gd name="connsiteX1" fmla="*/ 87 w 835725"/>
              <a:gd name="connsiteY1" fmla="*/ 992221 h 2587558"/>
              <a:gd name="connsiteX2" fmla="*/ 835725 w 835725"/>
              <a:gd name="connsiteY2" fmla="*/ 2587558 h 2587558"/>
              <a:gd name="connsiteX0" fmla="*/ 807283 w 835661"/>
              <a:gd name="connsiteY0" fmla="*/ 0 h 2509737"/>
              <a:gd name="connsiteX1" fmla="*/ 23 w 835661"/>
              <a:gd name="connsiteY1" fmla="*/ 914400 h 2509737"/>
              <a:gd name="connsiteX2" fmla="*/ 835661 w 835661"/>
              <a:gd name="connsiteY2" fmla="*/ 2509737 h 2509737"/>
              <a:gd name="connsiteX0" fmla="*/ 807305 w 835683"/>
              <a:gd name="connsiteY0" fmla="*/ 0 h 2509737"/>
              <a:gd name="connsiteX1" fmla="*/ 45 w 835683"/>
              <a:gd name="connsiteY1" fmla="*/ 914400 h 2509737"/>
              <a:gd name="connsiteX2" fmla="*/ 835683 w 835683"/>
              <a:gd name="connsiteY2" fmla="*/ 2509737 h 2509737"/>
              <a:gd name="connsiteX0" fmla="*/ 834023 w 862401"/>
              <a:gd name="connsiteY0" fmla="*/ 0 h 2509737"/>
              <a:gd name="connsiteX1" fmla="*/ 42 w 862401"/>
              <a:gd name="connsiteY1" fmla="*/ 1186774 h 2509737"/>
              <a:gd name="connsiteX2" fmla="*/ 862401 w 862401"/>
              <a:gd name="connsiteY2" fmla="*/ 2509737 h 2509737"/>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34138 w 889237"/>
              <a:gd name="connsiteY0" fmla="*/ 0 h 2431916"/>
              <a:gd name="connsiteX1" fmla="*/ 157 w 889237"/>
              <a:gd name="connsiteY1" fmla="*/ 1186774 h 2431916"/>
              <a:gd name="connsiteX2" fmla="*/ 889237 w 889237"/>
              <a:gd name="connsiteY2" fmla="*/ 2431916 h 2431916"/>
              <a:gd name="connsiteX0" fmla="*/ 807429 w 862528"/>
              <a:gd name="connsiteY0" fmla="*/ 0 h 2431916"/>
              <a:gd name="connsiteX1" fmla="*/ 169 w 862528"/>
              <a:gd name="connsiteY1" fmla="*/ 1206229 h 2431916"/>
              <a:gd name="connsiteX2" fmla="*/ 862528 w 862528"/>
              <a:gd name="connsiteY2" fmla="*/ 2431916 h 2431916"/>
              <a:gd name="connsiteX0" fmla="*/ 599169 w 654268"/>
              <a:gd name="connsiteY0" fmla="*/ 0 h 2431916"/>
              <a:gd name="connsiteX1" fmla="*/ 375 w 654268"/>
              <a:gd name="connsiteY1" fmla="*/ 1164746 h 2431916"/>
              <a:gd name="connsiteX2" fmla="*/ 654268 w 654268"/>
              <a:gd name="connsiteY2" fmla="*/ 2431916 h 2431916"/>
              <a:gd name="connsiteX0" fmla="*/ 417285 w 472384"/>
              <a:gd name="connsiteY0" fmla="*/ 0 h 2431916"/>
              <a:gd name="connsiteX1" fmla="*/ 3794 w 472384"/>
              <a:gd name="connsiteY1" fmla="*/ 1185488 h 2431916"/>
              <a:gd name="connsiteX2" fmla="*/ 472384 w 472384"/>
              <a:gd name="connsiteY2" fmla="*/ 2431916 h 2431916"/>
              <a:gd name="connsiteX0" fmla="*/ 160274 w 933424"/>
              <a:gd name="connsiteY0" fmla="*/ 0 h 2307465"/>
              <a:gd name="connsiteX1" fmla="*/ 464834 w 933424"/>
              <a:gd name="connsiteY1" fmla="*/ 1061037 h 2307465"/>
              <a:gd name="connsiteX2" fmla="*/ 933424 w 933424"/>
              <a:gd name="connsiteY2" fmla="*/ 2307465 h 2307465"/>
              <a:gd name="connsiteX0" fmla="*/ 0 w 773150"/>
              <a:gd name="connsiteY0" fmla="*/ 0 h 2307465"/>
              <a:gd name="connsiteX1" fmla="*/ 304560 w 773150"/>
              <a:gd name="connsiteY1" fmla="*/ 1061037 h 2307465"/>
              <a:gd name="connsiteX2" fmla="*/ 773150 w 773150"/>
              <a:gd name="connsiteY2" fmla="*/ 2307465 h 2307465"/>
              <a:gd name="connsiteX0" fmla="*/ 0 w 904407"/>
              <a:gd name="connsiteY0" fmla="*/ 0 h 2224497"/>
              <a:gd name="connsiteX1" fmla="*/ 435817 w 904407"/>
              <a:gd name="connsiteY1" fmla="*/ 978069 h 2224497"/>
              <a:gd name="connsiteX2" fmla="*/ 904407 w 904407"/>
              <a:gd name="connsiteY2" fmla="*/ 2224497 h 2224497"/>
              <a:gd name="connsiteX0" fmla="*/ 0 w 904407"/>
              <a:gd name="connsiteY0" fmla="*/ 0 h 2224497"/>
              <a:gd name="connsiteX1" fmla="*/ 381770 w 904407"/>
              <a:gd name="connsiteY1" fmla="*/ 1289197 h 2224497"/>
              <a:gd name="connsiteX2" fmla="*/ 904407 w 904407"/>
              <a:gd name="connsiteY2" fmla="*/ 2224497 h 2224497"/>
              <a:gd name="connsiteX0" fmla="*/ 0 w 858081"/>
              <a:gd name="connsiteY0" fmla="*/ 0 h 2286723"/>
              <a:gd name="connsiteX1" fmla="*/ 381770 w 858081"/>
              <a:gd name="connsiteY1" fmla="*/ 1289197 h 2286723"/>
              <a:gd name="connsiteX2" fmla="*/ 858081 w 858081"/>
              <a:gd name="connsiteY2" fmla="*/ 2286723 h 2286723"/>
              <a:gd name="connsiteX0" fmla="*/ 0 w 858081"/>
              <a:gd name="connsiteY0" fmla="*/ 0 h 2286723"/>
              <a:gd name="connsiteX1" fmla="*/ 381770 w 858081"/>
              <a:gd name="connsiteY1" fmla="*/ 1289197 h 2286723"/>
              <a:gd name="connsiteX2" fmla="*/ 858081 w 858081"/>
              <a:gd name="connsiteY2" fmla="*/ 2286723 h 2286723"/>
            </a:gdLst>
            <a:ahLst/>
            <a:cxnLst>
              <a:cxn ang="0">
                <a:pos x="connsiteX0" y="connsiteY0"/>
              </a:cxn>
              <a:cxn ang="0">
                <a:pos x="connsiteX1" y="connsiteY1"/>
              </a:cxn>
              <a:cxn ang="0">
                <a:pos x="connsiteX2" y="connsiteY2"/>
              </a:cxn>
            </a:cxnLst>
            <a:rect l="l" t="t" r="r" b="b"/>
            <a:pathLst>
              <a:path w="858081" h="2286723">
                <a:moveTo>
                  <a:pt x="0" y="0"/>
                </a:moveTo>
                <a:cubicBezTo>
                  <a:pt x="322621" y="51881"/>
                  <a:pt x="238757" y="908077"/>
                  <a:pt x="381770" y="1289197"/>
                </a:cubicBezTo>
                <a:cubicBezTo>
                  <a:pt x="524783" y="1670317"/>
                  <a:pt x="443500" y="1915608"/>
                  <a:pt x="858081" y="2286723"/>
                </a:cubicBezTo>
              </a:path>
            </a:pathLst>
          </a:custGeom>
          <a:ln w="38100" cap="flat" cmpd="sng" algn="ctr">
            <a:solidFill>
              <a:schemeClr val="accent6"/>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sz="3602"/>
          </a:p>
        </p:txBody>
      </p:sp>
      <p:sp>
        <p:nvSpPr>
          <p:cNvPr id="88" name="TextBox 87">
            <a:extLst>
              <a:ext uri="{FF2B5EF4-FFF2-40B4-BE49-F238E27FC236}">
                <a16:creationId xmlns:a16="http://schemas.microsoft.com/office/drawing/2014/main" id="{33EBCC9F-8675-A9A4-3905-5A756E8865A5}"/>
              </a:ext>
            </a:extLst>
          </p:cNvPr>
          <p:cNvSpPr txBox="1"/>
          <p:nvPr/>
        </p:nvSpPr>
        <p:spPr>
          <a:xfrm>
            <a:off x="10960984" y="16249076"/>
            <a:ext cx="2545574" cy="701731"/>
          </a:xfrm>
          <a:prstGeom prst="rect">
            <a:avLst/>
          </a:prstGeom>
          <a:solidFill>
            <a:schemeClr val="bg1"/>
          </a:solidFill>
        </p:spPr>
        <p:txBody>
          <a:bodyPr wrap="square" rtlCol="0">
            <a:spAutoFit/>
          </a:bodyPr>
          <a:lstStyle/>
          <a:p>
            <a:r>
              <a:rPr lang="el-GR" sz="1980" dirty="0"/>
              <a:t>Καταγραφή σήματος με ηλεκτρόδια</a:t>
            </a:r>
            <a:endParaRPr lang="en-US" sz="1980" dirty="0"/>
          </a:p>
        </p:txBody>
      </p:sp>
      <p:sp>
        <p:nvSpPr>
          <p:cNvPr id="148" name="TextBox 147">
            <a:extLst>
              <a:ext uri="{FF2B5EF4-FFF2-40B4-BE49-F238E27FC236}">
                <a16:creationId xmlns:a16="http://schemas.microsoft.com/office/drawing/2014/main" id="{DBC87219-E311-6947-741F-741F1DA06F69}"/>
              </a:ext>
            </a:extLst>
          </p:cNvPr>
          <p:cNvSpPr txBox="1"/>
          <p:nvPr/>
        </p:nvSpPr>
        <p:spPr>
          <a:xfrm>
            <a:off x="5753631" y="15387481"/>
            <a:ext cx="2545574" cy="397032"/>
          </a:xfrm>
          <a:prstGeom prst="rect">
            <a:avLst/>
          </a:prstGeom>
          <a:solidFill>
            <a:schemeClr val="bg1"/>
          </a:solidFill>
        </p:spPr>
        <p:txBody>
          <a:bodyPr wrap="square" rtlCol="0">
            <a:spAutoFit/>
          </a:bodyPr>
          <a:lstStyle/>
          <a:p>
            <a:r>
              <a:rPr lang="el-GR" sz="1980" dirty="0"/>
              <a:t>Δικέφαλος</a:t>
            </a:r>
            <a:endParaRPr lang="en-US" sz="1980" dirty="0"/>
          </a:p>
        </p:txBody>
      </p:sp>
      <p:sp>
        <p:nvSpPr>
          <p:cNvPr id="149" name="TextBox 148">
            <a:extLst>
              <a:ext uri="{FF2B5EF4-FFF2-40B4-BE49-F238E27FC236}">
                <a16:creationId xmlns:a16="http://schemas.microsoft.com/office/drawing/2014/main" id="{C8A6A888-0079-6E2A-7FEC-5CE7AC87EA06}"/>
              </a:ext>
            </a:extLst>
          </p:cNvPr>
          <p:cNvSpPr txBox="1"/>
          <p:nvPr/>
        </p:nvSpPr>
        <p:spPr>
          <a:xfrm>
            <a:off x="3619973" y="12812247"/>
            <a:ext cx="3999597" cy="397032"/>
          </a:xfrm>
          <a:prstGeom prst="rect">
            <a:avLst/>
          </a:prstGeom>
          <a:solidFill>
            <a:schemeClr val="bg1"/>
          </a:solidFill>
        </p:spPr>
        <p:txBody>
          <a:bodyPr wrap="square" rtlCol="0">
            <a:spAutoFit/>
          </a:bodyPr>
          <a:lstStyle/>
          <a:p>
            <a:r>
              <a:rPr lang="el-GR" sz="1980" b="1" dirty="0">
                <a:solidFill>
                  <a:srgbClr val="00B0F0"/>
                </a:solidFill>
              </a:rPr>
              <a:t>Κατώτερος κινητικός νευρώνας</a:t>
            </a:r>
            <a:endParaRPr lang="en-US" sz="1980" b="1" dirty="0">
              <a:solidFill>
                <a:srgbClr val="00B0F0"/>
              </a:solidFill>
            </a:endParaRPr>
          </a:p>
        </p:txBody>
      </p:sp>
      <p:sp>
        <p:nvSpPr>
          <p:cNvPr id="150" name="TextBox 149">
            <a:extLst>
              <a:ext uri="{FF2B5EF4-FFF2-40B4-BE49-F238E27FC236}">
                <a16:creationId xmlns:a16="http://schemas.microsoft.com/office/drawing/2014/main" id="{E4D82FBF-113C-B838-B05A-5B843EE19961}"/>
              </a:ext>
            </a:extLst>
          </p:cNvPr>
          <p:cNvSpPr txBox="1"/>
          <p:nvPr/>
        </p:nvSpPr>
        <p:spPr>
          <a:xfrm>
            <a:off x="3575186" y="10470389"/>
            <a:ext cx="3999597" cy="397032"/>
          </a:xfrm>
          <a:prstGeom prst="rect">
            <a:avLst/>
          </a:prstGeom>
          <a:solidFill>
            <a:schemeClr val="bg1"/>
          </a:solidFill>
        </p:spPr>
        <p:txBody>
          <a:bodyPr wrap="square" rtlCol="0">
            <a:spAutoFit/>
          </a:bodyPr>
          <a:lstStyle/>
          <a:p>
            <a:r>
              <a:rPr lang="el-GR" sz="1980" b="1" dirty="0">
                <a:solidFill>
                  <a:srgbClr val="00B050"/>
                </a:solidFill>
              </a:rPr>
              <a:t>Ανώτερος κινητικός νευρώνας</a:t>
            </a:r>
            <a:endParaRPr lang="en-US" sz="1980" b="1" dirty="0">
              <a:solidFill>
                <a:srgbClr val="00B050"/>
              </a:solidFill>
            </a:endParaRPr>
          </a:p>
        </p:txBody>
      </p:sp>
      <p:sp>
        <p:nvSpPr>
          <p:cNvPr id="151" name="TextBox 150">
            <a:extLst>
              <a:ext uri="{FF2B5EF4-FFF2-40B4-BE49-F238E27FC236}">
                <a16:creationId xmlns:a16="http://schemas.microsoft.com/office/drawing/2014/main" id="{C035F3BE-BA94-5626-D5F5-166758172CC6}"/>
              </a:ext>
            </a:extLst>
          </p:cNvPr>
          <p:cNvSpPr txBox="1"/>
          <p:nvPr/>
        </p:nvSpPr>
        <p:spPr>
          <a:xfrm>
            <a:off x="6125994" y="11517793"/>
            <a:ext cx="1289069" cy="701731"/>
          </a:xfrm>
          <a:prstGeom prst="rect">
            <a:avLst/>
          </a:prstGeom>
          <a:solidFill>
            <a:schemeClr val="bg1"/>
          </a:solidFill>
        </p:spPr>
        <p:txBody>
          <a:bodyPr wrap="square" rtlCol="0">
            <a:spAutoFit/>
          </a:bodyPr>
          <a:lstStyle/>
          <a:p>
            <a:r>
              <a:rPr lang="el-GR" sz="1980" dirty="0"/>
              <a:t>Πρόσθιο κέρας</a:t>
            </a:r>
            <a:endParaRPr lang="en-US" sz="1980" dirty="0"/>
          </a:p>
        </p:txBody>
      </p:sp>
      <p:sp>
        <p:nvSpPr>
          <p:cNvPr id="152" name="TextBox 151">
            <a:extLst>
              <a:ext uri="{FF2B5EF4-FFF2-40B4-BE49-F238E27FC236}">
                <a16:creationId xmlns:a16="http://schemas.microsoft.com/office/drawing/2014/main" id="{D1E9A170-DA61-521C-7620-65B86DA08DDD}"/>
              </a:ext>
            </a:extLst>
          </p:cNvPr>
          <p:cNvSpPr txBox="1"/>
          <p:nvPr/>
        </p:nvSpPr>
        <p:spPr>
          <a:xfrm>
            <a:off x="557420" y="28555142"/>
            <a:ext cx="16285813" cy="614655"/>
          </a:xfrm>
          <a:prstGeom prst="rect">
            <a:avLst/>
          </a:prstGeom>
          <a:solidFill>
            <a:schemeClr val="bg1"/>
          </a:solidFill>
        </p:spPr>
        <p:txBody>
          <a:bodyPr wrap="square" rtlCol="0">
            <a:spAutoFit/>
          </a:bodyPr>
          <a:lstStyle/>
          <a:p>
            <a:r>
              <a:rPr lang="el-GR" sz="1697" dirty="0"/>
              <a:t>Πηγές: Καταγραφές και πειράματα των παιδιών του Ομίλου, </a:t>
            </a:r>
            <a:r>
              <a:rPr lang="en-US" sz="1697" dirty="0">
                <a:solidFill>
                  <a:srgbClr val="222222"/>
                </a:solidFill>
              </a:rPr>
              <a:t>V </a:t>
            </a:r>
            <a:r>
              <a:rPr lang="en-US" sz="1697" dirty="0" err="1">
                <a:solidFill>
                  <a:srgbClr val="222222"/>
                </a:solidFill>
              </a:rPr>
              <a:t>Papadourakis</a:t>
            </a:r>
            <a:r>
              <a:rPr lang="en-US" sz="1697" dirty="0">
                <a:solidFill>
                  <a:srgbClr val="222222"/>
                </a:solidFill>
              </a:rPr>
              <a:t>, V </a:t>
            </a:r>
            <a:r>
              <a:rPr lang="en-US" sz="1697" dirty="0" err="1">
                <a:solidFill>
                  <a:srgbClr val="222222"/>
                </a:solidFill>
              </a:rPr>
              <a:t>Raos</a:t>
            </a:r>
            <a:r>
              <a:rPr lang="en-US" sz="1697" dirty="0">
                <a:solidFill>
                  <a:srgbClr val="222222"/>
                </a:solidFill>
              </a:rPr>
              <a:t> - Journal of neurophysiology, 2017, </a:t>
            </a:r>
            <a:r>
              <a:rPr lang="en-US" sz="1697" dirty="0"/>
              <a:t>Wikimedia Commons</a:t>
            </a:r>
            <a:r>
              <a:rPr lang="el-GR" sz="1697" dirty="0"/>
              <a:t>. </a:t>
            </a:r>
          </a:p>
          <a:p>
            <a:r>
              <a:rPr lang="el-GR" sz="1697" dirty="0"/>
              <a:t>Ευχαριστούμε την Ελληνική Εταιρία για τις </a:t>
            </a:r>
            <a:r>
              <a:rPr lang="el-GR" sz="1697" dirty="0" err="1"/>
              <a:t>Νευροεπιστήμες</a:t>
            </a:r>
            <a:r>
              <a:rPr lang="el-GR" sz="1697" dirty="0"/>
              <a:t> για την χορηγία του εξοπλισμού καταγραφής Ηλεκτροεγκεφαλογραφήματος. </a:t>
            </a:r>
            <a:endParaRPr lang="en-US" sz="1697" dirty="0"/>
          </a:p>
        </p:txBody>
      </p:sp>
      <p:pic>
        <p:nvPicPr>
          <p:cNvPr id="4" name="Picture 3">
            <a:extLst>
              <a:ext uri="{FF2B5EF4-FFF2-40B4-BE49-F238E27FC236}">
                <a16:creationId xmlns:a16="http://schemas.microsoft.com/office/drawing/2014/main" id="{B660C96E-1BA4-0BBD-A7BC-FD54CBE99194}"/>
              </a:ext>
            </a:extLst>
          </p:cNvPr>
          <p:cNvPicPr>
            <a:picLocks noChangeAspect="1"/>
          </p:cNvPicPr>
          <p:nvPr/>
        </p:nvPicPr>
        <p:blipFill>
          <a:blip r:embed="rId14"/>
          <a:stretch>
            <a:fillRect/>
          </a:stretch>
        </p:blipFill>
        <p:spPr>
          <a:xfrm>
            <a:off x="17411199" y="1709986"/>
            <a:ext cx="3219480" cy="1290163"/>
          </a:xfrm>
          <a:prstGeom prst="rect">
            <a:avLst/>
          </a:prstGeom>
        </p:spPr>
      </p:pic>
      <p:sp>
        <p:nvSpPr>
          <p:cNvPr id="2" name="Rectangle 1">
            <a:extLst>
              <a:ext uri="{FF2B5EF4-FFF2-40B4-BE49-F238E27FC236}">
                <a16:creationId xmlns:a16="http://schemas.microsoft.com/office/drawing/2014/main" id="{83BD6550-459A-D619-076F-1F430C12EBBB}"/>
              </a:ext>
            </a:extLst>
          </p:cNvPr>
          <p:cNvSpPr/>
          <p:nvPr/>
        </p:nvSpPr>
        <p:spPr>
          <a:xfrm>
            <a:off x="6101080" y="15773400"/>
            <a:ext cx="139700" cy="1143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ue symbol in a circle&#10;&#10;AI-generated content may be incorrect.">
            <a:extLst>
              <a:ext uri="{FF2B5EF4-FFF2-40B4-BE49-F238E27FC236}">
                <a16:creationId xmlns:a16="http://schemas.microsoft.com/office/drawing/2014/main" id="{D939BBB0-E8A6-A23C-C6BA-2D4AF8203F8A}"/>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20884" y="931387"/>
            <a:ext cx="2084713" cy="2084713"/>
          </a:xfrm>
          <a:prstGeom prst="ellipse">
            <a:avLst/>
          </a:prstGeom>
        </p:spPr>
      </p:pic>
    </p:spTree>
    <p:extLst>
      <p:ext uri="{BB962C8B-B14F-4D97-AF65-F5344CB8AC3E}">
        <p14:creationId xmlns:p14="http://schemas.microsoft.com/office/powerpoint/2010/main" val="3471066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7679</TotalTime>
  <Words>244</Words>
  <Application>Microsoft Office PowerPoint</Application>
  <PresentationFormat>Custom</PresentationFormat>
  <Paragraphs>35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Μπορώ να χειριστώ ένα ρομπότ με τη σκέψη;  Υπεύθυνος: Παπαδουράκης Βασίλης, Μαθηματικός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Vasileios</dc:creator>
  <cp:lastModifiedBy>Vasileios</cp:lastModifiedBy>
  <cp:revision>18</cp:revision>
  <cp:lastPrinted>2025-03-12T16:44:13Z</cp:lastPrinted>
  <dcterms:created xsi:type="dcterms:W3CDTF">2025-03-06T16:28:04Z</dcterms:created>
  <dcterms:modified xsi:type="dcterms:W3CDTF">2026-10-14T22:48:03Z</dcterms:modified>
</cp:coreProperties>
</file>