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Raleway" charset="0"/>
      <p:regular r:id="rId17"/>
      <p:bold r:id="rId18"/>
      <p:italic r:id="rId19"/>
      <p:boldItalic r:id="rId20"/>
    </p:embeddedFont>
    <p:embeddedFont>
      <p:font typeface="Lato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94875ddcec_1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94875ddcec_1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94875ddcec_1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94875ddcec_1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94875ddcec_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94875ddcec_1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94875ddcec_1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94875ddcec_1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94875ddcec_1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94875ddcec_1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4875ddcec_1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4875ddcec_1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4875ddcec_1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4875ddcec_1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4875ddcec_1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4875ddcec_1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4875ddcec_1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4875ddcec_1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94875ddcec_1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94875ddcec_1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4875ddcec_1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94875ddcec_1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94875ddcec_1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94875ddcec_1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94875ddcec_1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94875ddcec_1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ΕΝΟΤΗΤΑ 10: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Ελληνική επανάσταση και Ευρώπη</a:t>
            </a:r>
            <a:endParaRPr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>
            <a:spLocks noGrp="1"/>
          </p:cNvSpPr>
          <p:nvPr>
            <p:ph type="title"/>
          </p:nvPr>
        </p:nvSpPr>
        <p:spPr>
          <a:xfrm>
            <a:off x="759075" y="10300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Αιτίες ανάπτυξης του φιλελληνισμού</a:t>
            </a:r>
            <a:endParaRPr sz="2300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body" idx="1"/>
          </p:nvPr>
        </p:nvSpPr>
        <p:spPr>
          <a:xfrm>
            <a:off x="729450" y="1724375"/>
            <a:ext cx="7688700" cy="26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 φιλελευθερισμός και ο επαναστατικός ριζοσπαστισμός &lt; γαλλική επανάσταση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 θαυμασμός των Ευρωπαίων για τον αρχαίο ελληνικό πολιτισμό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 αποτροπιασμός για τις βιαιότητες των Τούρκων σε βάρος του άμαχου πληθυσμού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συγκίνηση από τις ελληνικές επιτυχίες (των δύο πρώτων χρόνων )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Ευτελή κίνητρα, π.χ. τυχοδιώκτες που ενδιαφέρονταν μόνο για χρήματα και αξιώματα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προσφορά του φιλελληνισμού</a:t>
            </a:r>
            <a:endParaRPr sz="2300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en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οικονομική ενίσχυση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en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χρήματα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en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εφόδια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en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ηθική συμπαράσταση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685050" y="10818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Προς την ίδρυση ανεξάρτητου ελληνικού κράτους ( 1826-1830 )</a:t>
            </a:r>
            <a:endParaRPr sz="1900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4"/>
          <p:cNvSpPr txBox="1">
            <a:spLocks noGrp="1"/>
          </p:cNvSpPr>
          <p:nvPr>
            <p:ph type="body" idx="1"/>
          </p:nvPr>
        </p:nvSpPr>
        <p:spPr>
          <a:xfrm>
            <a:off x="727650" y="1753975"/>
            <a:ext cx="7688700" cy="257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Συνθήκη του Λονδίνου ή Ιουλιανή Σύμβαση ( 6 Ιουλίου 1827)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→ Αγγλία-Γαλλία-Ρωσία αποφάσισαν την ίδρυση αυτόνομου ελληνικού κράτους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Άρνηση του σουλτάνου → ένοπλη παρέμβαση των Μ.Δ.:ναυμαχία στο Ναβαρίνο (8/10/1827) → συντριβή του τουρκοαιγυπτιακού στόλου από το στόλο της Αγγλίας-Γαλλίας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 txBox="1">
            <a:spLocks noGrp="1"/>
          </p:cNvSpPr>
          <p:nvPr>
            <p:ph type="body" idx="1"/>
          </p:nvPr>
        </p:nvSpPr>
        <p:spPr>
          <a:xfrm>
            <a:off x="729450" y="1235925"/>
            <a:ext cx="7688700" cy="310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Ρωσοτουρκικός  πόλεμος ( 1828-1829 ) → ήττα τουρκικού στρατού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→ ο σουλτάνος αναγκάστηκε να αποδεχτεί όλες τις αποφάσεις των Δυνάμεων </a:t>
            </a:r>
            <a:r>
              <a:rPr lang="en" sz="16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 Συνθήκη της Ανδριανουπόλεως 14/09/1829 )</a:t>
            </a:r>
            <a:endParaRPr sz="16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just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Προοπτική η Ρωσία να επιλύσει το ελληνικό ζήτημα → αντίδραση Αγγλίας-Γαλλίας που πρότειναν τη δημιουργία ενός ανεξάρτητου ελληνικού κράτους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body" idx="1"/>
          </p:nvPr>
        </p:nvSpPr>
        <p:spPr>
          <a:xfrm>
            <a:off x="729450" y="1184125"/>
            <a:ext cx="7688700" cy="31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Πρωτόκολλο της Ανεξαρτησίας (22 Ιανουαρίου/3 Φεβρουαρίου 1830)</a:t>
            </a:r>
            <a:endParaRPr sz="1600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	→ Αγγλία-Γαλλία-Ρωσία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	→ πρώτο επίσημο διπλωματικό έγγραφο που αναγνώριζε την Ελλάδα ως  κράτος  κυρίαρχο και ανεξάρτητο     → Πελοπόννησος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→  Κυκλάδες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	            →  εδάφη της Στερεάς Ελλάδας νότια της συνοριακής  γραμμής  Σπερχειού-Αχελώου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→ επιλογή ως ηγεμόνα του νέου κράτους Λεοπόλδου Σαξ Κόμπουργκ -                           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</a:t>
            </a:r>
            <a:r>
              <a:rPr lang="en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δεν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αποδέχτηκε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727650" y="11188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Ελληνική επανάσταση και ευρωπαϊκή διπλωματία</a:t>
            </a:r>
            <a:endParaRPr sz="24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600"/>
              <a:t>Επιδίωξη Ελλήνων να εξασφαλίσουν τη συμπαράσταση των Ευρωπαίων ηγετών και λαών</a:t>
            </a:r>
            <a:endParaRPr sz="1600"/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600"/>
              <a:t>Πρώτες προκηρύξεις του αγώνα - Διακήρυξη της Α΄Εθνοσυνέλευσης → ο εθνικός χαρακτήρας της επανάστασης με στόχο την κατάκτηση της ελευθερίας κι όχι κονωνικο-ανατρεπτικός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729450" y="10892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7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διεθνής συγκυρία</a:t>
            </a:r>
            <a:endParaRPr sz="27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Αρνητική για την ελληνική επανάσταση → εποχή Παλινόρθωσης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→ ήττα Ναπολέοντα από τις ευρωπαϊκές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Δυνάμεις (Αγγλία,Ρωσία,Αυστρία,Πρωσία)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r>
              <a:rPr lang="en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→ συνιστώσα του ανατολικού ζητήματος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729450" y="11484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στάση των Δυνάμεων απέναντι στην ελληνική επανάσταση </a:t>
            </a:r>
            <a:endParaRPr sz="20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Πρώτη φάση 1821-1822</a:t>
            </a:r>
            <a:endParaRPr sz="14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just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 sz="1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Αρνητική στάση των Δυνάμεων (Αγγλία,Ρωσία,Αυστρία,Πρωσία,Γαλλία)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 sz="1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Κοινή επιθυμία να μη διαλυθεί η  Οθωμανική Αυτοκρατορία→νέες διενέξεις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 sz="1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 Αλέξανδρος Υψηλάντης δεν κέρδισε την υποστήριξη της Ρωσίας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Καίριες παρεμβάσεις του Ι. Καποδίστρια  → διαμόρφωση μιας ευνοϊκής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	ρωσικής και ευρωπαϊκής πολιτικής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729450" y="1309925"/>
            <a:ext cx="7688700" cy="30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Δεύτερη  φάση 1823-1825</a:t>
            </a:r>
            <a:endParaRPr sz="16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just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1823→ στροφή στην ευρωπαϊκή διπλωματία καθώς ο νέος Άγγλος υπουργός  Εξωτερικών Τζορτζ Κάνιγκ αναθεώρησε  την αγγλική εξωτερική πολιτική, εκτιμώντας ότι ένα νέο δυναμικό ελληνικό κράτος θα ήταν χρήσιμος συνεργάτης της Αγγλίας στη Ν.Α. Μεσόγειο.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Ρωσία, θορυβημένη από την αγγλική μεταστροφή, αρχές του 1824 γνωστοποίησε </a:t>
            </a:r>
            <a:r>
              <a:rPr lang="en" sz="16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το σχέδιο των τριών τμημάτων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προέβλεπε το σχηματισμό τριών αυτόνομων ελληνικών ηγεμονιών→απόρριψη σχεδίου από το σουλτάνο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και τους Έλληνες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body" idx="1"/>
          </p:nvPr>
        </p:nvSpPr>
        <p:spPr>
          <a:xfrm>
            <a:off x="729450" y="1302525"/>
            <a:ext cx="7688700" cy="30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Ενίσχυση της αγγλικής επιρροής στην Ελλάδα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§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Σύναψη δύο δανείων με αγγλικές τράπεζες (1824 και 1825)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§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Οι αγγλόφιλοι έπεισαν τους περισσότερους Έλληνες να υπογράψουν την </a:t>
            </a:r>
            <a:r>
              <a:rPr lang="en" sz="16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πράξη προστασίας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= («πράξη υποτέλειας») ένα έγγραφο με το οποίο ζητούσαν από την Αγγλία να αναλάβει την προστασία της Ελλάδας. Ο Δ. Υψηλάντης δεν το υπέγραψε.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body" idx="1"/>
          </p:nvPr>
        </p:nvSpPr>
        <p:spPr>
          <a:xfrm>
            <a:off x="729450" y="1346925"/>
            <a:ext cx="7688700" cy="29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Τρίτη  φάση 1826-1830</a:t>
            </a:r>
            <a:endParaRPr sz="16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just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Καθώς οι Μεγάλες Δυνάμεις αναμιγνύονταν όλο και περισσότερο στα ελληνικά πράγματα, οι Έλληνες πίστεψαν ότι θα τους βοηθήσουν στην επίλυση του ελληνικού ζητήματος.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1823-1825→ δημιουργία πολιτικών ομάδων – κομμάτων που συνδέονταν με τις Δυνάμεις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body" idx="1"/>
          </p:nvPr>
        </p:nvSpPr>
        <p:spPr>
          <a:xfrm>
            <a:off x="729450" y="1280325"/>
            <a:ext cx="7688700" cy="30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414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Αγγλικό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επικεφαλής Α. Μαυροκορδάτος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414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Γαλλικό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ηγέτης  Ι.Κωλέττης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414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6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Ρωσικό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αρχηγοί Α.Μεταξάς και Θ. Κολοκοτρώνης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ΤΟ ΚΙΝΗΜΑ ΤΟΥ ΦΙΛΕΛΛΗΝΙΣΜΟΥ</a:t>
            </a:r>
            <a:endParaRPr sz="2300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Κίνημα συμπαράστασης στους Έλληνες→ αναπτυσσόταν στην Ευρώπη και την 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                                                                     Αμερική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                                                                → στρεφόταν εναντίον της οθωμανικής 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                                                                     απολυταρχίας και  της Ιερής Συμμαχίας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548</Words>
  <PresentationFormat>Προβολή στην οθόνη (16:9)</PresentationFormat>
  <Paragraphs>60</Paragraphs>
  <Slides>14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Raleway</vt:lpstr>
      <vt:lpstr>Lato</vt:lpstr>
      <vt:lpstr>Times New Roman</vt:lpstr>
      <vt:lpstr>Streamline</vt:lpstr>
      <vt:lpstr>ΕΝΟΤΗΤΑ 10: Ελληνική επανάσταση και Ευρώπη </vt:lpstr>
      <vt:lpstr>Ελληνική επανάσταση και ευρωπαϊκή διπλωματία </vt:lpstr>
      <vt:lpstr>Η διεθνής συγκυρία </vt:lpstr>
      <vt:lpstr>Η στάση των Δυνάμεων απέναντι στην ελληνική επανάσταση  </vt:lpstr>
      <vt:lpstr>Διαφάνεια 5</vt:lpstr>
      <vt:lpstr>Διαφάνεια 6</vt:lpstr>
      <vt:lpstr>Διαφάνεια 7</vt:lpstr>
      <vt:lpstr>Διαφάνεια 8</vt:lpstr>
      <vt:lpstr>ΤΟ ΚΙΝΗΜΑ ΤΟΥ ΦΙΛΕΛΛΗΝΙΣΜΟΥ </vt:lpstr>
      <vt:lpstr>Αιτίες ανάπτυξης του φιλελληνισμού </vt:lpstr>
      <vt:lpstr>Η προσφορά του φιλελληνισμού </vt:lpstr>
      <vt:lpstr>Προς την ίδρυση ανεξάρτητου ελληνικού κράτους ( 1826-1830 ) 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ΕΝΟΤΗΤΑ 10: Ελληνική επανάσταση και Ευρώπη </dc:title>
  <dc:creator>Teacher</dc:creator>
  <cp:lastModifiedBy>Teacher</cp:lastModifiedBy>
  <cp:revision>3</cp:revision>
  <dcterms:modified xsi:type="dcterms:W3CDTF">2020-10-29T06:52:59Z</dcterms:modified>
</cp:coreProperties>
</file>