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aleway" charset="0"/>
      <p:regular r:id="rId10"/>
      <p:bold r:id="rId11"/>
      <p:italic r:id="rId12"/>
      <p:boldItalic r:id="rId13"/>
    </p:embeddedFont>
    <p:embeddedFont>
      <p:font typeface="Lato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f5c716a34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f5c716a34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f5c716a34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f5c716a34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f5c716a34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f5c716a34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f5c716a34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f5c716a34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f5c716a34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f5c716a34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f5c716a34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f5c716a34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Ενότητα 2: η αμερικανική επαναστάση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729450" y="1317325"/>
            <a:ext cx="7688700" cy="30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Οι αγγλικές αποικίες στην Αμερική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1607 -1732: 13 αποικίες στα ανατολικά παράλια της Β. Αμερικής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Άγγλοι, Γάλλοι, Γερμανοί, Σουηδοί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Τεχνίτες, κατεστραμμένοι μικροεπιχειρηματίες, θύματα θρησκευτικών διώξεων, κατάδικοι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729450" y="1332125"/>
            <a:ext cx="7688700" cy="30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Βορράς</a:t>
            </a:r>
            <a:r>
              <a:rPr lang="en" sz="1800"/>
              <a:t>:1763: 1.000.000 κάτοικοι (-&gt; 40.000 μαύροι σκλάβοι)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                  Δυναμική αγροτική οικονομία, άκμαζε το εμπόριο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                   Πανεπιστήμια: χώρος διάδοσης των ιδεών του Διαφωτισμού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Νότος</a:t>
            </a:r>
            <a:r>
              <a:rPr lang="en" sz="1800"/>
              <a:t>:1763: 750.000 κάτοικοι( -&gt; 300.000 μαύροι σκλάβοι)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                     Μεγάλες φυτείες καπνού, ρυζιού, βαμβακιού (Ευρωπαίοι άποικοι)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729450" y="1332125"/>
            <a:ext cx="7688700" cy="30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Κάθε πολιτεία </a:t>
            </a:r>
            <a:r>
              <a:rPr lang="en" sz="1800" b="1"/>
              <a:t>1 Κυβερνήτης</a:t>
            </a:r>
            <a:r>
              <a:rPr lang="en" sz="1800"/>
              <a:t> (διοριζόταν από την Αγγλία)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Συνέλευση αποίκων</a:t>
            </a:r>
            <a:r>
              <a:rPr lang="en" sz="1800"/>
              <a:t> -&gt; ψήφιση νόμων +έγκριση φόρων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Εκλέγειν και εκλέγεσθαι</a:t>
            </a:r>
            <a:r>
              <a:rPr lang="en" sz="1800"/>
              <a:t>: ορισμένοι πλούσιοι άποικοι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Πλήρης έλεγχος εξωτερικού </a:t>
            </a:r>
            <a:r>
              <a:rPr lang="en" sz="1800" b="1"/>
              <a:t>εμπορίου</a:t>
            </a:r>
            <a:r>
              <a:rPr lang="en" sz="1800"/>
              <a:t> από Αγγλία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 b="1"/>
              <a:t>Γρήγορη ανάπτυξη αποικιών</a:t>
            </a:r>
            <a:r>
              <a:rPr lang="en" sz="1800"/>
              <a:t> -&gt; </a:t>
            </a:r>
            <a:r>
              <a:rPr lang="en" sz="1800" b="1"/>
              <a:t>δυσφορία</a:t>
            </a:r>
            <a:r>
              <a:rPr lang="en" sz="1800"/>
              <a:t> για την οικονομική κηδεμονία της Αγγλίας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729450" y="1317325"/>
            <a:ext cx="7688700" cy="30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Μετά τον 7ετή πόλεμο (1756 -1763) </a:t>
            </a:r>
            <a:r>
              <a:rPr lang="en" sz="1800" b="1"/>
              <a:t>απαγόρευσε </a:t>
            </a:r>
            <a:r>
              <a:rPr lang="en" sz="1800"/>
              <a:t>η Αγγλία στους Αμερικανούς την εκμετάλλευση Καναδά και Φλόριντας + νέοι φόροι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Οι άποικοι </a:t>
            </a:r>
            <a:r>
              <a:rPr lang="en" sz="1800" b="1"/>
              <a:t>σταματούν να αγοράζουν</a:t>
            </a:r>
            <a:r>
              <a:rPr lang="en" sz="1800"/>
              <a:t> αγγλικά προϊόντα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Η Αγγλία </a:t>
            </a:r>
            <a:r>
              <a:rPr lang="en" sz="1800" b="1"/>
              <a:t>καταργεί </a:t>
            </a:r>
            <a:r>
              <a:rPr lang="en" sz="1800"/>
              <a:t>τους φόρους, </a:t>
            </a:r>
            <a:r>
              <a:rPr lang="en" sz="1800" b="1"/>
              <a:t>διατηρεί</a:t>
            </a:r>
            <a:r>
              <a:rPr lang="en" sz="1800"/>
              <a:t> τον φόρο στο τσάι.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Οι άποικοι δεν αγοράζουν τσάι από Αγγλία, </a:t>
            </a:r>
            <a:r>
              <a:rPr lang="en" sz="1800" b="1"/>
              <a:t>καταστρέφουν φορτία τσαγιού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Ο άγγλος βασιλιάς </a:t>
            </a:r>
            <a:r>
              <a:rPr lang="en" sz="1800" b="1"/>
              <a:t>Γεώργιος Γ</a:t>
            </a:r>
            <a:r>
              <a:rPr lang="en" sz="1800"/>
              <a:t>΄προκαλεί ένοπλη σύγκρουση -&gt; νίκη των αμερικανών στο </a:t>
            </a:r>
            <a:r>
              <a:rPr lang="en" sz="1800" b="1"/>
              <a:t>Λέξινγκτον (1775)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body" idx="1"/>
          </p:nvPr>
        </p:nvSpPr>
        <p:spPr>
          <a:xfrm>
            <a:off x="729450" y="1309925"/>
            <a:ext cx="7688700" cy="30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Κογκρέσσο Φιλαδέλφειας </a:t>
            </a:r>
            <a:r>
              <a:rPr lang="en" sz="1800" b="1"/>
              <a:t>Διακήρυξη της Ανεξαρτησίας 4 Ιουλίου 1776</a:t>
            </a:r>
            <a:r>
              <a:rPr lang="en" sz="1800"/>
              <a:t> -Τζέφερσον +Φραγκλίνος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Αμερικανική επανάσταση -Τζόρτζ Ουάσιγκτον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Συμμαχία Αμερικάνων με Γαλλία, Ισπανία, Ολλανδία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Ήττα των Άγγλων 1781 Γιόρκτάουν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Αναγνώριση των 13 αποικιών (</a:t>
            </a:r>
            <a:r>
              <a:rPr lang="en" sz="1800" b="1"/>
              <a:t>συνθήκη Βερσαλιών 1783</a:t>
            </a:r>
            <a:r>
              <a:rPr lang="en" sz="1800"/>
              <a:t>)ως ανεξάρτητο κράτος </a:t>
            </a:r>
            <a:r>
              <a:rPr lang="en" sz="1800" b="1"/>
              <a:t>ΗΠΑ</a:t>
            </a:r>
            <a:endParaRPr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body" idx="1"/>
          </p:nvPr>
        </p:nvSpPr>
        <p:spPr>
          <a:xfrm>
            <a:off x="729450" y="1324725"/>
            <a:ext cx="7688700" cy="30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Σύνταγμα 1787</a:t>
            </a:r>
            <a:r>
              <a:rPr lang="en" sz="1800"/>
              <a:t>: ομοσπονδία πολιτειών, αρχή διάκρισης εξουσιών,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Κεντρική κυβέρνηση</a:t>
            </a:r>
            <a:r>
              <a:rPr lang="en" sz="1800"/>
              <a:t>: οικονομία, άμυνα, εξωτερική πολιτική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Πολιτείες</a:t>
            </a:r>
            <a:r>
              <a:rPr lang="en" sz="1800"/>
              <a:t>: τοπική αυτοδιοίκηση, εκπαίδευση, δικαιοσύνη, αστυνόμευση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Πρώτος πρόεδρος: </a:t>
            </a:r>
            <a:r>
              <a:rPr lang="en" sz="1800" b="1"/>
              <a:t>1789 Τζορτζ Ουάσιγκτον</a:t>
            </a:r>
            <a:endParaRPr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PresentationFormat>Προβολή στην οθόνη (16:9)</PresentationFormat>
  <Paragraphs>29</Paragraphs>
  <Slides>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Raleway</vt:lpstr>
      <vt:lpstr>Lato</vt:lpstr>
      <vt:lpstr>Streamline</vt:lpstr>
      <vt:lpstr>Ενότητα 2: η αμερικανική επαναστάση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2: η αμερικανική επαναστάση</dc:title>
  <cp:lastModifiedBy>Teacher</cp:lastModifiedBy>
  <cp:revision>2</cp:revision>
  <dcterms:modified xsi:type="dcterms:W3CDTF">2020-09-21T09:29:23Z</dcterms:modified>
</cp:coreProperties>
</file>