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layfair Display" charset="0"/>
      <p:regular r:id="rId9"/>
      <p:bold r:id="rId10"/>
      <p:italic r:id="rId11"/>
      <p:boldItalic r:id="rId12"/>
    </p:embeddedFont>
    <p:embeddedFont>
      <p:font typeface="Oswald" charset="0"/>
      <p:regular r:id="rId13"/>
      <p:bold r:id="rId14"/>
    </p:embeddedFont>
    <p:embeddedFont>
      <p:font typeface="Montserrat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90bdffc2c6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90bdffc2c6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0bdffc2c6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0bdffc2c6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0bdffc2c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0bdffc2c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90bdffc2c6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90bdffc2c6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90bdffc2c6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90bdffc2c6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Ενότητα 5: Ο Ελληνισμός (μέσα 18ου - αρχές 19ου αιώνα)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174823" y="201137"/>
            <a:ext cx="8520600" cy="441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Επέκταση του ευρωπαϊκού εμπορίου στην Ανατολή -&gt; ενίσχυσε τις συναλλαγές Δ.Ευρώπης με Οθωμανική Αυτοκρατορία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Τούρκοι -&gt; κρατικός τομέας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Έλληνες, Εβραίοι, Αρμένιοι -&gt; εμπόριο και ναυτιλία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Ρωσοτουρκική συνθήκη Κιουτσούκ Καϊναρτζη (1774) (ελεύθερη κίνηση πλοίων με ρωσική σημαία στον Βόσπορο)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ΚΑΙ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Περιορισμένη παρουσία αγγλικών και γαλλικών πλοίων στη Μεσόγειο - Ναπολεόντιοι πόλεμοι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-&gt; Έλληνες καραβοκύρηδες: έλεγχος εμπορίου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Θεσσαλονίκη, Ιωάννινα, Σμύρνη, Χίος: σημαντικά εμπορικά κέντρα.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Σημαντικοί κοινωνικοί μετασχηματισμοί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7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Ορθόδοξη εκκλησία</a:t>
            </a:r>
            <a:r>
              <a:rPr lang="en"/>
              <a:t> (όχι στη διάδοση ιδεών διαφωτισμού)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Φαναριώτες</a:t>
            </a:r>
            <a:r>
              <a:rPr lang="en"/>
              <a:t> (σπουδαζαν στη Δύση, ξένες γλώσσες, οθωμανική διοίκηση, ηγεμόνες στις αυτόνομες παραδουνάβιες περιοχές)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Προεστοί</a:t>
            </a:r>
            <a:r>
              <a:rPr lang="en"/>
              <a:t> (διοίκηση ελληνορθόδοξων κοινοτήτων, φόρους από Έλληνες σε Τούρκους, πολιτική εμπειρία, μεγάλες περιουσίες)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Έμποροι και καραβοκύρηδες</a:t>
            </a:r>
            <a:r>
              <a:rPr lang="en"/>
              <a:t> (οικονομική επιτυχία, διάδοση ιδεών διαφωτισμού)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Κλέφτες</a:t>
            </a:r>
            <a:r>
              <a:rPr lang="en"/>
              <a:t> (αγρότες, για να επιβιώσουν επιδίδονταν στη ληστεία)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Αρματολοί</a:t>
            </a:r>
            <a:r>
              <a:rPr lang="en"/>
              <a:t> (ένοπλα σώματα για την τήρηση της τάξης)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Αγρότες</a:t>
            </a:r>
            <a:r>
              <a:rPr lang="en"/>
              <a:t> ( 80% του πλξθυσμού, κτήματα κρατικά ή ιδιωτικά (Τούρκων), δύσκολη ζωή)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/>
              <a:t>Απασχολούμενοι στο εμπόριο και ναύτες</a:t>
            </a:r>
            <a:r>
              <a:rPr lang="en"/>
              <a:t> (όλο και περισσότεροι)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311700" y="458850"/>
            <a:ext cx="8520600" cy="41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1770 ελληνική επανάσταση με κέντρο Πελοπόννησο με ρωσική υποκίνηση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Ορλοφικα -&gt; καταπνίγηκε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Λάμπρος Κατσώνης -&gt; νησιά Αιγαίου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1803 Σούλι -&gt; εγκατέλειψαν την περιοχή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Νεοελληνικός Διαφωτισμός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Φορείς διάδοσης των ιδεών του Διαφωτισμού: έμποροι, ταξιδιώτες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ΛΟΓΙΚΗ ΜΠΟΡΕΙ ΟΧΙ ΜΟΝΟ ΝΑ ΕΞΗΓΗΣΕΙ ΤΟΝ ΚΟΣΜΟ ΑΛΛΑ ΚΑΙ ΝΑ ΤΟΝ ΑΛΛΑΞΕΙ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Συνδέθηκε η εκπαίδευση με τον αγώνα για ελευθερία -&gt; διάδοση ιδεών Διαφωτισμού με σκοπό την ιδεολογική προετοιμασία του αγώνα για την ελευθερία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Παροικίες, εμπορικά κέντρα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Θαύμαζαν τον αρχαίο ελλ. Πολιτισμό και τον συνέδεαν με ελευθερία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Η εκπαίδευση να θεμελιώνεται στις θετικές επιστήμες, στη λαϊκή γλώσσα, να υπηρετεί τον αγώνα για ελευθερία (οι ¨ελληνες συντηρητικοί λόγιοι απορρίπτουν αυτές τις θέσεις)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Ρήγας Βελεστινλής: “Νέα Πολιτική Διοίκηση”</a:t>
            </a: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Επηρεασμένος από ριζοσπαστικές ιδέες Γάλλων Ιακωβίνων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“Ελληνική Δημοκρατία” σε όλη τη Βαλκανική, αντικαθιστώντας την Οθωμανική Αυτοκρατορία,εξασφαλίζοντας ισονομία και ισοπολιτεία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Προδόθηκε 1798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1806: Ανώνυμος: “Ελληνική Νομαρχία”: οι Έλληνες να αγωνιστούν μόνοι τους για την ελευθερία τους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 </a:t>
            </a:r>
            <a:r>
              <a:rPr lang="en" b="1"/>
              <a:t>Αδαμάντιος Κοραής</a:t>
            </a:r>
            <a:r>
              <a:rPr lang="en"/>
              <a:t>: φιλελεύθερες ιδέες γαλλικής επανάστασης, οι Έλληνες πρώτα να μορφωθούν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Όχι εξαρχαϊσμός της γλώσσας, όχι αυτούσια η δημοτική, να αφαιρεθούν λαϊκές και ξένες λέξεις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389</Words>
  <PresentationFormat>Προβολή στην οθόνη (16:9)</PresentationFormat>
  <Paragraphs>36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Playfair Display</vt:lpstr>
      <vt:lpstr>Oswald</vt:lpstr>
      <vt:lpstr>Montserrat</vt:lpstr>
      <vt:lpstr>Pop</vt:lpstr>
      <vt:lpstr>Ενότητα 5: Ο Ελληνισμός (μέσα 18ου - αρχές 19ου αιώνα)</vt:lpstr>
      <vt:lpstr>Διαφάνεια 2</vt:lpstr>
      <vt:lpstr>Σημαντικοί κοινωνικοί μετασχηματισμοί</vt:lpstr>
      <vt:lpstr>Διαφάνεια 4</vt:lpstr>
      <vt:lpstr>Νεοελληνικός Διαφωτισμός</vt:lpstr>
      <vt:lpstr>Ρήγας Βελεστινλής: “Νέα Πολιτική Διοίκηση”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5: Ο Ελληνισμός (μέσα 18ου - αρχές 19ου αιώνα)</dc:title>
  <dc:creator>Teacher</dc:creator>
  <cp:lastModifiedBy>Teacher</cp:lastModifiedBy>
  <cp:revision>1</cp:revision>
  <dcterms:modified xsi:type="dcterms:W3CDTF">2020-10-19T09:46:04Z</dcterms:modified>
</cp:coreProperties>
</file>