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Nunito" charset="0"/>
      <p:regular r:id="rId7"/>
      <p:bold r:id="rId8"/>
      <p:italic r:id="rId9"/>
      <p:boldItalic r:id="rId10"/>
    </p:embeddedFont>
    <p:embeddedFont>
      <p:font typeface="Calibri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920fca632a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920fca632a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920fca632a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920fca632a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920fca632a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920fca632a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Ενότητα 6: Τα επαναστατικά κινήματα των ετών 1820-1821 στην Ευρώπη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4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Πολιτικές διεκδικήσεις</a:t>
            </a:r>
            <a:endParaRPr/>
          </a:p>
        </p:txBody>
      </p:sp>
      <p:sp>
        <p:nvSpPr>
          <p:cNvPr id="134" name="Google Shape;134;p14"/>
          <p:cNvSpPr txBox="1">
            <a:spLocks noGrp="1"/>
          </p:cNvSpPr>
          <p:nvPr>
            <p:ph type="body" idx="1"/>
          </p:nvPr>
        </p:nvSpPr>
        <p:spPr>
          <a:xfrm>
            <a:off x="819150" y="1524550"/>
            <a:ext cx="7505700" cy="291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Παραχώρηση Συντάγματος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Θέσπιση κοινοβουλευτικών θεσμών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Αναγνώριση ατομικών ελευθεριών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Αναγνώριση πολιτικών δικαιωμάτων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 u="sng"/>
              <a:t>3 πολιτικά ρεύματα:</a:t>
            </a:r>
            <a:endParaRPr sz="1600" u="sng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Μετριοπαθείς φιλελεύθεροι: συνταγματική μοναρχία, εκλογικό δικαίωμα μόνο όσοι έχουν περιουσία (Αγγλία)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Ριζοσπάστες δημοκρατικοί: αβασίλευτη δημοκρατία, πολιτικά δικαιώματα σε όλους τους ενήλικους άνδρες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Σοσιαλιστές (μετά το 1850): καθεστώς οικονομικής και κοινωνικής ισότητας</a:t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4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Εθνικές διεκδικήσεις</a:t>
            </a:r>
            <a:endParaRPr/>
          </a:p>
        </p:txBody>
      </p:sp>
      <p:sp>
        <p:nvSpPr>
          <p:cNvPr id="140" name="Google Shape;140;p15"/>
          <p:cNvSpPr txBox="1">
            <a:spLocks noGrp="1"/>
          </p:cNvSpPr>
          <p:nvPr>
            <p:ph type="body" idx="1"/>
          </p:nvPr>
        </p:nvSpPr>
        <p:spPr>
          <a:xfrm>
            <a:off x="819150" y="1494950"/>
            <a:ext cx="7505700" cy="294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u="sng"/>
              <a:t>Αρχή Εθνοτήτων: </a:t>
            </a:r>
            <a:r>
              <a:rPr lang="en" sz="1600"/>
              <a:t>ίδιο έθνος,ίδιο κράτος (τα όρια να συμπίπτουν)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Από 1. Γαλλική επανάσταση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         2. Άρνηση γαλλικής κυριαρχίας -&gt; επιστροφή στις παραδόσεις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Γερμανικός χώρος: έθνος= διαχρονική κοινότητα βασισμένη σε 1. Ιστορία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                                                                                                                   2. Γλώσσα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/>
              <a:t>                                                                                                                   3. Θρησκεία</a:t>
            </a:r>
            <a:endParaRPr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52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Οι επαναστάσεις των ετών 1820 -1821</a:t>
            </a:r>
            <a:endParaRPr/>
          </a:p>
        </p:txBody>
      </p:sp>
      <p:sp>
        <p:nvSpPr>
          <p:cNvPr id="146" name="Google Shape;146;p16"/>
          <p:cNvSpPr txBox="1">
            <a:spLocks noGrp="1"/>
          </p:cNvSpPr>
          <p:nvPr>
            <p:ph type="body" idx="1"/>
          </p:nvPr>
        </p:nvSpPr>
        <p:spPr>
          <a:xfrm>
            <a:off x="819150" y="1531950"/>
            <a:ext cx="7505700" cy="290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Αμφισβήτηση αποφάσεων Συνεδρίου Βιέννης (νότια μεσογειακή Ευρώπη)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 b="1"/>
              <a:t>Ισπανία</a:t>
            </a:r>
            <a:r>
              <a:rPr lang="en" sz="1600"/>
              <a:t> (1820) στρατιωτικές μονάδες κατά Φερδινάνδου -&gt; επαναφορά Συντάγματος (1812 Ναπολέων) -&gt; εμφύλιος 1823 -&gt; γαλλικός στρατός κατέπνιξε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 b="1"/>
              <a:t>Ιταλία </a:t>
            </a:r>
            <a:r>
              <a:rPr lang="en" sz="1600"/>
              <a:t>(1820-1821) καρμπονάροι Νεάπολη + Σικελία κατά της αυστριακής κυριαρχίας -&gt; εθνική ελευθερία + συνταγματικές μεταρρυθμίσεις -? Αυστριακός στρατός κατέπνιξε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 b="1"/>
              <a:t>Ελλάδα</a:t>
            </a:r>
            <a:r>
              <a:rPr lang="en" sz="1600"/>
              <a:t> το πρώτο εθνικό κίνημα του 19ου αιώνα που κατέληξε στη δημιουργία ανεξάρτητου κράτους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PresentationFormat>Προβολή στην οθόνη (16:9)</PresentationFormat>
  <Paragraphs>22</Paragraphs>
  <Slides>4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Nunito</vt:lpstr>
      <vt:lpstr>Calibri</vt:lpstr>
      <vt:lpstr>Shift</vt:lpstr>
      <vt:lpstr>Ενότητα 6: Τα επαναστατικά κινήματα των ετών 1820-1821 στην Ευρώπη</vt:lpstr>
      <vt:lpstr>Πολιτικές διεκδικήσεις</vt:lpstr>
      <vt:lpstr>Εθνικές διεκδικήσεις</vt:lpstr>
      <vt:lpstr>Οι επαναστάσεις των ετών 1820 -1821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6: Τα επαναστατικά κινήματα των ετών 1820-1821 στην Ευρώπη</dc:title>
  <dc:creator>Teacher</dc:creator>
  <cp:lastModifiedBy>Teacher</cp:lastModifiedBy>
  <cp:revision>1</cp:revision>
  <dcterms:modified xsi:type="dcterms:W3CDTF">2020-10-19T10:21:05Z</dcterms:modified>
</cp:coreProperties>
</file>