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Maven Pro" charset="0"/>
      <p:regular r:id="rId9"/>
      <p:bold r:id="rId10"/>
    </p:embeddedFont>
    <p:embeddedFont>
      <p:font typeface="Nunito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90c43fa3ff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90c43fa3ff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90c43fa3ff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90c43fa3ff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532f9a212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532f9a212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532f9a212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532f9a212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532f9a212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532f9a212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Ενότητα 7: Η Φιλική Εταιρεία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4"/>
          <p:cNvSpPr txBox="1">
            <a:spLocks noGrp="1"/>
          </p:cNvSpPr>
          <p:nvPr>
            <p:ph type="body" idx="1"/>
          </p:nvPr>
        </p:nvSpPr>
        <p:spPr>
          <a:xfrm>
            <a:off x="1303800" y="725275"/>
            <a:ext cx="7030500" cy="380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Μυστική οργάνωση, 1814 Οδησσό Ρωσίας -&gt; προετοιμασία ένοπλου αγώνα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Σκουφάς, Τσακάλωφ, Ξάνθος, Αναγνωστόπουλος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Προκλήσεις: </a:t>
            </a:r>
            <a:endParaRPr sz="160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Οργανωτικές προσπάθειες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Μεγάλη μυστικότητα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Να υπερνικήσουν τους δισταγμούς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Να κινητοποιήσουν διάφορες κοινωνικές ομάδες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Οθωμανική Αυτοκρατορία: σοβαρά εσωτερικά προβλήματα</a:t>
            </a:r>
            <a:endParaRPr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5"/>
          <p:cNvSpPr txBox="1">
            <a:spLocks noGrp="1"/>
          </p:cNvSpPr>
          <p:nvPr>
            <p:ph type="body" idx="1"/>
          </p:nvPr>
        </p:nvSpPr>
        <p:spPr>
          <a:xfrm>
            <a:off x="1303800" y="673475"/>
            <a:ext cx="7030500" cy="38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Υιοθέτησε το οργανωτικό πρότυπο μυστικών εταιρειών:</a:t>
            </a:r>
            <a:endParaRPr sz="16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Δοκιμασίες, θάνατος, ψευδώνυμα, κρυπτογραφικό αλφάβητο</a:t>
            </a:r>
            <a:endParaRPr sz="160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Ως το 1817 - 1818: πλούσιοι Έλληνες έμποροι αρνητικοί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Αργότερα: διανοούμενοι + μικροέμποροι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Γυναίκες κατ εξαίρεση 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Ηγεσία: Αόρατη Αρχή - μυστική / ισχυρό πρόσωπο (σκόπιμο να εννοηθεί)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Ανέθεσαν στον Καποδίστρια (Υπ.Εξ. Ρωσίας), αρνήθηκε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Ανέθεσαν στον Υψηλάντη (ανώτατος αξιωματικός του Ρωσικού στρατού) -&gt; Γενικό Επίτροπος της Αρχής</a:t>
            </a:r>
            <a:endParaRPr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49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Η κήρυξη της ελλ. Επανάστασης στις Ηγεμονίες</a:t>
            </a:r>
            <a:endParaRPr sz="2500"/>
          </a:p>
        </p:txBody>
      </p:sp>
      <p:sp>
        <p:nvSpPr>
          <p:cNvPr id="293" name="Google Shape;293;p16"/>
          <p:cNvSpPr txBox="1">
            <a:spLocks noGrp="1"/>
          </p:cNvSpPr>
          <p:nvPr>
            <p:ph type="body" idx="1"/>
          </p:nvPr>
        </p:nvSpPr>
        <p:spPr>
          <a:xfrm>
            <a:off x="1303800" y="1250725"/>
            <a:ext cx="7030500" cy="32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Στις παραδουνάβιες Ηγεμονίες δεν υπήρχε τουρκικός στρατός, υπήρχε όμως ρωσικός στρατός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Βαλκάνιοι ηγέτες για να εξασφαλιστεί η συμμετοχή τους στην επανάσταση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Σέρβος: Καραγεώργεβιτς - μέλος Φιλικής Εταιρείας - εκτελέστηκε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Βλαντιμηρέσκου: συμμετείχε μόνο στην αρχή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Υψηλάντης: ποταμός Προύθος -&gt; Ηγεμονίες, 24.02.1821 Ιάσιο Βλαχίας (Ρουμανία) - άφησε να εννοηθεί η Ρωσία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47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Προβλήματα</a:t>
            </a:r>
            <a:endParaRPr sz="2500"/>
          </a:p>
        </p:txBody>
      </p:sp>
      <p:sp>
        <p:nvSpPr>
          <p:cNvPr id="299" name="Google Shape;299;p17"/>
          <p:cNvSpPr txBox="1">
            <a:spLocks noGrp="1"/>
          </p:cNvSpPr>
          <p:nvPr>
            <p:ph type="body" idx="1"/>
          </p:nvPr>
        </p:nvSpPr>
        <p:spPr>
          <a:xfrm>
            <a:off x="1303800" y="1302525"/>
            <a:ext cx="7030500" cy="32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b="1" u="sng"/>
              <a:t>Προβλήματα</a:t>
            </a:r>
            <a:r>
              <a:rPr lang="en" sz="1600"/>
              <a:t>: 1. Πλούσιοι έλληνες Ηγεμονιών </a:t>
            </a:r>
            <a:r>
              <a:rPr lang="en" sz="1600" b="1"/>
              <a:t>δεν</a:t>
            </a:r>
            <a:r>
              <a:rPr lang="en" sz="1600"/>
              <a:t> ανταποκρίθηκαν υλικά 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                               2. Ο τσάρος αποκήρυξε την επανάσταση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                               3. Πατριάρχης Γρηγόριος Ε΄αφόρισε όσους συμμετείχαν στο   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                                  κίνημα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                                4. Βλαντιμηρέσκου: προδότης -&gt; εκτελέστηκε από την Φιλική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                                    Εταιρεία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8"/>
          <p:cNvSpPr txBox="1">
            <a:spLocks noGrp="1"/>
          </p:cNvSpPr>
          <p:nvPr>
            <p:ph type="body" idx="1"/>
          </p:nvPr>
        </p:nvSpPr>
        <p:spPr>
          <a:xfrm>
            <a:off x="1303800" y="769675"/>
            <a:ext cx="7030500" cy="37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Συνέχισε τον αγώνα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Δραγατσάνι (7.06.1821): Ιερός Λόχος (εθελοντές σπουδαστές), ήττα, Υψηλάντης συνελήφθη στην Αυστρία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Λίγους μήνες αργότερα, τελευταίο απομονωνμένο τμήμα (Γιωργάκης Ολύμπιος + Ιωάννης Φαρμάκης) εγκλωβίστηκε στη μονή Σέκκου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Ολύμπιος ανατινάχθηκε, Φαρμάκης αποκεφαλίστηκε</a:t>
            </a:r>
            <a:endParaRPr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266</Words>
  <PresentationFormat>Προβολή στην οθόνη (16:9)</PresentationFormat>
  <Paragraphs>34</Paragraphs>
  <Slides>6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Maven Pro</vt:lpstr>
      <vt:lpstr>Nunito</vt:lpstr>
      <vt:lpstr>Momentum</vt:lpstr>
      <vt:lpstr>Ενότητα 7: Η Φιλική Εταιρεία</vt:lpstr>
      <vt:lpstr>Διαφάνεια 2</vt:lpstr>
      <vt:lpstr>Διαφάνεια 3</vt:lpstr>
      <vt:lpstr>Η κήρυξη της ελλ. Επανάστασης στις Ηγεμονίες</vt:lpstr>
      <vt:lpstr>Προβλήματα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7: Η Φιλική Εταιρεία</dc:title>
  <dc:creator>Teacher</dc:creator>
  <cp:lastModifiedBy>Teacher</cp:lastModifiedBy>
  <cp:revision>3</cp:revision>
  <dcterms:modified xsi:type="dcterms:W3CDTF">2020-10-20T06:37:48Z</dcterms:modified>
</cp:coreProperties>
</file>