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5" roundtripDataSignature="AMtx7mjhw6OqJrNLqiw/WLS6vNpK6RYx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l-G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fbb7250c0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g3fbb7250c0f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0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>
            <a:gsLst>
              <a:gs pos="0">
                <a:srgbClr val="57675C"/>
              </a:gs>
              <a:gs pos="55000">
                <a:srgbClr val="9FB1A6"/>
              </a:gs>
              <a:gs pos="100000">
                <a:srgbClr val="57675C"/>
              </a:gs>
            </a:gsLst>
            <a:lin ang="3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1" name="Google Shape;21;p10"/>
          <p:cNvSpPr txBox="1"/>
          <p:nvPr>
            <p:ph type="ctrTitle"/>
          </p:nvPr>
        </p:nvSpPr>
        <p:spPr>
          <a:xfrm>
            <a:off x="685800" y="1752601"/>
            <a:ext cx="7772400" cy="182976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Lucida Sans"/>
              <a:buNone/>
              <a:defRPr b="1" sz="48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0"/>
          <p:cNvSpPr txBox="1"/>
          <p:nvPr>
            <p:ph idx="1" type="subTitle"/>
          </p:nvPr>
        </p:nvSpPr>
        <p:spPr>
          <a:xfrm>
            <a:off x="685800" y="3611607"/>
            <a:ext cx="7772400" cy="11997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lvl="0" marR="64008" algn="r">
              <a:spcBef>
                <a:spcPts val="400"/>
              </a:spcBef>
              <a:spcAft>
                <a:spcPts val="0"/>
              </a:spcAft>
              <a:buSzPts val="1836"/>
              <a:buNone/>
              <a:defRPr>
                <a:solidFill>
                  <a:schemeClr val="dk2"/>
                </a:solidFill>
              </a:defRPr>
            </a:lvl1pPr>
            <a:lvl2pPr lvl="1" algn="ctr">
              <a:spcBef>
                <a:spcPts val="324"/>
              </a:spcBef>
              <a:spcAft>
                <a:spcPts val="0"/>
              </a:spcAft>
              <a:buSzPts val="1800"/>
              <a:buNone/>
              <a:defRPr/>
            </a:lvl2pPr>
            <a:lvl3pPr lvl="2" algn="ctr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3pPr>
            <a:lvl4pPr lvl="3" algn="ctr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4pPr>
            <a:lvl5pPr lvl="4" algn="ctr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23" name="Google Shape;23;p10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24" name="Google Shape;24;p10"/>
            <p:cNvSpPr/>
            <p:nvPr/>
          </p:nvSpPr>
          <p:spPr>
            <a:xfrm>
              <a:off x="1687513" y="4832896"/>
              <a:ext cx="7456487" cy="518816"/>
            </a:xfrm>
            <a:custGeom>
              <a:rect b="b" l="l" r="r" t="t"/>
              <a:pathLst>
                <a:path extrusionOk="0" h="367" w="469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rgbClr val="C0C9C3">
                <a:alpha val="4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endParaRPr>
            </a:p>
          </p:txBody>
        </p:sp>
        <p:sp>
          <p:nvSpPr>
            <p:cNvPr id="25" name="Google Shape;25;p10"/>
            <p:cNvSpPr/>
            <p:nvPr/>
          </p:nvSpPr>
          <p:spPr>
            <a:xfrm>
              <a:off x="35443" y="5135526"/>
              <a:ext cx="9108557" cy="838200"/>
            </a:xfrm>
            <a:custGeom>
              <a:rect b="b" l="l" r="r" t="t"/>
              <a:pathLst>
                <a:path extrusionOk="0" h="528" w="5760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endParaRPr>
            </a:p>
          </p:txBody>
        </p:sp>
        <p:sp>
          <p:nvSpPr>
            <p:cNvPr id="26" name="Google Shape;26;p10"/>
            <p:cNvSpPr/>
            <p:nvPr/>
          </p:nvSpPr>
          <p:spPr>
            <a:xfrm>
              <a:off x="0" y="4883888"/>
              <a:ext cx="9144000" cy="1981200"/>
            </a:xfrm>
            <a:custGeom>
              <a:rect b="b" l="l" r="r" t="t"/>
              <a:pathLst>
                <a:path extrusionOk="0" h="1248" w="5760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 amt="50000"/>
              </a:blip>
              <a:tile algn="t" flip="none" tx="0" sx="50000" ty="0" sy="50000"/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endParaRPr>
            </a:p>
          </p:txBody>
        </p:sp>
        <p:cxnSp>
          <p:nvCxnSpPr>
            <p:cNvPr id="27" name="Google Shape;27;p10"/>
            <p:cNvCxnSpPr/>
            <p:nvPr/>
          </p:nvCxnSpPr>
          <p:spPr>
            <a:xfrm>
              <a:off x="-3765" y="4880373"/>
              <a:ext cx="9147765" cy="839943"/>
            </a:xfrm>
            <a:prstGeom prst="straightConnector1">
              <a:avLst/>
            </a:prstGeom>
            <a:noFill/>
            <a:ln cap="flat" cmpd="sng" w="12050">
              <a:solidFill>
                <a:srgbClr val="BAC4BE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</p:grp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EEF0E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0" lvl="1" marL="0" algn="r">
              <a:spcBef>
                <a:spcPts val="0"/>
              </a:spcBef>
              <a:buNone/>
              <a:defRPr b="0"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0" lvl="2" marL="0" algn="r">
              <a:spcBef>
                <a:spcPts val="0"/>
              </a:spcBef>
              <a:buNone/>
              <a:defRPr b="0"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0" lvl="3" marL="0" algn="r">
              <a:spcBef>
                <a:spcPts val="0"/>
              </a:spcBef>
              <a:buNone/>
              <a:defRPr b="0"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0" lvl="4" marL="0" algn="r">
              <a:spcBef>
                <a:spcPts val="0"/>
              </a:spcBef>
              <a:buNone/>
              <a:defRPr b="0"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0" lvl="5" marL="0" algn="r">
              <a:spcBef>
                <a:spcPts val="0"/>
              </a:spcBef>
              <a:buNone/>
              <a:defRPr b="0"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0" lvl="6" marL="0" algn="r">
              <a:spcBef>
                <a:spcPts val="0"/>
              </a:spcBef>
              <a:buNone/>
              <a:defRPr b="0"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0" lvl="7" marL="0" algn="r">
              <a:spcBef>
                <a:spcPts val="0"/>
              </a:spcBef>
              <a:buNone/>
              <a:defRPr b="0"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0" lvl="8" marL="0" algn="r">
              <a:spcBef>
                <a:spcPts val="0"/>
              </a:spcBef>
              <a:buNone/>
              <a:defRPr b="0"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idx="1" type="body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6324" lvl="0" marL="457200" algn="l">
              <a:spcBef>
                <a:spcPts val="400"/>
              </a:spcBef>
              <a:spcAft>
                <a:spcPts val="0"/>
              </a:spcAft>
              <a:buSzPts val="1224"/>
              <a:buChar char="🞂"/>
              <a:defRPr/>
            </a:lvl1pPr>
            <a:lvl2pPr indent="-342900" lvl="1" marL="914400" algn="l">
              <a:spcBef>
                <a:spcPts val="324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1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  <p:sp>
        <p:nvSpPr>
          <p:cNvPr id="36" name="Google Shape;36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gradFill>
          <a:gsLst>
            <a:gs pos="0">
              <a:srgbClr val="B1B1B1"/>
            </a:gs>
            <a:gs pos="40000">
              <a:srgbClr val="9E9E9E"/>
            </a:gs>
            <a:gs pos="100000">
              <a:schemeClr val="dk1"/>
            </a:gs>
          </a:gsLst>
          <a:path path="circle">
            <a:fillToRect b="100%" l="100%" r="0%" t="0%"/>
          </a:path>
          <a:tileRect b="0%" l="0%" r="-100%" t="-100%"/>
        </a:gra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722376" y="1059712"/>
            <a:ext cx="77724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Lucida Sans"/>
              <a:buNone/>
              <a:defRPr b="1" sz="48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3922713" y="2931712"/>
            <a:ext cx="4572000" cy="1454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564"/>
              <a:buNone/>
              <a:defRPr sz="23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324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35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35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35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342900" lvl="5" marL="27432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  <p:sp>
        <p:nvSpPr>
          <p:cNvPr id="43" name="Google Shape;43;p12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fmla="val 50000" name="adj"/>
            </a:avLst>
          </a:prstGeom>
          <a:gradFill>
            <a:gsLst>
              <a:gs pos="0">
                <a:srgbClr val="728178"/>
              </a:gs>
              <a:gs pos="72000">
                <a:srgbClr val="9FB0A6"/>
              </a:gs>
              <a:gs pos="100000">
                <a:srgbClr val="B2BEB7"/>
              </a:gs>
            </a:gsLst>
            <a:lin ang="16200000" scaled="0"/>
          </a:gradFill>
          <a:ln cap="rnd" cmpd="sng" w="9525">
            <a:solidFill>
              <a:srgbClr val="6B766F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dir="5400000" dist="25400">
              <a:srgbClr val="000000">
                <a:alpha val="4588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44" name="Google Shape;44;p12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fmla="val 50000" name="adj"/>
            </a:avLst>
          </a:prstGeom>
          <a:gradFill>
            <a:gsLst>
              <a:gs pos="0">
                <a:srgbClr val="728178"/>
              </a:gs>
              <a:gs pos="72000">
                <a:srgbClr val="9FB0A6"/>
              </a:gs>
              <a:gs pos="100000">
                <a:srgbClr val="B2BEB7"/>
              </a:gs>
            </a:gsLst>
            <a:lin ang="16200000" scaled="0"/>
          </a:gradFill>
          <a:ln cap="rnd" cmpd="sng" w="9525">
            <a:solidFill>
              <a:srgbClr val="6B766F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dir="5400000" dist="25400">
              <a:srgbClr val="000000">
                <a:alpha val="4588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bg>
      <p:bgPr>
        <a:gradFill>
          <a:gsLst>
            <a:gs pos="0">
              <a:srgbClr val="B1B1B1"/>
            </a:gs>
            <a:gs pos="40000">
              <a:srgbClr val="9E9E9E"/>
            </a:gs>
            <a:gs pos="100000">
              <a:schemeClr val="dk1"/>
            </a:gs>
          </a:gsLst>
          <a:path path="circle">
            <a:fillToRect b="100%" l="100%" r="0%" t="0%"/>
          </a:path>
          <a:tileRect b="0%" l="0%" r="-100%" t="-100%"/>
        </a:grad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457200" y="1481328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9504" lvl="0" marL="457200" algn="l">
              <a:spcBef>
                <a:spcPts val="400"/>
              </a:spcBef>
              <a:spcAft>
                <a:spcPts val="0"/>
              </a:spcAft>
              <a:buSzPts val="1904"/>
              <a:buChar char="🞂"/>
              <a:defRPr sz="2800"/>
            </a:lvl1pPr>
            <a:lvl2pPr indent="-381000" lvl="1" marL="914400" algn="l">
              <a:spcBef>
                <a:spcPts val="324"/>
              </a:spcBef>
              <a:spcAft>
                <a:spcPts val="0"/>
              </a:spcAft>
              <a:buSzPts val="2400"/>
              <a:buChar char="◦"/>
              <a:defRPr sz="2400"/>
            </a:lvl2pPr>
            <a:lvl3pPr indent="-355600" lvl="2" marL="1371600" algn="l">
              <a:spcBef>
                <a:spcPts val="350"/>
              </a:spcBef>
              <a:spcAft>
                <a:spcPts val="0"/>
              </a:spcAft>
              <a:buSzPts val="2000"/>
              <a:buChar char="●"/>
              <a:defRPr sz="2000"/>
            </a:lvl3pPr>
            <a:lvl4pPr indent="-342900" lvl="3" marL="18288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5pPr>
            <a:lvl6pPr indent="-342900" lvl="5" marL="27432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4648200" y="1481328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9504" lvl="0" marL="457200" algn="l">
              <a:spcBef>
                <a:spcPts val="400"/>
              </a:spcBef>
              <a:spcAft>
                <a:spcPts val="0"/>
              </a:spcAft>
              <a:buSzPts val="1904"/>
              <a:buChar char="🞂"/>
              <a:defRPr sz="2800"/>
            </a:lvl1pPr>
            <a:lvl2pPr indent="-381000" lvl="1" marL="914400" algn="l">
              <a:spcBef>
                <a:spcPts val="324"/>
              </a:spcBef>
              <a:spcAft>
                <a:spcPts val="0"/>
              </a:spcAft>
              <a:buSzPts val="2400"/>
              <a:buChar char="◦"/>
              <a:defRPr sz="2400"/>
            </a:lvl2pPr>
            <a:lvl3pPr indent="-355600" lvl="2" marL="1371600" algn="l">
              <a:spcBef>
                <a:spcPts val="350"/>
              </a:spcBef>
              <a:spcAft>
                <a:spcPts val="0"/>
              </a:spcAft>
              <a:buSzPts val="2000"/>
              <a:buChar char="●"/>
              <a:defRPr sz="2000"/>
            </a:lvl3pPr>
            <a:lvl4pPr indent="-342900" lvl="3" marL="18288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5pPr>
            <a:lvl6pPr indent="-342900" lvl="5" marL="27432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3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  <p:sp>
        <p:nvSpPr>
          <p:cNvPr id="51" name="Google Shape;51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showMasterSp="0" type="twoTxTwoObj">
  <p:cSld name="TWO_OBJECTS_WITH_TEXT">
    <p:bg>
      <p:bgPr>
        <a:blipFill rotWithShape="1">
          <a:blip r:embed="rId2">
            <a:alphaModFix/>
          </a:blip>
          <a:tile algn="tl" flip="none" tx="0" sx="50000" ty="0" sy="50000"/>
        </a:blip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/>
          <p:nvPr>
            <p:ph type="title"/>
          </p:nvPr>
        </p:nvSpPr>
        <p:spPr>
          <a:xfrm>
            <a:off x="457200" y="2730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ucida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4"/>
          <p:cNvSpPr txBox="1"/>
          <p:nvPr>
            <p:ph idx="1" type="body"/>
          </p:nvPr>
        </p:nvSpPr>
        <p:spPr>
          <a:xfrm>
            <a:off x="457200" y="5410200"/>
            <a:ext cx="4040188" cy="762000"/>
          </a:xfrm>
          <a:prstGeom prst="rect">
            <a:avLst/>
          </a:prstGeom>
          <a:solidFill>
            <a:schemeClr val="accent1"/>
          </a:solidFill>
          <a:ln cap="flat" cmpd="sng" w="965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18287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632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324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5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5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5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342900" lvl="5" marL="27432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2" type="body"/>
          </p:nvPr>
        </p:nvSpPr>
        <p:spPr>
          <a:xfrm>
            <a:off x="4645026" y="5410200"/>
            <a:ext cx="4041775" cy="762000"/>
          </a:xfrm>
          <a:prstGeom prst="rect">
            <a:avLst/>
          </a:prstGeom>
          <a:solidFill>
            <a:schemeClr val="accent1"/>
          </a:solidFill>
          <a:ln cap="flat" cmpd="sng" w="965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18287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632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324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5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5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5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342900" lvl="5" marL="27432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3" type="body"/>
          </p:nvPr>
        </p:nvSpPr>
        <p:spPr>
          <a:xfrm>
            <a:off x="457200" y="1444294"/>
            <a:ext cx="4040188" cy="3941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2232" lvl="0" marL="457200" algn="l">
              <a:spcBef>
                <a:spcPts val="400"/>
              </a:spcBef>
              <a:spcAft>
                <a:spcPts val="0"/>
              </a:spcAft>
              <a:buSzPts val="1632"/>
              <a:buChar char="🞂"/>
              <a:defRPr sz="2400"/>
            </a:lvl1pPr>
            <a:lvl2pPr indent="-355600" lvl="1" marL="914400" algn="l">
              <a:spcBef>
                <a:spcPts val="324"/>
              </a:spcBef>
              <a:spcAft>
                <a:spcPts val="0"/>
              </a:spcAft>
              <a:buSzPts val="2000"/>
              <a:buChar char="◦"/>
              <a:defRPr sz="2000"/>
            </a:lvl2pPr>
            <a:lvl3pPr indent="-342900" lvl="2" marL="13716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3pPr>
            <a:lvl4pPr indent="-330200" lvl="3" marL="1828800" algn="l">
              <a:spcBef>
                <a:spcPts val="35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spcBef>
                <a:spcPts val="350"/>
              </a:spcBef>
              <a:spcAft>
                <a:spcPts val="0"/>
              </a:spcAft>
              <a:buSzPts val="1600"/>
              <a:buChar char="●"/>
              <a:defRPr sz="1600"/>
            </a:lvl5pPr>
            <a:lvl6pPr indent="-342900" lvl="5" marL="27432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4" type="body"/>
          </p:nvPr>
        </p:nvSpPr>
        <p:spPr>
          <a:xfrm>
            <a:off x="4645025" y="1444294"/>
            <a:ext cx="4041775" cy="3941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2232" lvl="0" marL="457200" algn="l">
              <a:spcBef>
                <a:spcPts val="0"/>
              </a:spcBef>
              <a:spcAft>
                <a:spcPts val="0"/>
              </a:spcAft>
              <a:buSzPts val="1632"/>
              <a:buChar char="🞂"/>
              <a:defRPr sz="2400"/>
            </a:lvl1pPr>
            <a:lvl2pPr indent="-355600" lvl="1" marL="914400" algn="l">
              <a:spcBef>
                <a:spcPts val="324"/>
              </a:spcBef>
              <a:spcAft>
                <a:spcPts val="0"/>
              </a:spcAft>
              <a:buSzPts val="2000"/>
              <a:buChar char="◦"/>
              <a:defRPr sz="2000"/>
            </a:lvl2pPr>
            <a:lvl3pPr indent="-342900" lvl="2" marL="13716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3pPr>
            <a:lvl4pPr indent="-330200" lvl="3" marL="1828800" algn="l">
              <a:spcBef>
                <a:spcPts val="35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spcBef>
                <a:spcPts val="350"/>
              </a:spcBef>
              <a:spcAft>
                <a:spcPts val="0"/>
              </a:spcAft>
              <a:buSzPts val="1600"/>
              <a:buChar char="●"/>
              <a:defRPr sz="1600"/>
            </a:lvl5pPr>
            <a:lvl6pPr indent="-342900" lvl="5" marL="27432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gradFill>
          <a:gsLst>
            <a:gs pos="0">
              <a:srgbClr val="B1B1B1"/>
            </a:gs>
            <a:gs pos="40000">
              <a:srgbClr val="9E9E9E"/>
            </a:gs>
            <a:gs pos="100000">
              <a:schemeClr val="dk1"/>
            </a:gs>
          </a:gsLst>
          <a:path path="circle">
            <a:fillToRect b="100%" l="100%" r="0%" t="0%"/>
          </a:path>
          <a:tileRect b="0%" l="0%" r="-100%" t="-100%"/>
        </a:gra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  <p:sp>
        <p:nvSpPr>
          <p:cNvPr id="65" name="Google Shape;65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bg>
      <p:bgPr>
        <a:blipFill rotWithShape="1">
          <a:blip r:embed="rId2">
            <a:alphaModFix/>
          </a:blip>
          <a:tile algn="tl" flip="none" tx="0" sx="50000" ty="0" sy="50000"/>
        </a:blip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914400" y="4876800"/>
            <a:ext cx="7481776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Lucida Sans"/>
              <a:buNone/>
              <a:defRPr b="0" sz="25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4419600" y="5355102"/>
            <a:ext cx="3974592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spcBef>
                <a:spcPts val="400"/>
              </a:spcBef>
              <a:spcAft>
                <a:spcPts val="0"/>
              </a:spcAft>
              <a:buSzPts val="1088"/>
              <a:buNone/>
              <a:defRPr sz="1600"/>
            </a:lvl1pPr>
            <a:lvl2pPr indent="-228600" lvl="1" marL="914400" algn="l">
              <a:spcBef>
                <a:spcPts val="324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35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35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350"/>
              </a:spcBef>
              <a:spcAft>
                <a:spcPts val="0"/>
              </a:spcAft>
              <a:buSzPts val="900"/>
              <a:buNone/>
              <a:defRPr sz="900"/>
            </a:lvl5pPr>
            <a:lvl6pPr indent="-342900" lvl="5" marL="27432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914400" y="274320"/>
            <a:ext cx="7479792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6776" lvl="0" marL="457200" algn="l">
              <a:spcBef>
                <a:spcPts val="400"/>
              </a:spcBef>
              <a:spcAft>
                <a:spcPts val="0"/>
              </a:spcAft>
              <a:buSzPts val="2176"/>
              <a:buChar char="🞂"/>
              <a:defRPr sz="3200"/>
            </a:lvl1pPr>
            <a:lvl2pPr indent="-406400" lvl="1" marL="914400" algn="l">
              <a:spcBef>
                <a:spcPts val="324"/>
              </a:spcBef>
              <a:spcAft>
                <a:spcPts val="0"/>
              </a:spcAft>
              <a:buSzPts val="2800"/>
              <a:buChar char="◦"/>
              <a:defRPr sz="2800"/>
            </a:lvl2pPr>
            <a:lvl3pPr indent="-381000" lvl="2" marL="1371600" algn="l">
              <a:spcBef>
                <a:spcPts val="350"/>
              </a:spcBef>
              <a:spcAft>
                <a:spcPts val="0"/>
              </a:spcAft>
              <a:buSzPts val="2400"/>
              <a:buChar char="●"/>
              <a:defRPr sz="2400"/>
            </a:lvl3pPr>
            <a:lvl4pPr indent="-355600" lvl="3" marL="1828800" algn="l">
              <a:spcBef>
                <a:spcPts val="35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algn="l">
              <a:spcBef>
                <a:spcPts val="350"/>
              </a:spcBef>
              <a:spcAft>
                <a:spcPts val="0"/>
              </a:spcAft>
              <a:buSzPts val="2000"/>
              <a:buChar char="●"/>
              <a:defRPr sz="2000"/>
            </a:lvl5pPr>
            <a:lvl6pPr indent="-342900" lvl="5" marL="27432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bg>
      <p:bgPr>
        <a:gradFill>
          <a:gsLst>
            <a:gs pos="0">
              <a:srgbClr val="B1B1B1"/>
            </a:gs>
            <a:gs pos="40000">
              <a:srgbClr val="9E9E9E"/>
            </a:gs>
            <a:gs pos="100000">
              <a:schemeClr val="dk1"/>
            </a:gs>
          </a:gsLst>
          <a:path path="circle">
            <a:fillToRect b="100%" l="100%" r="0%" t="0%"/>
          </a:path>
          <a:tileRect b="0%" l="0%" r="-100%" t="-100%"/>
        </a:gra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8"/>
          <p:cNvSpPr txBox="1"/>
          <p:nvPr>
            <p:ph idx="1" type="body"/>
          </p:nvPr>
        </p:nvSpPr>
        <p:spPr>
          <a:xfrm>
            <a:off x="1141232" y="5443402"/>
            <a:ext cx="7162800" cy="6482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228600" lvl="0" marL="457200" marR="18288" algn="r">
              <a:spcBef>
                <a:spcPts val="400"/>
              </a:spcBef>
              <a:spcAft>
                <a:spcPts val="0"/>
              </a:spcAft>
              <a:buSzPts val="952"/>
              <a:buNone/>
              <a:defRPr sz="1400"/>
            </a:lvl1pPr>
            <a:lvl2pPr indent="-304800" lvl="1" marL="914400" algn="l">
              <a:spcBef>
                <a:spcPts val="324"/>
              </a:spcBef>
              <a:spcAft>
                <a:spcPts val="0"/>
              </a:spcAft>
              <a:buSzPts val="1200"/>
              <a:buChar char="◦"/>
              <a:defRPr sz="1200"/>
            </a:lvl2pPr>
            <a:lvl3pPr indent="-292100" lvl="2" marL="1371600" algn="l">
              <a:spcBef>
                <a:spcPts val="350"/>
              </a:spcBef>
              <a:spcAft>
                <a:spcPts val="0"/>
              </a:spcAft>
              <a:buSzPts val="1000"/>
              <a:buChar char="●"/>
              <a:defRPr sz="1000"/>
            </a:lvl3pPr>
            <a:lvl4pPr indent="-285750" lvl="3" marL="1828800" algn="l">
              <a:spcBef>
                <a:spcPts val="35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spcBef>
                <a:spcPts val="350"/>
              </a:spcBef>
              <a:spcAft>
                <a:spcPts val="0"/>
              </a:spcAft>
              <a:buSzPts val="900"/>
              <a:buChar char="●"/>
              <a:defRPr sz="900"/>
            </a:lvl5pPr>
            <a:lvl6pPr indent="-342900" lvl="5" marL="27432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79" name="Google Shape;79;p18"/>
          <p:cNvSpPr/>
          <p:nvPr>
            <p:ph idx="2" type="pic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p18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0" lvl="1" mar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0" lvl="2" mar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0" lvl="3" mar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0" lvl="4" mar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0" lvl="5" mar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0" lvl="6" mar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0" lvl="7" mar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0" lvl="8" mar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  <p:sp>
        <p:nvSpPr>
          <p:cNvPr id="83" name="Google Shape;83;p18"/>
          <p:cNvSpPr txBox="1"/>
          <p:nvPr>
            <p:ph type="title"/>
          </p:nvPr>
        </p:nvSpPr>
        <p:spPr>
          <a:xfrm>
            <a:off x="228600" y="4865122"/>
            <a:ext cx="8075432" cy="5626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Lucida Sans"/>
              <a:buNone/>
              <a:defRPr b="0" sz="3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8"/>
          <p:cNvSpPr/>
          <p:nvPr/>
        </p:nvSpPr>
        <p:spPr>
          <a:xfrm>
            <a:off x="499273" y="5944936"/>
            <a:ext cx="4940624" cy="921076"/>
          </a:xfrm>
          <a:custGeom>
            <a:rect b="b" l="l" r="r" t="t"/>
            <a:pathLst>
              <a:path extrusionOk="0" h="337" w="7485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C0C9C3">
              <a:alpha val="40000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85" name="Google Shape;85;p18"/>
          <p:cNvSpPr/>
          <p:nvPr/>
        </p:nvSpPr>
        <p:spPr>
          <a:xfrm>
            <a:off x="485717" y="5939011"/>
            <a:ext cx="3690451" cy="933450"/>
          </a:xfrm>
          <a:custGeom>
            <a:rect b="b" l="l" r="r" t="t"/>
            <a:pathLst>
              <a:path extrusionOk="0" h="588" w="5591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86" name="Google Shape;86;p18"/>
          <p:cNvSpPr/>
          <p:nvPr/>
        </p:nvSpPr>
        <p:spPr>
          <a:xfrm>
            <a:off x="-6042" y="5791253"/>
            <a:ext cx="3402314" cy="1080868"/>
          </a:xfrm>
          <a:prstGeom prst="rtTriangle">
            <a:avLst/>
          </a:prstGeom>
          <a:blipFill rotWithShape="1">
            <a:blip r:embed="rId2">
              <a:alphaModFix amt="50000"/>
            </a:blip>
            <a:tile algn="t" flip="none" tx="0" sx="50000" ty="0" sy="5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cxnSp>
        <p:nvCxnSpPr>
          <p:cNvPr id="87" name="Google Shape;87;p18"/>
          <p:cNvCxnSpPr/>
          <p:nvPr/>
        </p:nvCxnSpPr>
        <p:spPr>
          <a:xfrm>
            <a:off x="-9237" y="5787738"/>
            <a:ext cx="3405509" cy="1084383"/>
          </a:xfrm>
          <a:prstGeom prst="straightConnector1">
            <a:avLst/>
          </a:prstGeom>
          <a:noFill/>
          <a:ln cap="flat" cmpd="sng" w="12050">
            <a:solidFill>
              <a:srgbClr val="BAC4BE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88" name="Google Shape;88;p18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fmla="val 50000" name="adj"/>
            </a:avLst>
          </a:prstGeom>
          <a:gradFill>
            <a:gsLst>
              <a:gs pos="0">
                <a:srgbClr val="728178"/>
              </a:gs>
              <a:gs pos="72000">
                <a:srgbClr val="9FB0A6"/>
              </a:gs>
              <a:gs pos="100000">
                <a:srgbClr val="B2BEB7"/>
              </a:gs>
            </a:gsLst>
            <a:lin ang="16200000" scaled="0"/>
          </a:gradFill>
          <a:ln cap="rnd" cmpd="sng" w="9525">
            <a:solidFill>
              <a:srgbClr val="6B766F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dir="5400000" dist="25400">
              <a:srgbClr val="000000">
                <a:alpha val="4588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89" name="Google Shape;89;p18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fmla="val 50000" name="adj"/>
            </a:avLst>
          </a:prstGeom>
          <a:gradFill>
            <a:gsLst>
              <a:gs pos="0">
                <a:srgbClr val="728178"/>
              </a:gs>
              <a:gs pos="72000">
                <a:srgbClr val="9FB0A6"/>
              </a:gs>
              <a:gs pos="100000">
                <a:srgbClr val="B2BEB7"/>
              </a:gs>
            </a:gsLst>
            <a:lin ang="16200000" scaled="0"/>
          </a:gradFill>
          <a:ln cap="rnd" cmpd="sng" w="9525">
            <a:solidFill>
              <a:srgbClr val="6B766F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dir="5400000" dist="25400">
              <a:srgbClr val="000000">
                <a:alpha val="4588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" type="body"/>
          </p:nvPr>
        </p:nvSpPr>
        <p:spPr>
          <a:xfrm rot="5400000">
            <a:off x="2378965" y="-440435"/>
            <a:ext cx="4386071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6324" lvl="0" marL="457200" algn="l">
              <a:spcBef>
                <a:spcPts val="400"/>
              </a:spcBef>
              <a:spcAft>
                <a:spcPts val="0"/>
              </a:spcAft>
              <a:buSzPts val="1224"/>
              <a:buChar char="🞂"/>
              <a:defRPr/>
            </a:lvl1pPr>
            <a:lvl2pPr indent="-342900" lvl="1" marL="914400" algn="l">
              <a:spcBef>
                <a:spcPts val="324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>
            <p:ph type="title"/>
          </p:nvPr>
        </p:nvSpPr>
        <p:spPr>
          <a:xfrm rot="5400000">
            <a:off x="4936367" y="2182286"/>
            <a:ext cx="5592761" cy="1777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" type="body"/>
          </p:nvPr>
        </p:nvSpPr>
        <p:spPr>
          <a:xfrm rot="5400000">
            <a:off x="823120" y="-91279"/>
            <a:ext cx="5592760" cy="6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6324" lvl="0" marL="457200" algn="l">
              <a:spcBef>
                <a:spcPts val="400"/>
              </a:spcBef>
              <a:spcAft>
                <a:spcPts val="0"/>
              </a:spcAft>
              <a:buSzPts val="1224"/>
              <a:buChar char="🞂"/>
              <a:defRPr/>
            </a:lvl1pPr>
            <a:lvl2pPr indent="-342900" lvl="1" marL="914400" algn="l">
              <a:spcBef>
                <a:spcPts val="324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0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/>
          <p:nvPr/>
        </p:nvSpPr>
        <p:spPr>
          <a:xfrm>
            <a:off x="499273" y="5944936"/>
            <a:ext cx="4940624" cy="921076"/>
          </a:xfrm>
          <a:custGeom>
            <a:rect b="b" l="l" r="r" t="t"/>
            <a:pathLst>
              <a:path extrusionOk="0" h="337" w="7485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C0C9C3">
              <a:alpha val="40000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1" name="Google Shape;11;p9"/>
          <p:cNvSpPr/>
          <p:nvPr/>
        </p:nvSpPr>
        <p:spPr>
          <a:xfrm>
            <a:off x="485717" y="5939011"/>
            <a:ext cx="3690451" cy="933450"/>
          </a:xfrm>
          <a:custGeom>
            <a:rect b="b" l="l" r="r" t="t"/>
            <a:pathLst>
              <a:path extrusionOk="0" h="588" w="5591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2" name="Google Shape;12;p9"/>
          <p:cNvSpPr/>
          <p:nvPr/>
        </p:nvSpPr>
        <p:spPr>
          <a:xfrm>
            <a:off x="-6042" y="5791253"/>
            <a:ext cx="3402314" cy="1080868"/>
          </a:xfrm>
          <a:prstGeom prst="rtTriangle">
            <a:avLst/>
          </a:prstGeom>
          <a:blipFill rotWithShape="1">
            <a:blip r:embed="rId1">
              <a:alphaModFix amt="50000"/>
            </a:blip>
            <a:tile algn="t" flip="none" tx="0" sx="50000" ty="0" sy="5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cxnSp>
        <p:nvCxnSpPr>
          <p:cNvPr id="13" name="Google Shape;13;p9"/>
          <p:cNvCxnSpPr/>
          <p:nvPr/>
        </p:nvCxnSpPr>
        <p:spPr>
          <a:xfrm>
            <a:off x="-9237" y="5787738"/>
            <a:ext cx="3405509" cy="1084383"/>
          </a:xfrm>
          <a:prstGeom prst="straightConnector1">
            <a:avLst/>
          </a:prstGeom>
          <a:noFill/>
          <a:ln cap="flat" cmpd="sng" w="12050">
            <a:solidFill>
              <a:srgbClr val="BAC4BE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" name="Google Shape;14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ucida Sans"/>
              <a:buNone/>
              <a:defRPr b="1" i="0" sz="4100" u="none" cap="none" strike="noStrike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" name="Google Shape;15;p9"/>
          <p:cNvSpPr txBox="1"/>
          <p:nvPr>
            <p:ph idx="1" type="body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5186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🞂"/>
              <a:defRPr b="0" i="0" sz="27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-374650" lvl="1" marL="914400" marR="0" rtl="0" algn="l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◦"/>
              <a:defRPr b="0" i="0" sz="23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-361950" lvl="2" marL="13716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Char char="●"/>
              <a:defRPr b="0" i="0" sz="21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-349250" lvl="3" marL="18288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900"/>
              <a:buFont typeface="Noto Sans Symbols"/>
              <a:buChar char="●"/>
              <a:defRPr b="0" i="0" sz="19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-342900" lvl="4" marL="22860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-342900" lvl="5" marL="27432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■"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-330200" lvl="6" marL="32004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b="0" i="0" sz="16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-330200" lvl="7" marL="36576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b="0" i="0" sz="16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-330200" lvl="8" marL="41148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b="0" i="0" sz="16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/>
        </p:txBody>
      </p:sp>
      <p:sp>
        <p:nvSpPr>
          <p:cNvPr id="16" name="Google Shape;16;p9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/>
        </p:txBody>
      </p:sp>
      <p:sp>
        <p:nvSpPr>
          <p:cNvPr id="17" name="Google Shape;17;p9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/>
        </p:txBody>
      </p:sp>
      <p:sp>
        <p:nvSpPr>
          <p:cNvPr id="18" name="Google Shape;18;p9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00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00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00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00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00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00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00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00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00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"/>
          <p:cNvSpPr txBox="1"/>
          <p:nvPr>
            <p:ph type="ctrTitle"/>
          </p:nvPr>
        </p:nvSpPr>
        <p:spPr>
          <a:xfrm>
            <a:off x="685800" y="1752601"/>
            <a:ext cx="7772400" cy="182976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Lucida Sans"/>
              <a:buNone/>
            </a:pPr>
            <a:r>
              <a:rPr lang="el-GR"/>
              <a:t>Εργαστήρια Δεξιοτήτων Εισαγωγή</a:t>
            </a:r>
            <a:endParaRPr/>
          </a:p>
        </p:txBody>
      </p:sp>
      <p:sp>
        <p:nvSpPr>
          <p:cNvPr id="107" name="Google Shape;107;p1"/>
          <p:cNvSpPr txBox="1"/>
          <p:nvPr>
            <p:ph idx="1" type="subTitle"/>
          </p:nvPr>
        </p:nvSpPr>
        <p:spPr>
          <a:xfrm>
            <a:off x="685800" y="3611607"/>
            <a:ext cx="7772400" cy="11997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0" lvl="0" marL="0" marR="64008" rtl="0" algn="r">
              <a:spcBef>
                <a:spcPts val="0"/>
              </a:spcBef>
              <a:spcAft>
                <a:spcPts val="0"/>
              </a:spcAft>
              <a:buSzPts val="1836"/>
              <a:buNone/>
            </a:pPr>
            <a:r>
              <a:rPr lang="el-GR"/>
              <a:t>Παπαδοκωστάκη Κοραλία,</a:t>
            </a:r>
            <a:endParaRPr/>
          </a:p>
          <a:p>
            <a:pPr indent="0" lvl="0" marL="0" marR="64008" rtl="0" algn="r"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rPr lang="el-GR"/>
              <a:t>Εκπαιδευτικός Πληροφορικής</a:t>
            </a:r>
            <a:endParaRPr/>
          </a:p>
        </p:txBody>
      </p:sp>
      <p:pic>
        <p:nvPicPr>
          <p:cNvPr id="108" name="Google Shape;10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3068960"/>
            <a:ext cx="2676525" cy="213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"/>
          <p:cNvSpPr txBox="1"/>
          <p:nvPr>
            <p:ph idx="1" type="body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6032" lvl="0" marL="365760" rtl="0" algn="l">
              <a:spcBef>
                <a:spcPts val="0"/>
              </a:spcBef>
              <a:spcAft>
                <a:spcPts val="0"/>
              </a:spcAft>
              <a:buSzPts val="2992"/>
              <a:buChar char="🞂"/>
            </a:pPr>
            <a:r>
              <a:rPr lang="el-GR" sz="4400"/>
              <a:t>Σεβασμός </a:t>
            </a:r>
            <a:endParaRPr/>
          </a:p>
          <a:p>
            <a:pPr indent="-256032" lvl="0" marL="365760" rtl="0" algn="l">
              <a:spcBef>
                <a:spcPts val="400"/>
              </a:spcBef>
              <a:spcAft>
                <a:spcPts val="0"/>
              </a:spcAft>
              <a:buSzPts val="2992"/>
              <a:buChar char="🞂"/>
            </a:pPr>
            <a:r>
              <a:rPr lang="el-GR" sz="4400"/>
              <a:t>Συμμετοχή</a:t>
            </a:r>
            <a:endParaRPr/>
          </a:p>
          <a:p>
            <a:pPr indent="-256032" lvl="0" marL="365760" rtl="0" algn="l">
              <a:spcBef>
                <a:spcPts val="400"/>
              </a:spcBef>
              <a:spcAft>
                <a:spcPts val="0"/>
              </a:spcAft>
              <a:buSzPts val="2992"/>
              <a:buChar char="🞂"/>
            </a:pPr>
            <a:r>
              <a:rPr lang="el-GR" sz="4400"/>
              <a:t>Συνεργασία</a:t>
            </a:r>
            <a:endParaRPr/>
          </a:p>
        </p:txBody>
      </p:sp>
      <p:sp>
        <p:nvSpPr>
          <p:cNvPr id="115" name="Google Shape;115;p2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  <p:sp>
        <p:nvSpPr>
          <p:cNvPr id="116" name="Google Shape;116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ucida Sans"/>
              <a:buNone/>
            </a:pPr>
            <a:r>
              <a:rPr lang="el-GR"/>
              <a:t>Κανόνες Τάξης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"/>
          <p:cNvSpPr txBox="1"/>
          <p:nvPr>
            <p:ph idx="1" type="body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09728" rtl="0" algn="l">
              <a:spcBef>
                <a:spcPts val="0"/>
              </a:spcBef>
              <a:spcAft>
                <a:spcPts val="0"/>
              </a:spcAft>
              <a:buSzPts val="2176"/>
              <a:buNone/>
            </a:pPr>
            <a:r>
              <a:rPr lang="el-GR" sz="3200"/>
              <a:t>Όπως </a:t>
            </a:r>
            <a:endParaRPr/>
          </a:p>
          <a:p>
            <a:pPr indent="-256032" lvl="0" marL="365760" rtl="0" algn="l">
              <a:spcBef>
                <a:spcPts val="400"/>
              </a:spcBef>
              <a:spcAft>
                <a:spcPts val="0"/>
              </a:spcAft>
              <a:buSzPts val="2448"/>
              <a:buChar char="🞂"/>
            </a:pPr>
            <a:r>
              <a:rPr lang="el-GR" sz="3600"/>
              <a:t>οι ψηφιακές ικανότητες,</a:t>
            </a:r>
            <a:endParaRPr/>
          </a:p>
          <a:p>
            <a:pPr indent="-256032" lvl="0" marL="365760" rtl="0" algn="l">
              <a:spcBef>
                <a:spcPts val="400"/>
              </a:spcBef>
              <a:spcAft>
                <a:spcPts val="0"/>
              </a:spcAft>
              <a:buSzPts val="2448"/>
              <a:buChar char="🞂"/>
            </a:pPr>
            <a:r>
              <a:rPr lang="el-GR" sz="3600"/>
              <a:t> η κριτική σκέψη</a:t>
            </a:r>
            <a:endParaRPr/>
          </a:p>
          <a:p>
            <a:pPr indent="-256032" lvl="0" marL="365760" rtl="0" algn="l">
              <a:spcBef>
                <a:spcPts val="400"/>
              </a:spcBef>
              <a:spcAft>
                <a:spcPts val="0"/>
              </a:spcAft>
              <a:buSzPts val="2448"/>
              <a:buChar char="🞂"/>
            </a:pPr>
            <a:r>
              <a:rPr lang="el-GR" sz="3600"/>
              <a:t> η ικανότητα επίλυσης προβλημάτων </a:t>
            </a:r>
            <a:endParaRPr sz="3600"/>
          </a:p>
          <a:p>
            <a:pPr indent="-256032" lvl="0" marL="365760" rtl="0" algn="l">
              <a:spcBef>
                <a:spcPts val="400"/>
              </a:spcBef>
              <a:spcAft>
                <a:spcPts val="0"/>
              </a:spcAft>
              <a:buSzPts val="2448"/>
              <a:buChar char="🞂"/>
            </a:pPr>
            <a:r>
              <a:rPr lang="el-GR" sz="3600"/>
              <a:t>η ικανότητα για μάθηση.</a:t>
            </a:r>
            <a:br>
              <a:rPr lang="el-GR"/>
            </a:br>
            <a:endParaRPr/>
          </a:p>
        </p:txBody>
      </p:sp>
      <p:sp>
        <p:nvSpPr>
          <p:cNvPr id="122" name="Google Shape;122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ucida Sans"/>
              <a:buNone/>
            </a:pPr>
            <a:r>
              <a:rPr lang="el-GR"/>
              <a:t>Καλλιέργεια Δεξιοτήτων</a:t>
            </a:r>
            <a:endParaRPr/>
          </a:p>
        </p:txBody>
      </p:sp>
      <p:pic>
        <p:nvPicPr>
          <p:cNvPr descr="C:\Users\user\AppData\Local\Microsoft\Windows\Temporary Internet Files\Content.IE5\863GHT2X\Question-Mark-Think-Question-Consider-Thinking-2318041[1].jpg" id="123" name="Google Shape;12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42843" y="2132856"/>
            <a:ext cx="2592288" cy="259228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3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"/>
          <p:cNvSpPr txBox="1"/>
          <p:nvPr>
            <p:ph idx="1" type="body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6032" lvl="0" marL="365760" rtl="0" algn="l">
              <a:spcBef>
                <a:spcPts val="0"/>
              </a:spcBef>
              <a:spcAft>
                <a:spcPts val="0"/>
              </a:spcAft>
              <a:buSzPts val="2176"/>
              <a:buChar char="🞂"/>
            </a:pPr>
            <a:r>
              <a:rPr lang="el-GR" sz="3200"/>
              <a:t>Την προσωπική ολοκλήρωση και ανάπτυξη</a:t>
            </a:r>
            <a:endParaRPr/>
          </a:p>
          <a:p>
            <a:pPr indent="-256032" lvl="0" marL="365760" rtl="0" algn="l">
              <a:spcBef>
                <a:spcPts val="400"/>
              </a:spcBef>
              <a:spcAft>
                <a:spcPts val="0"/>
              </a:spcAft>
              <a:buSzPts val="2176"/>
              <a:buChar char="🞂"/>
            </a:pPr>
            <a:r>
              <a:rPr lang="el-GR" sz="3200"/>
              <a:t>την κοινωνική ένταξη, </a:t>
            </a:r>
            <a:endParaRPr sz="3200"/>
          </a:p>
          <a:p>
            <a:pPr indent="-256032" lvl="0" marL="365760" rtl="0" algn="l">
              <a:spcBef>
                <a:spcPts val="400"/>
              </a:spcBef>
              <a:spcAft>
                <a:spcPts val="0"/>
              </a:spcAft>
              <a:buSzPts val="2176"/>
              <a:buChar char="🞂"/>
            </a:pPr>
            <a:r>
              <a:rPr lang="el-GR" sz="3200"/>
              <a:t>την ιδιότητα του ενεργού πολίτη </a:t>
            </a:r>
            <a:endParaRPr sz="3200"/>
          </a:p>
          <a:p>
            <a:pPr indent="-256032" lvl="0" marL="365760" rtl="0" algn="l">
              <a:spcBef>
                <a:spcPts val="400"/>
              </a:spcBef>
              <a:spcAft>
                <a:spcPts val="0"/>
              </a:spcAft>
              <a:buSzPts val="2176"/>
              <a:buChar char="🞂"/>
            </a:pPr>
            <a:r>
              <a:rPr lang="el-GR" sz="3200"/>
              <a:t>και την απασχόληση</a:t>
            </a:r>
            <a:br>
              <a:rPr lang="el-GR"/>
            </a:br>
            <a:endParaRPr/>
          </a:p>
        </p:txBody>
      </p:sp>
      <p:sp>
        <p:nvSpPr>
          <p:cNvPr id="130" name="Google Shape;130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ucida Sans"/>
              <a:buNone/>
            </a:pPr>
            <a:r>
              <a:rPr lang="el-GR"/>
              <a:t>Με σκοπό…</a:t>
            </a:r>
            <a:endParaRPr/>
          </a:p>
        </p:txBody>
      </p:sp>
      <p:pic>
        <p:nvPicPr>
          <p:cNvPr descr="C:\Users\user\AppData\Local\Microsoft\Windows\Temporary Internet Files\Content.IE5\NVCPSU97\photodune-457942-team-work-s[1].jpg" id="131" name="Google Shape;13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48064" y="4149080"/>
            <a:ext cx="3208443" cy="2169616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4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ucida Sans"/>
              <a:buNone/>
            </a:pPr>
            <a:r>
              <a:rPr lang="el-GR"/>
              <a:t>Θεματικές Ενότητες</a:t>
            </a:r>
            <a:endParaRPr/>
          </a:p>
        </p:txBody>
      </p:sp>
      <p:sp>
        <p:nvSpPr>
          <p:cNvPr id="138" name="Google Shape;138;p5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  <p:pic>
        <p:nvPicPr>
          <p:cNvPr id="139" name="Google Shape;139;p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02251" y="1481138"/>
            <a:ext cx="6739498" cy="4525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fbb7250c0f_0_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ucida Sans"/>
              <a:buNone/>
            </a:pPr>
            <a:r>
              <a:rPr lang="el-GR"/>
              <a:t>Θεματικές Ενότητες</a:t>
            </a:r>
            <a:endParaRPr/>
          </a:p>
        </p:txBody>
      </p:sp>
      <p:sp>
        <p:nvSpPr>
          <p:cNvPr id="145" name="Google Shape;145;g3fbb7250c0f_0_0"/>
          <p:cNvSpPr txBox="1"/>
          <p:nvPr>
            <p:ph idx="12" type="sldNum"/>
          </p:nvPr>
        </p:nvSpPr>
        <p:spPr>
          <a:xfrm>
            <a:off x="8647272" y="6407944"/>
            <a:ext cx="365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  <p:pic>
        <p:nvPicPr>
          <p:cNvPr id="146" name="Google Shape;146;g3fbb7250c0f_0_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02251" y="1481138"/>
            <a:ext cx="6739500" cy="452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ucida Sans"/>
              <a:buNone/>
            </a:pPr>
            <a:r>
              <a:rPr lang="el-GR"/>
              <a:t>Θεματικές Ενότητες B’ Γυμνασίου</a:t>
            </a:r>
            <a:endParaRPr/>
          </a:p>
        </p:txBody>
      </p:sp>
      <p:sp>
        <p:nvSpPr>
          <p:cNvPr id="152" name="Google Shape;152;p6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  <p:pic>
        <p:nvPicPr>
          <p:cNvPr id="153" name="Google Shape;153;p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02251" y="1481138"/>
            <a:ext cx="6739498" cy="45259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user\AppData\Local\Microsoft\Windows\Temporary Internet Files\Content.IE5\863GHT2X\ESD-STEM-logo[1].jpg" id="154" name="Google Shape;154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48450" y="3573016"/>
            <a:ext cx="2128029" cy="1250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"/>
          <p:cNvSpPr txBox="1"/>
          <p:nvPr>
            <p:ph idx="1" type="body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6032" lvl="0" marL="365760" rtl="0" algn="l">
              <a:spcBef>
                <a:spcPts val="0"/>
              </a:spcBef>
              <a:spcAft>
                <a:spcPts val="0"/>
              </a:spcAft>
              <a:buSzPts val="1836"/>
              <a:buChar char="🞂"/>
            </a:pPr>
            <a:r>
              <a:rPr lang="el-GR"/>
              <a:t>παρουσιάσεις</a:t>
            </a:r>
            <a:endParaRPr/>
          </a:p>
          <a:p>
            <a:pPr indent="-256032" lvl="0" marL="365760" rtl="0" algn="l">
              <a:spcBef>
                <a:spcPts val="400"/>
              </a:spcBef>
              <a:spcAft>
                <a:spcPts val="0"/>
              </a:spcAft>
              <a:buSzPts val="1836"/>
              <a:buChar char="🞂"/>
            </a:pPr>
            <a:r>
              <a:rPr lang="el-GR"/>
              <a:t>οργάνωση έρευνας ή συνέντευξης</a:t>
            </a:r>
            <a:endParaRPr/>
          </a:p>
          <a:p>
            <a:pPr indent="-256032" lvl="0" marL="365760" rtl="0" algn="l">
              <a:spcBef>
                <a:spcPts val="400"/>
              </a:spcBef>
              <a:spcAft>
                <a:spcPts val="0"/>
              </a:spcAft>
              <a:buSzPts val="1836"/>
              <a:buChar char="🞂"/>
            </a:pPr>
            <a:r>
              <a:rPr lang="el-GR"/>
              <a:t>κατασκευές</a:t>
            </a:r>
            <a:endParaRPr/>
          </a:p>
          <a:p>
            <a:pPr indent="-256032" lvl="0" marL="365760" rtl="0" algn="l">
              <a:spcBef>
                <a:spcPts val="400"/>
              </a:spcBef>
              <a:spcAft>
                <a:spcPts val="0"/>
              </a:spcAft>
              <a:buSzPts val="1836"/>
              <a:buChar char="🞂"/>
            </a:pPr>
            <a:r>
              <a:rPr lang="el-GR"/>
              <a:t>παιχνίδια, δημιουργία παιχνιδιών,</a:t>
            </a:r>
            <a:endParaRPr/>
          </a:p>
          <a:p>
            <a:pPr indent="-256032" lvl="0" marL="365760" rtl="0" algn="l">
              <a:spcBef>
                <a:spcPts val="400"/>
              </a:spcBef>
              <a:spcAft>
                <a:spcPts val="0"/>
              </a:spcAft>
              <a:buSzPts val="1836"/>
              <a:buChar char="🞂"/>
            </a:pPr>
            <a:r>
              <a:rPr lang="el-GR"/>
              <a:t>θεατρικό παιχνίδι, </a:t>
            </a:r>
            <a:endParaRPr/>
          </a:p>
          <a:p>
            <a:pPr indent="-256032" lvl="0" marL="365760" rtl="0" algn="l">
              <a:spcBef>
                <a:spcPts val="400"/>
              </a:spcBef>
              <a:spcAft>
                <a:spcPts val="0"/>
              </a:spcAft>
              <a:buSzPts val="1836"/>
              <a:buChar char="🞂"/>
            </a:pPr>
            <a:r>
              <a:rPr lang="el-GR"/>
              <a:t>συνέντευξη κάποιου επαγγελματία ή προσωπικότητας</a:t>
            </a:r>
            <a:endParaRPr/>
          </a:p>
          <a:p>
            <a:pPr indent="-256032" lvl="0" marL="365760" rtl="0" algn="l">
              <a:spcBef>
                <a:spcPts val="400"/>
              </a:spcBef>
              <a:spcAft>
                <a:spcPts val="0"/>
              </a:spcAft>
              <a:buSzPts val="1836"/>
              <a:buChar char="🞂"/>
            </a:pPr>
            <a:r>
              <a:rPr lang="el-GR"/>
              <a:t>διοργάνωση εκδηλώσεων.</a:t>
            </a:r>
            <a:endParaRPr/>
          </a:p>
        </p:txBody>
      </p:sp>
      <p:sp>
        <p:nvSpPr>
          <p:cNvPr id="160" name="Google Shape;160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ucida Sans"/>
              <a:buNone/>
            </a:pPr>
            <a:r>
              <a:rPr lang="el-GR"/>
              <a:t>Ενδεικτικές Δραστηριότητες</a:t>
            </a:r>
            <a:endParaRPr/>
          </a:p>
        </p:txBody>
      </p:sp>
      <p:pic>
        <p:nvPicPr>
          <p:cNvPr descr="C:\Users\user\AppData\Local\Microsoft\Windows\Temporary Internet Files\Content.IE5\8OVVX9QA\fi_questionairesforum_nr2[1].png" id="161" name="Google Shape;16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24128" y="4365104"/>
            <a:ext cx="3276231" cy="191113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7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  <p:transition spd="slow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"/>
          <p:cNvSpPr txBox="1"/>
          <p:nvPr>
            <p:ph idx="1" type="body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6032" lvl="0" marL="365760" rtl="0" algn="l">
              <a:spcBef>
                <a:spcPts val="0"/>
              </a:spcBef>
              <a:spcAft>
                <a:spcPts val="0"/>
              </a:spcAft>
              <a:buSzPts val="1836"/>
              <a:buChar char="🞂"/>
            </a:pPr>
            <a:r>
              <a:rPr lang="el-GR"/>
              <a:t>Μελέτη Υλικού στο σπίτι (eclass)</a:t>
            </a:r>
            <a:endParaRPr/>
          </a:p>
          <a:p>
            <a:pPr indent="-256032" lvl="0" marL="365760" rtl="0" algn="l">
              <a:spcBef>
                <a:spcPts val="400"/>
              </a:spcBef>
              <a:spcAft>
                <a:spcPts val="0"/>
              </a:spcAft>
              <a:buSzPts val="1836"/>
              <a:buChar char="🞂"/>
            </a:pPr>
            <a:r>
              <a:rPr lang="el-GR"/>
              <a:t>Δραστηριότητες εντός τάξης (</a:t>
            </a:r>
            <a:r>
              <a:rPr b="1" lang="el-GR"/>
              <a:t>5-7 ώρες </a:t>
            </a:r>
            <a:r>
              <a:rPr lang="el-GR"/>
              <a:t>ανά θεματική ενότητα)</a:t>
            </a:r>
            <a:endParaRPr/>
          </a:p>
          <a:p>
            <a:pPr indent="-256032" lvl="0" marL="365760" rtl="0" algn="l">
              <a:spcBef>
                <a:spcPts val="400"/>
              </a:spcBef>
              <a:spcAft>
                <a:spcPts val="0"/>
              </a:spcAft>
              <a:buSzPts val="1836"/>
              <a:buChar char="🞂"/>
            </a:pPr>
            <a:r>
              <a:rPr lang="el-GR"/>
              <a:t>Συνεργασία- Συμμετοχή-Συνεισφορά</a:t>
            </a:r>
            <a:endParaRPr/>
          </a:p>
          <a:p>
            <a:pPr indent="-256032" lvl="0" marL="365760" rtl="0" algn="l">
              <a:spcBef>
                <a:spcPts val="400"/>
              </a:spcBef>
              <a:spcAft>
                <a:spcPts val="0"/>
              </a:spcAft>
              <a:buSzPts val="1836"/>
              <a:buChar char="🞂"/>
            </a:pPr>
            <a:r>
              <a:rPr lang="el-GR"/>
              <a:t>Παραδοτέα</a:t>
            </a:r>
            <a:endParaRPr/>
          </a:p>
        </p:txBody>
      </p:sp>
      <p:sp>
        <p:nvSpPr>
          <p:cNvPr id="168" name="Google Shape;168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ucida Sans"/>
              <a:buNone/>
            </a:pPr>
            <a:r>
              <a:rPr lang="el-GR" sz="4400"/>
              <a:t>Τρόπος Διεξαγωγής Μαθήματος</a:t>
            </a:r>
            <a:endParaRPr sz="4400"/>
          </a:p>
        </p:txBody>
      </p:sp>
      <p:pic>
        <p:nvPicPr>
          <p:cNvPr descr="C:\Users\user\AppData\Local\Microsoft\Windows\Temporary Internet Files\Content.IE5\U90U9HJC\VictoriaEstrella.com_collaboration-10-01-14-12o4m9m[1].jpg" id="169" name="Google Shape;16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23928" y="3212976"/>
            <a:ext cx="4104456" cy="3024163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8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oncourse">
  <a:themeElements>
    <a:clrScheme name="Apothecary">
      <a:dk1>
        <a:srgbClr val="000000"/>
      </a:dk1>
      <a:lt1>
        <a:srgbClr val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2021-09-23T05:34:33Z</dcterms:created>
  <dc:creator>user</dc:creator>
</cp:coreProperties>
</file>