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2" d="100"/>
          <a:sy n="82" d="100"/>
        </p:scale>
        <p:origin x="-1474" y="-91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F0693B-E757-4F9E-A55C-A67621D55779}" type="datetimeFigureOut">
              <a:rPr lang="en-US" smtClean="0"/>
              <a:t>10/4/2026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81EC1D-465B-44C9-87B7-C41413A0E0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26062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F0693B-E757-4F9E-A55C-A67621D55779}" type="datetimeFigureOut">
              <a:rPr lang="en-US" smtClean="0"/>
              <a:t>10/4/2026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81EC1D-465B-44C9-87B7-C41413A0E0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64049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F0693B-E757-4F9E-A55C-A67621D55779}" type="datetimeFigureOut">
              <a:rPr lang="en-US" smtClean="0"/>
              <a:t>10/4/2026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81EC1D-465B-44C9-87B7-C41413A0E0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36098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F0693B-E757-4F9E-A55C-A67621D55779}" type="datetimeFigureOut">
              <a:rPr lang="en-US" smtClean="0"/>
              <a:t>10/4/2026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81EC1D-465B-44C9-87B7-C41413A0E0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40711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F0693B-E757-4F9E-A55C-A67621D55779}" type="datetimeFigureOut">
              <a:rPr lang="en-US" smtClean="0"/>
              <a:t>10/4/2026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81EC1D-465B-44C9-87B7-C41413A0E0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38079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F0693B-E757-4F9E-A55C-A67621D55779}" type="datetimeFigureOut">
              <a:rPr lang="en-US" smtClean="0"/>
              <a:t>10/4/2026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81EC1D-465B-44C9-87B7-C41413A0E0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06666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F0693B-E757-4F9E-A55C-A67621D55779}" type="datetimeFigureOut">
              <a:rPr lang="en-US" smtClean="0"/>
              <a:t>10/4/2026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81EC1D-465B-44C9-87B7-C41413A0E0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02279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F0693B-E757-4F9E-A55C-A67621D55779}" type="datetimeFigureOut">
              <a:rPr lang="en-US" smtClean="0"/>
              <a:t>10/4/2026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81EC1D-465B-44C9-87B7-C41413A0E0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72908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F0693B-E757-4F9E-A55C-A67621D55779}" type="datetimeFigureOut">
              <a:rPr lang="en-US" smtClean="0"/>
              <a:t>10/4/2026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81EC1D-465B-44C9-87B7-C41413A0E0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76371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F0693B-E757-4F9E-A55C-A67621D55779}" type="datetimeFigureOut">
              <a:rPr lang="en-US" smtClean="0"/>
              <a:t>10/4/2026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81EC1D-465B-44C9-87B7-C41413A0E0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33473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F0693B-E757-4F9E-A55C-A67621D55779}" type="datetimeFigureOut">
              <a:rPr lang="en-US" smtClean="0"/>
              <a:t>10/4/2026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81EC1D-465B-44C9-87B7-C41413A0E0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93762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5F0693B-E757-4F9E-A55C-A67621D55779}" type="datetimeFigureOut">
              <a:rPr lang="en-US" smtClean="0"/>
              <a:t>10/4/2026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81EC1D-465B-44C9-87B7-C41413A0E0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3535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lor.photodentro.edu.gr/items/4a7e2e2f-62ea-4c9a-8589-70c44e60e1d8/player" TargetMode="External"/><Relationship Id="rId7" Type="http://schemas.openxmlformats.org/officeDocument/2006/relationships/hyperlink" Target="http://photodentro.edu.gr/aggregator/lo/photodentro-lorplus-20.500.14863-12491" TargetMode="External"/><Relationship Id="rId2" Type="http://schemas.openxmlformats.org/officeDocument/2006/relationships/hyperlink" Target="https://lor.photodentro.edu.gr/items/4c235a4d-4082-4180-9625-8977e54fe61f/player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photodentro.edu.gr/aggregator/lo/photodentro-lorplus-20.500.14863-12312" TargetMode="External"/><Relationship Id="rId5" Type="http://schemas.openxmlformats.org/officeDocument/2006/relationships/hyperlink" Target="http://photodentro.edu.gr/aggregator/lo/photodentro-lorplus-20.500.14863-12839" TargetMode="External"/><Relationship Id="rId4" Type="http://schemas.openxmlformats.org/officeDocument/2006/relationships/hyperlink" Target="https://lor.photodentro.edu.gr/items/f91080b0-cea0-4edf-93f4-3a040b0d9ee4/player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l-GR" dirty="0" smtClean="0"/>
              <a:t>ΕΥ ΖΩ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l-GR" dirty="0" smtClean="0"/>
              <a:t>Διατροφή και Υγεία</a:t>
            </a:r>
          </a:p>
          <a:p>
            <a:r>
              <a:rPr lang="el-GR" smtClean="0"/>
              <a:t>Σύνδεσμοι 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38972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l-GR" dirty="0" smtClean="0">
                <a:hlinkClick r:id="rId2"/>
              </a:rPr>
              <a:t>Τα βασικά συστατικά των τροφών</a:t>
            </a:r>
          </a:p>
          <a:p>
            <a:r>
              <a:rPr lang="el-GR" dirty="0" smtClean="0">
                <a:hlinkClick r:id="rId2"/>
              </a:rPr>
              <a:t>Αξιολογησε τις διατροφικες σου συνηθειες! </a:t>
            </a:r>
            <a:endParaRPr lang="el-GR" dirty="0" smtClean="0"/>
          </a:p>
          <a:p>
            <a:r>
              <a:rPr lang="el-GR" dirty="0" smtClean="0">
                <a:hlinkClick r:id="rId3"/>
              </a:rPr>
              <a:t>Η πίτα της διατροφής </a:t>
            </a:r>
            <a:endParaRPr lang="el-GR" dirty="0" smtClean="0"/>
          </a:p>
          <a:p>
            <a:r>
              <a:rPr lang="el-GR" dirty="0" smtClean="0">
                <a:hlinkClick r:id="rId4"/>
              </a:rPr>
              <a:t>Παιδική παχυσαρκία</a:t>
            </a:r>
            <a:endParaRPr lang="el-GR" dirty="0" smtClean="0"/>
          </a:p>
          <a:p>
            <a:r>
              <a:rPr lang="el-GR" dirty="0" smtClean="0">
                <a:hlinkClick r:id="rId5"/>
              </a:rPr>
              <a:t>Βουλιμία</a:t>
            </a:r>
            <a:endParaRPr lang="el-GR" dirty="0" smtClean="0"/>
          </a:p>
          <a:p>
            <a:r>
              <a:rPr lang="el-GR" dirty="0" smtClean="0">
                <a:hlinkClick r:id="rId6"/>
              </a:rPr>
              <a:t>Τρέφομαι μεσογειακά</a:t>
            </a:r>
            <a:endParaRPr lang="el-GR" dirty="0" smtClean="0"/>
          </a:p>
          <a:p>
            <a:r>
              <a:rPr lang="el-GR" dirty="0" smtClean="0">
                <a:hlinkClick r:id="rId7"/>
              </a:rPr>
              <a:t>Υγιεινό μαγείρεμα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68905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34</TotalTime>
  <Words>28</Words>
  <Application>Microsoft Office PowerPoint</Application>
  <PresentationFormat>On-screen Show (4:3)</PresentationFormat>
  <Paragraphs>10</Paragraphs>
  <Slides>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3" baseType="lpstr">
      <vt:lpstr>Office Theme</vt:lpstr>
      <vt:lpstr>ΕΥ ΖΩ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Koralia Pap</dc:creator>
  <cp:lastModifiedBy>Koralia Pap</cp:lastModifiedBy>
  <cp:revision>3</cp:revision>
  <dcterms:created xsi:type="dcterms:W3CDTF">2026-09-27T19:12:03Z</dcterms:created>
  <dcterms:modified xsi:type="dcterms:W3CDTF">2026-10-04T06:10:40Z</dcterms:modified>
</cp:coreProperties>
</file>