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Fraunces Extra Bold" pitchFamily="2" charset="0"/>
      <p:regular r:id="rId9"/>
    </p:embeddedFont>
    <p:embeddedFont>
      <p:font typeface="Nobile" panose="02000503050000020004" pitchFamily="2" charset="0"/>
      <p:regular r:id="rId10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5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1793081"/>
            <a:ext cx="12751356" cy="1677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600"/>
              </a:lnSpc>
              <a:buNone/>
            </a:pPr>
            <a:r>
              <a:rPr lang="en-US" sz="5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Κατευθύνσεις για παρουσίαση ενός Κοινωνικού Προβλήματος</a:t>
            </a:r>
            <a:endParaRPr lang="en-US" sz="5250" dirty="0"/>
          </a:p>
        </p:txBody>
      </p:sp>
      <p:sp>
        <p:nvSpPr>
          <p:cNvPr id="3" name="Text 1"/>
          <p:cNvSpPr/>
          <p:nvPr/>
        </p:nvSpPr>
        <p:spPr>
          <a:xfrm>
            <a:off x="939522" y="4007763"/>
            <a:ext cx="12751356" cy="2428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350"/>
              </a:lnSpc>
              <a:buSzPct val="100000"/>
              <a:buChar char="•"/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Κατανόηση του προβλήματος</a:t>
            </a:r>
            <a:endParaRPr lang="en-US" sz="2800" dirty="0"/>
          </a:p>
          <a:p>
            <a:pPr marL="342900" indent="-342900" algn="l">
              <a:lnSpc>
                <a:spcPts val="3350"/>
              </a:lnSpc>
              <a:buSzPct val="100000"/>
              <a:buChar char="•"/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Σαφής δομή και περιεχόμενο</a:t>
            </a:r>
            <a:endParaRPr lang="en-US" sz="2800" dirty="0"/>
          </a:p>
          <a:p>
            <a:pPr marL="342900" indent="-342900" algn="l">
              <a:lnSpc>
                <a:spcPts val="3350"/>
              </a:lnSpc>
              <a:buSzPct val="100000"/>
              <a:buChar char="•"/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Ελκυστική παρουσίαση</a:t>
            </a:r>
            <a:endParaRPr lang="en-US" sz="2800" dirty="0"/>
          </a:p>
          <a:p>
            <a:pPr marL="342900" indent="-342900" algn="l">
              <a:lnSpc>
                <a:spcPts val="3350"/>
              </a:lnSpc>
              <a:buSzPct val="100000"/>
              <a:buChar char="•"/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Συνεργατική προσπάθεια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9702" y="369094"/>
            <a:ext cx="13690997" cy="838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Κριτήρια Αξιολόγησης και Κατευθύνσεις για παρουσίαση ενός Κοινωνικού Προβλήματος: Δομή της παρουσίασης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9224566" y="1079823"/>
            <a:ext cx="13873828" cy="18896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Κατανόηση 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του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π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εριεχομένου</a:t>
            </a:r>
            <a:endParaRPr lang="el-GR" sz="24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/>
            </a:pPr>
            <a:endParaRPr lang="el-GR" sz="2400" dirty="0"/>
          </a:p>
          <a:p>
            <a:pPr algn="l">
              <a:lnSpc>
                <a:spcPts val="1250"/>
              </a:lnSpc>
              <a:buSzPct val="100000"/>
            </a:pPr>
            <a:endParaRPr lang="en-US" sz="2400" dirty="0"/>
          </a:p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Σαφήνεια 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του</a:t>
            </a: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π</a:t>
            </a:r>
            <a:r>
              <a:rPr lang="en-US" sz="2400" dirty="0" err="1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εριεχομένου</a:t>
            </a:r>
            <a:endParaRPr lang="el-GR" sz="24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 startAt="2"/>
            </a:pPr>
            <a:endParaRPr lang="el-GR" sz="2400" dirty="0">
              <a:solidFill>
                <a:srgbClr val="405449"/>
              </a:solidFill>
            </a:endParaRPr>
          </a:p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 startAt="2"/>
            </a:pPr>
            <a:endParaRPr lang="en-US" sz="2400" dirty="0"/>
          </a:p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 startAt="3"/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Ελκυστικότητα της παρουσίασης</a:t>
            </a:r>
            <a:endParaRPr lang="en-US" sz="2400" dirty="0"/>
          </a:p>
          <a:p>
            <a:pPr marL="342900" indent="-342900" algn="l">
              <a:lnSpc>
                <a:spcPts val="1250"/>
              </a:lnSpc>
              <a:buSzPct val="100000"/>
              <a:buFont typeface="+mj-lt"/>
              <a:buAutoNum type="arabicPeriod" startAt="4"/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Συνεργασία της ομάδας</a:t>
            </a:r>
            <a:endParaRPr lang="en-US" sz="24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91" y="2554077"/>
            <a:ext cx="8679539" cy="63844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81491" y="6620938"/>
            <a:ext cx="3080451" cy="3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Δομή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584877" y="4635759"/>
            <a:ext cx="2546505" cy="3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Κατανόηση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 rot="16838420">
            <a:off x="9569490" y="6593556"/>
            <a:ext cx="2300070" cy="3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Σαφήνεια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 rot="20021928">
            <a:off x="6803931" y="7729045"/>
            <a:ext cx="2163161" cy="770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Ελκυστικότητα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 rot="18922568">
            <a:off x="4196321" y="3337597"/>
            <a:ext cx="2006668" cy="598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Συνεργασία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96302" y="742355"/>
            <a:ext cx="7356991" cy="800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300"/>
              </a:lnSpc>
              <a:buNone/>
            </a:pPr>
            <a:r>
              <a:rPr lang="en-US" sz="50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Δομή της Παρουσίασης</a:t>
            </a:r>
            <a:endParaRPr lang="en-US" sz="5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" y="2031325"/>
            <a:ext cx="6418898" cy="10244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52406" y="3300055"/>
            <a:ext cx="4166235" cy="400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ΠΡΟΒΛΗΜΑ: ΟΡΙΟΘΕΤΗΣΗ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1152406" y="3846790"/>
            <a:ext cx="5906691" cy="400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Ορισμός, μορφές, στατιστικά στοιχεία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031325"/>
            <a:ext cx="6418898" cy="10244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71303" y="3300055"/>
            <a:ext cx="3201353" cy="400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ΑΙΤΙΕΣ</a:t>
            </a:r>
            <a:endParaRPr lang="en-US" sz="2500" dirty="0"/>
          </a:p>
        </p:txBody>
      </p:sp>
      <p:sp>
        <p:nvSpPr>
          <p:cNvPr id="8" name="Text 4"/>
          <p:cNvSpPr/>
          <p:nvPr/>
        </p:nvSpPr>
        <p:spPr>
          <a:xfrm>
            <a:off x="7571303" y="3846790"/>
            <a:ext cx="5906691" cy="400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Παράγοντες που δημιουργούν το πρόβλημα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" y="4759285"/>
            <a:ext cx="6418898" cy="10244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152406" y="6028015"/>
            <a:ext cx="3201353" cy="400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ΣΥΝΕΠΕΙΕΣ</a:t>
            </a:r>
            <a:endParaRPr lang="en-US" sz="2500" dirty="0"/>
          </a:p>
        </p:txBody>
      </p:sp>
      <p:sp>
        <p:nvSpPr>
          <p:cNvPr id="11" name="Text 6"/>
          <p:cNvSpPr/>
          <p:nvPr/>
        </p:nvSpPr>
        <p:spPr>
          <a:xfrm>
            <a:off x="1152406" y="6574750"/>
            <a:ext cx="5906691" cy="400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Επιπτώσεις στα άτομα και την κοινωνία</a:t>
            </a:r>
            <a:endParaRPr lang="en-US" sz="2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759285"/>
            <a:ext cx="6418898" cy="102441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71303" y="6028015"/>
            <a:ext cx="3802380" cy="4001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ΑΝΤΙΜΕΤΩΠΙΣΗ - ΛΥΣΕΙΣ</a:t>
            </a:r>
            <a:endParaRPr lang="en-US" sz="2500" dirty="0"/>
          </a:p>
        </p:txBody>
      </p:sp>
      <p:sp>
        <p:nvSpPr>
          <p:cNvPr id="14" name="Text 8"/>
          <p:cNvSpPr/>
          <p:nvPr/>
        </p:nvSpPr>
        <p:spPr>
          <a:xfrm>
            <a:off x="7571303" y="6574750"/>
            <a:ext cx="5906691" cy="400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Προτάσεις ειδικών και προσωπική πινελιά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56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878372" y="3024068"/>
            <a:ext cx="5126117" cy="558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Σημαντικές Συμβουλές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44" y="3770293"/>
            <a:ext cx="268248" cy="2682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07056" y="3761542"/>
            <a:ext cx="12797433" cy="238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Γραμματοσειρά τουλάχιστον 24pt για ευκολία ανάγνωσης.</a:t>
            </a:r>
            <a:endParaRPr lang="en-US" sz="14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44" y="4553843"/>
            <a:ext cx="268248" cy="26824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07056" y="4545092"/>
            <a:ext cx="12797433" cy="238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Συνεπές θέμα και οπτικό στυλ σε όλη την παρουσίαση.</a:t>
            </a:r>
            <a:endParaRPr lang="en-US" sz="1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44" y="5337393"/>
            <a:ext cx="268248" cy="26824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207056" y="5328642"/>
            <a:ext cx="12797433" cy="238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Προσθέστε εικόνες, βίντεο και ελκυστικά στοιχεία εφόσον το κρίνετε απαραίτητο. </a:t>
            </a:r>
            <a:endParaRPr lang="en-US" sz="14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44" y="6120944"/>
            <a:ext cx="268248" cy="268248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207056" y="6112193"/>
            <a:ext cx="12797433" cy="238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Μπορείτε να χρησιμοποιήστε μόνο τις πληροφορίες από το σχολικό βιβλίο ή και να τις εμπλουτίσετε.</a:t>
            </a:r>
            <a:endParaRPr lang="en-US" sz="140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944" y="6904494"/>
            <a:ext cx="268248" cy="268248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1207056" y="6895743"/>
            <a:ext cx="12797433" cy="238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Δείξτε τη συνεργατική προσπάθεια της ομάδας.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1501" y="785455"/>
            <a:ext cx="5626775" cy="519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Ετοιμότητα για Ερωτήματα</a:t>
            </a:r>
            <a:endParaRPr lang="en-US" sz="3250" dirty="0"/>
          </a:p>
        </p:txBody>
      </p:sp>
      <p:sp>
        <p:nvSpPr>
          <p:cNvPr id="6" name="Text 2"/>
          <p:cNvSpPr/>
          <p:nvPr/>
        </p:nvSpPr>
        <p:spPr>
          <a:xfrm>
            <a:off x="581501" y="1304687"/>
            <a:ext cx="13467398" cy="584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8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Είμαι στη διάθεσή σας για να απαντήσω σε ερωτήματα που έχετε. Μην διστάσετε να υποβάλετε οποιαδήποτε απορία ή να ζητήσετε διευκρινίσεις. Είμαι εδώ για να σας βοηθήσω! </a:t>
            </a:r>
            <a:endParaRPr lang="en-US" sz="2800" dirty="0"/>
          </a:p>
        </p:txBody>
      </p:sp>
      <p:sp>
        <p:nvSpPr>
          <p:cNvPr id="7" name="Text 3"/>
          <p:cNvSpPr/>
          <p:nvPr/>
        </p:nvSpPr>
        <p:spPr>
          <a:xfrm>
            <a:off x="581501" y="2090142"/>
            <a:ext cx="13467398" cy="129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Θα πρέπει επίσης κι εσείς να είστε έτοιμοι να μπορείτε να απαντήσετε σε ερωτήσεις των συμμαθητών σας. </a:t>
            </a:r>
            <a:endParaRPr lang="en-US" sz="2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90" y="3906202"/>
            <a:ext cx="6998970" cy="51088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54E6E0-D4CF-7C4D-99CD-788FB9167C55}"/>
              </a:ext>
            </a:extLst>
          </p:cNvPr>
          <p:cNvSpPr txBox="1"/>
          <p:nvPr/>
        </p:nvSpPr>
        <p:spPr>
          <a:xfrm>
            <a:off x="1613647" y="2079812"/>
            <a:ext cx="123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Μην ξεχάσετε τις πηγές σας :  Βιβλίο , ή και </a:t>
            </a:r>
            <a:r>
              <a:rPr lang="el-GR" sz="4000" dirty="0" err="1">
                <a:solidFill>
                  <a:srgbClr val="FF0000"/>
                </a:solidFill>
              </a:rPr>
              <a:t>δικτυογραφία</a:t>
            </a:r>
            <a:r>
              <a:rPr lang="el-GR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68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201</Words>
  <Application>Microsoft Macintosh PowerPoint</Application>
  <PresentationFormat>Προσαρμογή</PresentationFormat>
  <Paragraphs>43</Paragraphs>
  <Slides>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Calibri</vt:lpstr>
      <vt:lpstr>Nobile</vt:lpstr>
      <vt:lpstr>Arial</vt:lpstr>
      <vt:lpstr>Fraunces Extra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/>
  <cp:lastModifiedBy>Microsoft Office User</cp:lastModifiedBy>
  <cp:revision>3</cp:revision>
  <dcterms:created xsi:type="dcterms:W3CDTF">2026-02-24T08:25:33Z</dcterms:created>
  <dcterms:modified xsi:type="dcterms:W3CDTF">2026-02-24T09:30:29Z</dcterms:modified>
</cp:coreProperties>
</file>