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3A177F-BC32-4A46-A8F2-92A73FD4173A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16FC64B-F95E-42D0-8585-36621C5D1D1A}">
      <dgm:prSet phldrT="[Κείμενο]"/>
      <dgm:spPr/>
      <dgm:t>
        <a:bodyPr/>
        <a:lstStyle/>
        <a:p>
          <a:r>
            <a:rPr lang="el-GR" dirty="0" smtClean="0"/>
            <a:t>Δικαιώματα</a:t>
          </a:r>
          <a:endParaRPr lang="el-GR" dirty="0"/>
        </a:p>
      </dgm:t>
    </dgm:pt>
    <dgm:pt modelId="{1096F1B9-2DDA-417A-BED2-5A20A7254725}" type="parTrans" cxnId="{ECCDD1BA-572E-4C5F-9D46-3C1D6B9228C4}">
      <dgm:prSet/>
      <dgm:spPr/>
      <dgm:t>
        <a:bodyPr/>
        <a:lstStyle/>
        <a:p>
          <a:endParaRPr lang="el-GR"/>
        </a:p>
      </dgm:t>
    </dgm:pt>
    <dgm:pt modelId="{2CCCA783-909A-42CB-87CA-32A35F622651}" type="sibTrans" cxnId="{ECCDD1BA-572E-4C5F-9D46-3C1D6B9228C4}">
      <dgm:prSet/>
      <dgm:spPr/>
      <dgm:t>
        <a:bodyPr/>
        <a:lstStyle/>
        <a:p>
          <a:endParaRPr lang="el-GR"/>
        </a:p>
      </dgm:t>
    </dgm:pt>
    <dgm:pt modelId="{7D2AD74A-CA5A-47C9-93F6-CA09E8E1C15E}">
      <dgm:prSet phldrT="[Κείμενο]"/>
      <dgm:spPr/>
      <dgm:t>
        <a:bodyPr/>
        <a:lstStyle/>
        <a:p>
          <a:r>
            <a:rPr lang="el-GR" dirty="0" smtClean="0"/>
            <a:t>Δικούς τους υπαλλήλους και δικά τους </a:t>
          </a:r>
          <a:r>
            <a:rPr lang="el-GR" dirty="0" err="1" smtClean="0"/>
            <a:t>έσοδα+περιουσία</a:t>
          </a:r>
          <a:endParaRPr lang="el-GR" dirty="0"/>
        </a:p>
      </dgm:t>
    </dgm:pt>
    <dgm:pt modelId="{51034059-78B8-4888-89C6-5BBA20B5E6E7}" type="parTrans" cxnId="{0680DBA5-09AD-48C5-BC3B-9FF8B4D71A66}">
      <dgm:prSet/>
      <dgm:spPr/>
      <dgm:t>
        <a:bodyPr/>
        <a:lstStyle/>
        <a:p>
          <a:endParaRPr lang="el-GR"/>
        </a:p>
      </dgm:t>
    </dgm:pt>
    <dgm:pt modelId="{E4F461EA-0DDE-4F5F-A3E2-049C925367AC}" type="sibTrans" cxnId="{0680DBA5-09AD-48C5-BC3B-9FF8B4D71A66}">
      <dgm:prSet/>
      <dgm:spPr/>
      <dgm:t>
        <a:bodyPr/>
        <a:lstStyle/>
        <a:p>
          <a:endParaRPr lang="el-GR"/>
        </a:p>
      </dgm:t>
    </dgm:pt>
    <dgm:pt modelId="{15B43979-62A9-40BE-A83F-D769BEDB6FC1}">
      <dgm:prSet phldrT="[Κείμενο]"/>
      <dgm:spPr/>
      <dgm:t>
        <a:bodyPr/>
        <a:lstStyle/>
        <a:p>
          <a:r>
            <a:rPr lang="el-GR" dirty="0" smtClean="0"/>
            <a:t>Συντάσσουν τον δικό τους προϋπολογισμό ενώ δικαιούνται και χρηματοδότησης από το κράτος.</a:t>
          </a:r>
          <a:endParaRPr lang="el-GR" dirty="0"/>
        </a:p>
      </dgm:t>
    </dgm:pt>
    <dgm:pt modelId="{DC84B80C-1781-4E3B-86F2-F2C257C826F3}" type="parTrans" cxnId="{D680858E-7F85-47DA-82C6-5354C4EAC0BD}">
      <dgm:prSet/>
      <dgm:spPr/>
      <dgm:t>
        <a:bodyPr/>
        <a:lstStyle/>
        <a:p>
          <a:endParaRPr lang="el-GR"/>
        </a:p>
      </dgm:t>
    </dgm:pt>
    <dgm:pt modelId="{FB76FC3F-7053-46DB-91E9-465BF34FD030}" type="sibTrans" cxnId="{D680858E-7F85-47DA-82C6-5354C4EAC0BD}">
      <dgm:prSet/>
      <dgm:spPr/>
      <dgm:t>
        <a:bodyPr/>
        <a:lstStyle/>
        <a:p>
          <a:endParaRPr lang="el-GR"/>
        </a:p>
      </dgm:t>
    </dgm:pt>
    <dgm:pt modelId="{BC1F37EC-1CBF-4820-A82A-A9323374C90F}">
      <dgm:prSet phldrT="[Κείμενο]"/>
      <dgm:spPr/>
      <dgm:t>
        <a:bodyPr/>
        <a:lstStyle/>
        <a:p>
          <a:r>
            <a:rPr lang="el-GR" dirty="0" smtClean="0"/>
            <a:t>Υποχρεώσεις</a:t>
          </a:r>
          <a:endParaRPr lang="el-GR" dirty="0"/>
        </a:p>
      </dgm:t>
    </dgm:pt>
    <dgm:pt modelId="{3CEA3844-B67D-4F80-A261-83CE9A430F61}" type="parTrans" cxnId="{696961D5-8544-478E-9E2A-5EC46DF6D0D7}">
      <dgm:prSet/>
      <dgm:spPr/>
      <dgm:t>
        <a:bodyPr/>
        <a:lstStyle/>
        <a:p>
          <a:endParaRPr lang="el-GR"/>
        </a:p>
      </dgm:t>
    </dgm:pt>
    <dgm:pt modelId="{7A76D89D-16FC-4491-8C28-8F41B2FB4800}" type="sibTrans" cxnId="{696961D5-8544-478E-9E2A-5EC46DF6D0D7}">
      <dgm:prSet/>
      <dgm:spPr/>
      <dgm:t>
        <a:bodyPr/>
        <a:lstStyle/>
        <a:p>
          <a:endParaRPr lang="el-GR"/>
        </a:p>
      </dgm:t>
    </dgm:pt>
    <dgm:pt modelId="{B67A8DD6-094B-4653-A601-88E00A3B475E}">
      <dgm:prSet phldrT="[Κείμενο]"/>
      <dgm:spPr/>
      <dgm:t>
        <a:bodyPr/>
        <a:lstStyle/>
        <a:p>
          <a:r>
            <a:rPr lang="el-GR" dirty="0" smtClean="0"/>
            <a:t>Καθαριότητα και συντήρηση δρόμων και πεζοδρομίων</a:t>
          </a:r>
          <a:endParaRPr lang="el-GR" dirty="0"/>
        </a:p>
      </dgm:t>
    </dgm:pt>
    <dgm:pt modelId="{79D9C261-B27F-48BE-9630-356CC5394CDD}" type="parTrans" cxnId="{E03136B1-D0F3-461A-958C-ACEA36731183}">
      <dgm:prSet/>
      <dgm:spPr/>
      <dgm:t>
        <a:bodyPr/>
        <a:lstStyle/>
        <a:p>
          <a:endParaRPr lang="el-GR"/>
        </a:p>
      </dgm:t>
    </dgm:pt>
    <dgm:pt modelId="{E3B44EE0-D089-49B3-93E1-3277470E1693}" type="sibTrans" cxnId="{E03136B1-D0F3-461A-958C-ACEA36731183}">
      <dgm:prSet/>
      <dgm:spPr/>
      <dgm:t>
        <a:bodyPr/>
        <a:lstStyle/>
        <a:p>
          <a:endParaRPr lang="el-GR"/>
        </a:p>
      </dgm:t>
    </dgm:pt>
    <dgm:pt modelId="{79EBA016-EB78-436A-8F44-3A8E1A179F46}">
      <dgm:prSet phldrT="[Κείμενο]"/>
      <dgm:spPr/>
      <dgm:t>
        <a:bodyPr/>
        <a:lstStyle/>
        <a:p>
          <a:r>
            <a:rPr lang="el-GR" dirty="0" smtClean="0"/>
            <a:t>Κατασκευή και συντήρηση σχολείων , χώρους πρασίνου και πλατειών ,λειτουργία  μονάδων φροντίδας ηλικιωμένων(ΚΗΦΗ) κ.τ.λ.</a:t>
          </a:r>
          <a:endParaRPr lang="el-GR" dirty="0"/>
        </a:p>
      </dgm:t>
    </dgm:pt>
    <dgm:pt modelId="{B07B0211-1184-402B-82B1-038EED9F858C}" type="parTrans" cxnId="{008B25CF-2C93-4895-BAD4-BC3406B3DA8A}">
      <dgm:prSet/>
      <dgm:spPr/>
      <dgm:t>
        <a:bodyPr/>
        <a:lstStyle/>
        <a:p>
          <a:endParaRPr lang="el-GR"/>
        </a:p>
      </dgm:t>
    </dgm:pt>
    <dgm:pt modelId="{A48A61E4-F326-4786-8078-4E0C5CC8037C}" type="sibTrans" cxnId="{008B25CF-2C93-4895-BAD4-BC3406B3DA8A}">
      <dgm:prSet/>
      <dgm:spPr/>
      <dgm:t>
        <a:bodyPr/>
        <a:lstStyle/>
        <a:p>
          <a:endParaRPr lang="el-GR"/>
        </a:p>
      </dgm:t>
    </dgm:pt>
    <dgm:pt modelId="{1DE88098-5E3B-4C52-A50F-0B6947229EC7}" type="pres">
      <dgm:prSet presAssocID="{643A177F-BC32-4A46-A8F2-92A73FD4173A}" presName="list" presStyleCnt="0">
        <dgm:presLayoutVars>
          <dgm:dir/>
          <dgm:animLvl val="lvl"/>
        </dgm:presLayoutVars>
      </dgm:prSet>
      <dgm:spPr/>
    </dgm:pt>
    <dgm:pt modelId="{3642FC25-B88F-46B2-A28D-30EABF9B8026}" type="pres">
      <dgm:prSet presAssocID="{816FC64B-F95E-42D0-8585-36621C5D1D1A}" presName="posSpace" presStyleCnt="0"/>
      <dgm:spPr/>
    </dgm:pt>
    <dgm:pt modelId="{2F6B3F19-00D0-40C7-9879-A4E016D7E0B7}" type="pres">
      <dgm:prSet presAssocID="{816FC64B-F95E-42D0-8585-36621C5D1D1A}" presName="vertFlow" presStyleCnt="0"/>
      <dgm:spPr/>
    </dgm:pt>
    <dgm:pt modelId="{478D79D3-24E7-4590-8A41-E713F5D4EB7F}" type="pres">
      <dgm:prSet presAssocID="{816FC64B-F95E-42D0-8585-36621C5D1D1A}" presName="topSpace" presStyleCnt="0"/>
      <dgm:spPr/>
    </dgm:pt>
    <dgm:pt modelId="{D746A146-1B59-4AE0-A24F-700B1B0C06C1}" type="pres">
      <dgm:prSet presAssocID="{816FC64B-F95E-42D0-8585-36621C5D1D1A}" presName="firstComp" presStyleCnt="0"/>
      <dgm:spPr/>
    </dgm:pt>
    <dgm:pt modelId="{A8F11842-F8C5-4EC3-8805-4C08AE5AD246}" type="pres">
      <dgm:prSet presAssocID="{816FC64B-F95E-42D0-8585-36621C5D1D1A}" presName="firstChild" presStyleLbl="bgAccFollowNode1" presStyleIdx="0" presStyleCnt="4"/>
      <dgm:spPr/>
    </dgm:pt>
    <dgm:pt modelId="{6F19ECC4-1FBE-47F0-8A31-B8BD845B0DD1}" type="pres">
      <dgm:prSet presAssocID="{816FC64B-F95E-42D0-8585-36621C5D1D1A}" presName="firstChildTx" presStyleLbl="bgAccFollowNode1" presStyleIdx="0" presStyleCnt="4">
        <dgm:presLayoutVars>
          <dgm:bulletEnabled val="1"/>
        </dgm:presLayoutVars>
      </dgm:prSet>
      <dgm:spPr/>
    </dgm:pt>
    <dgm:pt modelId="{16E248DF-ECB7-48FE-ABEB-139C09654A12}" type="pres">
      <dgm:prSet presAssocID="{15B43979-62A9-40BE-A83F-D769BEDB6FC1}" presName="comp" presStyleCnt="0"/>
      <dgm:spPr/>
    </dgm:pt>
    <dgm:pt modelId="{E26364EB-2559-4362-99B1-282F19B25D80}" type="pres">
      <dgm:prSet presAssocID="{15B43979-62A9-40BE-A83F-D769BEDB6FC1}" presName="child" presStyleLbl="bgAccFollowNode1" presStyleIdx="1" presStyleCnt="4"/>
      <dgm:spPr/>
    </dgm:pt>
    <dgm:pt modelId="{3EBA8C74-1F66-46E7-BCFA-0AD35CA0FE0D}" type="pres">
      <dgm:prSet presAssocID="{15B43979-62A9-40BE-A83F-D769BEDB6FC1}" presName="childTx" presStyleLbl="bgAccFollowNode1" presStyleIdx="1" presStyleCnt="4">
        <dgm:presLayoutVars>
          <dgm:bulletEnabled val="1"/>
        </dgm:presLayoutVars>
      </dgm:prSet>
      <dgm:spPr/>
    </dgm:pt>
    <dgm:pt modelId="{A2259D79-86BB-4098-BBD8-F8D6E1BB2459}" type="pres">
      <dgm:prSet presAssocID="{816FC64B-F95E-42D0-8585-36621C5D1D1A}" presName="negSpace" presStyleCnt="0"/>
      <dgm:spPr/>
    </dgm:pt>
    <dgm:pt modelId="{AEAA78AE-8696-4207-B532-0C4A2A470CE7}" type="pres">
      <dgm:prSet presAssocID="{816FC64B-F95E-42D0-8585-36621C5D1D1A}" presName="circle" presStyleLbl="node1" presStyleIdx="0" presStyleCnt="2"/>
      <dgm:spPr/>
    </dgm:pt>
    <dgm:pt modelId="{8BD258AB-312C-491E-8498-BC090EC09FBF}" type="pres">
      <dgm:prSet presAssocID="{2CCCA783-909A-42CB-87CA-32A35F622651}" presName="transSpace" presStyleCnt="0"/>
      <dgm:spPr/>
    </dgm:pt>
    <dgm:pt modelId="{67C01785-1E2F-4CEE-8EDA-5288F02B10A7}" type="pres">
      <dgm:prSet presAssocID="{BC1F37EC-1CBF-4820-A82A-A9323374C90F}" presName="posSpace" presStyleCnt="0"/>
      <dgm:spPr/>
    </dgm:pt>
    <dgm:pt modelId="{1D74DF56-8313-4B5C-BB96-1A62DDC7C0C3}" type="pres">
      <dgm:prSet presAssocID="{BC1F37EC-1CBF-4820-A82A-A9323374C90F}" presName="vertFlow" presStyleCnt="0"/>
      <dgm:spPr/>
    </dgm:pt>
    <dgm:pt modelId="{EDE724D5-D8F3-470B-B361-9098F70AD49C}" type="pres">
      <dgm:prSet presAssocID="{BC1F37EC-1CBF-4820-A82A-A9323374C90F}" presName="topSpace" presStyleCnt="0"/>
      <dgm:spPr/>
    </dgm:pt>
    <dgm:pt modelId="{BA288F91-52DD-4F85-8300-67F056DC9698}" type="pres">
      <dgm:prSet presAssocID="{BC1F37EC-1CBF-4820-A82A-A9323374C90F}" presName="firstComp" presStyleCnt="0"/>
      <dgm:spPr/>
    </dgm:pt>
    <dgm:pt modelId="{FC588D57-6150-4DBE-A7A0-03EE0B758885}" type="pres">
      <dgm:prSet presAssocID="{BC1F37EC-1CBF-4820-A82A-A9323374C90F}" presName="firstChild" presStyleLbl="bgAccFollowNode1" presStyleIdx="2" presStyleCnt="4"/>
      <dgm:spPr/>
      <dgm:t>
        <a:bodyPr/>
        <a:lstStyle/>
        <a:p>
          <a:endParaRPr lang="el-GR"/>
        </a:p>
      </dgm:t>
    </dgm:pt>
    <dgm:pt modelId="{78B91783-E63F-4FCC-A50D-6A8B5E4888B4}" type="pres">
      <dgm:prSet presAssocID="{BC1F37EC-1CBF-4820-A82A-A9323374C90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581106-9C90-4AD5-859A-1E4719709B04}" type="pres">
      <dgm:prSet presAssocID="{79EBA016-EB78-436A-8F44-3A8E1A179F46}" presName="comp" presStyleCnt="0"/>
      <dgm:spPr/>
    </dgm:pt>
    <dgm:pt modelId="{D3C540AF-3BCF-4D0B-ACDD-BBF83DA8AEF5}" type="pres">
      <dgm:prSet presAssocID="{79EBA016-EB78-436A-8F44-3A8E1A179F46}" presName="child" presStyleLbl="bgAccFollowNode1" presStyleIdx="3" presStyleCnt="4"/>
      <dgm:spPr/>
      <dgm:t>
        <a:bodyPr/>
        <a:lstStyle/>
        <a:p>
          <a:endParaRPr lang="el-GR"/>
        </a:p>
      </dgm:t>
    </dgm:pt>
    <dgm:pt modelId="{5C41406D-4A19-44F1-ABC2-7081205D0F70}" type="pres">
      <dgm:prSet presAssocID="{79EBA016-EB78-436A-8F44-3A8E1A179F46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D8077C3-5F77-4F3F-B972-076AC0B4D332}" type="pres">
      <dgm:prSet presAssocID="{BC1F37EC-1CBF-4820-A82A-A9323374C90F}" presName="negSpace" presStyleCnt="0"/>
      <dgm:spPr/>
    </dgm:pt>
    <dgm:pt modelId="{1A744241-B8C6-4E01-95EE-BDFA6155B631}" type="pres">
      <dgm:prSet presAssocID="{BC1F37EC-1CBF-4820-A82A-A9323374C90F}" presName="circle" presStyleLbl="node1" presStyleIdx="1" presStyleCnt="2"/>
      <dgm:spPr/>
    </dgm:pt>
  </dgm:ptLst>
  <dgm:cxnLst>
    <dgm:cxn modelId="{71064111-B8B6-4CFD-A2C9-93EBFF5C3103}" type="presOf" srcId="{79EBA016-EB78-436A-8F44-3A8E1A179F46}" destId="{D3C540AF-3BCF-4D0B-ACDD-BBF83DA8AEF5}" srcOrd="0" destOrd="0" presId="urn:microsoft.com/office/officeart/2005/8/layout/hList9"/>
    <dgm:cxn modelId="{65C13EEE-ADB3-42E0-AA02-F29F0CB54CAA}" type="presOf" srcId="{B67A8DD6-094B-4653-A601-88E00A3B475E}" destId="{78B91783-E63F-4FCC-A50D-6A8B5E4888B4}" srcOrd="1" destOrd="0" presId="urn:microsoft.com/office/officeart/2005/8/layout/hList9"/>
    <dgm:cxn modelId="{008B25CF-2C93-4895-BAD4-BC3406B3DA8A}" srcId="{BC1F37EC-1CBF-4820-A82A-A9323374C90F}" destId="{79EBA016-EB78-436A-8F44-3A8E1A179F46}" srcOrd="1" destOrd="0" parTransId="{B07B0211-1184-402B-82B1-038EED9F858C}" sibTransId="{A48A61E4-F326-4786-8078-4E0C5CC8037C}"/>
    <dgm:cxn modelId="{AF39A876-2E31-4074-9014-14A202D24CEA}" type="presOf" srcId="{816FC64B-F95E-42D0-8585-36621C5D1D1A}" destId="{AEAA78AE-8696-4207-B532-0C4A2A470CE7}" srcOrd="0" destOrd="0" presId="urn:microsoft.com/office/officeart/2005/8/layout/hList9"/>
    <dgm:cxn modelId="{28CB75CB-F73F-4A7F-A899-B986AB5BAF2B}" type="presOf" srcId="{BC1F37EC-1CBF-4820-A82A-A9323374C90F}" destId="{1A744241-B8C6-4E01-95EE-BDFA6155B631}" srcOrd="0" destOrd="0" presId="urn:microsoft.com/office/officeart/2005/8/layout/hList9"/>
    <dgm:cxn modelId="{A3B3C623-250D-4088-9A29-596B151667BC}" type="presOf" srcId="{B67A8DD6-094B-4653-A601-88E00A3B475E}" destId="{FC588D57-6150-4DBE-A7A0-03EE0B758885}" srcOrd="0" destOrd="0" presId="urn:microsoft.com/office/officeart/2005/8/layout/hList9"/>
    <dgm:cxn modelId="{E03136B1-D0F3-461A-958C-ACEA36731183}" srcId="{BC1F37EC-1CBF-4820-A82A-A9323374C90F}" destId="{B67A8DD6-094B-4653-A601-88E00A3B475E}" srcOrd="0" destOrd="0" parTransId="{79D9C261-B27F-48BE-9630-356CC5394CDD}" sibTransId="{E3B44EE0-D089-49B3-93E1-3277470E1693}"/>
    <dgm:cxn modelId="{50554530-56E9-4D59-B85B-061EC49E8CA1}" type="presOf" srcId="{7D2AD74A-CA5A-47C9-93F6-CA09E8E1C15E}" destId="{6F19ECC4-1FBE-47F0-8A31-B8BD845B0DD1}" srcOrd="1" destOrd="0" presId="urn:microsoft.com/office/officeart/2005/8/layout/hList9"/>
    <dgm:cxn modelId="{D680858E-7F85-47DA-82C6-5354C4EAC0BD}" srcId="{816FC64B-F95E-42D0-8585-36621C5D1D1A}" destId="{15B43979-62A9-40BE-A83F-D769BEDB6FC1}" srcOrd="1" destOrd="0" parTransId="{DC84B80C-1781-4E3B-86F2-F2C257C826F3}" sibTransId="{FB76FC3F-7053-46DB-91E9-465BF34FD030}"/>
    <dgm:cxn modelId="{ECCDD1BA-572E-4C5F-9D46-3C1D6B9228C4}" srcId="{643A177F-BC32-4A46-A8F2-92A73FD4173A}" destId="{816FC64B-F95E-42D0-8585-36621C5D1D1A}" srcOrd="0" destOrd="0" parTransId="{1096F1B9-2DDA-417A-BED2-5A20A7254725}" sibTransId="{2CCCA783-909A-42CB-87CA-32A35F622651}"/>
    <dgm:cxn modelId="{B401F10F-65D6-4582-8ACC-2365D575594B}" type="presOf" srcId="{643A177F-BC32-4A46-A8F2-92A73FD4173A}" destId="{1DE88098-5E3B-4C52-A50F-0B6947229EC7}" srcOrd="0" destOrd="0" presId="urn:microsoft.com/office/officeart/2005/8/layout/hList9"/>
    <dgm:cxn modelId="{476449DF-AFC5-4980-91CC-6321F1E72D44}" type="presOf" srcId="{7D2AD74A-CA5A-47C9-93F6-CA09E8E1C15E}" destId="{A8F11842-F8C5-4EC3-8805-4C08AE5AD246}" srcOrd="0" destOrd="0" presId="urn:microsoft.com/office/officeart/2005/8/layout/hList9"/>
    <dgm:cxn modelId="{696961D5-8544-478E-9E2A-5EC46DF6D0D7}" srcId="{643A177F-BC32-4A46-A8F2-92A73FD4173A}" destId="{BC1F37EC-1CBF-4820-A82A-A9323374C90F}" srcOrd="1" destOrd="0" parTransId="{3CEA3844-B67D-4F80-A261-83CE9A430F61}" sibTransId="{7A76D89D-16FC-4491-8C28-8F41B2FB4800}"/>
    <dgm:cxn modelId="{A98BBDC8-3A5D-4BE7-8216-3133FD72B0D6}" type="presOf" srcId="{15B43979-62A9-40BE-A83F-D769BEDB6FC1}" destId="{3EBA8C74-1F66-46E7-BCFA-0AD35CA0FE0D}" srcOrd="1" destOrd="0" presId="urn:microsoft.com/office/officeart/2005/8/layout/hList9"/>
    <dgm:cxn modelId="{AB517676-DAD5-405C-BAAB-01ECA4589B45}" type="presOf" srcId="{79EBA016-EB78-436A-8F44-3A8E1A179F46}" destId="{5C41406D-4A19-44F1-ABC2-7081205D0F70}" srcOrd="1" destOrd="0" presId="urn:microsoft.com/office/officeart/2005/8/layout/hList9"/>
    <dgm:cxn modelId="{0680DBA5-09AD-48C5-BC3B-9FF8B4D71A66}" srcId="{816FC64B-F95E-42D0-8585-36621C5D1D1A}" destId="{7D2AD74A-CA5A-47C9-93F6-CA09E8E1C15E}" srcOrd="0" destOrd="0" parTransId="{51034059-78B8-4888-89C6-5BBA20B5E6E7}" sibTransId="{E4F461EA-0DDE-4F5F-A3E2-049C925367AC}"/>
    <dgm:cxn modelId="{6EBB543C-DB23-409C-BD2C-ECE1F33D626E}" type="presOf" srcId="{15B43979-62A9-40BE-A83F-D769BEDB6FC1}" destId="{E26364EB-2559-4362-99B1-282F19B25D80}" srcOrd="0" destOrd="0" presId="urn:microsoft.com/office/officeart/2005/8/layout/hList9"/>
    <dgm:cxn modelId="{D66F6BAC-DB3C-4A09-BB7D-A0124AFA8F55}" type="presParOf" srcId="{1DE88098-5E3B-4C52-A50F-0B6947229EC7}" destId="{3642FC25-B88F-46B2-A28D-30EABF9B8026}" srcOrd="0" destOrd="0" presId="urn:microsoft.com/office/officeart/2005/8/layout/hList9"/>
    <dgm:cxn modelId="{62646CCB-653F-43C0-AC9E-168130AA127E}" type="presParOf" srcId="{1DE88098-5E3B-4C52-A50F-0B6947229EC7}" destId="{2F6B3F19-00D0-40C7-9879-A4E016D7E0B7}" srcOrd="1" destOrd="0" presId="urn:microsoft.com/office/officeart/2005/8/layout/hList9"/>
    <dgm:cxn modelId="{F3CC57A9-79A3-42E9-A018-4B824B14C8D0}" type="presParOf" srcId="{2F6B3F19-00D0-40C7-9879-A4E016D7E0B7}" destId="{478D79D3-24E7-4590-8A41-E713F5D4EB7F}" srcOrd="0" destOrd="0" presId="urn:microsoft.com/office/officeart/2005/8/layout/hList9"/>
    <dgm:cxn modelId="{E15DE5CB-A9EA-4313-AA79-A624EF76438C}" type="presParOf" srcId="{2F6B3F19-00D0-40C7-9879-A4E016D7E0B7}" destId="{D746A146-1B59-4AE0-A24F-700B1B0C06C1}" srcOrd="1" destOrd="0" presId="urn:microsoft.com/office/officeart/2005/8/layout/hList9"/>
    <dgm:cxn modelId="{A3A64322-285A-4591-8F56-040C4493A80E}" type="presParOf" srcId="{D746A146-1B59-4AE0-A24F-700B1B0C06C1}" destId="{A8F11842-F8C5-4EC3-8805-4C08AE5AD246}" srcOrd="0" destOrd="0" presId="urn:microsoft.com/office/officeart/2005/8/layout/hList9"/>
    <dgm:cxn modelId="{59F11CF7-26B7-4B74-9799-0463B16A62A6}" type="presParOf" srcId="{D746A146-1B59-4AE0-A24F-700B1B0C06C1}" destId="{6F19ECC4-1FBE-47F0-8A31-B8BD845B0DD1}" srcOrd="1" destOrd="0" presId="urn:microsoft.com/office/officeart/2005/8/layout/hList9"/>
    <dgm:cxn modelId="{26C09551-6F09-4504-B500-35BE7EAED257}" type="presParOf" srcId="{2F6B3F19-00D0-40C7-9879-A4E016D7E0B7}" destId="{16E248DF-ECB7-48FE-ABEB-139C09654A12}" srcOrd="2" destOrd="0" presId="urn:microsoft.com/office/officeart/2005/8/layout/hList9"/>
    <dgm:cxn modelId="{EC828239-BADE-4D53-8530-80071E310C8C}" type="presParOf" srcId="{16E248DF-ECB7-48FE-ABEB-139C09654A12}" destId="{E26364EB-2559-4362-99B1-282F19B25D80}" srcOrd="0" destOrd="0" presId="urn:microsoft.com/office/officeart/2005/8/layout/hList9"/>
    <dgm:cxn modelId="{93E404CA-D8BA-4739-91F1-16D5F10D2CD3}" type="presParOf" srcId="{16E248DF-ECB7-48FE-ABEB-139C09654A12}" destId="{3EBA8C74-1F66-46E7-BCFA-0AD35CA0FE0D}" srcOrd="1" destOrd="0" presId="urn:microsoft.com/office/officeart/2005/8/layout/hList9"/>
    <dgm:cxn modelId="{DC656F84-D62F-4974-8ABA-B05C6045D1D3}" type="presParOf" srcId="{1DE88098-5E3B-4C52-A50F-0B6947229EC7}" destId="{A2259D79-86BB-4098-BBD8-F8D6E1BB2459}" srcOrd="2" destOrd="0" presId="urn:microsoft.com/office/officeart/2005/8/layout/hList9"/>
    <dgm:cxn modelId="{101FC3EA-AF33-45CE-B523-593317E317D0}" type="presParOf" srcId="{1DE88098-5E3B-4C52-A50F-0B6947229EC7}" destId="{AEAA78AE-8696-4207-B532-0C4A2A470CE7}" srcOrd="3" destOrd="0" presId="urn:microsoft.com/office/officeart/2005/8/layout/hList9"/>
    <dgm:cxn modelId="{17B74751-C36D-40D2-94C0-177545503A79}" type="presParOf" srcId="{1DE88098-5E3B-4C52-A50F-0B6947229EC7}" destId="{8BD258AB-312C-491E-8498-BC090EC09FBF}" srcOrd="4" destOrd="0" presId="urn:microsoft.com/office/officeart/2005/8/layout/hList9"/>
    <dgm:cxn modelId="{CD7BE533-7006-4405-8D29-D31838AE481D}" type="presParOf" srcId="{1DE88098-5E3B-4C52-A50F-0B6947229EC7}" destId="{67C01785-1E2F-4CEE-8EDA-5288F02B10A7}" srcOrd="5" destOrd="0" presId="urn:microsoft.com/office/officeart/2005/8/layout/hList9"/>
    <dgm:cxn modelId="{F1666DCB-81BE-4BF6-AEED-ACDF431C76CA}" type="presParOf" srcId="{1DE88098-5E3B-4C52-A50F-0B6947229EC7}" destId="{1D74DF56-8313-4B5C-BB96-1A62DDC7C0C3}" srcOrd="6" destOrd="0" presId="urn:microsoft.com/office/officeart/2005/8/layout/hList9"/>
    <dgm:cxn modelId="{0B52F1EB-9B8A-4B7C-8FD5-353F095304C7}" type="presParOf" srcId="{1D74DF56-8313-4B5C-BB96-1A62DDC7C0C3}" destId="{EDE724D5-D8F3-470B-B361-9098F70AD49C}" srcOrd="0" destOrd="0" presId="urn:microsoft.com/office/officeart/2005/8/layout/hList9"/>
    <dgm:cxn modelId="{8D848905-610D-4E5D-850D-3B2AA4BB5C05}" type="presParOf" srcId="{1D74DF56-8313-4B5C-BB96-1A62DDC7C0C3}" destId="{BA288F91-52DD-4F85-8300-67F056DC9698}" srcOrd="1" destOrd="0" presId="urn:microsoft.com/office/officeart/2005/8/layout/hList9"/>
    <dgm:cxn modelId="{BCA636BC-1D5D-439A-9956-C6FA71F258E1}" type="presParOf" srcId="{BA288F91-52DD-4F85-8300-67F056DC9698}" destId="{FC588D57-6150-4DBE-A7A0-03EE0B758885}" srcOrd="0" destOrd="0" presId="urn:microsoft.com/office/officeart/2005/8/layout/hList9"/>
    <dgm:cxn modelId="{E1EF78D8-C8CA-4EDF-952E-2386AD6032FA}" type="presParOf" srcId="{BA288F91-52DD-4F85-8300-67F056DC9698}" destId="{78B91783-E63F-4FCC-A50D-6A8B5E4888B4}" srcOrd="1" destOrd="0" presId="urn:microsoft.com/office/officeart/2005/8/layout/hList9"/>
    <dgm:cxn modelId="{16F865D9-CB2A-4055-BD1E-73DC0777D997}" type="presParOf" srcId="{1D74DF56-8313-4B5C-BB96-1A62DDC7C0C3}" destId="{35581106-9C90-4AD5-859A-1E4719709B04}" srcOrd="2" destOrd="0" presId="urn:microsoft.com/office/officeart/2005/8/layout/hList9"/>
    <dgm:cxn modelId="{EAEE414C-1837-4F8F-B1B9-E468098CEADB}" type="presParOf" srcId="{35581106-9C90-4AD5-859A-1E4719709B04}" destId="{D3C540AF-3BCF-4D0B-ACDD-BBF83DA8AEF5}" srcOrd="0" destOrd="0" presId="urn:microsoft.com/office/officeart/2005/8/layout/hList9"/>
    <dgm:cxn modelId="{1E43BDBD-E9E1-45D4-BFB5-5BCD716C5DD8}" type="presParOf" srcId="{35581106-9C90-4AD5-859A-1E4719709B04}" destId="{5C41406D-4A19-44F1-ABC2-7081205D0F70}" srcOrd="1" destOrd="0" presId="urn:microsoft.com/office/officeart/2005/8/layout/hList9"/>
    <dgm:cxn modelId="{306BCDD1-1732-4EEF-A768-18F6982587C4}" type="presParOf" srcId="{1DE88098-5E3B-4C52-A50F-0B6947229EC7}" destId="{2D8077C3-5F77-4F3F-B972-076AC0B4D332}" srcOrd="7" destOrd="0" presId="urn:microsoft.com/office/officeart/2005/8/layout/hList9"/>
    <dgm:cxn modelId="{1FDC7214-D998-4EA6-8A8B-4D7B89D159DD}" type="presParOf" srcId="{1DE88098-5E3B-4C52-A50F-0B6947229EC7}" destId="{1A744241-B8C6-4E01-95EE-BDFA6155B63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89BD63-E544-4C8D-BC9B-2D3D5EBE76DA}" type="doc">
      <dgm:prSet loTypeId="urn:microsoft.com/office/officeart/2005/8/layout/cycle4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19947FBE-1381-4157-B817-224E98AB5527}">
      <dgm:prSet phldrT="[Κείμενο]"/>
      <dgm:spPr/>
      <dgm:t>
        <a:bodyPr/>
        <a:lstStyle/>
        <a:p>
          <a:r>
            <a:rPr lang="el-GR" dirty="0" smtClean="0"/>
            <a:t>Περιβαλλοντικές</a:t>
          </a:r>
          <a:endParaRPr lang="el-GR" dirty="0"/>
        </a:p>
      </dgm:t>
    </dgm:pt>
    <dgm:pt modelId="{D0E2149F-7AAF-4A4A-883E-FA097667B045}" type="parTrans" cxnId="{5F002C65-7649-44EC-A410-EF8DE1DA8507}">
      <dgm:prSet/>
      <dgm:spPr/>
      <dgm:t>
        <a:bodyPr/>
        <a:lstStyle/>
        <a:p>
          <a:endParaRPr lang="el-GR"/>
        </a:p>
      </dgm:t>
    </dgm:pt>
    <dgm:pt modelId="{B1FB7CF1-A746-43EC-B237-F02701B1F28E}" type="sibTrans" cxnId="{5F002C65-7649-44EC-A410-EF8DE1DA8507}">
      <dgm:prSet/>
      <dgm:spPr/>
      <dgm:t>
        <a:bodyPr/>
        <a:lstStyle/>
        <a:p>
          <a:endParaRPr lang="el-GR"/>
        </a:p>
      </dgm:t>
    </dgm:pt>
    <dgm:pt modelId="{DFCBD522-5638-450E-A649-A28E45D2F181}">
      <dgm:prSet phldrT="[Κείμενο]"/>
      <dgm:spPr/>
      <dgm:t>
        <a:bodyPr/>
        <a:lstStyle/>
        <a:p>
          <a:r>
            <a:rPr lang="el-GR" dirty="0" smtClean="0"/>
            <a:t> Καθαριότητα, κατασκευή βιολογικών καθαρισμών, πάρκων κ.τ.λ.)</a:t>
          </a:r>
          <a:endParaRPr lang="el-GR" dirty="0"/>
        </a:p>
      </dgm:t>
    </dgm:pt>
    <dgm:pt modelId="{E3BDD936-8749-4CEF-8EE9-490347CEB241}" type="parTrans" cxnId="{A16608BF-A181-42EB-9E01-98AA96890449}">
      <dgm:prSet/>
      <dgm:spPr/>
      <dgm:t>
        <a:bodyPr/>
        <a:lstStyle/>
        <a:p>
          <a:endParaRPr lang="el-GR"/>
        </a:p>
      </dgm:t>
    </dgm:pt>
    <dgm:pt modelId="{3BA0663F-3262-496C-A79A-893DCF9D070B}" type="sibTrans" cxnId="{A16608BF-A181-42EB-9E01-98AA96890449}">
      <dgm:prSet/>
      <dgm:spPr/>
      <dgm:t>
        <a:bodyPr/>
        <a:lstStyle/>
        <a:p>
          <a:endParaRPr lang="el-GR"/>
        </a:p>
      </dgm:t>
    </dgm:pt>
    <dgm:pt modelId="{5ABB39EC-3F64-480E-B196-EA0AE08F2CDD}">
      <dgm:prSet phldrT="[Κείμενο]"/>
      <dgm:spPr/>
      <dgm:t>
        <a:bodyPr/>
        <a:lstStyle/>
        <a:p>
          <a:r>
            <a:rPr lang="el-GR" dirty="0" smtClean="0"/>
            <a:t>Αλληλεγγύης</a:t>
          </a:r>
          <a:endParaRPr lang="el-GR" dirty="0"/>
        </a:p>
      </dgm:t>
    </dgm:pt>
    <dgm:pt modelId="{36893B73-7376-42C7-9A27-20BD4A61D2EB}" type="parTrans" cxnId="{FF47B920-27E7-45D6-845D-F36AC2A10633}">
      <dgm:prSet/>
      <dgm:spPr/>
      <dgm:t>
        <a:bodyPr/>
        <a:lstStyle/>
        <a:p>
          <a:endParaRPr lang="el-GR"/>
        </a:p>
      </dgm:t>
    </dgm:pt>
    <dgm:pt modelId="{B11BACAA-BCB6-49FC-AC26-BEC18C672042}" type="sibTrans" cxnId="{FF47B920-27E7-45D6-845D-F36AC2A10633}">
      <dgm:prSet/>
      <dgm:spPr/>
      <dgm:t>
        <a:bodyPr/>
        <a:lstStyle/>
        <a:p>
          <a:endParaRPr lang="el-GR"/>
        </a:p>
      </dgm:t>
    </dgm:pt>
    <dgm:pt modelId="{FDF77C6C-1B67-48E5-998E-AD87CD3EE270}">
      <dgm:prSet phldrT="[Κείμενο]"/>
      <dgm:spPr/>
      <dgm:t>
        <a:bodyPr/>
        <a:lstStyle/>
        <a:p>
          <a:r>
            <a:rPr lang="el-GR" dirty="0" smtClean="0"/>
            <a:t> Ίδρυση και συντήρηση σχολείων, φροντίδα ηλικιωμένων και ΑΜΕΑ</a:t>
          </a:r>
          <a:endParaRPr lang="el-GR" dirty="0"/>
        </a:p>
      </dgm:t>
    </dgm:pt>
    <dgm:pt modelId="{1265CC4C-DF07-47C8-9283-36F478906D08}" type="parTrans" cxnId="{EFFA24EA-6F02-437E-811E-DECF5BB774AA}">
      <dgm:prSet/>
      <dgm:spPr/>
      <dgm:t>
        <a:bodyPr/>
        <a:lstStyle/>
        <a:p>
          <a:endParaRPr lang="el-GR"/>
        </a:p>
      </dgm:t>
    </dgm:pt>
    <dgm:pt modelId="{7C6FCEA9-6DF9-425C-AC0A-B1B0EB6BBC78}" type="sibTrans" cxnId="{EFFA24EA-6F02-437E-811E-DECF5BB774AA}">
      <dgm:prSet/>
      <dgm:spPr/>
      <dgm:t>
        <a:bodyPr/>
        <a:lstStyle/>
        <a:p>
          <a:endParaRPr lang="el-GR"/>
        </a:p>
      </dgm:t>
    </dgm:pt>
    <dgm:pt modelId="{32A23526-9F72-4A79-9FD5-E2C054743C3A}">
      <dgm:prSet phldrT="[Κείμενο]"/>
      <dgm:spPr/>
      <dgm:t>
        <a:bodyPr/>
        <a:lstStyle/>
        <a:p>
          <a:r>
            <a:rPr lang="el-GR" dirty="0" smtClean="0"/>
            <a:t>Πολιτιστικές</a:t>
          </a:r>
          <a:endParaRPr lang="el-GR" dirty="0"/>
        </a:p>
      </dgm:t>
    </dgm:pt>
    <dgm:pt modelId="{0F47E731-5400-455B-AF5F-3877EEF2A7C2}" type="parTrans" cxnId="{77CCCFC5-C2C6-4107-9FA7-F08EF0B8B07B}">
      <dgm:prSet/>
      <dgm:spPr/>
      <dgm:t>
        <a:bodyPr/>
        <a:lstStyle/>
        <a:p>
          <a:endParaRPr lang="el-GR"/>
        </a:p>
      </dgm:t>
    </dgm:pt>
    <dgm:pt modelId="{1E372197-231F-4306-A5C8-7DA7787E877D}" type="sibTrans" cxnId="{77CCCFC5-C2C6-4107-9FA7-F08EF0B8B07B}">
      <dgm:prSet/>
      <dgm:spPr/>
      <dgm:t>
        <a:bodyPr/>
        <a:lstStyle/>
        <a:p>
          <a:endParaRPr lang="el-GR"/>
        </a:p>
      </dgm:t>
    </dgm:pt>
    <dgm:pt modelId="{C582F2EB-07D2-48B9-AA4E-96C3B1ABAD3E}">
      <dgm:prSet phldrT="[Κείμενο]"/>
      <dgm:spPr/>
      <dgm:t>
        <a:bodyPr/>
        <a:lstStyle/>
        <a:p>
          <a:r>
            <a:rPr lang="el-GR" dirty="0" smtClean="0"/>
            <a:t>Κάθε είδους πολιτιστικές εκδηλώσεις</a:t>
          </a:r>
          <a:endParaRPr lang="el-GR" dirty="0"/>
        </a:p>
      </dgm:t>
    </dgm:pt>
    <dgm:pt modelId="{7E2CBD58-DA29-4DE1-953F-DC708E03D6FD}" type="parTrans" cxnId="{037F5AAB-6EF6-4102-A657-1167443C207D}">
      <dgm:prSet/>
      <dgm:spPr/>
      <dgm:t>
        <a:bodyPr/>
        <a:lstStyle/>
        <a:p>
          <a:endParaRPr lang="el-GR"/>
        </a:p>
      </dgm:t>
    </dgm:pt>
    <dgm:pt modelId="{68E682A6-770A-480F-8807-A25A9349D3E5}" type="sibTrans" cxnId="{037F5AAB-6EF6-4102-A657-1167443C207D}">
      <dgm:prSet/>
      <dgm:spPr/>
      <dgm:t>
        <a:bodyPr/>
        <a:lstStyle/>
        <a:p>
          <a:endParaRPr lang="el-GR"/>
        </a:p>
      </dgm:t>
    </dgm:pt>
    <dgm:pt modelId="{B342A6E1-EAC0-4B49-8804-ED5AE5E522B1}">
      <dgm:prSet phldrT="[Κείμενο]"/>
      <dgm:spPr/>
      <dgm:t>
        <a:bodyPr/>
        <a:lstStyle/>
        <a:p>
          <a:r>
            <a:rPr lang="el-GR" dirty="0" smtClean="0"/>
            <a:t>Προστασίας</a:t>
          </a:r>
          <a:endParaRPr lang="el-GR" dirty="0"/>
        </a:p>
      </dgm:t>
    </dgm:pt>
    <dgm:pt modelId="{E8BCAAAF-4437-4217-A209-0335104B362F}" type="parTrans" cxnId="{7EA1C3E2-714D-4AF4-AA4F-0F6653D8FA0C}">
      <dgm:prSet/>
      <dgm:spPr/>
      <dgm:t>
        <a:bodyPr/>
        <a:lstStyle/>
        <a:p>
          <a:endParaRPr lang="el-GR"/>
        </a:p>
      </dgm:t>
    </dgm:pt>
    <dgm:pt modelId="{C3A9C2DC-44A6-4B4C-8E21-2FFD9568CD18}" type="sibTrans" cxnId="{7EA1C3E2-714D-4AF4-AA4F-0F6653D8FA0C}">
      <dgm:prSet/>
      <dgm:spPr/>
      <dgm:t>
        <a:bodyPr/>
        <a:lstStyle/>
        <a:p>
          <a:endParaRPr lang="el-GR"/>
        </a:p>
      </dgm:t>
    </dgm:pt>
    <dgm:pt modelId="{F3707BA3-CA6C-4101-979A-F8F041AF5345}">
      <dgm:prSet phldrT="[Κείμενο]"/>
      <dgm:spPr/>
      <dgm:t>
        <a:bodyPr/>
        <a:lstStyle/>
        <a:p>
          <a:r>
            <a:rPr lang="el-GR" dirty="0" smtClean="0"/>
            <a:t>Κατασκευή έργων προστασίας από πλημύρες και πυρκαγιές</a:t>
          </a:r>
          <a:endParaRPr lang="el-GR" dirty="0"/>
        </a:p>
      </dgm:t>
    </dgm:pt>
    <dgm:pt modelId="{D8E14036-2256-4969-A50E-64F198CBA1DA}" type="parTrans" cxnId="{86BB0FEE-76A7-417D-BA0A-D8A28FD38A85}">
      <dgm:prSet/>
      <dgm:spPr/>
      <dgm:t>
        <a:bodyPr/>
        <a:lstStyle/>
        <a:p>
          <a:endParaRPr lang="el-GR"/>
        </a:p>
      </dgm:t>
    </dgm:pt>
    <dgm:pt modelId="{8BC1ABF8-777E-44C7-BA1B-A0D9D8EF751E}" type="sibTrans" cxnId="{86BB0FEE-76A7-417D-BA0A-D8A28FD38A85}">
      <dgm:prSet/>
      <dgm:spPr/>
      <dgm:t>
        <a:bodyPr/>
        <a:lstStyle/>
        <a:p>
          <a:endParaRPr lang="el-GR"/>
        </a:p>
      </dgm:t>
    </dgm:pt>
    <dgm:pt modelId="{17CC1B9B-71E2-419E-8D19-315A594C1B30}" type="pres">
      <dgm:prSet presAssocID="{8D89BD63-E544-4C8D-BC9B-2D3D5EBE76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867D0289-9E8F-4A4B-8E8D-82848CC0C8BE}" type="pres">
      <dgm:prSet presAssocID="{8D89BD63-E544-4C8D-BC9B-2D3D5EBE76DA}" presName="children" presStyleCnt="0"/>
      <dgm:spPr/>
    </dgm:pt>
    <dgm:pt modelId="{A5ED08A1-F976-4E9F-AD30-2B2E83BD30AA}" type="pres">
      <dgm:prSet presAssocID="{8D89BD63-E544-4C8D-BC9B-2D3D5EBE76DA}" presName="child1group" presStyleCnt="0"/>
      <dgm:spPr/>
    </dgm:pt>
    <dgm:pt modelId="{81220D4A-439C-4C4B-8FCD-2B773D3961C8}" type="pres">
      <dgm:prSet presAssocID="{8D89BD63-E544-4C8D-BC9B-2D3D5EBE76DA}" presName="child1" presStyleLbl="bgAcc1" presStyleIdx="0" presStyleCnt="4"/>
      <dgm:spPr/>
      <dgm:t>
        <a:bodyPr/>
        <a:lstStyle/>
        <a:p>
          <a:endParaRPr lang="el-GR"/>
        </a:p>
      </dgm:t>
    </dgm:pt>
    <dgm:pt modelId="{20DBAAC2-026D-4C7C-A91A-67460CFC125C}" type="pres">
      <dgm:prSet presAssocID="{8D89BD63-E544-4C8D-BC9B-2D3D5EBE76D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04BCF2B-F95C-4866-8B20-3400607DB32F}" type="pres">
      <dgm:prSet presAssocID="{8D89BD63-E544-4C8D-BC9B-2D3D5EBE76DA}" presName="child2group" presStyleCnt="0"/>
      <dgm:spPr/>
    </dgm:pt>
    <dgm:pt modelId="{EADEB970-2035-4F6D-BC94-F514BED0F99C}" type="pres">
      <dgm:prSet presAssocID="{8D89BD63-E544-4C8D-BC9B-2D3D5EBE76DA}" presName="child2" presStyleLbl="bgAcc1" presStyleIdx="1" presStyleCnt="4"/>
      <dgm:spPr/>
    </dgm:pt>
    <dgm:pt modelId="{E688DA20-3AEA-4022-AD70-AF3114B230B0}" type="pres">
      <dgm:prSet presAssocID="{8D89BD63-E544-4C8D-BC9B-2D3D5EBE76DA}" presName="child2Text" presStyleLbl="bgAcc1" presStyleIdx="1" presStyleCnt="4">
        <dgm:presLayoutVars>
          <dgm:bulletEnabled val="1"/>
        </dgm:presLayoutVars>
      </dgm:prSet>
      <dgm:spPr/>
    </dgm:pt>
    <dgm:pt modelId="{367583D7-2C67-4680-84B9-DA37A230FF70}" type="pres">
      <dgm:prSet presAssocID="{8D89BD63-E544-4C8D-BC9B-2D3D5EBE76DA}" presName="child3group" presStyleCnt="0"/>
      <dgm:spPr/>
    </dgm:pt>
    <dgm:pt modelId="{D97A0137-0B4D-406D-BD1D-3A64A09CCFEA}" type="pres">
      <dgm:prSet presAssocID="{8D89BD63-E544-4C8D-BC9B-2D3D5EBE76DA}" presName="child3" presStyleLbl="bgAcc1" presStyleIdx="2" presStyleCnt="4"/>
      <dgm:spPr/>
    </dgm:pt>
    <dgm:pt modelId="{A8B0A098-D9D9-4FB2-B1B0-9FF6BA6DE56C}" type="pres">
      <dgm:prSet presAssocID="{8D89BD63-E544-4C8D-BC9B-2D3D5EBE76DA}" presName="child3Text" presStyleLbl="bgAcc1" presStyleIdx="2" presStyleCnt="4">
        <dgm:presLayoutVars>
          <dgm:bulletEnabled val="1"/>
        </dgm:presLayoutVars>
      </dgm:prSet>
      <dgm:spPr/>
    </dgm:pt>
    <dgm:pt modelId="{2FF52337-656C-4986-9527-DB6A6E4ACD9E}" type="pres">
      <dgm:prSet presAssocID="{8D89BD63-E544-4C8D-BC9B-2D3D5EBE76DA}" presName="child4group" presStyleCnt="0"/>
      <dgm:spPr/>
    </dgm:pt>
    <dgm:pt modelId="{702B03A4-58E0-4B21-B25C-90228FE743B8}" type="pres">
      <dgm:prSet presAssocID="{8D89BD63-E544-4C8D-BC9B-2D3D5EBE76DA}" presName="child4" presStyleLbl="bgAcc1" presStyleIdx="3" presStyleCnt="4"/>
      <dgm:spPr/>
      <dgm:t>
        <a:bodyPr/>
        <a:lstStyle/>
        <a:p>
          <a:endParaRPr lang="el-GR"/>
        </a:p>
      </dgm:t>
    </dgm:pt>
    <dgm:pt modelId="{B69B0A77-83C7-44A9-A59B-F16F9A27381A}" type="pres">
      <dgm:prSet presAssocID="{8D89BD63-E544-4C8D-BC9B-2D3D5EBE76D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7A054F8-53B6-4B07-AE29-719BC72BF11F}" type="pres">
      <dgm:prSet presAssocID="{8D89BD63-E544-4C8D-BC9B-2D3D5EBE76DA}" presName="childPlaceholder" presStyleCnt="0"/>
      <dgm:spPr/>
    </dgm:pt>
    <dgm:pt modelId="{A87FD2B4-89B3-47FF-905D-EF99A519C147}" type="pres">
      <dgm:prSet presAssocID="{8D89BD63-E544-4C8D-BC9B-2D3D5EBE76DA}" presName="circle" presStyleCnt="0"/>
      <dgm:spPr/>
    </dgm:pt>
    <dgm:pt modelId="{EF536BF2-26D0-436B-832B-A7525EEEE7C7}" type="pres">
      <dgm:prSet presAssocID="{8D89BD63-E544-4C8D-BC9B-2D3D5EBE76DA}" presName="quadrant1" presStyleLbl="node1" presStyleIdx="0" presStyleCnt="4" custLinFactNeighborX="-573" custLinFactNeighborY="-68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3C63053-1D16-483C-9942-0A80D10C34BD}" type="pres">
      <dgm:prSet presAssocID="{8D89BD63-E544-4C8D-BC9B-2D3D5EBE76DA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EA01F5F6-357A-47ED-BC29-F2D27F98C55F}" type="pres">
      <dgm:prSet presAssocID="{8D89BD63-E544-4C8D-BC9B-2D3D5EBE76DA}" presName="quadrant3" presStyleLbl="node1" presStyleIdx="2" presStyleCnt="4" custLinFactNeighborX="1365" custLinFactNeighborY="-2418">
        <dgm:presLayoutVars>
          <dgm:chMax val="1"/>
          <dgm:bulletEnabled val="1"/>
        </dgm:presLayoutVars>
      </dgm:prSet>
      <dgm:spPr/>
    </dgm:pt>
    <dgm:pt modelId="{952281FD-E732-4D0F-B62E-D6FF89E7F4EB}" type="pres">
      <dgm:prSet presAssocID="{8D89BD63-E544-4C8D-BC9B-2D3D5EBE76DA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7784D2DA-C300-4ED8-9A48-B4C4086A2E5E}" type="pres">
      <dgm:prSet presAssocID="{8D89BD63-E544-4C8D-BC9B-2D3D5EBE76DA}" presName="quadrantPlaceholder" presStyleCnt="0"/>
      <dgm:spPr/>
    </dgm:pt>
    <dgm:pt modelId="{A82F6617-8191-4FF1-BFD0-CD6840D3207B}" type="pres">
      <dgm:prSet presAssocID="{8D89BD63-E544-4C8D-BC9B-2D3D5EBE76DA}" presName="center1" presStyleLbl="fgShp" presStyleIdx="0" presStyleCnt="2"/>
      <dgm:spPr/>
    </dgm:pt>
    <dgm:pt modelId="{CBF613A8-FAA8-4334-8412-A326EA250CA3}" type="pres">
      <dgm:prSet presAssocID="{8D89BD63-E544-4C8D-BC9B-2D3D5EBE76DA}" presName="center2" presStyleLbl="fgShp" presStyleIdx="1" presStyleCnt="2"/>
      <dgm:spPr/>
    </dgm:pt>
  </dgm:ptLst>
  <dgm:cxnLst>
    <dgm:cxn modelId="{037F5AAB-6EF6-4102-A657-1167443C207D}" srcId="{32A23526-9F72-4A79-9FD5-E2C054743C3A}" destId="{C582F2EB-07D2-48B9-AA4E-96C3B1ABAD3E}" srcOrd="0" destOrd="0" parTransId="{7E2CBD58-DA29-4DE1-953F-DC708E03D6FD}" sibTransId="{68E682A6-770A-480F-8807-A25A9349D3E5}"/>
    <dgm:cxn modelId="{B858A189-F804-443B-A020-D0DD9AD74820}" type="presOf" srcId="{B342A6E1-EAC0-4B49-8804-ED5AE5E522B1}" destId="{952281FD-E732-4D0F-B62E-D6FF89E7F4EB}" srcOrd="0" destOrd="0" presId="urn:microsoft.com/office/officeart/2005/8/layout/cycle4"/>
    <dgm:cxn modelId="{7174D864-3984-45CC-9A53-F31FB29E41FF}" type="presOf" srcId="{32A23526-9F72-4A79-9FD5-E2C054743C3A}" destId="{EA01F5F6-357A-47ED-BC29-F2D27F98C55F}" srcOrd="0" destOrd="0" presId="urn:microsoft.com/office/officeart/2005/8/layout/cycle4"/>
    <dgm:cxn modelId="{17CEE1C9-4E4A-46C8-AD7B-04AEBDB2201B}" type="presOf" srcId="{C582F2EB-07D2-48B9-AA4E-96C3B1ABAD3E}" destId="{A8B0A098-D9D9-4FB2-B1B0-9FF6BA6DE56C}" srcOrd="1" destOrd="0" presId="urn:microsoft.com/office/officeart/2005/8/layout/cycle4"/>
    <dgm:cxn modelId="{A16608BF-A181-42EB-9E01-98AA96890449}" srcId="{19947FBE-1381-4157-B817-224E98AB5527}" destId="{DFCBD522-5638-450E-A649-A28E45D2F181}" srcOrd="0" destOrd="0" parTransId="{E3BDD936-8749-4CEF-8EE9-490347CEB241}" sibTransId="{3BA0663F-3262-496C-A79A-893DCF9D070B}"/>
    <dgm:cxn modelId="{A2059B00-10EA-4DEC-ABF7-CE20C86397F6}" type="presOf" srcId="{5ABB39EC-3F64-480E-B196-EA0AE08F2CDD}" destId="{03C63053-1D16-483C-9942-0A80D10C34BD}" srcOrd="0" destOrd="0" presId="urn:microsoft.com/office/officeart/2005/8/layout/cycle4"/>
    <dgm:cxn modelId="{38DC156E-7BA3-4F20-B9DF-FD058AF1C606}" type="presOf" srcId="{19947FBE-1381-4157-B817-224E98AB5527}" destId="{EF536BF2-26D0-436B-832B-A7525EEEE7C7}" srcOrd="0" destOrd="0" presId="urn:microsoft.com/office/officeart/2005/8/layout/cycle4"/>
    <dgm:cxn modelId="{5F002C65-7649-44EC-A410-EF8DE1DA8507}" srcId="{8D89BD63-E544-4C8D-BC9B-2D3D5EBE76DA}" destId="{19947FBE-1381-4157-B817-224E98AB5527}" srcOrd="0" destOrd="0" parTransId="{D0E2149F-7AAF-4A4A-883E-FA097667B045}" sibTransId="{B1FB7CF1-A746-43EC-B237-F02701B1F28E}"/>
    <dgm:cxn modelId="{77CCCFC5-C2C6-4107-9FA7-F08EF0B8B07B}" srcId="{8D89BD63-E544-4C8D-BC9B-2D3D5EBE76DA}" destId="{32A23526-9F72-4A79-9FD5-E2C054743C3A}" srcOrd="2" destOrd="0" parTransId="{0F47E731-5400-455B-AF5F-3877EEF2A7C2}" sibTransId="{1E372197-231F-4306-A5C8-7DA7787E877D}"/>
    <dgm:cxn modelId="{45DED69B-E444-48F5-B25C-A65EA0E1E313}" type="presOf" srcId="{F3707BA3-CA6C-4101-979A-F8F041AF5345}" destId="{B69B0A77-83C7-44A9-A59B-F16F9A27381A}" srcOrd="1" destOrd="0" presId="urn:microsoft.com/office/officeart/2005/8/layout/cycle4"/>
    <dgm:cxn modelId="{5B4B8F57-D3BD-49D6-9A5E-CA1ABA381FA0}" type="presOf" srcId="{DFCBD522-5638-450E-A649-A28E45D2F181}" destId="{20DBAAC2-026D-4C7C-A91A-67460CFC125C}" srcOrd="1" destOrd="0" presId="urn:microsoft.com/office/officeart/2005/8/layout/cycle4"/>
    <dgm:cxn modelId="{3AA74F85-5519-4306-B82F-F62229C4D39E}" type="presOf" srcId="{C582F2EB-07D2-48B9-AA4E-96C3B1ABAD3E}" destId="{D97A0137-0B4D-406D-BD1D-3A64A09CCFEA}" srcOrd="0" destOrd="0" presId="urn:microsoft.com/office/officeart/2005/8/layout/cycle4"/>
    <dgm:cxn modelId="{EFFA24EA-6F02-437E-811E-DECF5BB774AA}" srcId="{5ABB39EC-3F64-480E-B196-EA0AE08F2CDD}" destId="{FDF77C6C-1B67-48E5-998E-AD87CD3EE270}" srcOrd="0" destOrd="0" parTransId="{1265CC4C-DF07-47C8-9283-36F478906D08}" sibTransId="{7C6FCEA9-6DF9-425C-AC0A-B1B0EB6BBC78}"/>
    <dgm:cxn modelId="{0A3D2FB3-A4E2-42B1-9725-D547799BDF67}" type="presOf" srcId="{FDF77C6C-1B67-48E5-998E-AD87CD3EE270}" destId="{EADEB970-2035-4F6D-BC94-F514BED0F99C}" srcOrd="0" destOrd="0" presId="urn:microsoft.com/office/officeart/2005/8/layout/cycle4"/>
    <dgm:cxn modelId="{9CC92845-81C3-4B09-B5BA-375A7BC7BA24}" type="presOf" srcId="{FDF77C6C-1B67-48E5-998E-AD87CD3EE270}" destId="{E688DA20-3AEA-4022-AD70-AF3114B230B0}" srcOrd="1" destOrd="0" presId="urn:microsoft.com/office/officeart/2005/8/layout/cycle4"/>
    <dgm:cxn modelId="{FF47B920-27E7-45D6-845D-F36AC2A10633}" srcId="{8D89BD63-E544-4C8D-BC9B-2D3D5EBE76DA}" destId="{5ABB39EC-3F64-480E-B196-EA0AE08F2CDD}" srcOrd="1" destOrd="0" parTransId="{36893B73-7376-42C7-9A27-20BD4A61D2EB}" sibTransId="{B11BACAA-BCB6-49FC-AC26-BEC18C672042}"/>
    <dgm:cxn modelId="{91FB31F5-AF99-4EFF-9F14-F67413B57221}" type="presOf" srcId="{DFCBD522-5638-450E-A649-A28E45D2F181}" destId="{81220D4A-439C-4C4B-8FCD-2B773D3961C8}" srcOrd="0" destOrd="0" presId="urn:microsoft.com/office/officeart/2005/8/layout/cycle4"/>
    <dgm:cxn modelId="{9D652D06-7237-4AB7-B3E0-66D9FB31FCFB}" type="presOf" srcId="{F3707BA3-CA6C-4101-979A-F8F041AF5345}" destId="{702B03A4-58E0-4B21-B25C-90228FE743B8}" srcOrd="0" destOrd="0" presId="urn:microsoft.com/office/officeart/2005/8/layout/cycle4"/>
    <dgm:cxn modelId="{652DBD17-1FC4-463E-917A-1E516E8277F2}" type="presOf" srcId="{8D89BD63-E544-4C8D-BC9B-2D3D5EBE76DA}" destId="{17CC1B9B-71E2-419E-8D19-315A594C1B30}" srcOrd="0" destOrd="0" presId="urn:microsoft.com/office/officeart/2005/8/layout/cycle4"/>
    <dgm:cxn modelId="{86BB0FEE-76A7-417D-BA0A-D8A28FD38A85}" srcId="{B342A6E1-EAC0-4B49-8804-ED5AE5E522B1}" destId="{F3707BA3-CA6C-4101-979A-F8F041AF5345}" srcOrd="0" destOrd="0" parTransId="{D8E14036-2256-4969-A50E-64F198CBA1DA}" sibTransId="{8BC1ABF8-777E-44C7-BA1B-A0D9D8EF751E}"/>
    <dgm:cxn modelId="{7EA1C3E2-714D-4AF4-AA4F-0F6653D8FA0C}" srcId="{8D89BD63-E544-4C8D-BC9B-2D3D5EBE76DA}" destId="{B342A6E1-EAC0-4B49-8804-ED5AE5E522B1}" srcOrd="3" destOrd="0" parTransId="{E8BCAAAF-4437-4217-A209-0335104B362F}" sibTransId="{C3A9C2DC-44A6-4B4C-8E21-2FFD9568CD18}"/>
    <dgm:cxn modelId="{A76EDC65-E1DB-4337-A33B-5FC1876A7B86}" type="presParOf" srcId="{17CC1B9B-71E2-419E-8D19-315A594C1B30}" destId="{867D0289-9E8F-4A4B-8E8D-82848CC0C8BE}" srcOrd="0" destOrd="0" presId="urn:microsoft.com/office/officeart/2005/8/layout/cycle4"/>
    <dgm:cxn modelId="{D06255AC-2780-42F6-A326-AC50DC406FB4}" type="presParOf" srcId="{867D0289-9E8F-4A4B-8E8D-82848CC0C8BE}" destId="{A5ED08A1-F976-4E9F-AD30-2B2E83BD30AA}" srcOrd="0" destOrd="0" presId="urn:microsoft.com/office/officeart/2005/8/layout/cycle4"/>
    <dgm:cxn modelId="{0A5BAF67-368A-40B2-B4B0-1DD6498C3A6B}" type="presParOf" srcId="{A5ED08A1-F976-4E9F-AD30-2B2E83BD30AA}" destId="{81220D4A-439C-4C4B-8FCD-2B773D3961C8}" srcOrd="0" destOrd="0" presId="urn:microsoft.com/office/officeart/2005/8/layout/cycle4"/>
    <dgm:cxn modelId="{51DB7513-ED3D-40FD-9488-5AC360023C0A}" type="presParOf" srcId="{A5ED08A1-F976-4E9F-AD30-2B2E83BD30AA}" destId="{20DBAAC2-026D-4C7C-A91A-67460CFC125C}" srcOrd="1" destOrd="0" presId="urn:microsoft.com/office/officeart/2005/8/layout/cycle4"/>
    <dgm:cxn modelId="{A44F9B43-0D67-420D-825E-920C00099522}" type="presParOf" srcId="{867D0289-9E8F-4A4B-8E8D-82848CC0C8BE}" destId="{604BCF2B-F95C-4866-8B20-3400607DB32F}" srcOrd="1" destOrd="0" presId="urn:microsoft.com/office/officeart/2005/8/layout/cycle4"/>
    <dgm:cxn modelId="{E2C01414-21DD-460C-8BDA-053C5F37CD92}" type="presParOf" srcId="{604BCF2B-F95C-4866-8B20-3400607DB32F}" destId="{EADEB970-2035-4F6D-BC94-F514BED0F99C}" srcOrd="0" destOrd="0" presId="urn:microsoft.com/office/officeart/2005/8/layout/cycle4"/>
    <dgm:cxn modelId="{6A0EAD0F-7A17-4DFD-BBB5-C94CBAC016F0}" type="presParOf" srcId="{604BCF2B-F95C-4866-8B20-3400607DB32F}" destId="{E688DA20-3AEA-4022-AD70-AF3114B230B0}" srcOrd="1" destOrd="0" presId="urn:microsoft.com/office/officeart/2005/8/layout/cycle4"/>
    <dgm:cxn modelId="{98C89D58-3DD3-4779-85C5-82B59992CB90}" type="presParOf" srcId="{867D0289-9E8F-4A4B-8E8D-82848CC0C8BE}" destId="{367583D7-2C67-4680-84B9-DA37A230FF70}" srcOrd="2" destOrd="0" presId="urn:microsoft.com/office/officeart/2005/8/layout/cycle4"/>
    <dgm:cxn modelId="{3AC1C347-F987-4793-91D0-A7BADF050CF4}" type="presParOf" srcId="{367583D7-2C67-4680-84B9-DA37A230FF70}" destId="{D97A0137-0B4D-406D-BD1D-3A64A09CCFEA}" srcOrd="0" destOrd="0" presId="urn:microsoft.com/office/officeart/2005/8/layout/cycle4"/>
    <dgm:cxn modelId="{28917FA7-9079-4854-9F8D-D3ED955CAFC0}" type="presParOf" srcId="{367583D7-2C67-4680-84B9-DA37A230FF70}" destId="{A8B0A098-D9D9-4FB2-B1B0-9FF6BA6DE56C}" srcOrd="1" destOrd="0" presId="urn:microsoft.com/office/officeart/2005/8/layout/cycle4"/>
    <dgm:cxn modelId="{72E6B9D6-F902-4AF2-8A68-BDF71A855D01}" type="presParOf" srcId="{867D0289-9E8F-4A4B-8E8D-82848CC0C8BE}" destId="{2FF52337-656C-4986-9527-DB6A6E4ACD9E}" srcOrd="3" destOrd="0" presId="urn:microsoft.com/office/officeart/2005/8/layout/cycle4"/>
    <dgm:cxn modelId="{67D23B24-2511-4F62-AC44-4BBC7917EBDA}" type="presParOf" srcId="{2FF52337-656C-4986-9527-DB6A6E4ACD9E}" destId="{702B03A4-58E0-4B21-B25C-90228FE743B8}" srcOrd="0" destOrd="0" presId="urn:microsoft.com/office/officeart/2005/8/layout/cycle4"/>
    <dgm:cxn modelId="{AE01A2AD-C425-4932-B619-D465C60CC8EA}" type="presParOf" srcId="{2FF52337-656C-4986-9527-DB6A6E4ACD9E}" destId="{B69B0A77-83C7-44A9-A59B-F16F9A27381A}" srcOrd="1" destOrd="0" presId="urn:microsoft.com/office/officeart/2005/8/layout/cycle4"/>
    <dgm:cxn modelId="{60BEE47D-BE60-4804-9D4D-07F8DDD492B1}" type="presParOf" srcId="{867D0289-9E8F-4A4B-8E8D-82848CC0C8BE}" destId="{E7A054F8-53B6-4B07-AE29-719BC72BF11F}" srcOrd="4" destOrd="0" presId="urn:microsoft.com/office/officeart/2005/8/layout/cycle4"/>
    <dgm:cxn modelId="{56E5189E-979E-4471-86AE-9837AD8DB58E}" type="presParOf" srcId="{17CC1B9B-71E2-419E-8D19-315A594C1B30}" destId="{A87FD2B4-89B3-47FF-905D-EF99A519C147}" srcOrd="1" destOrd="0" presId="urn:microsoft.com/office/officeart/2005/8/layout/cycle4"/>
    <dgm:cxn modelId="{DD9A28D2-780F-4A24-8B04-273F807CA79C}" type="presParOf" srcId="{A87FD2B4-89B3-47FF-905D-EF99A519C147}" destId="{EF536BF2-26D0-436B-832B-A7525EEEE7C7}" srcOrd="0" destOrd="0" presId="urn:microsoft.com/office/officeart/2005/8/layout/cycle4"/>
    <dgm:cxn modelId="{0FEFD747-2EC6-4178-AAE0-59584CF3EB8A}" type="presParOf" srcId="{A87FD2B4-89B3-47FF-905D-EF99A519C147}" destId="{03C63053-1D16-483C-9942-0A80D10C34BD}" srcOrd="1" destOrd="0" presId="urn:microsoft.com/office/officeart/2005/8/layout/cycle4"/>
    <dgm:cxn modelId="{196D6828-D3B9-4434-B76A-2244EDE1F6CD}" type="presParOf" srcId="{A87FD2B4-89B3-47FF-905D-EF99A519C147}" destId="{EA01F5F6-357A-47ED-BC29-F2D27F98C55F}" srcOrd="2" destOrd="0" presId="urn:microsoft.com/office/officeart/2005/8/layout/cycle4"/>
    <dgm:cxn modelId="{321AC5B4-7F4C-403C-A0C4-FEDA96EB5072}" type="presParOf" srcId="{A87FD2B4-89B3-47FF-905D-EF99A519C147}" destId="{952281FD-E732-4D0F-B62E-D6FF89E7F4EB}" srcOrd="3" destOrd="0" presId="urn:microsoft.com/office/officeart/2005/8/layout/cycle4"/>
    <dgm:cxn modelId="{56F509ED-C207-4F28-A58F-0235DB983878}" type="presParOf" srcId="{A87FD2B4-89B3-47FF-905D-EF99A519C147}" destId="{7784D2DA-C300-4ED8-9A48-B4C4086A2E5E}" srcOrd="4" destOrd="0" presId="urn:microsoft.com/office/officeart/2005/8/layout/cycle4"/>
    <dgm:cxn modelId="{04E71F8C-AAA7-4820-B3D5-B3C355566BCF}" type="presParOf" srcId="{17CC1B9B-71E2-419E-8D19-315A594C1B30}" destId="{A82F6617-8191-4FF1-BFD0-CD6840D3207B}" srcOrd="2" destOrd="0" presId="urn:microsoft.com/office/officeart/2005/8/layout/cycle4"/>
    <dgm:cxn modelId="{58195140-0447-4772-8D7B-C412A8596CE3}" type="presParOf" srcId="{17CC1B9B-71E2-419E-8D19-315A594C1B30}" destId="{CBF613A8-FAA8-4334-8412-A326EA250CA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F11842-F8C5-4EC3-8805-4C08AE5AD246}">
      <dsp:nvSpPr>
        <dsp:cNvPr id="0" name=""/>
        <dsp:cNvSpPr/>
      </dsp:nvSpPr>
      <dsp:spPr>
        <a:xfrm>
          <a:off x="1372671" y="891060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Δικούς τους υπαλλήλους και δικά τους </a:t>
          </a:r>
          <a:r>
            <a:rPr lang="el-GR" sz="1500" kern="1200" dirty="0" err="1" smtClean="0"/>
            <a:t>έσοδα+περιουσία</a:t>
          </a:r>
          <a:endParaRPr lang="el-GR" sz="1500" kern="1200" dirty="0"/>
        </a:p>
      </dsp:txBody>
      <dsp:txXfrm>
        <a:off x="1783990" y="891060"/>
        <a:ext cx="2159426" cy="1714687"/>
      </dsp:txXfrm>
    </dsp:sp>
    <dsp:sp modelId="{E26364EB-2559-4362-99B1-282F19B25D80}">
      <dsp:nvSpPr>
        <dsp:cNvPr id="0" name=""/>
        <dsp:cNvSpPr/>
      </dsp:nvSpPr>
      <dsp:spPr>
        <a:xfrm>
          <a:off x="1372671" y="260574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Συντάσσουν τον δικό τους προϋπολογισμό ενώ δικαιούνται και χρηματοδότησης από το κράτος.</a:t>
          </a:r>
          <a:endParaRPr lang="el-GR" sz="1500" kern="1200" dirty="0"/>
        </a:p>
      </dsp:txBody>
      <dsp:txXfrm>
        <a:off x="1783990" y="2605747"/>
        <a:ext cx="2159426" cy="1714687"/>
      </dsp:txXfrm>
    </dsp:sp>
    <dsp:sp modelId="{AEAA78AE-8696-4207-B532-0C4A2A470CE7}">
      <dsp:nvSpPr>
        <dsp:cNvPr id="0" name=""/>
        <dsp:cNvSpPr/>
      </dsp:nvSpPr>
      <dsp:spPr>
        <a:xfrm>
          <a:off x="1607" y="205528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Δικαιώματα</a:t>
          </a:r>
          <a:endParaRPr lang="el-GR" sz="1700" kern="1200" dirty="0"/>
        </a:p>
      </dsp:txBody>
      <dsp:txXfrm>
        <a:off x="1607" y="205528"/>
        <a:ext cx="1713830" cy="1713830"/>
      </dsp:txXfrm>
    </dsp:sp>
    <dsp:sp modelId="{FC588D57-6150-4DBE-A7A0-03EE0B758885}">
      <dsp:nvSpPr>
        <dsp:cNvPr id="0" name=""/>
        <dsp:cNvSpPr/>
      </dsp:nvSpPr>
      <dsp:spPr>
        <a:xfrm>
          <a:off x="5657247" y="891060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Καθαριότητα και συντήρηση δρόμων και πεζοδρομίων</a:t>
          </a:r>
          <a:endParaRPr lang="el-GR" sz="1500" kern="1200" dirty="0"/>
        </a:p>
      </dsp:txBody>
      <dsp:txXfrm>
        <a:off x="6068566" y="891060"/>
        <a:ext cx="2159426" cy="1714687"/>
      </dsp:txXfrm>
    </dsp:sp>
    <dsp:sp modelId="{D3C540AF-3BCF-4D0B-ACDD-BBF83DA8AEF5}">
      <dsp:nvSpPr>
        <dsp:cNvPr id="0" name=""/>
        <dsp:cNvSpPr/>
      </dsp:nvSpPr>
      <dsp:spPr>
        <a:xfrm>
          <a:off x="5657247" y="260574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Κατασκευή και συντήρηση σχολείων , χώρους πρασίνου και πλατειών ,λειτουργία  μονάδων φροντίδας ηλικιωμένων(ΚΗΦΗ) κ.τ.λ.</a:t>
          </a:r>
          <a:endParaRPr lang="el-GR" sz="1500" kern="1200" dirty="0"/>
        </a:p>
      </dsp:txBody>
      <dsp:txXfrm>
        <a:off x="6068566" y="2605747"/>
        <a:ext cx="2159426" cy="1714687"/>
      </dsp:txXfrm>
    </dsp:sp>
    <dsp:sp modelId="{1A744241-B8C6-4E01-95EE-BDFA6155B631}">
      <dsp:nvSpPr>
        <dsp:cNvPr id="0" name=""/>
        <dsp:cNvSpPr/>
      </dsp:nvSpPr>
      <dsp:spPr>
        <a:xfrm>
          <a:off x="4286183" y="205528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Υποχρεώσεις</a:t>
          </a:r>
          <a:endParaRPr lang="el-GR" sz="1700" kern="1200" dirty="0"/>
        </a:p>
      </dsp:txBody>
      <dsp:txXfrm>
        <a:off x="4286183" y="205528"/>
        <a:ext cx="1713830" cy="17138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7A0137-0B4D-406D-BD1D-3A64A09CCFEA}">
      <dsp:nvSpPr>
        <dsp:cNvPr id="0" name=""/>
        <dsp:cNvSpPr/>
      </dsp:nvSpPr>
      <dsp:spPr>
        <a:xfrm>
          <a:off x="4820850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Κάθε είδους πολιτιστικές εκδηλώσεις</a:t>
          </a:r>
          <a:endParaRPr lang="el-GR" sz="1200" kern="1200" dirty="0"/>
        </a:p>
      </dsp:txBody>
      <dsp:txXfrm>
        <a:off x="5491597" y="3439731"/>
        <a:ext cx="1565078" cy="1086231"/>
      </dsp:txXfrm>
    </dsp:sp>
    <dsp:sp modelId="{702B03A4-58E0-4B21-B25C-90228FE743B8}">
      <dsp:nvSpPr>
        <dsp:cNvPr id="0" name=""/>
        <dsp:cNvSpPr/>
      </dsp:nvSpPr>
      <dsp:spPr>
        <a:xfrm>
          <a:off x="1172924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Κατασκευή έργων προστασίας από πλημύρες και πυρκαγιές</a:t>
          </a:r>
          <a:endParaRPr lang="el-GR" sz="1200" kern="1200" dirty="0"/>
        </a:p>
      </dsp:txBody>
      <dsp:txXfrm>
        <a:off x="1172924" y="3439731"/>
        <a:ext cx="1565078" cy="1086231"/>
      </dsp:txXfrm>
    </dsp:sp>
    <dsp:sp modelId="{EADEB970-2035-4F6D-BC94-F514BED0F99C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 Ίδρυση και συντήρηση σχολείων, φροντίδα ηλικιωμένων και ΑΜΕΑ</a:t>
          </a:r>
          <a:endParaRPr lang="el-GR" sz="1200" kern="1200" dirty="0"/>
        </a:p>
      </dsp:txBody>
      <dsp:txXfrm>
        <a:off x="5491597" y="0"/>
        <a:ext cx="1565078" cy="1086231"/>
      </dsp:txXfrm>
    </dsp:sp>
    <dsp:sp modelId="{81220D4A-439C-4C4B-8FCD-2B773D3961C8}">
      <dsp:nvSpPr>
        <dsp:cNvPr id="0" name=""/>
        <dsp:cNvSpPr/>
      </dsp:nvSpPr>
      <dsp:spPr>
        <a:xfrm>
          <a:off x="1172924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 Καθαριότητα, κατασκευή βιολογικών καθαρισμών, πάρκων κ.τ.λ.)</a:t>
          </a:r>
          <a:endParaRPr lang="el-GR" sz="1200" kern="1200" dirty="0"/>
        </a:p>
      </dsp:txBody>
      <dsp:txXfrm>
        <a:off x="1172924" y="0"/>
        <a:ext cx="1565078" cy="1086231"/>
      </dsp:txXfrm>
    </dsp:sp>
    <dsp:sp modelId="{EF536BF2-26D0-436B-832B-A7525EEEE7C7}">
      <dsp:nvSpPr>
        <dsp:cNvPr id="0" name=""/>
        <dsp:cNvSpPr/>
      </dsp:nvSpPr>
      <dsp:spPr>
        <a:xfrm>
          <a:off x="2098569" y="244634"/>
          <a:ext cx="1959741" cy="1959741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Περιβαλλοντικές</a:t>
          </a:r>
          <a:endParaRPr lang="el-GR" sz="1300" kern="1200" dirty="0"/>
        </a:p>
      </dsp:txBody>
      <dsp:txXfrm>
        <a:off x="2098569" y="244634"/>
        <a:ext cx="1959741" cy="1959741"/>
      </dsp:txXfrm>
    </dsp:sp>
    <dsp:sp modelId="{03C63053-1D16-483C-9942-0A80D10C34BD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Αλληλεγγύης</a:t>
          </a:r>
          <a:endParaRPr lang="el-GR" sz="1300" kern="1200" dirty="0"/>
        </a:p>
      </dsp:txBody>
      <dsp:txXfrm rot="5400000">
        <a:off x="4160059" y="257979"/>
        <a:ext cx="1959741" cy="1959741"/>
      </dsp:txXfrm>
    </dsp:sp>
    <dsp:sp modelId="{EA01F5F6-357A-47ED-BC29-F2D27F98C55F}">
      <dsp:nvSpPr>
        <dsp:cNvPr id="0" name=""/>
        <dsp:cNvSpPr/>
      </dsp:nvSpPr>
      <dsp:spPr>
        <a:xfrm rot="10800000">
          <a:off x="4186810" y="2260854"/>
          <a:ext cx="1959741" cy="1959741"/>
        </a:xfrm>
        <a:prstGeom prst="pieWedg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Πολιτιστικές</a:t>
          </a:r>
          <a:endParaRPr lang="el-GR" sz="1300" kern="1200" dirty="0"/>
        </a:p>
      </dsp:txBody>
      <dsp:txXfrm rot="10800000">
        <a:off x="4186810" y="2260854"/>
        <a:ext cx="1959741" cy="1959741"/>
      </dsp:txXfrm>
    </dsp:sp>
    <dsp:sp modelId="{952281FD-E732-4D0F-B62E-D6FF89E7F4EB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Προστασίας</a:t>
          </a:r>
          <a:endParaRPr lang="el-GR" sz="1300" kern="1200" dirty="0"/>
        </a:p>
      </dsp:txBody>
      <dsp:txXfrm rot="16200000">
        <a:off x="2109798" y="2308241"/>
        <a:ext cx="1959741" cy="1959741"/>
      </dsp:txXfrm>
    </dsp:sp>
    <dsp:sp modelId="{A82F6617-8191-4FF1-BFD0-CD6840D3207B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F613A8-FAA8-4334-8412-A326EA250CA3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8BD6-DB25-4B80-ABF9-4C3B576C9A9F}" type="datetimeFigureOut">
              <a:rPr lang="el-GR" smtClean="0"/>
              <a:t>18/2/2025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022F-9730-4C76-9F66-9E5DB31D8917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11.2 Τοπική αυτοδιοίκηση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Αφορά τις ενότητες 11.2+11.2.1 + 11.2.2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ΚΑΤΗΓΟΡΙΕΣ ΤΟΠΙΚΗΣ ΑΥΤΟΔΙΟΙΚΗΣΗΣ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α βαθμός(δήμοι και κοινότητες)</a:t>
            </a:r>
          </a:p>
          <a:p>
            <a:r>
              <a:rPr lang="el-GR" dirty="0"/>
              <a:t> </a:t>
            </a:r>
            <a:r>
              <a:rPr lang="el-GR" dirty="0" smtClean="0"/>
              <a:t>β βαθμός(περιφέρειες)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Γιατί η τοπική αυτοδιοίκηση θεωρείται ένας δημοκρατικός θεσμός;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γιατί οι δήμαρχοι αλλά και οι περιφερειάρχες εκλέγονται από τον λαό κάθε 5 χρόνια και έτσι πραγματώνεται καλύτερα η έννοια της λαϊκής κυριαρχίας.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Αρμοδιότητες των ΟΤΑ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Από ποιους διοικείται ένας δήμος;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Δήμαρχο</a:t>
            </a:r>
          </a:p>
          <a:p>
            <a:r>
              <a:rPr lang="el-GR" dirty="0"/>
              <a:t> </a:t>
            </a:r>
            <a:r>
              <a:rPr lang="el-GR" dirty="0" smtClean="0"/>
              <a:t>δημοτικό συμβούλιο</a:t>
            </a:r>
          </a:p>
          <a:p>
            <a:r>
              <a:rPr lang="el-GR" dirty="0"/>
              <a:t> </a:t>
            </a:r>
            <a:r>
              <a:rPr lang="el-GR" dirty="0" smtClean="0"/>
              <a:t>Οικονομική επιτροπή</a:t>
            </a:r>
          </a:p>
          <a:p>
            <a:r>
              <a:rPr lang="el-GR" dirty="0"/>
              <a:t> </a:t>
            </a:r>
            <a:r>
              <a:rPr lang="el-GR" dirty="0" smtClean="0"/>
              <a:t>Εκτελεστική επιτροπή</a:t>
            </a:r>
          </a:p>
          <a:p>
            <a:r>
              <a:rPr lang="el-GR" dirty="0"/>
              <a:t> </a:t>
            </a:r>
            <a:r>
              <a:rPr lang="el-GR" dirty="0" smtClean="0"/>
              <a:t>Επιτροπή ποιότητας ζωής</a:t>
            </a:r>
          </a:p>
          <a:p>
            <a:pPr>
              <a:buNone/>
            </a:pPr>
            <a:r>
              <a:rPr lang="el-GR" u="sng" dirty="0" smtClean="0"/>
              <a:t>Σημείωση:</a:t>
            </a:r>
            <a:r>
              <a:rPr lang="el-GR" dirty="0" smtClean="0"/>
              <a:t> Όλες οι επιτροπές συγκροτούνται από δημότες με στόχο την δημοκρατική λειτουργία του δήμου.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Τι είδους υπηρεσίες μπορεί να προσφέρουν οι δήμοι στους δημότες;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Οι επιχειρηματικές αρμοδιότητες των δήμων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Κοινωφελείς επιχειρήσεις(εκμετάλλευση από κοινού με τους ιδιώτες εστιατορίων ή καφετεριών)</a:t>
            </a:r>
          </a:p>
          <a:p>
            <a:r>
              <a:rPr lang="el-GR" dirty="0"/>
              <a:t> </a:t>
            </a:r>
            <a:r>
              <a:rPr lang="el-GR" dirty="0" smtClean="0"/>
              <a:t>η ΔΕΥΑ(δημοτικές επιχειρήσεις ύδρευσης και αποχέτευσης) ανά την Ελλάδα.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Β βαθμός αυτοδιοίκησης(Περιφέρειες)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Η χώρα διαιρείται σε 13 περιφέρειες</a:t>
            </a:r>
          </a:p>
          <a:p>
            <a:r>
              <a:rPr lang="el-GR" dirty="0"/>
              <a:t> </a:t>
            </a:r>
            <a:r>
              <a:rPr lang="el-GR" dirty="0" smtClean="0"/>
              <a:t>Η κάθε περιφέρεια διοικείται από τον: περιφερειάρχη, αντιπεριφερειάρχες , περιφερειακό συμβούλιο και οικονομική και εκτελεστική επιτροπή.</a:t>
            </a:r>
          </a:p>
          <a:p>
            <a:r>
              <a:rPr lang="el-GR" dirty="0"/>
              <a:t> </a:t>
            </a:r>
            <a:r>
              <a:rPr lang="el-GR" dirty="0" smtClean="0"/>
              <a:t>Οι περιφερειακές εκλογές  γίνονται κάθε 5 χρόνια ταυτόχρονα με  τις δημοτικές.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Η χώρα μας διαθέτει 13 περιφέρειες.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κατασκευή του ενός δρόμου που ενώνει πολλούς δήμους αποτελεί έργο της περιφέρειας.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κατασκευή και η συντήρηση </a:t>
            </a:r>
            <a:r>
              <a:rPr lang="el-GR" dirty="0"/>
              <a:t>τ</a:t>
            </a:r>
            <a:r>
              <a:rPr lang="el-GR" dirty="0" smtClean="0"/>
              <a:t>ων σχολείων δεν αποτελεί έργο των δήμων.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Στις διάφορες επιτροπές του δήμου συμμετέχουν δημότες.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Οι περιφέρειες αποτελούν τον α βαθμό τοπικής αυτοδιοίκησης.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Οι δήμοι μπορούν να δραστηριοποιηθούν και στον τομέα του πολιτισμού.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Οι δήμοι δεν έχουν το δικαίωνα να δραστηριοποιηθούν επιχειρηματικά. Σ ή Λ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362</Words>
  <Application>Microsoft Office PowerPoint</Application>
  <PresentationFormat>Προβολή στην οθόνη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11.2 Τοπική αυτοδιοίκηση</vt:lpstr>
      <vt:lpstr>ΚΑΤΗΓΟΡΙΕΣ ΤΟΠΙΚΗΣ ΑΥΤΟΔΙΟΙΚΗΣΗΣ</vt:lpstr>
      <vt:lpstr>Γιατί η τοπική αυτοδιοίκηση θεωρείται ένας δημοκρατικός θεσμός;</vt:lpstr>
      <vt:lpstr>Αρμοδιότητες των ΟΤΑ</vt:lpstr>
      <vt:lpstr>Από ποιους διοικείται ένας δήμος;</vt:lpstr>
      <vt:lpstr>Τι είδους υπηρεσίες μπορεί να προσφέρουν οι δήμοι στους δημότες;</vt:lpstr>
      <vt:lpstr>Οι επιχειρηματικές αρμοδιότητες των δήμων</vt:lpstr>
      <vt:lpstr>Β βαθμός αυτοδιοίκησης(Περιφέρειες)</vt:lpstr>
      <vt:lpstr>ΕΛΕΓΧΩ ΤΙΣ ΓΝΩΣΕΙΣ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12</cp:revision>
  <dcterms:created xsi:type="dcterms:W3CDTF">2025-02-18T19:24:51Z</dcterms:created>
  <dcterms:modified xsi:type="dcterms:W3CDTF">2025-02-18T21:18:37Z</dcterms:modified>
</cp:coreProperties>
</file>