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F82EEC-7B67-4C21-8D5E-2CA5F83FC397}" type="doc">
      <dgm:prSet loTypeId="urn:microsoft.com/office/officeart/2005/8/layout/h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l-GR"/>
        </a:p>
      </dgm:t>
    </dgm:pt>
    <dgm:pt modelId="{4D469151-6054-45FA-AFFF-937707B25F07}">
      <dgm:prSet phldrT="[Κείμενο]"/>
      <dgm:spPr/>
      <dgm:t>
        <a:bodyPr/>
        <a:lstStyle/>
        <a:p>
          <a:r>
            <a:rPr lang="el-GR" dirty="0" smtClean="0"/>
            <a:t>Παγκόσμιοι</a:t>
          </a:r>
          <a:endParaRPr lang="el-GR" dirty="0"/>
        </a:p>
      </dgm:t>
    </dgm:pt>
    <dgm:pt modelId="{79D551A5-3746-48EF-8757-4A9C0A97CEE9}" type="parTrans" cxnId="{AF3C1F50-E147-4DDE-99B3-1A03222A9B2E}">
      <dgm:prSet/>
      <dgm:spPr/>
      <dgm:t>
        <a:bodyPr/>
        <a:lstStyle/>
        <a:p>
          <a:endParaRPr lang="el-GR"/>
        </a:p>
      </dgm:t>
    </dgm:pt>
    <dgm:pt modelId="{0720A961-3E99-48E0-AC5E-79583434CCF4}" type="sibTrans" cxnId="{AF3C1F50-E147-4DDE-99B3-1A03222A9B2E}">
      <dgm:prSet/>
      <dgm:spPr/>
      <dgm:t>
        <a:bodyPr/>
        <a:lstStyle/>
        <a:p>
          <a:endParaRPr lang="el-GR"/>
        </a:p>
      </dgm:t>
    </dgm:pt>
    <dgm:pt modelId="{77463BB6-1690-43DE-91CC-B60096D932A4}">
      <dgm:prSet phldrT="[Κείμενο]"/>
      <dgm:spPr/>
      <dgm:t>
        <a:bodyPr/>
        <a:lstStyle/>
        <a:p>
          <a:r>
            <a:rPr lang="el-GR" dirty="0" smtClean="0"/>
            <a:t> συμμετέχουν όλα τα κράτη</a:t>
          </a:r>
          <a:endParaRPr lang="el-GR" dirty="0"/>
        </a:p>
      </dgm:t>
    </dgm:pt>
    <dgm:pt modelId="{BADBB0F0-A27D-4C92-9B2C-37107C6F2A43}" type="parTrans" cxnId="{2AA72E19-1EC6-4CA9-B1A3-CB27F4692BD6}">
      <dgm:prSet/>
      <dgm:spPr/>
      <dgm:t>
        <a:bodyPr/>
        <a:lstStyle/>
        <a:p>
          <a:endParaRPr lang="el-GR"/>
        </a:p>
      </dgm:t>
    </dgm:pt>
    <dgm:pt modelId="{134B6C3B-2322-48DA-A1E0-E1FA7646D45A}" type="sibTrans" cxnId="{2AA72E19-1EC6-4CA9-B1A3-CB27F4692BD6}">
      <dgm:prSet/>
      <dgm:spPr/>
      <dgm:t>
        <a:bodyPr/>
        <a:lstStyle/>
        <a:p>
          <a:endParaRPr lang="el-GR"/>
        </a:p>
      </dgm:t>
    </dgm:pt>
    <dgm:pt modelId="{39482D8A-00CA-4FC2-B5C7-F3F75D60AAA7}">
      <dgm:prSet phldrT="[Κείμενο]"/>
      <dgm:spPr/>
      <dgm:t>
        <a:bodyPr/>
        <a:lstStyle/>
        <a:p>
          <a:r>
            <a:rPr lang="el-GR" dirty="0" smtClean="0"/>
            <a:t> Ο.Η.Ε.</a:t>
          </a:r>
          <a:endParaRPr lang="el-GR" dirty="0"/>
        </a:p>
      </dgm:t>
    </dgm:pt>
    <dgm:pt modelId="{3D3F1880-E778-41C9-A64D-2C2A7450BC22}" type="parTrans" cxnId="{8618E7B3-CCA5-41C5-A6B6-454CF734791C}">
      <dgm:prSet/>
      <dgm:spPr/>
      <dgm:t>
        <a:bodyPr/>
        <a:lstStyle/>
        <a:p>
          <a:endParaRPr lang="el-GR"/>
        </a:p>
      </dgm:t>
    </dgm:pt>
    <dgm:pt modelId="{732578BC-240A-42D9-9C8A-E042DDAE17B1}" type="sibTrans" cxnId="{8618E7B3-CCA5-41C5-A6B6-454CF734791C}">
      <dgm:prSet/>
      <dgm:spPr/>
      <dgm:t>
        <a:bodyPr/>
        <a:lstStyle/>
        <a:p>
          <a:endParaRPr lang="el-GR"/>
        </a:p>
      </dgm:t>
    </dgm:pt>
    <dgm:pt modelId="{AE97F615-01C2-48DE-BB8B-AF6C87413AAC}">
      <dgm:prSet phldrT="[Κείμενο]"/>
      <dgm:spPr/>
      <dgm:t>
        <a:bodyPr/>
        <a:lstStyle/>
        <a:p>
          <a:r>
            <a:rPr lang="el-GR" dirty="0" smtClean="0"/>
            <a:t>Διεθνείς κυβερνητικοί οργανισμοί</a:t>
          </a:r>
          <a:endParaRPr lang="el-GR" dirty="0"/>
        </a:p>
      </dgm:t>
    </dgm:pt>
    <dgm:pt modelId="{10B8061B-74FE-4F8E-BABD-E84AF23A527E}" type="parTrans" cxnId="{FE5EF255-8462-425A-991A-306DBFA76871}">
      <dgm:prSet/>
      <dgm:spPr/>
      <dgm:t>
        <a:bodyPr/>
        <a:lstStyle/>
        <a:p>
          <a:endParaRPr lang="el-GR"/>
        </a:p>
      </dgm:t>
    </dgm:pt>
    <dgm:pt modelId="{D24C2807-F469-4549-A594-F07836351A62}" type="sibTrans" cxnId="{FE5EF255-8462-425A-991A-306DBFA76871}">
      <dgm:prSet/>
      <dgm:spPr/>
      <dgm:t>
        <a:bodyPr/>
        <a:lstStyle/>
        <a:p>
          <a:endParaRPr lang="el-GR"/>
        </a:p>
      </dgm:t>
    </dgm:pt>
    <dgm:pt modelId="{5CEB5D65-66C3-4FCB-8A00-22984074F7A4}">
      <dgm:prSet phldrT="[Κείμενο]"/>
      <dgm:spPr/>
      <dgm:t>
        <a:bodyPr/>
        <a:lstStyle/>
        <a:p>
          <a:r>
            <a:rPr lang="el-GR" dirty="0" smtClean="0"/>
            <a:t>Συμμετέχουν κράτη μέλη</a:t>
          </a:r>
          <a:endParaRPr lang="el-GR" dirty="0"/>
        </a:p>
      </dgm:t>
    </dgm:pt>
    <dgm:pt modelId="{DED8B533-083C-454C-9CEA-89819344F79D}" type="parTrans" cxnId="{AD787BA7-A6D4-40AE-B033-E16CB20A4F51}">
      <dgm:prSet/>
      <dgm:spPr/>
      <dgm:t>
        <a:bodyPr/>
        <a:lstStyle/>
        <a:p>
          <a:endParaRPr lang="el-GR"/>
        </a:p>
      </dgm:t>
    </dgm:pt>
    <dgm:pt modelId="{0DDD9298-5E63-4145-B3B9-ACD6FB6DEE31}" type="sibTrans" cxnId="{AD787BA7-A6D4-40AE-B033-E16CB20A4F51}">
      <dgm:prSet/>
      <dgm:spPr/>
      <dgm:t>
        <a:bodyPr/>
        <a:lstStyle/>
        <a:p>
          <a:endParaRPr lang="el-GR"/>
        </a:p>
      </dgm:t>
    </dgm:pt>
    <dgm:pt modelId="{32C794E6-EE99-4369-91BD-56597AA86816}">
      <dgm:prSet phldrT="[Κείμενο]"/>
      <dgm:spPr/>
      <dgm:t>
        <a:bodyPr/>
        <a:lstStyle/>
        <a:p>
          <a:r>
            <a:rPr lang="el-GR" dirty="0" smtClean="0"/>
            <a:t>Ο.Η.Ε.+ΝΑΤΟ</a:t>
          </a:r>
          <a:endParaRPr lang="el-GR" dirty="0"/>
        </a:p>
      </dgm:t>
    </dgm:pt>
    <dgm:pt modelId="{A0236757-CBE9-44C7-8F1B-2AD23BAF5902}" type="parTrans" cxnId="{7D08A963-7548-492A-90B8-B97A38D679C6}">
      <dgm:prSet/>
      <dgm:spPr/>
      <dgm:t>
        <a:bodyPr/>
        <a:lstStyle/>
        <a:p>
          <a:endParaRPr lang="el-GR"/>
        </a:p>
      </dgm:t>
    </dgm:pt>
    <dgm:pt modelId="{01C717F4-0A91-4CBC-BE34-FC0204F2B674}" type="sibTrans" cxnId="{7D08A963-7548-492A-90B8-B97A38D679C6}">
      <dgm:prSet/>
      <dgm:spPr/>
      <dgm:t>
        <a:bodyPr/>
        <a:lstStyle/>
        <a:p>
          <a:endParaRPr lang="el-GR"/>
        </a:p>
      </dgm:t>
    </dgm:pt>
    <dgm:pt modelId="{BEA42402-ABA0-44C2-AB11-97F7D5347166}">
      <dgm:prSet phldrT="[Κείμενο]"/>
      <dgm:spPr/>
      <dgm:t>
        <a:bodyPr/>
        <a:lstStyle/>
        <a:p>
          <a:r>
            <a:rPr lang="el-GR" dirty="0" smtClean="0"/>
            <a:t>Διεθνείς μη κυβερνητικές οργανώσεις</a:t>
          </a:r>
          <a:endParaRPr lang="el-GR" dirty="0"/>
        </a:p>
      </dgm:t>
    </dgm:pt>
    <dgm:pt modelId="{409C1834-D183-4838-9825-A4962998CE44}" type="parTrans" cxnId="{0EDEC45F-7887-461F-8136-B32330E8EA70}">
      <dgm:prSet/>
      <dgm:spPr/>
      <dgm:t>
        <a:bodyPr/>
        <a:lstStyle/>
        <a:p>
          <a:endParaRPr lang="el-GR"/>
        </a:p>
      </dgm:t>
    </dgm:pt>
    <dgm:pt modelId="{705C243A-3D1A-4BC0-A21E-E9D1F7530E0C}" type="sibTrans" cxnId="{0EDEC45F-7887-461F-8136-B32330E8EA70}">
      <dgm:prSet/>
      <dgm:spPr/>
      <dgm:t>
        <a:bodyPr/>
        <a:lstStyle/>
        <a:p>
          <a:endParaRPr lang="el-GR"/>
        </a:p>
      </dgm:t>
    </dgm:pt>
    <dgm:pt modelId="{94FA9FD1-8D60-482F-8029-3651F2184EA3}">
      <dgm:prSet phldrT="[Κείμενο]"/>
      <dgm:spPr/>
      <dgm:t>
        <a:bodyPr/>
        <a:lstStyle/>
        <a:p>
          <a:r>
            <a:rPr lang="el-GR" dirty="0" smtClean="0"/>
            <a:t> συμμετέχουν ομάδες πολιτών, ανεξάρτητα από τις κυβερνήσεις</a:t>
          </a:r>
          <a:endParaRPr lang="el-GR" dirty="0"/>
        </a:p>
      </dgm:t>
    </dgm:pt>
    <dgm:pt modelId="{E77E6C10-1309-4E60-8E7E-0CFF355AD990}" type="parTrans" cxnId="{5602F01B-1431-4A08-B719-039D8041FBCF}">
      <dgm:prSet/>
      <dgm:spPr/>
      <dgm:t>
        <a:bodyPr/>
        <a:lstStyle/>
        <a:p>
          <a:endParaRPr lang="el-GR"/>
        </a:p>
      </dgm:t>
    </dgm:pt>
    <dgm:pt modelId="{32527AB9-1D8F-4E34-8E23-FFB5C4288597}" type="sibTrans" cxnId="{5602F01B-1431-4A08-B719-039D8041FBCF}">
      <dgm:prSet/>
      <dgm:spPr/>
      <dgm:t>
        <a:bodyPr/>
        <a:lstStyle/>
        <a:p>
          <a:endParaRPr lang="el-GR"/>
        </a:p>
      </dgm:t>
    </dgm:pt>
    <dgm:pt modelId="{BA1ABBB5-CA2A-4BE4-A53D-BC455C9D40A9}">
      <dgm:prSet phldrT="[Κείμενο]"/>
      <dgm:spPr/>
      <dgm:t>
        <a:bodyPr/>
        <a:lstStyle/>
        <a:p>
          <a:r>
            <a:rPr lang="el-GR" dirty="0" smtClean="0"/>
            <a:t>Διεθνής Ερυθρός Σταυρός, Διεθνής αμνηστία, </a:t>
          </a:r>
          <a:r>
            <a:rPr lang="en-US" dirty="0" err="1" smtClean="0"/>
            <a:t>Unicef</a:t>
          </a:r>
          <a:endParaRPr lang="el-GR" dirty="0"/>
        </a:p>
      </dgm:t>
    </dgm:pt>
    <dgm:pt modelId="{C30014B9-E013-47A5-B192-03B3E45EF890}" type="parTrans" cxnId="{EC7492FE-05C1-4620-AD75-B3C39B913897}">
      <dgm:prSet/>
      <dgm:spPr/>
      <dgm:t>
        <a:bodyPr/>
        <a:lstStyle/>
        <a:p>
          <a:endParaRPr lang="el-GR"/>
        </a:p>
      </dgm:t>
    </dgm:pt>
    <dgm:pt modelId="{6308A09B-A0B1-4B00-93AB-D5C19C1247D8}" type="sibTrans" cxnId="{EC7492FE-05C1-4620-AD75-B3C39B913897}">
      <dgm:prSet/>
      <dgm:spPr/>
      <dgm:t>
        <a:bodyPr/>
        <a:lstStyle/>
        <a:p>
          <a:endParaRPr lang="el-GR"/>
        </a:p>
      </dgm:t>
    </dgm:pt>
    <dgm:pt modelId="{E234F893-45F7-4293-92E9-5112247A5D1C}">
      <dgm:prSet/>
      <dgm:spPr/>
      <dgm:t>
        <a:bodyPr/>
        <a:lstStyle/>
        <a:p>
          <a:r>
            <a:rPr lang="el-GR" dirty="0" smtClean="0"/>
            <a:t>Περιφερειακοί Οργανισμοί</a:t>
          </a:r>
          <a:endParaRPr lang="el-GR" dirty="0"/>
        </a:p>
      </dgm:t>
    </dgm:pt>
    <dgm:pt modelId="{C4F3EB17-5595-4DC8-B3D8-CFBE964FC1F0}" type="parTrans" cxnId="{B5CB31DC-860B-479E-9950-ACBC285B7B2F}">
      <dgm:prSet/>
      <dgm:spPr/>
    </dgm:pt>
    <dgm:pt modelId="{6FA47B46-79AB-4A34-A787-20138D9B930F}" type="sibTrans" cxnId="{B5CB31DC-860B-479E-9950-ACBC285B7B2F}">
      <dgm:prSet/>
      <dgm:spPr/>
    </dgm:pt>
    <dgm:pt modelId="{FD7B3C17-2AD0-40A8-9793-FD437522460F}">
      <dgm:prSet/>
      <dgm:spPr/>
      <dgm:t>
        <a:bodyPr/>
        <a:lstStyle/>
        <a:p>
          <a:r>
            <a:rPr lang="el-GR" dirty="0" smtClean="0"/>
            <a:t>Είναι οι οργανισμοί που δέχονται την συμμετοχή κρατών που ανήκουν σε μια συγκεκριμένη γεωγραφική περιφέρεια(Ν.Α.Τ.Ο. χώρες της δύσης)</a:t>
          </a:r>
          <a:endParaRPr lang="el-GR" dirty="0"/>
        </a:p>
      </dgm:t>
    </dgm:pt>
    <dgm:pt modelId="{62F7111E-62F9-444A-8E4E-5B2903E5D291}" type="parTrans" cxnId="{16925EC5-CB45-45D4-8FE5-6E28D0AB599F}">
      <dgm:prSet/>
      <dgm:spPr/>
    </dgm:pt>
    <dgm:pt modelId="{A36BABA7-D0FA-4679-B78C-9D395B05C38B}" type="sibTrans" cxnId="{16925EC5-CB45-45D4-8FE5-6E28D0AB599F}">
      <dgm:prSet/>
      <dgm:spPr/>
    </dgm:pt>
    <dgm:pt modelId="{457D05CC-4F77-4CFF-BD9E-EE1DEDEE206D}" type="pres">
      <dgm:prSet presAssocID="{78F82EEC-7B67-4C21-8D5E-2CA5F83FC397}" presName="Name0" presStyleCnt="0">
        <dgm:presLayoutVars>
          <dgm:dir/>
          <dgm:animLvl val="lvl"/>
          <dgm:resizeHandles val="exact"/>
        </dgm:presLayoutVars>
      </dgm:prSet>
      <dgm:spPr/>
    </dgm:pt>
    <dgm:pt modelId="{73581400-7D4B-405F-BE66-FD5F3657234E}" type="pres">
      <dgm:prSet presAssocID="{4D469151-6054-45FA-AFFF-937707B25F07}" presName="composite" presStyleCnt="0"/>
      <dgm:spPr/>
    </dgm:pt>
    <dgm:pt modelId="{30784E12-31BB-468C-9883-9D38839A6BF3}" type="pres">
      <dgm:prSet presAssocID="{4D469151-6054-45FA-AFFF-937707B25F07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</dgm:pt>
    <dgm:pt modelId="{12B39D79-6ABB-4AB6-9197-85BEFA395388}" type="pres">
      <dgm:prSet presAssocID="{4D469151-6054-45FA-AFFF-937707B25F07}" presName="desTx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543A8A9F-D807-47A6-993E-DCAD366F30DE}" type="pres">
      <dgm:prSet presAssocID="{0720A961-3E99-48E0-AC5E-79583434CCF4}" presName="space" presStyleCnt="0"/>
      <dgm:spPr/>
    </dgm:pt>
    <dgm:pt modelId="{56BDC194-2675-47B0-BC49-BC6BA43D352A}" type="pres">
      <dgm:prSet presAssocID="{E234F893-45F7-4293-92E9-5112247A5D1C}" presName="composite" presStyleCnt="0"/>
      <dgm:spPr/>
    </dgm:pt>
    <dgm:pt modelId="{67A86699-5309-4239-9862-E5C0959D86B4}" type="pres">
      <dgm:prSet presAssocID="{E234F893-45F7-4293-92E9-5112247A5D1C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17D887C-4B22-4F93-843B-669351210C33}" type="pres">
      <dgm:prSet presAssocID="{E234F893-45F7-4293-92E9-5112247A5D1C}" presName="desTx" presStyleLbl="alignAccFollowNode1" presStyleIdx="1" presStyleCnt="4" custLinFactNeighborX="-1370" custLinFactNeighborY="637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F464015-1C27-49ED-AD5F-8F1D17342082}" type="pres">
      <dgm:prSet presAssocID="{6FA47B46-79AB-4A34-A787-20138D9B930F}" presName="space" presStyleCnt="0"/>
      <dgm:spPr/>
    </dgm:pt>
    <dgm:pt modelId="{88A1D34F-F73C-4204-8208-D4F4823F8E1A}" type="pres">
      <dgm:prSet presAssocID="{AE97F615-01C2-48DE-BB8B-AF6C87413AAC}" presName="composite" presStyleCnt="0"/>
      <dgm:spPr/>
    </dgm:pt>
    <dgm:pt modelId="{F59BBD5F-8381-4792-93E5-4CC17A7D4F57}" type="pres">
      <dgm:prSet presAssocID="{AE97F615-01C2-48DE-BB8B-AF6C87413AAC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</dgm:pt>
    <dgm:pt modelId="{77701F6F-6A50-412D-AEBF-92454B37B4D3}" type="pres">
      <dgm:prSet presAssocID="{AE97F615-01C2-48DE-BB8B-AF6C87413AAC}" presName="desTx" presStyleLbl="alignAccFollowNode1" presStyleIdx="2" presStyleCnt="4">
        <dgm:presLayoutVars>
          <dgm:bulletEnabled val="1"/>
        </dgm:presLayoutVars>
      </dgm:prSet>
      <dgm:spPr/>
    </dgm:pt>
    <dgm:pt modelId="{2C4F77CA-B402-49F0-9402-ED869D84A8DF}" type="pres">
      <dgm:prSet presAssocID="{D24C2807-F469-4549-A594-F07836351A62}" presName="space" presStyleCnt="0"/>
      <dgm:spPr/>
    </dgm:pt>
    <dgm:pt modelId="{E2EA5448-5A83-4D36-A564-3FB769D91825}" type="pres">
      <dgm:prSet presAssocID="{BEA42402-ABA0-44C2-AB11-97F7D5347166}" presName="composite" presStyleCnt="0"/>
      <dgm:spPr/>
    </dgm:pt>
    <dgm:pt modelId="{9556356B-EFED-448B-98AB-FE4DB2E8D485}" type="pres">
      <dgm:prSet presAssocID="{BEA42402-ABA0-44C2-AB11-97F7D5347166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</dgm:pt>
    <dgm:pt modelId="{D6865126-F99E-4280-9F38-D4FD8795B02D}" type="pres">
      <dgm:prSet presAssocID="{BEA42402-ABA0-44C2-AB11-97F7D5347166}" presName="desTx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0EDEC45F-7887-461F-8136-B32330E8EA70}" srcId="{78F82EEC-7B67-4C21-8D5E-2CA5F83FC397}" destId="{BEA42402-ABA0-44C2-AB11-97F7D5347166}" srcOrd="3" destOrd="0" parTransId="{409C1834-D183-4838-9825-A4962998CE44}" sibTransId="{705C243A-3D1A-4BC0-A21E-E9D1F7530E0C}"/>
    <dgm:cxn modelId="{B5CB31DC-860B-479E-9950-ACBC285B7B2F}" srcId="{78F82EEC-7B67-4C21-8D5E-2CA5F83FC397}" destId="{E234F893-45F7-4293-92E9-5112247A5D1C}" srcOrd="1" destOrd="0" parTransId="{C4F3EB17-5595-4DC8-B3D8-CFBE964FC1F0}" sibTransId="{6FA47B46-79AB-4A34-A787-20138D9B930F}"/>
    <dgm:cxn modelId="{BAF26F32-EBEB-4D49-B184-126FB373EDB0}" type="presOf" srcId="{5CEB5D65-66C3-4FCB-8A00-22984074F7A4}" destId="{77701F6F-6A50-412D-AEBF-92454B37B4D3}" srcOrd="0" destOrd="0" presId="urn:microsoft.com/office/officeart/2005/8/layout/hList1"/>
    <dgm:cxn modelId="{AF3C1F50-E147-4DDE-99B3-1A03222A9B2E}" srcId="{78F82EEC-7B67-4C21-8D5E-2CA5F83FC397}" destId="{4D469151-6054-45FA-AFFF-937707B25F07}" srcOrd="0" destOrd="0" parTransId="{79D551A5-3746-48EF-8757-4A9C0A97CEE9}" sibTransId="{0720A961-3E99-48E0-AC5E-79583434CCF4}"/>
    <dgm:cxn modelId="{33FA03ED-B4F8-4613-AC39-9EB47BBE607F}" type="presOf" srcId="{BEA42402-ABA0-44C2-AB11-97F7D5347166}" destId="{9556356B-EFED-448B-98AB-FE4DB2E8D485}" srcOrd="0" destOrd="0" presId="urn:microsoft.com/office/officeart/2005/8/layout/hList1"/>
    <dgm:cxn modelId="{AB8C4EF5-B96C-4749-B107-CA4D0F8FCCE6}" type="presOf" srcId="{AE97F615-01C2-48DE-BB8B-AF6C87413AAC}" destId="{F59BBD5F-8381-4792-93E5-4CC17A7D4F57}" srcOrd="0" destOrd="0" presId="urn:microsoft.com/office/officeart/2005/8/layout/hList1"/>
    <dgm:cxn modelId="{86219B6E-F254-4E0B-9FB5-286706C89CB8}" type="presOf" srcId="{4D469151-6054-45FA-AFFF-937707B25F07}" destId="{30784E12-31BB-468C-9883-9D38839A6BF3}" srcOrd="0" destOrd="0" presId="urn:microsoft.com/office/officeart/2005/8/layout/hList1"/>
    <dgm:cxn modelId="{AD787BA7-A6D4-40AE-B033-E16CB20A4F51}" srcId="{AE97F615-01C2-48DE-BB8B-AF6C87413AAC}" destId="{5CEB5D65-66C3-4FCB-8A00-22984074F7A4}" srcOrd="0" destOrd="0" parTransId="{DED8B533-083C-454C-9CEA-89819344F79D}" sibTransId="{0DDD9298-5E63-4145-B3B9-ACD6FB6DEE31}"/>
    <dgm:cxn modelId="{8016C9E8-2A5C-424D-BF8E-A06AE22057A0}" type="presOf" srcId="{32C794E6-EE99-4369-91BD-56597AA86816}" destId="{77701F6F-6A50-412D-AEBF-92454B37B4D3}" srcOrd="0" destOrd="1" presId="urn:microsoft.com/office/officeart/2005/8/layout/hList1"/>
    <dgm:cxn modelId="{0A5B8769-FD20-4B5F-B386-1CB4E218784B}" type="presOf" srcId="{77463BB6-1690-43DE-91CC-B60096D932A4}" destId="{12B39D79-6ABB-4AB6-9197-85BEFA395388}" srcOrd="0" destOrd="0" presId="urn:microsoft.com/office/officeart/2005/8/layout/hList1"/>
    <dgm:cxn modelId="{6A44A42F-1CBF-4454-9385-183D22CC9898}" type="presOf" srcId="{94FA9FD1-8D60-482F-8029-3651F2184EA3}" destId="{D6865126-F99E-4280-9F38-D4FD8795B02D}" srcOrd="0" destOrd="0" presId="urn:microsoft.com/office/officeart/2005/8/layout/hList1"/>
    <dgm:cxn modelId="{16925EC5-CB45-45D4-8FE5-6E28D0AB599F}" srcId="{E234F893-45F7-4293-92E9-5112247A5D1C}" destId="{FD7B3C17-2AD0-40A8-9793-FD437522460F}" srcOrd="0" destOrd="0" parTransId="{62F7111E-62F9-444A-8E4E-5B2903E5D291}" sibTransId="{A36BABA7-D0FA-4679-B78C-9D395B05C38B}"/>
    <dgm:cxn modelId="{FE5EF255-8462-425A-991A-306DBFA76871}" srcId="{78F82EEC-7B67-4C21-8D5E-2CA5F83FC397}" destId="{AE97F615-01C2-48DE-BB8B-AF6C87413AAC}" srcOrd="2" destOrd="0" parTransId="{10B8061B-74FE-4F8E-BABD-E84AF23A527E}" sibTransId="{D24C2807-F469-4549-A594-F07836351A62}"/>
    <dgm:cxn modelId="{2AA72E19-1EC6-4CA9-B1A3-CB27F4692BD6}" srcId="{4D469151-6054-45FA-AFFF-937707B25F07}" destId="{77463BB6-1690-43DE-91CC-B60096D932A4}" srcOrd="0" destOrd="0" parTransId="{BADBB0F0-A27D-4C92-9B2C-37107C6F2A43}" sibTransId="{134B6C3B-2322-48DA-A1E0-E1FA7646D45A}"/>
    <dgm:cxn modelId="{8618E7B3-CCA5-41C5-A6B6-454CF734791C}" srcId="{4D469151-6054-45FA-AFFF-937707B25F07}" destId="{39482D8A-00CA-4FC2-B5C7-F3F75D60AAA7}" srcOrd="1" destOrd="0" parTransId="{3D3F1880-E778-41C9-A64D-2C2A7450BC22}" sibTransId="{732578BC-240A-42D9-9C8A-E042DDAE17B1}"/>
    <dgm:cxn modelId="{5602F01B-1431-4A08-B719-039D8041FBCF}" srcId="{BEA42402-ABA0-44C2-AB11-97F7D5347166}" destId="{94FA9FD1-8D60-482F-8029-3651F2184EA3}" srcOrd="0" destOrd="0" parTransId="{E77E6C10-1309-4E60-8E7E-0CFF355AD990}" sibTransId="{32527AB9-1D8F-4E34-8E23-FFB5C4288597}"/>
    <dgm:cxn modelId="{166EF57F-1EB5-4650-85C4-0A6DF0A72D13}" type="presOf" srcId="{78F82EEC-7B67-4C21-8D5E-2CA5F83FC397}" destId="{457D05CC-4F77-4CFF-BD9E-EE1DEDEE206D}" srcOrd="0" destOrd="0" presId="urn:microsoft.com/office/officeart/2005/8/layout/hList1"/>
    <dgm:cxn modelId="{2B71D06D-032B-475E-B502-E2430464194A}" type="presOf" srcId="{BA1ABBB5-CA2A-4BE4-A53D-BC455C9D40A9}" destId="{D6865126-F99E-4280-9F38-D4FD8795B02D}" srcOrd="0" destOrd="1" presId="urn:microsoft.com/office/officeart/2005/8/layout/hList1"/>
    <dgm:cxn modelId="{EC7492FE-05C1-4620-AD75-B3C39B913897}" srcId="{BEA42402-ABA0-44C2-AB11-97F7D5347166}" destId="{BA1ABBB5-CA2A-4BE4-A53D-BC455C9D40A9}" srcOrd="1" destOrd="0" parTransId="{C30014B9-E013-47A5-B192-03B3E45EF890}" sibTransId="{6308A09B-A0B1-4B00-93AB-D5C19C1247D8}"/>
    <dgm:cxn modelId="{7D08A963-7548-492A-90B8-B97A38D679C6}" srcId="{AE97F615-01C2-48DE-BB8B-AF6C87413AAC}" destId="{32C794E6-EE99-4369-91BD-56597AA86816}" srcOrd="1" destOrd="0" parTransId="{A0236757-CBE9-44C7-8F1B-2AD23BAF5902}" sibTransId="{01C717F4-0A91-4CBC-BE34-FC0204F2B674}"/>
    <dgm:cxn modelId="{22028017-470C-420A-A191-D779E5FF8819}" type="presOf" srcId="{E234F893-45F7-4293-92E9-5112247A5D1C}" destId="{67A86699-5309-4239-9862-E5C0959D86B4}" srcOrd="0" destOrd="0" presId="urn:microsoft.com/office/officeart/2005/8/layout/hList1"/>
    <dgm:cxn modelId="{ABA985E5-A3C1-47A7-8275-C8587AF05359}" type="presOf" srcId="{39482D8A-00CA-4FC2-B5C7-F3F75D60AAA7}" destId="{12B39D79-6ABB-4AB6-9197-85BEFA395388}" srcOrd="0" destOrd="1" presId="urn:microsoft.com/office/officeart/2005/8/layout/hList1"/>
    <dgm:cxn modelId="{31BCF568-3C04-4ED7-9AA2-29EB3C74B1BC}" type="presOf" srcId="{FD7B3C17-2AD0-40A8-9793-FD437522460F}" destId="{917D887C-4B22-4F93-843B-669351210C33}" srcOrd="0" destOrd="0" presId="urn:microsoft.com/office/officeart/2005/8/layout/hList1"/>
    <dgm:cxn modelId="{87EC3016-36F5-4917-8418-28FC4C1A61C9}" type="presParOf" srcId="{457D05CC-4F77-4CFF-BD9E-EE1DEDEE206D}" destId="{73581400-7D4B-405F-BE66-FD5F3657234E}" srcOrd="0" destOrd="0" presId="urn:microsoft.com/office/officeart/2005/8/layout/hList1"/>
    <dgm:cxn modelId="{9035B251-9437-4C02-AB30-6C9C1D1FD2D6}" type="presParOf" srcId="{73581400-7D4B-405F-BE66-FD5F3657234E}" destId="{30784E12-31BB-468C-9883-9D38839A6BF3}" srcOrd="0" destOrd="0" presId="urn:microsoft.com/office/officeart/2005/8/layout/hList1"/>
    <dgm:cxn modelId="{36DE59C9-1705-4D11-B9E6-CAB562A15C76}" type="presParOf" srcId="{73581400-7D4B-405F-BE66-FD5F3657234E}" destId="{12B39D79-6ABB-4AB6-9197-85BEFA395388}" srcOrd="1" destOrd="0" presId="urn:microsoft.com/office/officeart/2005/8/layout/hList1"/>
    <dgm:cxn modelId="{A25980DF-39F2-44BC-821B-B6893E9B44CA}" type="presParOf" srcId="{457D05CC-4F77-4CFF-BD9E-EE1DEDEE206D}" destId="{543A8A9F-D807-47A6-993E-DCAD366F30DE}" srcOrd="1" destOrd="0" presId="urn:microsoft.com/office/officeart/2005/8/layout/hList1"/>
    <dgm:cxn modelId="{40213900-6BAE-473D-8E9B-C59899479FE0}" type="presParOf" srcId="{457D05CC-4F77-4CFF-BD9E-EE1DEDEE206D}" destId="{56BDC194-2675-47B0-BC49-BC6BA43D352A}" srcOrd="2" destOrd="0" presId="urn:microsoft.com/office/officeart/2005/8/layout/hList1"/>
    <dgm:cxn modelId="{2C4E477E-FC65-4C4F-BB64-5DC1C86363FB}" type="presParOf" srcId="{56BDC194-2675-47B0-BC49-BC6BA43D352A}" destId="{67A86699-5309-4239-9862-E5C0959D86B4}" srcOrd="0" destOrd="0" presId="urn:microsoft.com/office/officeart/2005/8/layout/hList1"/>
    <dgm:cxn modelId="{F249AA10-96E7-4696-B199-A7799F002974}" type="presParOf" srcId="{56BDC194-2675-47B0-BC49-BC6BA43D352A}" destId="{917D887C-4B22-4F93-843B-669351210C33}" srcOrd="1" destOrd="0" presId="urn:microsoft.com/office/officeart/2005/8/layout/hList1"/>
    <dgm:cxn modelId="{8F6E0D88-8DBD-408A-A293-6944D4747747}" type="presParOf" srcId="{457D05CC-4F77-4CFF-BD9E-EE1DEDEE206D}" destId="{0F464015-1C27-49ED-AD5F-8F1D17342082}" srcOrd="3" destOrd="0" presId="urn:microsoft.com/office/officeart/2005/8/layout/hList1"/>
    <dgm:cxn modelId="{E9A2EAE9-C441-4412-82BE-BA7A7B8941B8}" type="presParOf" srcId="{457D05CC-4F77-4CFF-BD9E-EE1DEDEE206D}" destId="{88A1D34F-F73C-4204-8208-D4F4823F8E1A}" srcOrd="4" destOrd="0" presId="urn:microsoft.com/office/officeart/2005/8/layout/hList1"/>
    <dgm:cxn modelId="{B814A9E1-C9E7-4A4D-9C62-EAB10978244E}" type="presParOf" srcId="{88A1D34F-F73C-4204-8208-D4F4823F8E1A}" destId="{F59BBD5F-8381-4792-93E5-4CC17A7D4F57}" srcOrd="0" destOrd="0" presId="urn:microsoft.com/office/officeart/2005/8/layout/hList1"/>
    <dgm:cxn modelId="{83D2C7CF-DA56-461B-8807-51F513086B62}" type="presParOf" srcId="{88A1D34F-F73C-4204-8208-D4F4823F8E1A}" destId="{77701F6F-6A50-412D-AEBF-92454B37B4D3}" srcOrd="1" destOrd="0" presId="urn:microsoft.com/office/officeart/2005/8/layout/hList1"/>
    <dgm:cxn modelId="{D14B1A49-DACD-4D4C-BCFD-2F86D34CD88A}" type="presParOf" srcId="{457D05CC-4F77-4CFF-BD9E-EE1DEDEE206D}" destId="{2C4F77CA-B402-49F0-9402-ED869D84A8DF}" srcOrd="5" destOrd="0" presId="urn:microsoft.com/office/officeart/2005/8/layout/hList1"/>
    <dgm:cxn modelId="{EF646DDE-91F7-4D1C-B812-9A1071D10A75}" type="presParOf" srcId="{457D05CC-4F77-4CFF-BD9E-EE1DEDEE206D}" destId="{E2EA5448-5A83-4D36-A564-3FB769D91825}" srcOrd="6" destOrd="0" presId="urn:microsoft.com/office/officeart/2005/8/layout/hList1"/>
    <dgm:cxn modelId="{B11928D8-1D7D-4D80-9C5B-678EE2F7C146}" type="presParOf" srcId="{E2EA5448-5A83-4D36-A564-3FB769D91825}" destId="{9556356B-EFED-448B-98AB-FE4DB2E8D485}" srcOrd="0" destOrd="0" presId="urn:microsoft.com/office/officeart/2005/8/layout/hList1"/>
    <dgm:cxn modelId="{8FA0EAC2-229F-44A4-86A2-F7F92F1F50F6}" type="presParOf" srcId="{E2EA5448-5A83-4D36-A564-3FB769D91825}" destId="{D6865126-F99E-4280-9F38-D4FD8795B02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544EFAC-3A6C-4E06-8C35-FB0BF7672AFA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l-GR"/>
        </a:p>
      </dgm:t>
    </dgm:pt>
    <dgm:pt modelId="{7DD326F5-50BE-4CCE-A118-4EF6400521EC}">
      <dgm:prSet phldrT="[Κείμενο]"/>
      <dgm:spPr/>
      <dgm:t>
        <a:bodyPr/>
        <a:lstStyle/>
        <a:p>
          <a:r>
            <a:rPr lang="el-GR" dirty="0" smtClean="0"/>
            <a:t>Γενική συνέλευση</a:t>
          </a:r>
          <a:endParaRPr lang="el-GR" dirty="0"/>
        </a:p>
      </dgm:t>
    </dgm:pt>
    <dgm:pt modelId="{85B1FF3A-D408-45D8-A0D3-2B23BC815B87}" type="parTrans" cxnId="{AE1EF0AE-5C73-4B87-BED8-42E0C9DC6A38}">
      <dgm:prSet/>
      <dgm:spPr/>
      <dgm:t>
        <a:bodyPr/>
        <a:lstStyle/>
        <a:p>
          <a:endParaRPr lang="el-GR"/>
        </a:p>
      </dgm:t>
    </dgm:pt>
    <dgm:pt modelId="{F944055C-6587-4081-BAA8-FEA40D24B1DA}" type="sibTrans" cxnId="{AE1EF0AE-5C73-4B87-BED8-42E0C9DC6A38}">
      <dgm:prSet/>
      <dgm:spPr/>
      <dgm:t>
        <a:bodyPr/>
        <a:lstStyle/>
        <a:p>
          <a:endParaRPr lang="el-GR"/>
        </a:p>
      </dgm:t>
    </dgm:pt>
    <dgm:pt modelId="{17C3BD5B-4E0E-4A12-894D-A8343680BB4E}">
      <dgm:prSet phldrT="[Κείμενο]"/>
      <dgm:spPr/>
      <dgm:t>
        <a:bodyPr/>
        <a:lstStyle/>
        <a:p>
          <a:r>
            <a:rPr lang="el-GR" dirty="0" smtClean="0"/>
            <a:t>Συμβούλιο ασφαλείας</a:t>
          </a:r>
          <a:endParaRPr lang="el-GR" dirty="0"/>
        </a:p>
      </dgm:t>
    </dgm:pt>
    <dgm:pt modelId="{913502AE-3604-4A35-A4AE-FC4739B5F800}" type="parTrans" cxnId="{CFEE29B0-21F3-4743-8CD7-9DD19B5A7FFF}">
      <dgm:prSet/>
      <dgm:spPr/>
      <dgm:t>
        <a:bodyPr/>
        <a:lstStyle/>
        <a:p>
          <a:endParaRPr lang="el-GR"/>
        </a:p>
      </dgm:t>
    </dgm:pt>
    <dgm:pt modelId="{D152BBBF-CE4C-442B-A238-8D44BC148DC5}" type="sibTrans" cxnId="{CFEE29B0-21F3-4743-8CD7-9DD19B5A7FFF}">
      <dgm:prSet/>
      <dgm:spPr/>
      <dgm:t>
        <a:bodyPr/>
        <a:lstStyle/>
        <a:p>
          <a:endParaRPr lang="el-GR"/>
        </a:p>
      </dgm:t>
    </dgm:pt>
    <dgm:pt modelId="{01305559-E117-460E-9B07-DB7B53D44251}">
      <dgm:prSet phldrT="[Κείμενο]"/>
      <dgm:spPr/>
      <dgm:t>
        <a:bodyPr/>
        <a:lstStyle/>
        <a:p>
          <a:r>
            <a:rPr lang="el-GR" dirty="0" smtClean="0"/>
            <a:t>Γενική γραμματεία</a:t>
          </a:r>
          <a:endParaRPr lang="el-GR" dirty="0"/>
        </a:p>
      </dgm:t>
    </dgm:pt>
    <dgm:pt modelId="{43965C62-FA90-45C6-9995-39B68BD2C018}" type="parTrans" cxnId="{1A79C444-6311-4A0D-BE45-CB3B10F77592}">
      <dgm:prSet/>
      <dgm:spPr/>
      <dgm:t>
        <a:bodyPr/>
        <a:lstStyle/>
        <a:p>
          <a:endParaRPr lang="el-GR"/>
        </a:p>
      </dgm:t>
    </dgm:pt>
    <dgm:pt modelId="{C6F915E8-F01E-4D2B-8FE6-F97723CAB4FC}" type="sibTrans" cxnId="{1A79C444-6311-4A0D-BE45-CB3B10F77592}">
      <dgm:prSet/>
      <dgm:spPr/>
      <dgm:t>
        <a:bodyPr/>
        <a:lstStyle/>
        <a:p>
          <a:endParaRPr lang="el-GR"/>
        </a:p>
      </dgm:t>
    </dgm:pt>
    <dgm:pt modelId="{9F46AAD3-37A1-4AA1-8689-22A9DEB868DB}">
      <dgm:prSet/>
      <dgm:spPr/>
      <dgm:t>
        <a:bodyPr/>
        <a:lstStyle/>
        <a:p>
          <a:r>
            <a:rPr lang="el-GR" dirty="0" smtClean="0"/>
            <a:t>Διεθνές δικαστήριο της Χάγης</a:t>
          </a:r>
          <a:endParaRPr lang="el-GR" dirty="0"/>
        </a:p>
      </dgm:t>
    </dgm:pt>
    <dgm:pt modelId="{E2EC8873-5BF5-4D94-9A6E-96F6848B0B8B}" type="parTrans" cxnId="{EBA8C765-948F-4718-8393-BF922082DFAD}">
      <dgm:prSet/>
      <dgm:spPr/>
    </dgm:pt>
    <dgm:pt modelId="{8B3C688A-28E0-4584-A1BD-5F39C61BE0D9}" type="sibTrans" cxnId="{EBA8C765-948F-4718-8393-BF922082DFAD}">
      <dgm:prSet/>
      <dgm:spPr/>
    </dgm:pt>
    <dgm:pt modelId="{449C05E4-6932-407B-BF92-0951379B41F6}" type="pres">
      <dgm:prSet presAssocID="{B544EFAC-3A6C-4E06-8C35-FB0BF7672AFA}" presName="linear" presStyleCnt="0">
        <dgm:presLayoutVars>
          <dgm:dir/>
          <dgm:animLvl val="lvl"/>
          <dgm:resizeHandles val="exact"/>
        </dgm:presLayoutVars>
      </dgm:prSet>
      <dgm:spPr/>
    </dgm:pt>
    <dgm:pt modelId="{45FB765A-322F-4914-B8A2-9764608CEB13}" type="pres">
      <dgm:prSet presAssocID="{7DD326F5-50BE-4CCE-A118-4EF6400521EC}" presName="parentLin" presStyleCnt="0"/>
      <dgm:spPr/>
    </dgm:pt>
    <dgm:pt modelId="{3C13A6A7-EADC-43D1-A3C4-E18C3EFABC66}" type="pres">
      <dgm:prSet presAssocID="{7DD326F5-50BE-4CCE-A118-4EF6400521EC}" presName="parentLeftMargin" presStyleLbl="node1" presStyleIdx="0" presStyleCnt="4"/>
      <dgm:spPr/>
    </dgm:pt>
    <dgm:pt modelId="{12A9BEA0-891B-4C17-85A6-5298FA0665E3}" type="pres">
      <dgm:prSet presAssocID="{7DD326F5-50BE-4CCE-A118-4EF6400521EC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E1EC5046-04F6-41C7-9F3A-32240E767D01}" type="pres">
      <dgm:prSet presAssocID="{7DD326F5-50BE-4CCE-A118-4EF6400521EC}" presName="negativeSpace" presStyleCnt="0"/>
      <dgm:spPr/>
    </dgm:pt>
    <dgm:pt modelId="{486E944F-8348-490C-9370-3B81BF80740C}" type="pres">
      <dgm:prSet presAssocID="{7DD326F5-50BE-4CCE-A118-4EF6400521EC}" presName="childText" presStyleLbl="conFgAcc1" presStyleIdx="0" presStyleCnt="4">
        <dgm:presLayoutVars>
          <dgm:bulletEnabled val="1"/>
        </dgm:presLayoutVars>
      </dgm:prSet>
      <dgm:spPr/>
    </dgm:pt>
    <dgm:pt modelId="{4D9684FF-E5EC-4E23-A45F-7E2C48CA6CF0}" type="pres">
      <dgm:prSet presAssocID="{F944055C-6587-4081-BAA8-FEA40D24B1DA}" presName="spaceBetweenRectangles" presStyleCnt="0"/>
      <dgm:spPr/>
    </dgm:pt>
    <dgm:pt modelId="{6C28F404-6C85-495E-9622-1A763EB8DC0C}" type="pres">
      <dgm:prSet presAssocID="{17C3BD5B-4E0E-4A12-894D-A8343680BB4E}" presName="parentLin" presStyleCnt="0"/>
      <dgm:spPr/>
    </dgm:pt>
    <dgm:pt modelId="{8361DCB8-4753-435E-AF32-DB2713E774D0}" type="pres">
      <dgm:prSet presAssocID="{17C3BD5B-4E0E-4A12-894D-A8343680BB4E}" presName="parentLeftMargin" presStyleLbl="node1" presStyleIdx="0" presStyleCnt="4"/>
      <dgm:spPr/>
    </dgm:pt>
    <dgm:pt modelId="{A468C329-4ED1-45CE-A934-67C7A75DE0EB}" type="pres">
      <dgm:prSet presAssocID="{17C3BD5B-4E0E-4A12-894D-A8343680BB4E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0AE20E22-36CA-4C71-B1DA-FE07EDF9D44E}" type="pres">
      <dgm:prSet presAssocID="{17C3BD5B-4E0E-4A12-894D-A8343680BB4E}" presName="negativeSpace" presStyleCnt="0"/>
      <dgm:spPr/>
    </dgm:pt>
    <dgm:pt modelId="{FABCB19A-AE4E-4920-A14A-3589C97AA052}" type="pres">
      <dgm:prSet presAssocID="{17C3BD5B-4E0E-4A12-894D-A8343680BB4E}" presName="childText" presStyleLbl="conFgAcc1" presStyleIdx="1" presStyleCnt="4">
        <dgm:presLayoutVars>
          <dgm:bulletEnabled val="1"/>
        </dgm:presLayoutVars>
      </dgm:prSet>
      <dgm:spPr/>
    </dgm:pt>
    <dgm:pt modelId="{BFBB35A4-B504-4151-BE47-DF9D0AEDC66F}" type="pres">
      <dgm:prSet presAssocID="{D152BBBF-CE4C-442B-A238-8D44BC148DC5}" presName="spaceBetweenRectangles" presStyleCnt="0"/>
      <dgm:spPr/>
    </dgm:pt>
    <dgm:pt modelId="{94A9941B-F209-4B7B-A741-0D746777B8EC}" type="pres">
      <dgm:prSet presAssocID="{01305559-E117-460E-9B07-DB7B53D44251}" presName="parentLin" presStyleCnt="0"/>
      <dgm:spPr/>
    </dgm:pt>
    <dgm:pt modelId="{33B941E5-582C-41C2-82EA-0F5DCB190F47}" type="pres">
      <dgm:prSet presAssocID="{01305559-E117-460E-9B07-DB7B53D44251}" presName="parentLeftMargin" presStyleLbl="node1" presStyleIdx="1" presStyleCnt="4"/>
      <dgm:spPr/>
    </dgm:pt>
    <dgm:pt modelId="{4C4A5151-C9C7-4D81-9049-A237F77B9F49}" type="pres">
      <dgm:prSet presAssocID="{01305559-E117-460E-9B07-DB7B53D44251}" presName="parentText" presStyleLbl="node1" presStyleIdx="2" presStyleCnt="4" custLinFactNeighborX="-9987" custLinFactNeighborY="-95">
        <dgm:presLayoutVars>
          <dgm:chMax val="0"/>
          <dgm:bulletEnabled val="1"/>
        </dgm:presLayoutVars>
      </dgm:prSet>
      <dgm:spPr/>
    </dgm:pt>
    <dgm:pt modelId="{51FA3DF4-05EC-4296-8C32-005B2855C5E8}" type="pres">
      <dgm:prSet presAssocID="{01305559-E117-460E-9B07-DB7B53D44251}" presName="negativeSpace" presStyleCnt="0"/>
      <dgm:spPr/>
    </dgm:pt>
    <dgm:pt modelId="{52466136-4973-4DE7-8F23-1EFD81B43C70}" type="pres">
      <dgm:prSet presAssocID="{01305559-E117-460E-9B07-DB7B53D44251}" presName="childText" presStyleLbl="conFgAcc1" presStyleIdx="2" presStyleCnt="4">
        <dgm:presLayoutVars>
          <dgm:bulletEnabled val="1"/>
        </dgm:presLayoutVars>
      </dgm:prSet>
      <dgm:spPr/>
    </dgm:pt>
    <dgm:pt modelId="{B8488296-F1A0-45E0-86E9-01B7E26E44FD}" type="pres">
      <dgm:prSet presAssocID="{C6F915E8-F01E-4D2B-8FE6-F97723CAB4FC}" presName="spaceBetweenRectangles" presStyleCnt="0"/>
      <dgm:spPr/>
    </dgm:pt>
    <dgm:pt modelId="{5153ABA1-AADD-418E-953D-C0513253EBD3}" type="pres">
      <dgm:prSet presAssocID="{9F46AAD3-37A1-4AA1-8689-22A9DEB868DB}" presName="parentLin" presStyleCnt="0"/>
      <dgm:spPr/>
    </dgm:pt>
    <dgm:pt modelId="{F5E7F8EA-E5A5-4392-B40A-8B6AB4C37DFC}" type="pres">
      <dgm:prSet presAssocID="{9F46AAD3-37A1-4AA1-8689-22A9DEB868DB}" presName="parentLeftMargin" presStyleLbl="node1" presStyleIdx="2" presStyleCnt="4"/>
      <dgm:spPr/>
    </dgm:pt>
    <dgm:pt modelId="{DFAB5214-8680-4C64-A00B-B8E5AF3FCA05}" type="pres">
      <dgm:prSet presAssocID="{9F46AAD3-37A1-4AA1-8689-22A9DEB868DB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D99AF57-C48E-491E-84E3-49AD330EFA2A}" type="pres">
      <dgm:prSet presAssocID="{9F46AAD3-37A1-4AA1-8689-22A9DEB868DB}" presName="negativeSpace" presStyleCnt="0"/>
      <dgm:spPr/>
    </dgm:pt>
    <dgm:pt modelId="{A0646981-E3B8-4327-85E4-4CB6B36A29F7}" type="pres">
      <dgm:prSet presAssocID="{9F46AAD3-37A1-4AA1-8689-22A9DEB868DB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3A45D627-28C9-442D-909F-BA976F13CDAD}" type="presOf" srcId="{9F46AAD3-37A1-4AA1-8689-22A9DEB868DB}" destId="{F5E7F8EA-E5A5-4392-B40A-8B6AB4C37DFC}" srcOrd="0" destOrd="0" presId="urn:microsoft.com/office/officeart/2005/8/layout/list1"/>
    <dgm:cxn modelId="{7C895EF6-CC52-40CA-9B8C-9D9DDBF31E46}" type="presOf" srcId="{01305559-E117-460E-9B07-DB7B53D44251}" destId="{33B941E5-582C-41C2-82EA-0F5DCB190F47}" srcOrd="0" destOrd="0" presId="urn:microsoft.com/office/officeart/2005/8/layout/list1"/>
    <dgm:cxn modelId="{EBA8C765-948F-4718-8393-BF922082DFAD}" srcId="{B544EFAC-3A6C-4E06-8C35-FB0BF7672AFA}" destId="{9F46AAD3-37A1-4AA1-8689-22A9DEB868DB}" srcOrd="3" destOrd="0" parTransId="{E2EC8873-5BF5-4D94-9A6E-96F6848B0B8B}" sibTransId="{8B3C688A-28E0-4584-A1BD-5F39C61BE0D9}"/>
    <dgm:cxn modelId="{A89EEE40-3551-47B9-A095-EF4C73844870}" type="presOf" srcId="{9F46AAD3-37A1-4AA1-8689-22A9DEB868DB}" destId="{DFAB5214-8680-4C64-A00B-B8E5AF3FCA05}" srcOrd="1" destOrd="0" presId="urn:microsoft.com/office/officeart/2005/8/layout/list1"/>
    <dgm:cxn modelId="{CFEE29B0-21F3-4743-8CD7-9DD19B5A7FFF}" srcId="{B544EFAC-3A6C-4E06-8C35-FB0BF7672AFA}" destId="{17C3BD5B-4E0E-4A12-894D-A8343680BB4E}" srcOrd="1" destOrd="0" parTransId="{913502AE-3604-4A35-A4AE-FC4739B5F800}" sibTransId="{D152BBBF-CE4C-442B-A238-8D44BC148DC5}"/>
    <dgm:cxn modelId="{2E4852A8-12E4-4BDA-9601-70F33F3A412E}" type="presOf" srcId="{17C3BD5B-4E0E-4A12-894D-A8343680BB4E}" destId="{8361DCB8-4753-435E-AF32-DB2713E774D0}" srcOrd="0" destOrd="0" presId="urn:microsoft.com/office/officeart/2005/8/layout/list1"/>
    <dgm:cxn modelId="{DBA1EDEB-AB31-4834-A1B1-5D284DA31AA0}" type="presOf" srcId="{01305559-E117-460E-9B07-DB7B53D44251}" destId="{4C4A5151-C9C7-4D81-9049-A237F77B9F49}" srcOrd="1" destOrd="0" presId="urn:microsoft.com/office/officeart/2005/8/layout/list1"/>
    <dgm:cxn modelId="{1A79C444-6311-4A0D-BE45-CB3B10F77592}" srcId="{B544EFAC-3A6C-4E06-8C35-FB0BF7672AFA}" destId="{01305559-E117-460E-9B07-DB7B53D44251}" srcOrd="2" destOrd="0" parTransId="{43965C62-FA90-45C6-9995-39B68BD2C018}" sibTransId="{C6F915E8-F01E-4D2B-8FE6-F97723CAB4FC}"/>
    <dgm:cxn modelId="{AE1EF0AE-5C73-4B87-BED8-42E0C9DC6A38}" srcId="{B544EFAC-3A6C-4E06-8C35-FB0BF7672AFA}" destId="{7DD326F5-50BE-4CCE-A118-4EF6400521EC}" srcOrd="0" destOrd="0" parTransId="{85B1FF3A-D408-45D8-A0D3-2B23BC815B87}" sibTransId="{F944055C-6587-4081-BAA8-FEA40D24B1DA}"/>
    <dgm:cxn modelId="{3811602E-1ED0-4681-9C23-AEBB0B9AEF1A}" type="presOf" srcId="{17C3BD5B-4E0E-4A12-894D-A8343680BB4E}" destId="{A468C329-4ED1-45CE-A934-67C7A75DE0EB}" srcOrd="1" destOrd="0" presId="urn:microsoft.com/office/officeart/2005/8/layout/list1"/>
    <dgm:cxn modelId="{178E626D-796A-4AAA-8B6A-C4CF8D133F07}" type="presOf" srcId="{B544EFAC-3A6C-4E06-8C35-FB0BF7672AFA}" destId="{449C05E4-6932-407B-BF92-0951379B41F6}" srcOrd="0" destOrd="0" presId="urn:microsoft.com/office/officeart/2005/8/layout/list1"/>
    <dgm:cxn modelId="{0CE2CC5D-230F-43D2-8A1A-5AFE121C99EC}" type="presOf" srcId="{7DD326F5-50BE-4CCE-A118-4EF6400521EC}" destId="{12A9BEA0-891B-4C17-85A6-5298FA0665E3}" srcOrd="1" destOrd="0" presId="urn:microsoft.com/office/officeart/2005/8/layout/list1"/>
    <dgm:cxn modelId="{EED112A2-37EF-4572-AE07-4257B8C88404}" type="presOf" srcId="{7DD326F5-50BE-4CCE-A118-4EF6400521EC}" destId="{3C13A6A7-EADC-43D1-A3C4-E18C3EFABC66}" srcOrd="0" destOrd="0" presId="urn:microsoft.com/office/officeart/2005/8/layout/list1"/>
    <dgm:cxn modelId="{D0520F87-2ACE-402B-A151-F4207B86380A}" type="presParOf" srcId="{449C05E4-6932-407B-BF92-0951379B41F6}" destId="{45FB765A-322F-4914-B8A2-9764608CEB13}" srcOrd="0" destOrd="0" presId="urn:microsoft.com/office/officeart/2005/8/layout/list1"/>
    <dgm:cxn modelId="{3B8BDFDB-3706-4F5E-A8B5-D4F30305226F}" type="presParOf" srcId="{45FB765A-322F-4914-B8A2-9764608CEB13}" destId="{3C13A6A7-EADC-43D1-A3C4-E18C3EFABC66}" srcOrd="0" destOrd="0" presId="urn:microsoft.com/office/officeart/2005/8/layout/list1"/>
    <dgm:cxn modelId="{4DE20848-6294-4D4E-93B1-EDE1CF059983}" type="presParOf" srcId="{45FB765A-322F-4914-B8A2-9764608CEB13}" destId="{12A9BEA0-891B-4C17-85A6-5298FA0665E3}" srcOrd="1" destOrd="0" presId="urn:microsoft.com/office/officeart/2005/8/layout/list1"/>
    <dgm:cxn modelId="{1A4DCE8B-3C20-4CA0-9B63-1E8A7D68502B}" type="presParOf" srcId="{449C05E4-6932-407B-BF92-0951379B41F6}" destId="{E1EC5046-04F6-41C7-9F3A-32240E767D01}" srcOrd="1" destOrd="0" presId="urn:microsoft.com/office/officeart/2005/8/layout/list1"/>
    <dgm:cxn modelId="{B0BD985B-ED6C-45FD-87E7-CE2D4E722F34}" type="presParOf" srcId="{449C05E4-6932-407B-BF92-0951379B41F6}" destId="{486E944F-8348-490C-9370-3B81BF80740C}" srcOrd="2" destOrd="0" presId="urn:microsoft.com/office/officeart/2005/8/layout/list1"/>
    <dgm:cxn modelId="{5F388ACB-91F0-455C-827B-8A5288CA25D4}" type="presParOf" srcId="{449C05E4-6932-407B-BF92-0951379B41F6}" destId="{4D9684FF-E5EC-4E23-A45F-7E2C48CA6CF0}" srcOrd="3" destOrd="0" presId="urn:microsoft.com/office/officeart/2005/8/layout/list1"/>
    <dgm:cxn modelId="{A5C11051-F4D0-41CA-8C5D-3033F421C3A5}" type="presParOf" srcId="{449C05E4-6932-407B-BF92-0951379B41F6}" destId="{6C28F404-6C85-495E-9622-1A763EB8DC0C}" srcOrd="4" destOrd="0" presId="urn:microsoft.com/office/officeart/2005/8/layout/list1"/>
    <dgm:cxn modelId="{F4FCAC72-A0D6-4A2D-8E24-96CBA9FD1D1F}" type="presParOf" srcId="{6C28F404-6C85-495E-9622-1A763EB8DC0C}" destId="{8361DCB8-4753-435E-AF32-DB2713E774D0}" srcOrd="0" destOrd="0" presId="urn:microsoft.com/office/officeart/2005/8/layout/list1"/>
    <dgm:cxn modelId="{A1268F31-6C45-49C1-817F-E97DDCB3BE02}" type="presParOf" srcId="{6C28F404-6C85-495E-9622-1A763EB8DC0C}" destId="{A468C329-4ED1-45CE-A934-67C7A75DE0EB}" srcOrd="1" destOrd="0" presId="urn:microsoft.com/office/officeart/2005/8/layout/list1"/>
    <dgm:cxn modelId="{DA02AD1E-15A3-4365-BCEB-515D1075689E}" type="presParOf" srcId="{449C05E4-6932-407B-BF92-0951379B41F6}" destId="{0AE20E22-36CA-4C71-B1DA-FE07EDF9D44E}" srcOrd="5" destOrd="0" presId="urn:microsoft.com/office/officeart/2005/8/layout/list1"/>
    <dgm:cxn modelId="{45B78E06-0CA4-45F8-9950-E54B4BF425C9}" type="presParOf" srcId="{449C05E4-6932-407B-BF92-0951379B41F6}" destId="{FABCB19A-AE4E-4920-A14A-3589C97AA052}" srcOrd="6" destOrd="0" presId="urn:microsoft.com/office/officeart/2005/8/layout/list1"/>
    <dgm:cxn modelId="{69DD9ADA-B056-4B18-8A3A-AFCDB6B22F17}" type="presParOf" srcId="{449C05E4-6932-407B-BF92-0951379B41F6}" destId="{BFBB35A4-B504-4151-BE47-DF9D0AEDC66F}" srcOrd="7" destOrd="0" presId="urn:microsoft.com/office/officeart/2005/8/layout/list1"/>
    <dgm:cxn modelId="{36F511A8-E73A-45A0-81F9-108530DA3B71}" type="presParOf" srcId="{449C05E4-6932-407B-BF92-0951379B41F6}" destId="{94A9941B-F209-4B7B-A741-0D746777B8EC}" srcOrd="8" destOrd="0" presId="urn:microsoft.com/office/officeart/2005/8/layout/list1"/>
    <dgm:cxn modelId="{60A4C56C-985A-4618-9417-D6520BCFAA49}" type="presParOf" srcId="{94A9941B-F209-4B7B-A741-0D746777B8EC}" destId="{33B941E5-582C-41C2-82EA-0F5DCB190F47}" srcOrd="0" destOrd="0" presId="urn:microsoft.com/office/officeart/2005/8/layout/list1"/>
    <dgm:cxn modelId="{91F880F1-DB54-4414-99EC-8A83402C5D73}" type="presParOf" srcId="{94A9941B-F209-4B7B-A741-0D746777B8EC}" destId="{4C4A5151-C9C7-4D81-9049-A237F77B9F49}" srcOrd="1" destOrd="0" presId="urn:microsoft.com/office/officeart/2005/8/layout/list1"/>
    <dgm:cxn modelId="{D1A6511A-2F59-4FC0-AE66-21C7316F7A03}" type="presParOf" srcId="{449C05E4-6932-407B-BF92-0951379B41F6}" destId="{51FA3DF4-05EC-4296-8C32-005B2855C5E8}" srcOrd="9" destOrd="0" presId="urn:microsoft.com/office/officeart/2005/8/layout/list1"/>
    <dgm:cxn modelId="{29020179-71E9-45E6-9319-0B37DE45AB8E}" type="presParOf" srcId="{449C05E4-6932-407B-BF92-0951379B41F6}" destId="{52466136-4973-4DE7-8F23-1EFD81B43C70}" srcOrd="10" destOrd="0" presId="urn:microsoft.com/office/officeart/2005/8/layout/list1"/>
    <dgm:cxn modelId="{A3A3E3F7-7DDB-465C-A617-13B21F1B2697}" type="presParOf" srcId="{449C05E4-6932-407B-BF92-0951379B41F6}" destId="{B8488296-F1A0-45E0-86E9-01B7E26E44FD}" srcOrd="11" destOrd="0" presId="urn:microsoft.com/office/officeart/2005/8/layout/list1"/>
    <dgm:cxn modelId="{7353E517-5CF4-444D-9886-CF9F23944DF1}" type="presParOf" srcId="{449C05E4-6932-407B-BF92-0951379B41F6}" destId="{5153ABA1-AADD-418E-953D-C0513253EBD3}" srcOrd="12" destOrd="0" presId="urn:microsoft.com/office/officeart/2005/8/layout/list1"/>
    <dgm:cxn modelId="{61B22B76-958C-406F-BFEA-3E966A0E07D9}" type="presParOf" srcId="{5153ABA1-AADD-418E-953D-C0513253EBD3}" destId="{F5E7F8EA-E5A5-4392-B40A-8B6AB4C37DFC}" srcOrd="0" destOrd="0" presId="urn:microsoft.com/office/officeart/2005/8/layout/list1"/>
    <dgm:cxn modelId="{3882A39D-86CC-4C50-BF55-AAB15E81E4E0}" type="presParOf" srcId="{5153ABA1-AADD-418E-953D-C0513253EBD3}" destId="{DFAB5214-8680-4C64-A00B-B8E5AF3FCA05}" srcOrd="1" destOrd="0" presId="urn:microsoft.com/office/officeart/2005/8/layout/list1"/>
    <dgm:cxn modelId="{314EF1F6-F7B4-4615-ABE2-CBCEFB4F4E8C}" type="presParOf" srcId="{449C05E4-6932-407B-BF92-0951379B41F6}" destId="{AD99AF57-C48E-491E-84E3-49AD330EFA2A}" srcOrd="13" destOrd="0" presId="urn:microsoft.com/office/officeart/2005/8/layout/list1"/>
    <dgm:cxn modelId="{0485F7B7-4667-4FDB-B5EC-6FFA77991F24}" type="presParOf" srcId="{449C05E4-6932-407B-BF92-0951379B41F6}" destId="{A0646981-E3B8-4327-85E4-4CB6B36A29F7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0784E12-31BB-468C-9883-9D38839A6BF3}">
      <dsp:nvSpPr>
        <dsp:cNvPr id="0" name=""/>
        <dsp:cNvSpPr/>
      </dsp:nvSpPr>
      <dsp:spPr>
        <a:xfrm>
          <a:off x="3094" y="1030170"/>
          <a:ext cx="1860500" cy="70024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400" kern="1200" dirty="0" smtClean="0"/>
            <a:t>Παγκόσμιοι</a:t>
          </a:r>
          <a:endParaRPr lang="el-GR" sz="1400" kern="1200" dirty="0"/>
        </a:p>
      </dsp:txBody>
      <dsp:txXfrm>
        <a:off x="3094" y="1030170"/>
        <a:ext cx="1860500" cy="700243"/>
      </dsp:txXfrm>
    </dsp:sp>
    <dsp:sp modelId="{12B39D79-6ABB-4AB6-9197-85BEFA395388}">
      <dsp:nvSpPr>
        <dsp:cNvPr id="0" name=""/>
        <dsp:cNvSpPr/>
      </dsp:nvSpPr>
      <dsp:spPr>
        <a:xfrm>
          <a:off x="3094" y="1730413"/>
          <a:ext cx="1860500" cy="1765378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400" kern="1200" dirty="0" smtClean="0"/>
            <a:t> συμμετέχουν όλα τα κράτη</a:t>
          </a:r>
          <a:endParaRPr lang="el-G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400" kern="1200" dirty="0" smtClean="0"/>
            <a:t> Ο.Η.Ε.</a:t>
          </a:r>
          <a:endParaRPr lang="el-GR" sz="1400" kern="1200" dirty="0"/>
        </a:p>
      </dsp:txBody>
      <dsp:txXfrm>
        <a:off x="3094" y="1730413"/>
        <a:ext cx="1860500" cy="1765378"/>
      </dsp:txXfrm>
    </dsp:sp>
    <dsp:sp modelId="{67A86699-5309-4239-9862-E5C0959D86B4}">
      <dsp:nvSpPr>
        <dsp:cNvPr id="0" name=""/>
        <dsp:cNvSpPr/>
      </dsp:nvSpPr>
      <dsp:spPr>
        <a:xfrm>
          <a:off x="2124064" y="1030170"/>
          <a:ext cx="1860500" cy="70024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400" kern="1200" dirty="0" smtClean="0"/>
            <a:t>Περιφερειακοί Οργανισμοί</a:t>
          </a:r>
          <a:endParaRPr lang="el-GR" sz="1400" kern="1200" dirty="0"/>
        </a:p>
      </dsp:txBody>
      <dsp:txXfrm>
        <a:off x="2124064" y="1030170"/>
        <a:ext cx="1860500" cy="700243"/>
      </dsp:txXfrm>
    </dsp:sp>
    <dsp:sp modelId="{917D887C-4B22-4F93-843B-669351210C33}">
      <dsp:nvSpPr>
        <dsp:cNvPr id="0" name=""/>
        <dsp:cNvSpPr/>
      </dsp:nvSpPr>
      <dsp:spPr>
        <a:xfrm>
          <a:off x="2098575" y="1741659"/>
          <a:ext cx="1860500" cy="1765378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400" kern="1200" dirty="0" smtClean="0"/>
            <a:t>Είναι οι οργανισμοί που δέχονται την συμμετοχή κρατών που ανήκουν σε μια συγκεκριμένη γεωγραφική περιφέρεια(Ν.Α.Τ.Ο. χώρες της δύσης)</a:t>
          </a:r>
          <a:endParaRPr lang="el-GR" sz="1400" kern="1200" dirty="0"/>
        </a:p>
      </dsp:txBody>
      <dsp:txXfrm>
        <a:off x="2098575" y="1741659"/>
        <a:ext cx="1860500" cy="1765378"/>
      </dsp:txXfrm>
    </dsp:sp>
    <dsp:sp modelId="{F59BBD5F-8381-4792-93E5-4CC17A7D4F57}">
      <dsp:nvSpPr>
        <dsp:cNvPr id="0" name=""/>
        <dsp:cNvSpPr/>
      </dsp:nvSpPr>
      <dsp:spPr>
        <a:xfrm>
          <a:off x="4245035" y="1030170"/>
          <a:ext cx="1860500" cy="70024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400" kern="1200" dirty="0" smtClean="0"/>
            <a:t>Διεθνείς κυβερνητικοί οργανισμοί</a:t>
          </a:r>
          <a:endParaRPr lang="el-GR" sz="1400" kern="1200" dirty="0"/>
        </a:p>
      </dsp:txBody>
      <dsp:txXfrm>
        <a:off x="4245035" y="1030170"/>
        <a:ext cx="1860500" cy="700243"/>
      </dsp:txXfrm>
    </dsp:sp>
    <dsp:sp modelId="{77701F6F-6A50-412D-AEBF-92454B37B4D3}">
      <dsp:nvSpPr>
        <dsp:cNvPr id="0" name=""/>
        <dsp:cNvSpPr/>
      </dsp:nvSpPr>
      <dsp:spPr>
        <a:xfrm>
          <a:off x="4245035" y="1730413"/>
          <a:ext cx="1860500" cy="1765378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400" kern="1200" dirty="0" smtClean="0"/>
            <a:t>Συμμετέχουν κράτη μέλη</a:t>
          </a:r>
          <a:endParaRPr lang="el-G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400" kern="1200" dirty="0" smtClean="0"/>
            <a:t>Ο.Η.Ε.+ΝΑΤΟ</a:t>
          </a:r>
          <a:endParaRPr lang="el-GR" sz="1400" kern="1200" dirty="0"/>
        </a:p>
      </dsp:txBody>
      <dsp:txXfrm>
        <a:off x="4245035" y="1730413"/>
        <a:ext cx="1860500" cy="1765378"/>
      </dsp:txXfrm>
    </dsp:sp>
    <dsp:sp modelId="{9556356B-EFED-448B-98AB-FE4DB2E8D485}">
      <dsp:nvSpPr>
        <dsp:cNvPr id="0" name=""/>
        <dsp:cNvSpPr/>
      </dsp:nvSpPr>
      <dsp:spPr>
        <a:xfrm>
          <a:off x="6366005" y="1030170"/>
          <a:ext cx="1860500" cy="70024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400" kern="1200" dirty="0" smtClean="0"/>
            <a:t>Διεθνείς μη κυβερνητικές οργανώσεις</a:t>
          </a:r>
          <a:endParaRPr lang="el-GR" sz="1400" kern="1200" dirty="0"/>
        </a:p>
      </dsp:txBody>
      <dsp:txXfrm>
        <a:off x="6366005" y="1030170"/>
        <a:ext cx="1860500" cy="700243"/>
      </dsp:txXfrm>
    </dsp:sp>
    <dsp:sp modelId="{D6865126-F99E-4280-9F38-D4FD8795B02D}">
      <dsp:nvSpPr>
        <dsp:cNvPr id="0" name=""/>
        <dsp:cNvSpPr/>
      </dsp:nvSpPr>
      <dsp:spPr>
        <a:xfrm>
          <a:off x="6366005" y="1730413"/>
          <a:ext cx="1860500" cy="1765378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400" kern="1200" dirty="0" smtClean="0"/>
            <a:t> συμμετέχουν ομάδες πολιτών, ανεξάρτητα από τις κυβερνήσεις</a:t>
          </a:r>
          <a:endParaRPr lang="el-G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400" kern="1200" dirty="0" smtClean="0"/>
            <a:t>Διεθνής Ερυθρός Σταυρός, Διεθνής αμνηστία, </a:t>
          </a:r>
          <a:r>
            <a:rPr lang="en-US" sz="1400" kern="1200" dirty="0" err="1" smtClean="0"/>
            <a:t>Unicef</a:t>
          </a:r>
          <a:endParaRPr lang="el-GR" sz="1400" kern="1200" dirty="0"/>
        </a:p>
      </dsp:txBody>
      <dsp:txXfrm>
        <a:off x="6366005" y="1730413"/>
        <a:ext cx="1860500" cy="176537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86E944F-8348-490C-9370-3B81BF80740C}">
      <dsp:nvSpPr>
        <dsp:cNvPr id="0" name=""/>
        <dsp:cNvSpPr/>
      </dsp:nvSpPr>
      <dsp:spPr>
        <a:xfrm>
          <a:off x="0" y="431481"/>
          <a:ext cx="82296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A9BEA0-891B-4C17-85A6-5298FA0665E3}">
      <dsp:nvSpPr>
        <dsp:cNvPr id="0" name=""/>
        <dsp:cNvSpPr/>
      </dsp:nvSpPr>
      <dsp:spPr>
        <a:xfrm>
          <a:off x="411480" y="62481"/>
          <a:ext cx="5760720" cy="7380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500" kern="1200" dirty="0" smtClean="0"/>
            <a:t>Γενική συνέλευση</a:t>
          </a:r>
          <a:endParaRPr lang="el-GR" sz="2500" kern="1200" dirty="0"/>
        </a:p>
      </dsp:txBody>
      <dsp:txXfrm>
        <a:off x="411480" y="62481"/>
        <a:ext cx="5760720" cy="738000"/>
      </dsp:txXfrm>
    </dsp:sp>
    <dsp:sp modelId="{FABCB19A-AE4E-4920-A14A-3589C97AA052}">
      <dsp:nvSpPr>
        <dsp:cNvPr id="0" name=""/>
        <dsp:cNvSpPr/>
      </dsp:nvSpPr>
      <dsp:spPr>
        <a:xfrm>
          <a:off x="0" y="1565481"/>
          <a:ext cx="82296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68C329-4ED1-45CE-A934-67C7A75DE0EB}">
      <dsp:nvSpPr>
        <dsp:cNvPr id="0" name=""/>
        <dsp:cNvSpPr/>
      </dsp:nvSpPr>
      <dsp:spPr>
        <a:xfrm>
          <a:off x="411480" y="1196481"/>
          <a:ext cx="5760720" cy="7380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500" kern="1200" dirty="0" smtClean="0"/>
            <a:t>Συμβούλιο ασφαλείας</a:t>
          </a:r>
          <a:endParaRPr lang="el-GR" sz="2500" kern="1200" dirty="0"/>
        </a:p>
      </dsp:txBody>
      <dsp:txXfrm>
        <a:off x="411480" y="1196481"/>
        <a:ext cx="5760720" cy="738000"/>
      </dsp:txXfrm>
    </dsp:sp>
    <dsp:sp modelId="{52466136-4973-4DE7-8F23-1EFD81B43C70}">
      <dsp:nvSpPr>
        <dsp:cNvPr id="0" name=""/>
        <dsp:cNvSpPr/>
      </dsp:nvSpPr>
      <dsp:spPr>
        <a:xfrm>
          <a:off x="0" y="2699481"/>
          <a:ext cx="82296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4A5151-C9C7-4D81-9049-A237F77B9F49}">
      <dsp:nvSpPr>
        <dsp:cNvPr id="0" name=""/>
        <dsp:cNvSpPr/>
      </dsp:nvSpPr>
      <dsp:spPr>
        <a:xfrm>
          <a:off x="370385" y="2329780"/>
          <a:ext cx="5760720" cy="7380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500" kern="1200" dirty="0" smtClean="0"/>
            <a:t>Γενική γραμματεία</a:t>
          </a:r>
          <a:endParaRPr lang="el-GR" sz="2500" kern="1200" dirty="0"/>
        </a:p>
      </dsp:txBody>
      <dsp:txXfrm>
        <a:off x="370385" y="2329780"/>
        <a:ext cx="5760720" cy="738000"/>
      </dsp:txXfrm>
    </dsp:sp>
    <dsp:sp modelId="{A0646981-E3B8-4327-85E4-4CB6B36A29F7}">
      <dsp:nvSpPr>
        <dsp:cNvPr id="0" name=""/>
        <dsp:cNvSpPr/>
      </dsp:nvSpPr>
      <dsp:spPr>
        <a:xfrm>
          <a:off x="0" y="3833481"/>
          <a:ext cx="82296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AB5214-8680-4C64-A00B-B8E5AF3FCA05}">
      <dsp:nvSpPr>
        <dsp:cNvPr id="0" name=""/>
        <dsp:cNvSpPr/>
      </dsp:nvSpPr>
      <dsp:spPr>
        <a:xfrm>
          <a:off x="411480" y="3464481"/>
          <a:ext cx="5760720" cy="7380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500" kern="1200" dirty="0" smtClean="0"/>
            <a:t>Διεθνές δικαστήριο της Χάγης</a:t>
          </a:r>
          <a:endParaRPr lang="el-GR" sz="2500" kern="1200" dirty="0"/>
        </a:p>
      </dsp:txBody>
      <dsp:txXfrm>
        <a:off x="411480" y="3464481"/>
        <a:ext cx="5760720" cy="738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814E6-BB45-4D72-8C5D-D1C0D94DF7A8}" type="datetimeFigureOut">
              <a:rPr lang="el-GR" smtClean="0"/>
              <a:t>21/4/2025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23F1D-1114-4DF5-92E5-77788F17B24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814E6-BB45-4D72-8C5D-D1C0D94DF7A8}" type="datetimeFigureOut">
              <a:rPr lang="el-GR" smtClean="0"/>
              <a:t>21/4/2025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23F1D-1114-4DF5-92E5-77788F17B24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814E6-BB45-4D72-8C5D-D1C0D94DF7A8}" type="datetimeFigureOut">
              <a:rPr lang="el-GR" smtClean="0"/>
              <a:t>21/4/2025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23F1D-1114-4DF5-92E5-77788F17B24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814E6-BB45-4D72-8C5D-D1C0D94DF7A8}" type="datetimeFigureOut">
              <a:rPr lang="el-GR" smtClean="0"/>
              <a:t>21/4/2025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23F1D-1114-4DF5-92E5-77788F17B24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814E6-BB45-4D72-8C5D-D1C0D94DF7A8}" type="datetimeFigureOut">
              <a:rPr lang="el-GR" smtClean="0"/>
              <a:t>21/4/2025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23F1D-1114-4DF5-92E5-77788F17B24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814E6-BB45-4D72-8C5D-D1C0D94DF7A8}" type="datetimeFigureOut">
              <a:rPr lang="el-GR" smtClean="0"/>
              <a:t>21/4/2025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23F1D-1114-4DF5-92E5-77788F17B24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814E6-BB45-4D72-8C5D-D1C0D94DF7A8}" type="datetimeFigureOut">
              <a:rPr lang="el-GR" smtClean="0"/>
              <a:t>21/4/2025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23F1D-1114-4DF5-92E5-77788F17B24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814E6-BB45-4D72-8C5D-D1C0D94DF7A8}" type="datetimeFigureOut">
              <a:rPr lang="el-GR" smtClean="0"/>
              <a:t>21/4/2025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23F1D-1114-4DF5-92E5-77788F17B24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814E6-BB45-4D72-8C5D-D1C0D94DF7A8}" type="datetimeFigureOut">
              <a:rPr lang="el-GR" smtClean="0"/>
              <a:t>21/4/2025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23F1D-1114-4DF5-92E5-77788F17B24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814E6-BB45-4D72-8C5D-D1C0D94DF7A8}" type="datetimeFigureOut">
              <a:rPr lang="el-GR" smtClean="0"/>
              <a:t>21/4/2025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23F1D-1114-4DF5-92E5-77788F17B24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814E6-BB45-4D72-8C5D-D1C0D94DF7A8}" type="datetimeFigureOut">
              <a:rPr lang="el-GR" smtClean="0"/>
              <a:t>21/4/2025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23F1D-1114-4DF5-92E5-77788F17B24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A814E6-BB45-4D72-8C5D-D1C0D94DF7A8}" type="datetimeFigureOut">
              <a:rPr lang="el-GR" smtClean="0"/>
              <a:t>21/4/2025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023F1D-1114-4DF5-92E5-77788F17B24D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l-GR" dirty="0" smtClean="0"/>
              <a:t>14.2.1+14.2.2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Σελ:136-138</a:t>
            </a:r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l-GR" dirty="0" smtClean="0"/>
              <a:t>Ελέγχω τις γνώσεις μου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l-GR" dirty="0"/>
              <a:t> </a:t>
            </a:r>
            <a:r>
              <a:rPr lang="el-GR" dirty="0" smtClean="0"/>
              <a:t>Τόσο οι διεθνείς οργανισμοί όσο και ο ΟΗΕ αναπτύχθηκαν  μετά τον β παγκόσμιο πόλεμο. Σ ή Λ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Το ΝΑΤΟ αποτελεί ένα παγκόσμιο διεθνή οργανισμό. Σ ή Λ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 </a:t>
            </a:r>
            <a:r>
              <a:rPr lang="el-GR" dirty="0" smtClean="0"/>
              <a:t>Ποια είναι η διαφορά μεταξύ κυβερνητικών και μη κυβερνητικών διεθνή οργανισμών;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 </a:t>
            </a:r>
            <a:r>
              <a:rPr lang="el-GR" dirty="0" smtClean="0"/>
              <a:t>Γιατί ο ρόλος των μεγάλων δυνάμεων του κόσμου είναι ιδιαίτερα σημαντικός μέσα στον ΟΗΕ;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 </a:t>
            </a:r>
            <a:r>
              <a:rPr lang="el-GR" dirty="0" smtClean="0"/>
              <a:t>Ο ΟΗΕ ασχολείται αποκλειστικά με θέματα που ειρήνη και την ασφάλεια των κρατών Σ ή Λ </a:t>
            </a:r>
          </a:p>
          <a:p>
            <a:pPr marL="514350" indent="-514350">
              <a:buFont typeface="+mj-lt"/>
              <a:buAutoNum type="arabicPeriod"/>
            </a:pP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l-GR" dirty="0" smtClean="0"/>
              <a:t>Πότε δημιουργήθηκαν οι διεθνείς οργανισμοί και για ποιον λόγο;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 Μετά τον β παγκόσμιο πόλεμο</a:t>
            </a:r>
          </a:p>
          <a:p>
            <a:r>
              <a:rPr lang="el-GR" dirty="0" smtClean="0"/>
              <a:t>Δημιουργήθηκαν για να αντιμετωπιστούν πιο αποτελεσματικά(σε επίπεδο διακρατικής συνεργασίας) τα παγκόσμια προβλήματα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l-GR" dirty="0" smtClean="0"/>
              <a:t>Κατηγορίες διεθνών οργανισμών</a:t>
            </a:r>
            <a:endParaRPr lang="el-GR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l-GR" dirty="0" smtClean="0"/>
              <a:t>Πότε δημιουργήθηκε ο ΟΗΕ και για ποιους λόγους;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5069160"/>
          </a:xfrm>
        </p:spPr>
        <p:txBody>
          <a:bodyPr>
            <a:normAutofit fontScale="85000" lnSpcReduction="10000"/>
          </a:bodyPr>
          <a:lstStyle/>
          <a:p>
            <a:r>
              <a:rPr lang="el-GR" dirty="0" smtClean="0"/>
              <a:t> Δημιουργήθηκε το </a:t>
            </a:r>
            <a:r>
              <a:rPr lang="el-GR" dirty="0" err="1" smtClean="0"/>
              <a:t>Οκτώμβρη</a:t>
            </a:r>
            <a:r>
              <a:rPr lang="el-GR" dirty="0" smtClean="0"/>
              <a:t> του 1945 στην Νέα Υόρκη. </a:t>
            </a:r>
            <a:r>
              <a:rPr lang="el-GR" dirty="0" smtClean="0"/>
              <a:t>Αρχικά συμμετείχαν 52 κράτη μέλη ενώ σήμερα μιλάμε για 192(σχεδόν όλες οι χώρες του κόσμου)</a:t>
            </a:r>
            <a:r>
              <a:rPr lang="el-GR" dirty="0" smtClean="0"/>
              <a:t> </a:t>
            </a:r>
          </a:p>
          <a:p>
            <a:r>
              <a:rPr lang="el-GR" dirty="0" smtClean="0"/>
              <a:t>Κύριος στόχος αποτελεί η προάσπιση της </a:t>
            </a:r>
            <a:r>
              <a:rPr lang="el-GR" b="1" u="sng" dirty="0" smtClean="0"/>
              <a:t>ειρήνης</a:t>
            </a:r>
            <a:r>
              <a:rPr lang="el-GR" dirty="0" smtClean="0"/>
              <a:t> και της </a:t>
            </a:r>
            <a:r>
              <a:rPr lang="el-GR" b="1" u="sng" dirty="0" smtClean="0"/>
              <a:t>ασφάλειας</a:t>
            </a:r>
            <a:r>
              <a:rPr lang="el-GR" dirty="0" smtClean="0"/>
              <a:t> στον κόσμο.</a:t>
            </a:r>
          </a:p>
          <a:p>
            <a:r>
              <a:rPr lang="el-GR" dirty="0"/>
              <a:t> </a:t>
            </a:r>
            <a:r>
              <a:rPr lang="el-GR" dirty="0" smtClean="0"/>
              <a:t>να αναπτύξει </a:t>
            </a:r>
            <a:r>
              <a:rPr lang="el-GR" b="1" u="sng" dirty="0" smtClean="0"/>
              <a:t>σχέσεις φιλίας </a:t>
            </a:r>
            <a:r>
              <a:rPr lang="el-GR" dirty="0" smtClean="0"/>
              <a:t>ανάμεσα στα έθνη με κριτήριο την ισότητα και την αυτοδιάθεση των λαών.</a:t>
            </a:r>
          </a:p>
          <a:p>
            <a:r>
              <a:rPr lang="el-GR" dirty="0" smtClean="0"/>
              <a:t> να </a:t>
            </a:r>
            <a:r>
              <a:rPr lang="el-GR" b="1" u="sng" dirty="0" smtClean="0"/>
              <a:t>μεσολαβήσει</a:t>
            </a:r>
            <a:r>
              <a:rPr lang="el-GR" dirty="0" smtClean="0"/>
              <a:t> στο </a:t>
            </a:r>
            <a:r>
              <a:rPr lang="el-GR" b="1" u="sng" dirty="0" smtClean="0"/>
              <a:t>βελτιωθούν οι σχέσεις </a:t>
            </a:r>
            <a:r>
              <a:rPr lang="el-GR" dirty="0" smtClean="0"/>
              <a:t>μεταξύ κρατών.</a:t>
            </a:r>
          </a:p>
          <a:p>
            <a:r>
              <a:rPr lang="el-GR" dirty="0" smtClean="0"/>
              <a:t>Να ενισχύσει τον </a:t>
            </a:r>
            <a:r>
              <a:rPr lang="el-GR" b="1" u="sng" dirty="0" smtClean="0"/>
              <a:t>σεβασμό στα δικαιώματα του ανθρώπου </a:t>
            </a:r>
            <a:r>
              <a:rPr lang="el-GR" dirty="0" smtClean="0"/>
              <a:t>και στις θεμελιώδεις ελευθερίες τους.(Διακήρυξη δικαιωμάτων του ανθρώπου το 1948)</a:t>
            </a:r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l-GR" dirty="0" smtClean="0"/>
              <a:t>Ποια είναι τα σημαντικότερα όργανα του ΟΗΕ;</a:t>
            </a:r>
            <a:endParaRPr lang="el-GR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l-GR" dirty="0" smtClean="0"/>
              <a:t>Γενική συνέλευση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Αποτελείται από τους αντιπροσώπους όλων των κρατών-μελών</a:t>
            </a:r>
          </a:p>
          <a:p>
            <a:r>
              <a:rPr lang="el-GR" dirty="0" smtClean="0"/>
              <a:t>Συνεδριάζει μια φορά τον χρόνο και συζητάει όλα τα κρίσιμα προβλήματα της ανθρωπότητας.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l-GR" dirty="0" smtClean="0"/>
              <a:t>Συμβούλιο ασφαλείας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Αποτελείται από 15 μέλη. Τα 5 μέλη είναι μόνιμα(ΗΠΑ , Κίνα, Αγγλία, Γαλλία και Ρωσία)και τα υπόλοιπα 10 εκλέγονται από την γενική συνέλευση για 2 χρόνια.</a:t>
            </a:r>
          </a:p>
          <a:p>
            <a:r>
              <a:rPr lang="el-GR" dirty="0" smtClean="0"/>
              <a:t>Κύρια αρμοδιότητα του είναι η ειρηνική επίλυση των διαφορών</a:t>
            </a:r>
          </a:p>
          <a:p>
            <a:r>
              <a:rPr lang="el-GR" dirty="0" smtClean="0"/>
              <a:t>Σημαντικό : για να  παρθεί απόφαση χρειάζεται η σύμφωνη γνώμη και των 5 μελών του συμβουλίου ασφαλείας.</a:t>
            </a:r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l-GR" dirty="0" smtClean="0"/>
              <a:t>Γενική γραμματεία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 αποτελείται από τον γενικό γραμματέα και τους μόνιμους υπαλλήλους του ΟΗΕ.</a:t>
            </a:r>
          </a:p>
          <a:p>
            <a:r>
              <a:rPr lang="el-GR" dirty="0"/>
              <a:t> </a:t>
            </a:r>
            <a:r>
              <a:rPr lang="el-GR" dirty="0" smtClean="0"/>
              <a:t>Παρίσταται σε όλες τις συνεδριάσεις των οργάνων ενώ ο γενικός γραμματέας αναλαμβάνει και πολιτικές πρωτοβουλίες για την ειρηνική επίλυση των διαφορών(π.χ. Κυπριακό)</a:t>
            </a: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el-GR" dirty="0" smtClean="0"/>
              <a:t>Διεθνές δικαστήριο της Χάγης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 Επιλύει διαφορές μεταξύ κρατών με την προϋπόθεση ότι θα του το ζητήσουν τα αντίπαλα κράτη.</a:t>
            </a:r>
          </a:p>
          <a:p>
            <a:r>
              <a:rPr lang="el-GR" dirty="0"/>
              <a:t> </a:t>
            </a:r>
            <a:r>
              <a:rPr lang="el-GR" dirty="0" smtClean="0"/>
              <a:t>Αποτελείται από 15 δικαστές που εκλέγονται από την γενική συνέλευση και το συμβούλιο ασφαλείας</a:t>
            </a:r>
          </a:p>
          <a:p>
            <a:r>
              <a:rPr lang="el-GR" dirty="0"/>
              <a:t> </a:t>
            </a:r>
            <a:r>
              <a:rPr lang="el-GR" dirty="0" smtClean="0"/>
              <a:t>Είναι το μοναδικό που εδρεύει στην Χάγη(Ολλανδία) και όχι στην Νέα Υόρκη.</a:t>
            </a:r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463</Words>
  <Application>Microsoft Office PowerPoint</Application>
  <PresentationFormat>Προβολή στην οθόνη (4:3)</PresentationFormat>
  <Paragraphs>48</Paragraphs>
  <Slides>10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Θέμα του Office</vt:lpstr>
      <vt:lpstr>14.2.1+14.2.2</vt:lpstr>
      <vt:lpstr>Πότε δημιουργήθηκαν οι διεθνείς οργανισμοί και για ποιον λόγο;</vt:lpstr>
      <vt:lpstr>Κατηγορίες διεθνών οργανισμών</vt:lpstr>
      <vt:lpstr>Πότε δημιουργήθηκε ο ΟΗΕ και για ποιους λόγους;</vt:lpstr>
      <vt:lpstr>Ποια είναι τα σημαντικότερα όργανα του ΟΗΕ;</vt:lpstr>
      <vt:lpstr>Γενική συνέλευση</vt:lpstr>
      <vt:lpstr>Συμβούλιο ασφαλείας</vt:lpstr>
      <vt:lpstr>Γενική γραμματεία</vt:lpstr>
      <vt:lpstr>Διεθνές δικαστήριο της Χάγης</vt:lpstr>
      <vt:lpstr>Ελέγχω τις γνώσεις μου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14.2.1+14.2.2</dc:title>
  <dc:creator>user</dc:creator>
  <cp:lastModifiedBy>user</cp:lastModifiedBy>
  <cp:revision>11</cp:revision>
  <dcterms:created xsi:type="dcterms:W3CDTF">2025-04-21T18:23:50Z</dcterms:created>
  <dcterms:modified xsi:type="dcterms:W3CDTF">2025-04-21T20:07:46Z</dcterms:modified>
</cp:coreProperties>
</file>