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0EEA-C3ED-406F-A547-AA2E6F793D35}" type="datetimeFigureOut">
              <a:rPr lang="el-GR" smtClean="0"/>
              <a:pPr/>
              <a:t>7/5/2025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764A7-B513-4D9D-AD1D-903871986D9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14.2.3(ΝΑΤΟ)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Σελ. 139 </a:t>
            </a:r>
            <a:r>
              <a:rPr lang="el-GR" dirty="0" err="1" smtClean="0"/>
              <a:t>σχολ</a:t>
            </a:r>
            <a:r>
              <a:rPr lang="el-GR" dirty="0" smtClean="0"/>
              <a:t>. Βιβλ.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Τι είναι το ΝΑΤΟ; </a:t>
            </a:r>
            <a:r>
              <a:rPr lang="el-GR" dirty="0"/>
              <a:t>Π</a:t>
            </a:r>
            <a:r>
              <a:rPr lang="el-GR" dirty="0" smtClean="0"/>
              <a:t>ότε δημιουργήθηκε; Ποιους στόχους έχει;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 Αμυντικός οργανισμός που δημιουργήθηκε το 1949 από της ΗΠΑ και τον Καναδά ενώ περιλαμβάνει και όλες τις χώρες της δυτικής Ευρώπης). Συμμετέχει η χώρα μας και η Τουρκία.</a:t>
            </a:r>
          </a:p>
          <a:p>
            <a:r>
              <a:rPr lang="el-GR" dirty="0" smtClean="0"/>
              <a:t>Στόχοι του είναι η διασφάλιση της ειρήνης και της ασφάλειας των μελών του χρησιμοποιώντας είτε </a:t>
            </a:r>
            <a:r>
              <a:rPr lang="el-GR" u="sng" dirty="0" smtClean="0"/>
              <a:t>πολιτικά μέσα </a:t>
            </a:r>
            <a:r>
              <a:rPr lang="el-GR" dirty="0" smtClean="0"/>
              <a:t>είτε ακόμα και </a:t>
            </a:r>
            <a:r>
              <a:rPr lang="el-GR" u="sng" dirty="0" smtClean="0"/>
              <a:t>στρατιωτικά .</a:t>
            </a:r>
          </a:p>
          <a:p>
            <a:pPr>
              <a:buNone/>
            </a:pPr>
            <a:endParaRPr lang="el-GR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Τι απαιτείται για να αναλάβει δράση το ΝΑΤΟ;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 Χρειάζεται απόφαση από το Συμβούλιο Ασφαλείας του ΟΗΕ.</a:t>
            </a:r>
          </a:p>
          <a:p>
            <a:r>
              <a:rPr lang="el-GR" dirty="0" smtClean="0"/>
              <a:t> Τα τελευταία χρόνια γίνονται προσπάθειες για να μπορεί να δράσει το ΝΑΤΟ ανεξάρτητα από τον ΟΗΕ.</a:t>
            </a:r>
          </a:p>
          <a:p>
            <a:r>
              <a:rPr lang="el-GR" dirty="0"/>
              <a:t> </a:t>
            </a:r>
            <a:r>
              <a:rPr lang="el-GR" dirty="0" smtClean="0"/>
              <a:t>Δεν είναι ο μοναδικός αμυντικός οργανισμός που δημιουργήθηκε τότε. Ανάλογος  ήταν και το Σύμφωνο της Βαρσοβίας που περιλάμβανε όλες τις πρώην κομμουνιστικές χώρες. Σήμερα δεν υπάρχει.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14.2.4 ΟΑΣΕ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Αποτελεί τον μοναδικό πανευρωπαϊκό οργανισμό(συμμετέχουν όλα τα ευρωπαϊκά κράτη μαζί με τις ΗΠΑ και τον Καναδά) </a:t>
            </a:r>
          </a:p>
          <a:p>
            <a:r>
              <a:rPr lang="el-GR" dirty="0" smtClean="0"/>
              <a:t>Στόχοι του είναι η προάσπιση της ασφάλειας, της συνεργασίας, η προστασία των ανθρωπίνων δικαιωμάτων, ο χειρισμός κρίσεων και φυσικά η αποτροπή συγκρούσεων.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14.2.5(Συμβούλιο της Ευρώπης)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Εδρεύει στο Στρασβούργο(ιδρύθηκε το 1949) και περιλαμβάνει 40 μέχρι σήμερα ευρωπαϊκές χώρες.</a:t>
            </a:r>
          </a:p>
          <a:p>
            <a:r>
              <a:rPr lang="el-GR" dirty="0" smtClean="0"/>
              <a:t>Στόχοι του είναι : η προστασία της δημόσιας υγείας, η κοινωνική ασφάλιση, η προστασία των δικαιωμάτων των εργαζομένων και γενικότερα η προστασία των δικαιωμάτων του ανθρώπου.</a:t>
            </a:r>
          </a:p>
          <a:p>
            <a:r>
              <a:rPr lang="el-GR" dirty="0" smtClean="0"/>
              <a:t> Σε περίπτωση σημαντικής παραβίασης των ανθρωπίνων δικαιωμάτων υπάρχει και η δυνατότητα προσφυγής(ακόμα και πολιτών) στο ευρωπαϊκό δικαστήριο ανθρωπίνων δικαιωμάτων.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Συνέχεια στο 12.5(Μη κυβερνητικές οργανώσεις)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Είναι αυτές που δεν ελέγχονται από κυβερνήσεις κρατών αλλά ιδρύονται από ευαισθητοποιημένες ομάδες πολιτών.</a:t>
            </a:r>
          </a:p>
          <a:p>
            <a:r>
              <a:rPr lang="el-GR" dirty="0" smtClean="0"/>
              <a:t>Δρουν είτε σε εθνικό είτε σε διεθνές επίπεδο.</a:t>
            </a:r>
          </a:p>
          <a:p>
            <a:r>
              <a:rPr lang="el-GR" dirty="0" smtClean="0"/>
              <a:t>Η ευαισθητοποίηση αυτή προσδιορίζεται σε 3 βασικούς τομείς: α) </a:t>
            </a:r>
            <a:r>
              <a:rPr lang="el-GR" u="sng" dirty="0" smtClean="0"/>
              <a:t>ανθρωπισμό</a:t>
            </a:r>
            <a:r>
              <a:rPr lang="el-GR" dirty="0" smtClean="0"/>
              <a:t>(ενδιαφέρον προς τον συνάνθρωπο)β</a:t>
            </a:r>
            <a:r>
              <a:rPr lang="el-GR" u="sng" dirty="0" smtClean="0"/>
              <a:t>) Περιβάλλον </a:t>
            </a:r>
            <a:r>
              <a:rPr lang="el-GR" dirty="0" smtClean="0"/>
              <a:t>και γ) </a:t>
            </a:r>
            <a:r>
              <a:rPr lang="el-GR" u="sng" dirty="0" smtClean="0"/>
              <a:t>προστασία των δικαιωμάτων του ανθρώπου</a:t>
            </a:r>
            <a:endParaRPr lang="el-GR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Επιμέρους κατηγορίες μη κυβερνητικών οργανώσεων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Ανθρωπιστικούς σκοπούς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Περιβαλλοντικούς σκοπούς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Ανθρώπινα δικαιώματα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1) Γιατροί χωρίς σύνορα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1)Greenpeace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1) Διεθνής </a:t>
                      </a:r>
                      <a:r>
                        <a:rPr lang="el-GR" smtClean="0"/>
                        <a:t>Αμνηστία(δικαιώματα προσφύγων)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2)Διεθνής Ερυθρός</a:t>
                      </a:r>
                      <a:r>
                        <a:rPr lang="el-GR" baseline="0" dirty="0" smtClean="0"/>
                        <a:t> Σταυρός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2)WWF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3) Γιατροί του κόσμου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ΕΛΕΓΧΩ ΤΙΣ ΓΝΩΣΕΙΣ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Συμβούλιο της Ευρώπης ασχολείται με την κατοχύρωση των δικαιωμάτων του ανθρώπου.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Οι μη κυβερνητικές οργανώσεις δημιουργήθηκαν από τα κράτη εκείνα που  δραστηριοποιούνται για την εξυπηρέτηση συγκεκριμένων ανθρωπιστικών σκοπών.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Στον ΟΑΣΕ συμμετέχουν οι ΗΠΑ ο Καναδάς και όλα τα ευρωπαϊκά κράτη.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Για την προστασία των ανθρωπίνων δικαιωμάτων αρμόδιο είναι μόνο το Συμβούλιο της Ευρώπης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Το Σύμφωνο της Βαρσοβίας διατηρήθηκε ακόμη και μετά την κατάρρευση της ανατολικής Ευρώπης(</a:t>
            </a:r>
            <a:r>
              <a:rPr lang="el-GR" dirty="0" err="1" smtClean="0"/>
              <a:t>κομμμουνιστικών</a:t>
            </a:r>
            <a:r>
              <a:rPr lang="el-GR" dirty="0" smtClean="0"/>
              <a:t> καθεστώτων) το 1989.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Τα τελευταία χρόνια γίνονται προσπάθειες δράσης του ΝΑΤΟ ανεξάρτητα από τον ΟΗΕ.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ΝΑΤΟ για την εξυπηρέτηση των στόχων του χρησιμοποιεί μονάχα στρατιωτικά μέσα. Σ ή Λ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470</Words>
  <Application>Microsoft Office PowerPoint</Application>
  <PresentationFormat>Προβολή στην οθόνη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14.2.3(ΝΑΤΟ)</vt:lpstr>
      <vt:lpstr>Τι είναι το ΝΑΤΟ; Πότε δημιουργήθηκε; Ποιους στόχους έχει;</vt:lpstr>
      <vt:lpstr>Τι απαιτείται για να αναλάβει δράση το ΝΑΤΟ;</vt:lpstr>
      <vt:lpstr>14.2.4 ΟΑΣΕ</vt:lpstr>
      <vt:lpstr>14.2.5(Συμβούλιο της Ευρώπης)</vt:lpstr>
      <vt:lpstr>Συνέχεια στο 12.5(Μη κυβερνητικές οργανώσεις)</vt:lpstr>
      <vt:lpstr>Επιμέρους κατηγορίες μη κυβερνητικών οργανώσεων</vt:lpstr>
      <vt:lpstr>ΕΛΕΓΧΩ ΤΙΣ ΓΝΩΣΕΙΣ ΜΟΥ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11</cp:revision>
  <dcterms:created xsi:type="dcterms:W3CDTF">2025-05-06T17:04:09Z</dcterms:created>
  <dcterms:modified xsi:type="dcterms:W3CDTF">2025-05-07T08:46:24Z</dcterms:modified>
</cp:coreProperties>
</file>