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161898b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161898b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161898ba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161898b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161898ba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161898ba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161898b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161898b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161898ba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161898ba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161898b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161898b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161898ba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161898ba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1700" y="-1398750"/>
            <a:ext cx="9144000" cy="812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-519600" y="-1482250"/>
            <a:ext cx="8520600" cy="6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1700" y="-1482250"/>
            <a:ext cx="8312699" cy="71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-1252600"/>
            <a:ext cx="8520599" cy="63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2771" l="0" r="0" t="13530"/>
          <a:stretch/>
        </p:blipFill>
        <p:spPr>
          <a:xfrm>
            <a:off x="146150" y="0"/>
            <a:ext cx="8851699" cy="45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13651"/>
          <a:stretch/>
        </p:blipFill>
        <p:spPr>
          <a:xfrm>
            <a:off x="104375" y="-793325"/>
            <a:ext cx="8727926" cy="59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49075" y="111000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720"/>
              <a:t>Να σχολιαστεί η παρακάτω εικόνα</a:t>
            </a:r>
            <a:endParaRPr sz="272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30270" l="8566" r="689" t="11939"/>
          <a:stretch/>
        </p:blipFill>
        <p:spPr>
          <a:xfrm>
            <a:off x="0" y="683700"/>
            <a:ext cx="9018749" cy="44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55850" y="0"/>
            <a:ext cx="8520600" cy="8076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120"/>
              <a:t>Ελέγχω τις γνώσεις μου</a:t>
            </a:r>
            <a:endParaRPr sz="332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150" y="688925"/>
            <a:ext cx="9144000" cy="48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Όταν το άτομο ταυτίζεται με άτομα και ομάδες αναπτύσει την αίσθηση του εμείς.  Σ ή Λ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Τα πρότυπα που προβάλλει η σύγχρονη κοινωνία είναι συχνά αντιφατικά. Σή Λ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Η ποινή αποτελεί μορφή ταύτισης. Σ ή Λ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Τα σχολικά βιβλία προβάλλουν το καταναλωτικό πρότυπο.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Οι επιβραβεύσεις δεν αποτελούν τρόπο κοινωνικοποίησης του ατόμου.Σ ή Λ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Η κοινωνική κριτική μπορεί να έχει και θετικό χαρακτήρα.Σ ή Λ</a:t>
            </a:r>
            <a:endParaRPr b="1"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l" sz="2200"/>
              <a:t>Ο έπαινος αποτελεί τυπική επιβράβευση του σχολείου προς τον μαθητή.Σ ή Λ</a:t>
            </a:r>
            <a:endParaRPr b="1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720"/>
              <a:t>ΕΡΓΑΣΙΑ ΓΙΑ ΤΟ ΣΠΙΤΙ</a:t>
            </a:r>
            <a:endParaRPr sz="2720"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b="1" lang="el" sz="2700"/>
              <a:t>Στην σημερινή εποχή τα άτομα βιώνουν αρνητικά πρότυπα από τους διάφορους φορείς κοινωνικοποίησης. </a:t>
            </a:r>
            <a:endParaRPr b="1" sz="2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700"/>
              <a:t>Αφού δώσετε δύο χαρακτηριστικά παραδείγματα εν συνεχεία να προσδιορίσετε τους  κινδύνους που απειλούν τα άτομα καθώς και με τρόπους το άτομο </a:t>
            </a:r>
            <a:r>
              <a:rPr b="1" lang="el" sz="2700"/>
              <a:t>ξεπερνά</a:t>
            </a:r>
            <a:r>
              <a:rPr b="1" lang="el" sz="2700"/>
              <a:t> αυτή την σύγκρουση.</a:t>
            </a:r>
            <a:endParaRPr b="1"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