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0C7F9-BE50-450D-8645-B4259C29FD95}" type="datetimeFigureOut">
              <a:rPr lang="el-GR" smtClean="0"/>
              <a:t>20/5/2025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F8EA3-9B9A-4068-8042-C096C42184F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7.1+7.2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Κοινωνία και Πολιτεία + Έθνος και Πατρίδα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  Πότε μια κοινωνία έχει πολιτική οργάνωση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i="1" dirty="0"/>
              <a:t>Όταν συγκεκριμένα άτομα έχουν την εξουσία να επιβάλλουν στην κοινωνία κανόνες (νόμους)</a:t>
            </a:r>
            <a:endParaRPr lang="el-GR" dirty="0"/>
          </a:p>
          <a:p>
            <a:r>
              <a:rPr lang="el-GR" dirty="0" smtClean="0"/>
              <a:t>Δεν έχει υπάρξει διαχρονικά κοινωνία που να μην έχει μια στοιχειώδης μορφή πολιτικής οργάνωσης.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Ποια άτομα είχαν πολιτική </a:t>
            </a:r>
            <a:r>
              <a:rPr lang="el-GR" dirty="0" smtClean="0"/>
              <a:t>εξουσία σε διάφορες ιστορικές περιόδους;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l-GR" dirty="0" smtClean="0"/>
              <a:t> </a:t>
            </a:r>
            <a:r>
              <a:rPr lang="el-GR" dirty="0"/>
              <a:t>α) Την πρωτόγονη εποχή: </a:t>
            </a:r>
            <a:r>
              <a:rPr lang="el-GR" i="1" dirty="0"/>
              <a:t>ο φύλαρχος</a:t>
            </a:r>
            <a:endParaRPr lang="el-GR" dirty="0"/>
          </a:p>
          <a:p>
            <a:pPr fontAlgn="base"/>
            <a:r>
              <a:rPr lang="el-GR" dirty="0"/>
              <a:t>β) Στην αρχαία Αίγυπτο: </a:t>
            </a:r>
            <a:r>
              <a:rPr lang="el-GR" i="1" dirty="0"/>
              <a:t>οι ιερείς</a:t>
            </a:r>
            <a:endParaRPr lang="el-GR" dirty="0"/>
          </a:p>
          <a:p>
            <a:pPr fontAlgn="base"/>
            <a:r>
              <a:rPr lang="el-GR" dirty="0"/>
              <a:t>γ) Στην αρχαία Αθήνα: </a:t>
            </a:r>
            <a:r>
              <a:rPr lang="el-GR" i="1" dirty="0"/>
              <a:t>ο λαός άμεσα</a:t>
            </a:r>
            <a:endParaRPr lang="el-GR" dirty="0"/>
          </a:p>
          <a:p>
            <a:pPr fontAlgn="base"/>
            <a:r>
              <a:rPr lang="el-GR" dirty="0"/>
              <a:t>δ) Στις μεγάλες αυτοκρατορίες: </a:t>
            </a:r>
            <a:r>
              <a:rPr lang="el-GR" i="1" dirty="0"/>
              <a:t>πολιτικοί και στρατιωτικοί (αυτοκράτορες, ηγεμόνες, βασιλείς)</a:t>
            </a:r>
            <a:endParaRPr lang="el-GR" dirty="0"/>
          </a:p>
          <a:p>
            <a:pPr fontAlgn="base"/>
            <a:r>
              <a:rPr lang="el-GR" dirty="0"/>
              <a:t>ε) Στη σύγχρονη δημοκρατία: </a:t>
            </a:r>
            <a:r>
              <a:rPr lang="el-GR" i="1" dirty="0"/>
              <a:t>ο λαός έμμεσα</a:t>
            </a:r>
            <a:endParaRPr lang="el-GR" dirty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/>
              <a:t>Ποια είναι η έννοια της </a:t>
            </a:r>
            <a:r>
              <a:rPr lang="el-GR" dirty="0" smtClean="0"/>
              <a:t>Πολιτείας;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l-GR" dirty="0"/>
              <a:t>α) Στην αρχαία Ελλάδα: </a:t>
            </a:r>
            <a:r>
              <a:rPr lang="el-GR" i="1" dirty="0"/>
              <a:t>υπάρχει πολιτεία όταν ο λαός αποφασίζει ο ίδιος για τους κανόνες που ρυθμίζουν την κοινωνική ζωή</a:t>
            </a:r>
            <a:endParaRPr lang="el-GR" dirty="0"/>
          </a:p>
          <a:p>
            <a:pPr fontAlgn="base">
              <a:buNone/>
            </a:pPr>
            <a:r>
              <a:rPr lang="el-GR" dirty="0"/>
              <a:t>β) Κατά τη Γαλλική επανάσταση: </a:t>
            </a:r>
            <a:r>
              <a:rPr lang="el-GR" i="1" dirty="0"/>
              <a:t>υπάρχει πολιτεία όταν υπάρχει ισότητα μεταξύ των πολιτών και ο λαός απελευθερώνεται από την εξουσία του μονάρχη</a:t>
            </a:r>
            <a:endParaRPr lang="el-GR" dirty="0"/>
          </a:p>
          <a:p>
            <a:pPr fontAlgn="base">
              <a:buNone/>
            </a:pPr>
            <a:r>
              <a:rPr lang="el-GR" dirty="0"/>
              <a:t>γ) Σήμερα: </a:t>
            </a:r>
            <a:r>
              <a:rPr lang="el-GR" i="1" dirty="0"/>
              <a:t>υπάρχει πολιτεία όταν ο λαός εκλέγει εκπροσώπους, που αποφασίζουν οι ίδιοι για τους κανόνες που ρυθμίζουν την κοινωνική τους ζωή.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Ποιους κανόνες καθορίζει μια σύγχρονη Πολιτεία;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l-GR" i="1" dirty="0"/>
              <a:t>α) Κανόνες που ρυθμίζουν τη </a:t>
            </a:r>
            <a:r>
              <a:rPr lang="el-GR" b="1" i="1" dirty="0"/>
              <a:t>λειτουργία των</a:t>
            </a:r>
            <a:r>
              <a:rPr lang="el-GR" i="1" dirty="0"/>
              <a:t> </a:t>
            </a:r>
            <a:r>
              <a:rPr lang="el-GR" b="1" i="1" dirty="0"/>
              <a:t>κοινωνικών θεσμών</a:t>
            </a:r>
            <a:r>
              <a:rPr lang="el-GR" i="1" dirty="0"/>
              <a:t> (εκπαίδευση, οικογένεια, οικονομία κλπ.)</a:t>
            </a:r>
            <a:endParaRPr lang="el-GR" dirty="0"/>
          </a:p>
          <a:p>
            <a:pPr fontAlgn="base">
              <a:buNone/>
            </a:pPr>
            <a:r>
              <a:rPr lang="el-GR" i="1" dirty="0"/>
              <a:t>β) Κανόνες που ρυθμίζουν </a:t>
            </a:r>
            <a:r>
              <a:rPr lang="el-GR" b="1" i="1" dirty="0"/>
              <a:t>δικαιώματα και υποχρεώσεις των ατόμων</a:t>
            </a:r>
            <a:r>
              <a:rPr lang="el-GR" i="1" dirty="0"/>
              <a:t> (κανόνες για μαθητές – καθηγητές, γονείς – παιδιά κλπ.)</a:t>
            </a:r>
            <a:endParaRPr lang="el-GR" dirty="0"/>
          </a:p>
          <a:p>
            <a:pPr fontAlgn="base">
              <a:buNone/>
            </a:pPr>
            <a:r>
              <a:rPr lang="el-GR" i="1" dirty="0"/>
              <a:t>γ) Κανόνες που ρυθμίζουν τις </a:t>
            </a:r>
            <a:r>
              <a:rPr lang="el-GR" b="1" i="1" dirty="0"/>
              <a:t>ποινές και τις κυρώσεις</a:t>
            </a:r>
            <a:r>
              <a:rPr lang="el-GR" i="1" dirty="0"/>
              <a:t> σε περίπτωσης παράβασης των κανόνων (δικαστήρια, σωφρονιστικό σύστημα, ποινικός κώδικας)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Προσδιοριστικά στοιχεία της έννοιας του έθνους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l-GR" dirty="0"/>
              <a:t>α) Τι χαρακτηριστικό έχει; </a:t>
            </a:r>
            <a:r>
              <a:rPr lang="el-GR" i="1" dirty="0"/>
              <a:t>Ότι συνδέεται με ορισμένο τόπο (χωρίς απαραίτητα να κατοικεί σ’ αυτόν)</a:t>
            </a:r>
            <a:endParaRPr lang="el-GR" dirty="0"/>
          </a:p>
          <a:p>
            <a:pPr fontAlgn="base">
              <a:buNone/>
            </a:pPr>
            <a:r>
              <a:rPr lang="el-GR" dirty="0"/>
              <a:t>β) Τι κοινό έχουν τα άτομα της ομάδας μεταξύ τους; </a:t>
            </a:r>
            <a:r>
              <a:rPr lang="el-GR" i="1" dirty="0"/>
              <a:t>Ότι μοιράζονται κοινό πολιτισμό και ιστορία</a:t>
            </a:r>
            <a:endParaRPr lang="el-GR" dirty="0"/>
          </a:p>
          <a:p>
            <a:pPr fontAlgn="base">
              <a:buNone/>
            </a:pPr>
            <a:r>
              <a:rPr lang="el-GR" dirty="0"/>
              <a:t>γ) Ποια συνείδηση δημιουργείται στην ομάδα; </a:t>
            </a:r>
            <a:r>
              <a:rPr lang="el-GR" i="1" dirty="0"/>
              <a:t>Ότι τα άτομα που την αποτελούν έχουν κοινά συμφέροντα και κοινές επιδιώξεις.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Προσδιοριστικά στοιχεία της έννοιας του κράτους.</a:t>
            </a:r>
            <a:r>
              <a:rPr lang="el-GR" dirty="0"/>
              <a:t> Ποια η διαφορά έθνους και κράτους;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i="1" dirty="0"/>
              <a:t>Ότι συνδέεται με </a:t>
            </a:r>
            <a:r>
              <a:rPr lang="el-GR" b="1" i="1" dirty="0"/>
              <a:t>συγκεκριμένο έδαφος</a:t>
            </a:r>
            <a:r>
              <a:rPr lang="el-GR" i="1" dirty="0"/>
              <a:t> (τα σύνορα), </a:t>
            </a:r>
            <a:r>
              <a:rPr lang="el-GR" b="1" i="1" dirty="0"/>
              <a:t>συγκεκριμένο λαό</a:t>
            </a:r>
            <a:r>
              <a:rPr lang="el-GR" i="1" dirty="0"/>
              <a:t> (τους μόνιμους κατοίκους) και </a:t>
            </a:r>
            <a:r>
              <a:rPr lang="el-GR" b="1" i="1" dirty="0"/>
              <a:t>συγκεκριμένη πολιτική εξουσία</a:t>
            </a:r>
            <a:r>
              <a:rPr lang="el-GR" i="1" dirty="0"/>
              <a:t> (τους πολιτικούς άρχοντες του τόπου). </a:t>
            </a:r>
            <a:endParaRPr lang="el-GR" i="1" dirty="0" smtClean="0"/>
          </a:p>
          <a:p>
            <a:r>
              <a:rPr lang="el-GR" i="1" dirty="0" smtClean="0"/>
              <a:t>Αντίθετα</a:t>
            </a:r>
            <a:r>
              <a:rPr lang="el-GR" i="1" dirty="0"/>
              <a:t>, το έθνος δεν περιορίζεται εδαφικά, αλλά έχει κριτήριο τον </a:t>
            </a:r>
            <a:r>
              <a:rPr lang="el-GR" b="1" i="1" dirty="0"/>
              <a:t>κοινό πολιτισμό</a:t>
            </a:r>
            <a:r>
              <a:rPr lang="el-GR" i="1" dirty="0" smtClean="0"/>
              <a:t>.</a:t>
            </a:r>
          </a:p>
          <a:p>
            <a:r>
              <a:rPr lang="el-GR" i="1" dirty="0" smtClean="0"/>
              <a:t>Φυσικά κάθε έθνος μπορεί να εκτείνεται σε πολλά κράτη. Ισχύει και το αντίστροφο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Κάθε κοινωνία είναι πολιτική κοινωνία.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σύγχρονη πολιτεία καθορίζει τα δικαιώματα και τις υποχρεώσεις των ατόμων.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Στην σύγχρονη πολιτεία ο λαός καθορίζει άμεσα τους κανόνες που ρυθμίζουν την κοινωνική συμβίωση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Στο ελληνικό έθνος ανήκουν και οι Έλληνες της ομογένειας.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ελληνικό έθνος ταυτίζεται με το ελληνικό κράτος.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Πολλά κράτη στις μέρες μας είναι πολυεθνικά. Σ ή Λ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επιβολή ποινών ρυθμίζεται από την σύγχρονη πολιτεία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Για να ανήκεις στο ελληνικό έθνος θα πρέπει απαραίτητα να κατοικείς σε αυτό. Σ ή Λ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221</Words>
  <Application>Microsoft Office PowerPoint</Application>
  <PresentationFormat>Προβολή στην οθόνη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7.1+7.2</vt:lpstr>
      <vt:lpstr>  Πότε μια κοινωνία έχει πολιτική οργάνωση</vt:lpstr>
      <vt:lpstr>Ποια άτομα είχαν πολιτική εξουσία σε διάφορες ιστορικές περιόδους;</vt:lpstr>
      <vt:lpstr>Ποια είναι η έννοια της Πολιτείας;</vt:lpstr>
      <vt:lpstr>Ποιους κανόνες καθορίζει μια σύγχρονη Πολιτεία;</vt:lpstr>
      <vt:lpstr>Προσδιοριστικά στοιχεία της έννοιας του έθνους</vt:lpstr>
      <vt:lpstr>Προσδιοριστικά στοιχεία της έννοιας του κράτους. Ποια η διαφορά έθνους και κράτους;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7.1+7.2</dc:title>
  <dc:creator>user</dc:creator>
  <cp:lastModifiedBy>user</cp:lastModifiedBy>
  <cp:revision>7</cp:revision>
  <dcterms:created xsi:type="dcterms:W3CDTF">2025-05-20T07:46:22Z</dcterms:created>
  <dcterms:modified xsi:type="dcterms:W3CDTF">2025-05-20T08:57:07Z</dcterms:modified>
</cp:coreProperties>
</file>