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BC28E-30A9-4A8B-8480-E7815A16916A}" type="datetimeFigureOut">
              <a:rPr lang="el-GR" smtClean="0"/>
              <a:t>21/5/2025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AD046-49BF-4D5F-A4EF-0D1512861CE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7.3 Πολίτης και πολιτική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Πότε μία δραστηριότητα είναι πολιτική; Δώστε παραδείγματα 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l-GR" i="1" dirty="0" smtClean="0"/>
              <a:t>Όταν μια πράξη </a:t>
            </a:r>
            <a:r>
              <a:rPr lang="el-GR" i="1" dirty="0"/>
              <a:t>συνδέεται όχι μόνο με προσωπικές επιλογές του ατόμου, αλλά με τη συλλογική ζωή των πολιτών, με όλο το κοινωνικό σύνολο. </a:t>
            </a:r>
            <a:endParaRPr lang="el-GR" i="1" dirty="0" smtClean="0"/>
          </a:p>
          <a:p>
            <a:pPr fontAlgn="base"/>
            <a:r>
              <a:rPr lang="el-GR" i="1" dirty="0" smtClean="0"/>
              <a:t>Δηλ</a:t>
            </a:r>
            <a:r>
              <a:rPr lang="el-GR" i="1" dirty="0"/>
              <a:t>. είτε οι δραστηριότητες που αφορούν τους πολιτικούς (π.χ. εκλογές) είτε καθημερινές δραστηριότητες (π.χ. φοίτηση στο Πανεπιστήμιο: συνδέεται με την προετοιμασία, τον τρόπο εισαγωγής, το επίπεδο σπουδών, την επαγγελματική αποκατάσταση, πράγματα που ρυθμίζονται από την Πολιτεία).</a:t>
            </a:r>
            <a:endParaRPr lang="el-GR" dirty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Τι προκαλούν σε μια σύγχρονη κοινωνία οι πολιτικές δραστηριότητες διαφορετικών ομάδων πολιτών;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pPr fontAlgn="base"/>
            <a:r>
              <a:rPr lang="el-GR" i="1" dirty="0"/>
              <a:t>Συγκρούσεις (π.χ. εργοδότες – εργαζόμενοι, καταναλωτές – παραγωγοί)</a:t>
            </a:r>
            <a:endParaRPr lang="el-GR" dirty="0"/>
          </a:p>
          <a:p>
            <a:r>
              <a:rPr lang="el-GR" dirty="0"/>
              <a:t> </a:t>
            </a:r>
            <a:r>
              <a:rPr lang="el-GR" dirty="0" smtClean="0"/>
              <a:t>Οι συγκρούσεις αυτές είναι φυσιολογικό να υπάρχουν σε μια δημοκρατία. Το ζητούμενο είναι να ξεπερνιούνται με αμοιβαίο διάλογο και αμοιβαίες υποχωρήσεις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/>
              <a:t>Τι ευθύνες δημιουργούν στον πολίτη οι πολιτικές του δραστηριότητες;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i="1" dirty="0" smtClean="0"/>
              <a:t> </a:t>
            </a:r>
            <a:r>
              <a:rPr lang="el-GR" i="1" dirty="0"/>
              <a:t>ευθύνη </a:t>
            </a:r>
            <a:r>
              <a:rPr lang="el-GR" b="1" i="1" dirty="0"/>
              <a:t>ενημέρωσης</a:t>
            </a:r>
            <a:r>
              <a:rPr lang="el-GR" i="1" dirty="0"/>
              <a:t> για την κοινωνική ζωή (σε τοπικό, ευρωπαϊκό και παγκόσμιο επίπεδο), γιατί αποτελεί προϋπόθεση λήψης των σωστών αποφάσεων. Επίσης, πολλά προβλήματα αποκτούν διεθνή χαρακτήρα (περιβάλλον, ειρήνη κλπ.)</a:t>
            </a:r>
            <a:endParaRPr lang="el-GR" dirty="0"/>
          </a:p>
          <a:p>
            <a:pPr fontAlgn="base"/>
            <a:r>
              <a:rPr lang="el-GR" i="1" dirty="0"/>
              <a:t>β) ευθύνη </a:t>
            </a:r>
            <a:r>
              <a:rPr lang="el-GR" b="1" i="1" dirty="0"/>
              <a:t>συμμετοχής</a:t>
            </a:r>
            <a:r>
              <a:rPr lang="el-GR" i="1" dirty="0"/>
              <a:t> στην κοινωνική ζωή, γιατί έτσι το άτομο προωθεί τις επιδιώξεις του.</a:t>
            </a:r>
            <a:endParaRPr lang="el-GR" dirty="0"/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Ποια είναι η διαφορά ανάμεσα στον πολίτη και τον υπήκοο;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πρώτος είναι ελεύθερος να διαμορφώσει γνώμη και να εκφράσει άποψη, ο δεύτερος είναι υποχρεωμένος να προσαρμόσει τη συμπεριφορά του σε ένα </a:t>
            </a:r>
            <a:r>
              <a:rPr lang="el-GR" dirty="0" smtClean="0"/>
              <a:t> μοντέλο εξουσίας.</a:t>
            </a:r>
          </a:p>
          <a:p>
            <a:r>
              <a:rPr lang="el-GR" dirty="0"/>
              <a:t> </a:t>
            </a:r>
            <a:r>
              <a:rPr lang="el-GR" dirty="0" smtClean="0"/>
              <a:t>Κατά συνέπεια η έννοια του πολίτη είναι συνυφασμένη με τα δημοκρατικά πολιτικά καθεστώτα ενώ αυτή του υπηκόου με αυταρχικά πολιτικά καθεστώτα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ΕΛΕΓΧΩ ΤΙΣ ΓΝΩΣΕΙΣ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πολιτική δραστηριότητα των ατόμων δεν αφορά την συλλογική ζωή.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Κάθε προσωπική επιλογή του ατόμου είναι συγχρόνως και πολιτική.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Πολιτικές δραστηριότητες είναι μονάχα αυτές που αφορούν τις εκλογές.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επιλογή κάποιου να σπουδάσει είναι πολιτική δραστηριότητα.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Να προσδιορίσετε τις 2 βασικές ευθύνες που δημιουργούν οι πολιτικές δραστηριότητες.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Ποια είναι η βασική διαφορά μεταξύ πολίτη και υπηκόου; Ποια πολιτικά καθεστώτα προάγουν τον πολίτη και ποια τον υπήκοο;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σύγχρονος πολίτης είναι βασικά υπήκοος. </a:t>
            </a:r>
            <a:r>
              <a:rPr lang="el-GR" smtClean="0"/>
              <a:t>Σ ή Λ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310</Words>
  <Application>Microsoft Office PowerPoint</Application>
  <PresentationFormat>Προβολή στην οθόνη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7.3 Πολίτης και πολιτική</vt:lpstr>
      <vt:lpstr>Πότε μία δραστηριότητα είναι πολιτική; Δώστε παραδείγματα </vt:lpstr>
      <vt:lpstr>Τι προκαλούν σε μια σύγχρονη κοινωνία οι πολιτικές δραστηριότητες διαφορετικών ομάδων πολιτών;</vt:lpstr>
      <vt:lpstr>Τι ευθύνες δημιουργούν στον πολίτη οι πολιτικές του δραστηριότητες;</vt:lpstr>
      <vt:lpstr>Ποια είναι η διαφορά ανάμεσα στον πολίτη και τον υπήκοο; </vt:lpstr>
      <vt:lpstr>ΕΛΕΓΧΩ ΤΙΣ ΓΝΩΣΕΙΣ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7.3 Πολίτης και πολιτική</dc:title>
  <dc:creator>user</dc:creator>
  <cp:lastModifiedBy>user</cp:lastModifiedBy>
  <cp:revision>4</cp:revision>
  <dcterms:created xsi:type="dcterms:W3CDTF">2025-05-21T16:53:24Z</dcterms:created>
  <dcterms:modified xsi:type="dcterms:W3CDTF">2025-05-21T17:32:21Z</dcterms:modified>
</cp:coreProperties>
</file>