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bc4d777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bc4d777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bc4d777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bc4d777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bc4d777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bc4d777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bc4d7777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bc4d7777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bc4d777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bc4d777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bc4d777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bc4d777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bc4d7777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bc4d7777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accent4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8.1 Η ΣΥΝΕΧΕΙΑ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5" y="0"/>
            <a:ext cx="89285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750" y="0"/>
            <a:ext cx="9239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ΕΛΕΓΧΩ ΤΙΣ ΓΝΩΣΕΙΣ ΜΟΥ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0" y="1017725"/>
            <a:ext cx="92397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Στην δημοκρατία η βασική αρχή διαμέσου της οποίας παίρνονται οι πολιτικές αποφάσεις είναι η αρχή της —------.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Η κατεξοχήν περίπτωση εφαρμογής της άμεσης δημοκρατίας ήταν στην στην αρχαία  —--------.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Σε όλες τις περιπτώσεις της μοναρχίας ο βασιλιάς προκύπτει με —----- τρόπο.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Στην βασιλεύόμενη κοινοβουλευτική δημοκρατία η κυβέρνηση εκλέγεται από τον —----- ενώ ο βασιλιάς έχει —----- χαρακτήρα,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Στην προεδρευόμενη κοινοβουλευτική δημοκρατία αρχηγός του κράτους είναι ο —-------- και οι πολιτικές του αρμοδιότητες είναι—--------.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Το πολίτευμα της χώρας μας είναι—-------  —------------ —--------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l"/>
              <a:t>Στην προεδρική δημοκρατία αρχηγός του κράτους είναι —-------- και είναι παράλληλα και πρόδρος της —-----------.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