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aabb8c3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aabb8c3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aabb8c3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aabb8c3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aabb8c3d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aabb8c3d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abb8c3d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abb8c3d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aabb8c3d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aabb8c3d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aabb8c3d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aabb8c3d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aabb8c3d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aabb8c3d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aabb8c3d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aabb8c3d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aabb8c3d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aabb8c3d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654400"/>
          </a:xfrm>
          <a:prstGeom prst="rect">
            <a:avLst/>
          </a:prstGeom>
          <a:solidFill>
            <a:schemeClr val="accent6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8.1 Μορφές πολιτευμάτων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ΟΡΙΣΜΟΣ Ο ΠΟΛΙΤΕΥΜΑΤΟΣ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1" lang="el" sz="3100"/>
              <a:t> Είναι ο τρόπος οργάνωσης και άσκησης της κρατικής εξουσίας</a:t>
            </a:r>
            <a:endParaRPr b="1"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1" lang="el" sz="3100"/>
              <a:t>Ανάλογα με τον τρόπο άσκησης της κρατικής εξουσίας διακρίνουμε και </a:t>
            </a:r>
            <a:r>
              <a:rPr b="1" lang="el" sz="3100"/>
              <a:t>συγκεκριμένες</a:t>
            </a:r>
            <a:r>
              <a:rPr b="1" lang="el" sz="3100"/>
              <a:t> κατηγορίες πολιτευμάτων</a:t>
            </a:r>
            <a:endParaRPr b="1"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6AA84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ΟΙ ΒΑΣΙΚΕΣ ΚΑΤΗΓΟΡΙΕΣ ΤΩΝ ΠΟΛΙΤΕΥΜΑΤΩΝ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7689300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50" y="0"/>
            <a:ext cx="88328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0" y="191500"/>
            <a:ext cx="9144000" cy="48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482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001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ΙΕΡΑΡΧΙΑ ΤΗΣ ΕΛΛΗΝΙΚΗΣ ΠΟΛΙΤΙΚΗΣ ΕΞΟΥΣΙΑΣ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599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ΕΛΕΓΧΩ ΤΙΣ ΓΝΩΣΕΙΣ ΜΟΥ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0" y="1152475"/>
            <a:ext cx="9144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l" sz="2000"/>
              <a:t>Πολίτευμα είναι ο τρόπος οργάνωσης και άσκησης της κρατικής εξουσίας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l" sz="2000"/>
              <a:t>Μία μορφή μοναρχικών πολιτευμάτων είναι οι στρατιωτικές δικτακτορίες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l" sz="2000"/>
              <a:t>Στην αντιπροσωπευτική δημοκρατία ο λαός ασκεί την εξουσία άμεσα.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l" sz="2000"/>
              <a:t>Το ανώτατο πολιτειακό όργανο στην Ελληνική δημοκρατία είναι ο πρωθυπουργός.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l" sz="2000"/>
              <a:t>Η άμεση δημοκρατία είναι αδύνατο να εφαρμοστεί στις μέρες μας λόγου αυξημένου πληθυσμού.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l" sz="2000"/>
              <a:t>Στην Συνταγματική μοναρχία όλες οι εξουσίες είναι συγκεντρωμένες στο πρόσωπο του μονάρχη.</a:t>
            </a:r>
            <a:endParaRPr b="1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