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f7af53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f7af53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f7af5321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f7af5321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f7af5321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f7af532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f7af5321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f7af532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f7af5321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f7af532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f7af5321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f7af5321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f7af5321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f7af5321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3420600"/>
          </a:xfrm>
          <a:prstGeom prst="rect">
            <a:avLst/>
          </a:prstGeom>
          <a:solidFill>
            <a:schemeClr val="accent4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8.4+8.4.1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8.4 Βασικές αρχές του Συντάγματος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8928576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92025" y="0"/>
            <a:ext cx="8520600" cy="967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Συνοπτική επεξήγηση των βασικών αρχών του Συντάγματος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0" y="1152475"/>
            <a:ext cx="902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el" sz="2100" u="sng"/>
              <a:t>Λαϊκή κυριαρχία</a:t>
            </a:r>
            <a:r>
              <a:rPr b="1" lang="el" sz="2100"/>
              <a:t>= πηγή όλων των εξουσιών είναι ο λαός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el" sz="2100" u="sng"/>
              <a:t>Κράτος δικαίου</a:t>
            </a:r>
            <a:r>
              <a:rPr b="1" lang="el" sz="2100"/>
              <a:t>= η κρατική εξουσία δεν ασκείται αυθαίρετα αλλά με βάση το Σύνταγμα και τους νόμους.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el" sz="2100" u="sng"/>
              <a:t>Κοινωνικό κράτος</a:t>
            </a:r>
            <a:r>
              <a:rPr b="1" lang="el" sz="2100"/>
              <a:t>= η δωρεάν παροχή από το κράτος μιας σειράς θεμελιωδών υπηρεσιών(παιδεία,υγεία,ασφάλεια) προκειμένου να μην υπάρχουν έντονες κοινωνικές ανισότητες.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el" sz="2100" u="sng"/>
              <a:t>Αρχή της διάκρισης των λειτουργιών:</a:t>
            </a:r>
            <a:r>
              <a:rPr b="1" lang="el" sz="2100"/>
              <a:t> Η κρατική εξουσία χωρίζεται σε α)νομοθετική β) εκτελεστική και γ)δικαστική.Κάθε εξουσία ασκείται και από διαφορετικά όργανα.</a:t>
            </a:r>
            <a:endParaRPr b="1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8.4.1. Τι σημαίνει λαϊκή </a:t>
            </a:r>
            <a:r>
              <a:rPr lang="el"/>
              <a:t>κυριαρχία</a:t>
            </a:r>
            <a:r>
              <a:rPr lang="el"/>
              <a:t>;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00" y="1268675"/>
            <a:ext cx="8520599" cy="38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απαιτείται για να υπάρχει λαϊκή κυριαρχία;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8640799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Ταύτιση της λαϊκής κυριαρχίας με το εκλογικό σώμα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600"/>
            <a:ext cx="9000374" cy="39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0"/>
            <a:ext cx="8520600" cy="871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Πώς κατοχυρώνεται η λαϊκή κυριαρχία μέσα από το Σύνταγμα;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50" y="1017725"/>
            <a:ext cx="8952499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Ελέγχω</a:t>
            </a:r>
            <a:r>
              <a:rPr lang="el"/>
              <a:t> τις γνώσεις μου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Το ότι η κρατική εξουσία δεν ασκείται από ένα οργανο αλλά πολλά αυτό αφορά την αρχή του κράτους δικαίου.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Το άρθρο 1 του Συντάγματος που κατοχυρώνει την λαϊκή κυριαρχία δεν μπορεί να αναθεωρηθεί.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Η έννοια της </a:t>
            </a:r>
            <a:r>
              <a:rPr lang="el"/>
              <a:t>λαϊκής</a:t>
            </a:r>
            <a:r>
              <a:rPr lang="el"/>
              <a:t> κυριαρχίας βρίσκει νόημα στην έννοια του εκλογικού σώματος.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Η </a:t>
            </a:r>
            <a:r>
              <a:rPr lang="el"/>
              <a:t>λαϊκή</a:t>
            </a:r>
            <a:r>
              <a:rPr lang="el"/>
              <a:t> κυριαρχία καθιερώθηκε για πρώτη φορά από το Σύνταγμα της Τροιζήνας του 1927.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Η έννοια της λαϊκής κυριαρχίας αφορά μονάχα την περίπτωση που λαός καλείται να ψηφίσει σε διάφορες εκλογές.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τα κρατικά όργανα λειτουργούν ανεξάρτητα από την αρχή της λαϊκής κυριαρχίας.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Η συλλογική δράση των πολιτών είναι σύμφωνη με την αρχή της λαϊκής κυριαρχίας.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