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96" y="-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322e14c4daa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322e14c4daa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22e14c4daa_0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22e14c4daa_0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22e14c4daa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22e14c4daa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22e14c4da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22e14c4da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22e14c4da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22e14c4da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22e14c4daa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22e14c4daa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22e14c4da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22e14c4da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22e14c4da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22e14c4daa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22e14c4daa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22e14c4daa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22e14c4da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322e14c4da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322e14c4daa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322e14c4daa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l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9.3 Εκλογικά συστήματα</a:t>
            </a:r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3300" b="1"/>
              <a:t>Σελ.79 σχολικού βιβλίου</a:t>
            </a:r>
            <a:endParaRPr sz="3300" b="1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7" name="Google Shape;11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24" name="Google Shape;124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/>
              <a:t>ΑΣΚΗΣΗ ΓΙΑ ΤΟ ΣΠΙΤΙ</a:t>
            </a:r>
            <a:endParaRPr/>
          </a:p>
        </p:txBody>
      </p:sp>
      <p:sp>
        <p:nvSpPr>
          <p:cNvPr id="130" name="Google Shape;130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" sz="2800" b="1" dirty="0"/>
              <a:t>Σε μια εκλογική περιφέρεια εκλέγονται </a:t>
            </a:r>
            <a:r>
              <a:rPr lang="el" sz="2800" b="1" u="sng" dirty="0" smtClean="0"/>
              <a:t>10 </a:t>
            </a:r>
            <a:r>
              <a:rPr lang="el" sz="2800" b="1" u="sng" dirty="0"/>
              <a:t>βουλευτές </a:t>
            </a:r>
            <a:r>
              <a:rPr lang="el" sz="2800" b="1" dirty="0"/>
              <a:t>και διαθέτει </a:t>
            </a:r>
            <a:r>
              <a:rPr lang="el" sz="2800" b="1" u="sng" dirty="0" smtClean="0"/>
              <a:t>200.000 έγκυρους ψήφους</a:t>
            </a:r>
            <a:r>
              <a:rPr lang="el" sz="2800" b="1" dirty="0" smtClean="0"/>
              <a:t>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l-GR" sz="2800" b="1" dirty="0" smtClean="0"/>
              <a:t>Σε αυτήν την περιφέρεια έχουμε τα </a:t>
            </a:r>
            <a:r>
              <a:rPr lang="el-GR" sz="2800" b="1" smtClean="0"/>
              <a:t>εξής αποτελέσματα </a:t>
            </a:r>
            <a:r>
              <a:rPr lang="el-GR" sz="2800" b="1" dirty="0" smtClean="0"/>
              <a:t>μεταξύ των κομμάτων:</a:t>
            </a:r>
            <a:r>
              <a:rPr lang="el-GR" sz="2800" b="1" i="1" dirty="0" smtClean="0"/>
              <a:t>Α:80.000 ψήφους</a:t>
            </a:r>
            <a:r>
              <a:rPr lang="el-GR" sz="2800" b="1" dirty="0" smtClean="0"/>
              <a:t>, </a:t>
            </a:r>
            <a:r>
              <a:rPr lang="el-GR" sz="2800" b="1" i="1" dirty="0" smtClean="0"/>
              <a:t>Β:60.000 ψήφους</a:t>
            </a:r>
            <a:r>
              <a:rPr lang="el-GR" sz="2800" b="1" smtClean="0"/>
              <a:t>, </a:t>
            </a:r>
            <a:r>
              <a:rPr lang="el-GR" sz="2800" b="1" i="1" smtClean="0"/>
              <a:t>Γ:40.000</a:t>
            </a:r>
            <a:r>
              <a:rPr lang="el-GR" sz="2800" b="1" dirty="0" smtClean="0"/>
              <a:t>, </a:t>
            </a:r>
            <a:r>
              <a:rPr lang="el-GR" sz="2800" b="1" i="1" dirty="0" smtClean="0"/>
              <a:t>Δ:10.000</a:t>
            </a:r>
            <a:r>
              <a:rPr lang="el-GR" sz="2800" b="1" dirty="0" smtClean="0"/>
              <a:t> και </a:t>
            </a:r>
            <a:r>
              <a:rPr lang="el-GR" sz="2800" b="1" i="1" dirty="0" smtClean="0"/>
              <a:t>Ε:5.000</a:t>
            </a:r>
            <a:r>
              <a:rPr lang="el-GR" sz="2800" b="1" dirty="0" smtClean="0"/>
              <a:t> ψήφοι. Τα υπόλοιπα είναι λευκά.</a:t>
            </a:r>
            <a:endParaRPr sz="2800" b="1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l" sz="2800" b="1" dirty="0"/>
              <a:t>Να υπολογίσετε  πόσες έδρες θα πάρουν </a:t>
            </a:r>
            <a:r>
              <a:rPr lang="el" sz="2800" b="1" dirty="0" smtClean="0"/>
              <a:t>τα 5 </a:t>
            </a:r>
            <a:r>
              <a:rPr lang="el" sz="2800" b="1" dirty="0"/>
              <a:t>κόμματα που κατεβαίνουν στις εκλογές ανάλογα με το εκλογικό σύστημα που υπάρχει(απόλυτα ή σχετικό πλειοψηφικό σύστημα καθώς και απλής αναλογικής).</a:t>
            </a:r>
            <a:endParaRPr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3320"/>
              <a:t>ΤΙ ΟΝΟΜΑΖΟΥΜΕ ΕΚΛΟΓΙΚΟ ΣΥΣΤΗΜΑ;</a:t>
            </a:r>
            <a:endParaRPr sz="3320"/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457200" lvl="0" indent="-463550" algn="l" rtl="0">
              <a:spcBef>
                <a:spcPts val="0"/>
              </a:spcBef>
              <a:spcAft>
                <a:spcPts val="0"/>
              </a:spcAft>
              <a:buSzPts val="3700"/>
              <a:buChar char="●"/>
            </a:pPr>
            <a:r>
              <a:rPr lang="el" sz="3700" b="1"/>
              <a:t>Αφορά τον τρόπο με τον οποίο οι ψήφοι που παίρνουν τα διάφορα κόμματα  στις εκλογές μετατρέπονται σε βουλευτικές έδρες.(αριθμός βουλευτών).</a:t>
            </a:r>
            <a:endParaRPr sz="3700" b="1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02432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88323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chemeClr val="accent6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l" sz="3520"/>
              <a:t>ΕΙΔΗ ΕΚΛΟΓΙΚΩΝ ΣΥΣΤΗΜΑΤΩΝ</a:t>
            </a:r>
            <a:endParaRPr sz="3920"/>
          </a:p>
        </p:txBody>
      </p:sp>
      <p:sp>
        <p:nvSpPr>
          <p:cNvPr id="88" name="Google Shape;88;p18"/>
          <p:cNvSpPr txBox="1">
            <a:spLocks noGrp="1"/>
          </p:cNvSpPr>
          <p:nvPr>
            <p:ph type="body" idx="1"/>
          </p:nvPr>
        </p:nvSpPr>
        <p:spPr>
          <a:xfrm>
            <a:off x="0" y="1152475"/>
            <a:ext cx="9144000" cy="399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017725"/>
            <a:ext cx="8520599" cy="4125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750" y="0"/>
            <a:ext cx="89524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03" name="Google Shape;10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10" name="Google Shape;11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111</Words>
  <Application>Microsoft Office PowerPoint</Application>
  <PresentationFormat>Προβολή στην οθόνη (16:9)</PresentationFormat>
  <Paragraphs>9</Paragraphs>
  <Slides>12</Slides>
  <Notes>12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3" baseType="lpstr">
      <vt:lpstr>Simple Light</vt:lpstr>
      <vt:lpstr>9.3 Εκλογικά συστήματα</vt:lpstr>
      <vt:lpstr>ΤΙ ΟΝΟΜΑΖΟΥΜΕ ΕΚΛΟΓΙΚΟ ΣΥΣΤΗΜΑ;</vt:lpstr>
      <vt:lpstr>Διαφάνεια 3</vt:lpstr>
      <vt:lpstr>Διαφάνεια 4</vt:lpstr>
      <vt:lpstr>Διαφάνεια 5</vt:lpstr>
      <vt:lpstr>ΕΙΔΗ ΕΚΛΟΓΙΚΩΝ ΣΥΣΤΗΜΑΤΩΝ</vt:lpstr>
      <vt:lpstr>Διαφάνεια 7</vt:lpstr>
      <vt:lpstr>Διαφάνεια 8</vt:lpstr>
      <vt:lpstr>Διαφάνεια 9</vt:lpstr>
      <vt:lpstr>Διαφάνεια 10</vt:lpstr>
      <vt:lpstr>Διαφάνεια 11</vt:lpstr>
      <vt:lpstr>ΑΣΚΗΣΗ ΓΙΑ ΤΟ ΣΠΙΤΙ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9.3 Εκλογικά συστήματα</dc:title>
  <cp:lastModifiedBy>user</cp:lastModifiedBy>
  <cp:revision>6</cp:revision>
  <dcterms:modified xsi:type="dcterms:W3CDTF">2025-01-15T19:14:38Z</dcterms:modified>
</cp:coreProperties>
</file>