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E26C-67C7-4105-9F26-A13DE51EBD27}" type="datetimeFigureOut">
              <a:rPr lang="el-GR" smtClean="0"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D9F9A-C96F-4D88-B970-F1FF403BFD9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9.5 Μ.Μ.Ε.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ΣΕΛ. 83 </a:t>
            </a:r>
            <a:r>
              <a:rPr lang="el-GR" dirty="0" err="1" smtClean="0"/>
              <a:t>σχολ</a:t>
            </a:r>
            <a:r>
              <a:rPr lang="el-GR" dirty="0" smtClean="0"/>
              <a:t>. βιβλίου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Τι είναι και ποια είναι τα είδη τους;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el-GR" dirty="0" smtClean="0"/>
              <a:t>Ονομάζονται μέσα μαζικής ενημέρωσης  ή επικοινωνίας γιατί κάθε φορά μεσολαβεί ένα μέσο για την αναμετάδοση ενός μηνύματος(ραδιόφωνο , τηλεόραση ή διαδίκτυο)</a:t>
            </a:r>
          </a:p>
          <a:p>
            <a:r>
              <a:rPr lang="el-GR" dirty="0"/>
              <a:t> 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4149080"/>
          <a:ext cx="304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ΕΙΔΗ Μ.Μ.Ε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Γραπτός</a:t>
                      </a:r>
                      <a:r>
                        <a:rPr lang="el-GR" baseline="0" dirty="0" smtClean="0"/>
                        <a:t> τύπος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Ηλεκτρονικός</a:t>
                      </a:r>
                      <a:r>
                        <a:rPr lang="el-GR" baseline="0" dirty="0" smtClean="0"/>
                        <a:t> τύπος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ραδιόφωνο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τηλεόραση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διαδίκτυο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Γιατί στις μέρες μας επηρεάζουν ιδιαίτερα;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Γιατί έχει αυξηθεί το χρονικό διάστημα που το άτομο είναι εκτεθειμένο σε αυτά.</a:t>
            </a:r>
          </a:p>
          <a:p>
            <a:r>
              <a:rPr lang="el-GR" dirty="0"/>
              <a:t> </a:t>
            </a:r>
            <a:r>
              <a:rPr lang="el-GR" dirty="0" smtClean="0"/>
              <a:t>Επίσης το κάθε μέσο έχει την δικό του χαρακτηριστικό και την δική του δύναμη που μας καθηλώνει </a:t>
            </a:r>
            <a:r>
              <a:rPr lang="el-GR" dirty="0" err="1" smtClean="0"/>
              <a:t>π.χ</a:t>
            </a:r>
            <a:r>
              <a:rPr lang="el-GR" dirty="0" smtClean="0"/>
              <a:t>( η εικόνα μας καθηλώνει ή η δύναμη του γραπτού λόγου κ.τ.λ.)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ΛΕΙΤΟΥΡΓΙΕΣ ΠΟΥ ΕΚΠΛΗΡΩΝΟΥΝ ΤΑ Μ.Μ.Ε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Ενημέρωση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Ψυχαγωγία ή διασκέδαση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Μόρφωση(ιδίως</a:t>
                      </a:r>
                      <a:r>
                        <a:rPr lang="el-GR" baseline="0" dirty="0" smtClean="0"/>
                        <a:t> από ντοκιμαντέρ ή μέσα από βίντεο εκπαιδευτικού περιεχομένου)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Επικοινωνία και μάλιστα αρκετά γρήγορη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Από ποιους παράγοντες εξαρτάται η επίδραση των Μ.Μ.Ε </a:t>
            </a:r>
            <a:r>
              <a:rPr lang="el-GR" dirty="0"/>
              <a:t>σ</a:t>
            </a:r>
            <a:r>
              <a:rPr lang="el-GR" dirty="0" smtClean="0"/>
              <a:t>τα άτομα;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 το είδος του μέσου(τηλεόραση ή διαδίκτυο)</a:t>
            </a:r>
          </a:p>
          <a:p>
            <a:r>
              <a:rPr lang="el-GR" dirty="0"/>
              <a:t> </a:t>
            </a:r>
            <a:r>
              <a:rPr lang="el-GR" dirty="0" smtClean="0"/>
              <a:t>το περιεχόμενο του προγράμματος(εάν δηλαδή το συγκεκριμένο περιεχόμενο είναι μέσα στα ενδιαφέροντα του δέκτη)</a:t>
            </a:r>
          </a:p>
          <a:p>
            <a:r>
              <a:rPr lang="el-GR" dirty="0"/>
              <a:t> </a:t>
            </a:r>
            <a:r>
              <a:rPr lang="el-GR" dirty="0" smtClean="0"/>
              <a:t>τον χρόνος παρακολούθησης(πόσο χρόνο παρακολουθούμε τα </a:t>
            </a:r>
            <a:r>
              <a:rPr lang="el-GR" dirty="0" err="1" smtClean="0"/>
              <a:t>μ.μ.ε</a:t>
            </a:r>
            <a:r>
              <a:rPr lang="el-GR" dirty="0" smtClean="0"/>
              <a:t>)</a:t>
            </a:r>
          </a:p>
          <a:p>
            <a:r>
              <a:rPr lang="el-GR" dirty="0"/>
              <a:t> </a:t>
            </a:r>
            <a:r>
              <a:rPr lang="el-GR" dirty="0" smtClean="0"/>
              <a:t>Ηλικία</a:t>
            </a:r>
          </a:p>
          <a:p>
            <a:r>
              <a:rPr lang="el-GR" dirty="0"/>
              <a:t> </a:t>
            </a:r>
            <a:r>
              <a:rPr lang="el-GR" dirty="0" smtClean="0"/>
              <a:t>Μόρφωση</a:t>
            </a:r>
          </a:p>
          <a:p>
            <a:r>
              <a:rPr lang="el-GR" dirty="0"/>
              <a:t> </a:t>
            </a:r>
            <a:r>
              <a:rPr lang="el-GR" dirty="0" smtClean="0"/>
              <a:t>Προσωπικότητα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Μ.Μ.Ε και παραπληροφόρηση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 Η παραπληροφόρηση αφορά την προσπάθεια που κάνουν ορισμένα ΜΜΕ να παρουσιάζουν τα γεγονότα με τον τρόπο που θέλουν(εξυπηρετώντας έτσι δικά τους συμφέροντα) και όχι με βάση την πραγματική τους διάσταση.</a:t>
            </a:r>
          </a:p>
          <a:p>
            <a:r>
              <a:rPr lang="el-GR" dirty="0"/>
              <a:t> </a:t>
            </a:r>
            <a:r>
              <a:rPr lang="el-GR" dirty="0" smtClean="0"/>
              <a:t>Για αυτό άλλωστε και ο έντυπος με τον ηλεκτρονικό τύπο έχει χαρακτηριστεί σαν τέταρτη εξουσία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Τι λύσεις προτείνονται για το πρόβλημα της προβληματικής λειτουργίας των ΜΜΕ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/>
          </a:bodyPr>
          <a:lstStyle/>
          <a:p>
            <a:r>
              <a:rPr lang="el-GR" dirty="0" smtClean="0"/>
              <a:t> Από την πλευρά του κράτους έχει δημιουργηθεί το ΕΣΡ(εθνικό συμβούλιο ραδιοτηλεόρασης) το οποίο ελέγχει τις εκπομπές που προβάλλουν τα κανάλια και ανάλογα μπορεί να υπάρξουν και ποινές.</a:t>
            </a:r>
          </a:p>
          <a:p>
            <a:r>
              <a:rPr lang="el-GR" dirty="0"/>
              <a:t> </a:t>
            </a:r>
            <a:r>
              <a:rPr lang="el-GR" dirty="0" smtClean="0"/>
              <a:t>Αποτελεί όμως και χρέος του πολίτη η αντικειμενική ενημέρωση και αυτή εύκολα μπορεί να προέλθει από την πληθώρα των επιλογών που έχει το άτομο.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 Τα ΜΜΕ χαρακτηρίζονται ως Τρίτη εξουσία. Σ ή Λ</a:t>
            </a:r>
          </a:p>
          <a:p>
            <a:r>
              <a:rPr lang="el-GR" dirty="0"/>
              <a:t> </a:t>
            </a:r>
            <a:r>
              <a:rPr lang="el-GR" dirty="0" smtClean="0"/>
              <a:t>Η τεράστια εξουσία των ΜΜΕ εγκυμονεί κινδύνους παραπληροφόρησης για τον πολίτη. Σ ή Λ</a:t>
            </a:r>
          </a:p>
          <a:p>
            <a:r>
              <a:rPr lang="el-GR" dirty="0"/>
              <a:t> </a:t>
            </a:r>
            <a:r>
              <a:rPr lang="el-GR" dirty="0" smtClean="0"/>
              <a:t>Το ελληνικό Σύνταγμα θεσπίζει το δικαίωμα της ελεύθερης διακίνησης των ιδεών και την ελευθερία του τύπου.  Σ ή Λ</a:t>
            </a:r>
          </a:p>
          <a:p>
            <a:r>
              <a:rPr lang="el-GR" dirty="0"/>
              <a:t> </a:t>
            </a:r>
            <a:r>
              <a:rPr lang="el-GR" dirty="0" smtClean="0"/>
              <a:t>Αποτελεί μονάχα χρέος του κράτους η σωστή λειτουργία των Μ.Μ.Ε. Σ ή Λ</a:t>
            </a:r>
          </a:p>
          <a:p>
            <a:r>
              <a:rPr lang="el-GR" dirty="0"/>
              <a:t> </a:t>
            </a:r>
            <a:r>
              <a:rPr lang="el-GR" dirty="0" smtClean="0"/>
              <a:t>Τα ΜΜΕ μπορεί και να μας μορφώνουν.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373</Words>
  <Application>Microsoft Office PowerPoint</Application>
  <PresentationFormat>Προβολή στην οθόνη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9.5 Μ.Μ.Ε.</vt:lpstr>
      <vt:lpstr>Τι είναι και ποια είναι τα είδη τους;</vt:lpstr>
      <vt:lpstr>Γιατί στις μέρες μας επηρεάζουν ιδιαίτερα;</vt:lpstr>
      <vt:lpstr>Διαφάνεια 4</vt:lpstr>
      <vt:lpstr>Από ποιους παράγοντες εξαρτάται η επίδραση των Μ.Μ.Ε στα άτομα;</vt:lpstr>
      <vt:lpstr>Μ.Μ.Ε και παραπληροφόρηση</vt:lpstr>
      <vt:lpstr>Τι λύσεις προτείνονται για το πρόβλημα της προβληματικής λειτουργίας των ΜΜΕ</vt:lpstr>
      <vt:lpstr>ΕΛΕΓΧΩ ΤΙΣ ΓΝΩΣΕΙΣ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9.5 Μ.Μ.Ε.</dc:title>
  <dc:creator>user</dc:creator>
  <cp:lastModifiedBy>user</cp:lastModifiedBy>
  <cp:revision>12</cp:revision>
  <dcterms:created xsi:type="dcterms:W3CDTF">2025-01-22T19:06:14Z</dcterms:created>
  <dcterms:modified xsi:type="dcterms:W3CDTF">2025-01-22T21:03:54Z</dcterms:modified>
</cp:coreProperties>
</file>