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3"/>
    <p:sldMasterId id="2147483674" r:id="rId4"/>
  </p:sldMasterIdLst>
  <p:sldIdLst>
    <p:sldId id="256" r:id="rId5"/>
    <p:sldId id="257" r:id="rId6"/>
    <p:sldId id="258" r:id="rId7"/>
    <p:sldId id="259" r:id="rId8"/>
    <p:sldId id="260" r:id="rId9"/>
    <p:sldId id="261" r:id="rId10"/>
    <p:sldId id="263" r:id="rId11"/>
    <p:sldId id="264" r:id="rId12"/>
    <p:sldId id="265" r:id="rId13"/>
    <p:sldId id="266" r:id="rId14"/>
    <p:sldId id="267" r:id="rId15"/>
    <p:sldId id="268" r:id="rId16"/>
    <p:sldId id="269" r:id="rId17"/>
  </p:sldIdLst>
  <p:sldSz cx="12192000" cy="6858000"/>
  <p:notesSz cx="7559675" cy="10691495"/>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slide" Target="slides/slide1.xml"/><Relationship Id="rId4" Type="http://schemas.openxmlformats.org/officeDocument/2006/relationships/slideMaster" Target="slideMasters/slideMaster3.xml"/><Relationship Id="rId3" Type="http://schemas.openxmlformats.org/officeDocument/2006/relationships/slideMaster" Target="slideMasters/slideMaster2.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1"/>
          </p:nvPr>
        </p:nvSpPr>
        <p:spPr/>
        <p:txBody>
          <a:bodyPr/>
          <a:p>
            <a:r>
              <a:t>Footer</a:t>
            </a:r>
          </a:p>
        </p:txBody>
      </p:sp>
      <p:sp>
        <p:nvSpPr>
          <p:cNvPr id="3" name="PlaceHolder 2"/>
          <p:cNvSpPr>
            <a:spLocks noGrp="1"/>
          </p:cNvSpPr>
          <p:nvPr>
            <p:ph type="sldNum" idx="2"/>
          </p:nvPr>
        </p:nvSpPr>
        <p:spPr/>
        <p:txBody>
          <a:bodyPr/>
          <a:p>
            <a:fld id="{AD1FC0CA-A979-48D4-AEB7-5A131680AB49}" type="slidenum">
              <a:rPr/>
            </a:fld>
            <a:endParaRPr/>
          </a:p>
        </p:txBody>
      </p:sp>
      <p:sp>
        <p:nvSpPr>
          <p:cNvPr id="4" name="PlaceHolder 3"/>
          <p:cNvSpPr>
            <a:spLocks noGrp="1"/>
          </p:cNvSpPr>
          <p:nvPr>
            <p:ph type="dt" idx="3"/>
          </p:nvPr>
        </p:nvSpPr>
        <p:spPr/>
        <p:txBody>
          <a:bodyPr/>
          <a:p>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523880" y="1122480"/>
            <a:ext cx="9142920" cy="2386440"/>
          </a:xfrm>
          <a:prstGeom prst="rect">
            <a:avLst/>
          </a:prstGeom>
          <a:noFill/>
          <a:ln w="0">
            <a:noFill/>
          </a:ln>
        </p:spPr>
        <p:txBody>
          <a:bodyPr lIns="0" tIns="0" rIns="0" bIns="0" anchor="ctr">
            <a:noAutofit/>
          </a:bodyPr>
          <a:p>
            <a:pPr indent="0">
              <a:buNone/>
            </a:pPr>
            <a:endParaRPr lang="el-GR" sz="1800" b="0" strike="noStrike" spc="-1">
              <a:solidFill>
                <a:srgbClr val="000000"/>
              </a:solidFill>
              <a:latin typeface="Arial" panose="020B0604020202020204"/>
            </a:endParaRPr>
          </a:p>
        </p:txBody>
      </p:sp>
      <p:sp>
        <p:nvSpPr>
          <p:cNvPr id="27" name="PlaceHolder 2"/>
          <p:cNvSpPr>
            <a:spLocks noGrp="1"/>
          </p:cNvSpPr>
          <p:nvPr>
            <p:ph/>
          </p:nvPr>
        </p:nvSpPr>
        <p:spPr>
          <a:xfrm>
            <a:off x="609480" y="1604520"/>
            <a:ext cx="10972080" cy="189684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28" name="PlaceHolder 3"/>
          <p:cNvSpPr>
            <a:spLocks noGrp="1"/>
          </p:cNvSpPr>
          <p:nvPr>
            <p:ph/>
          </p:nvPr>
        </p:nvSpPr>
        <p:spPr>
          <a:xfrm>
            <a:off x="609480" y="3682080"/>
            <a:ext cx="10972080" cy="189684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5" name="PlaceHolder 4"/>
          <p:cNvSpPr>
            <a:spLocks noGrp="1"/>
          </p:cNvSpPr>
          <p:nvPr>
            <p:ph type="ftr" idx="1"/>
          </p:nvPr>
        </p:nvSpPr>
        <p:spPr/>
        <p:txBody>
          <a:bodyPr/>
          <a:p>
            <a:r>
              <a:t>Footer</a:t>
            </a:r>
          </a:p>
        </p:txBody>
      </p:sp>
      <p:sp>
        <p:nvSpPr>
          <p:cNvPr id="6" name="PlaceHolder 5"/>
          <p:cNvSpPr>
            <a:spLocks noGrp="1"/>
          </p:cNvSpPr>
          <p:nvPr>
            <p:ph type="sldNum" idx="2"/>
          </p:nvPr>
        </p:nvSpPr>
        <p:spPr/>
        <p:txBody>
          <a:bodyPr/>
          <a:p>
            <a:fld id="{B915562B-C6AE-4B8D-9EAE-2F545A376931}" type="slidenum">
              <a:rPr/>
            </a:fld>
            <a:endParaRPr/>
          </a:p>
        </p:txBody>
      </p:sp>
      <p:sp>
        <p:nvSpPr>
          <p:cNvPr id="7" name="PlaceHolder 6"/>
          <p:cNvSpPr>
            <a:spLocks noGrp="1"/>
          </p:cNvSpPr>
          <p:nvPr>
            <p:ph type="dt" idx="3"/>
          </p:nvPr>
        </p:nvSpPr>
        <p:spPr/>
        <p:txBody>
          <a:bodyPr/>
          <a:p>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1523880" y="1122480"/>
            <a:ext cx="9142920" cy="2386440"/>
          </a:xfrm>
          <a:prstGeom prst="rect">
            <a:avLst/>
          </a:prstGeom>
          <a:noFill/>
          <a:ln w="0">
            <a:noFill/>
          </a:ln>
        </p:spPr>
        <p:txBody>
          <a:bodyPr lIns="0" tIns="0" rIns="0" bIns="0" anchor="ctr">
            <a:noAutofit/>
          </a:bodyPr>
          <a:p>
            <a:pPr indent="0">
              <a:buNone/>
            </a:pPr>
            <a:endParaRPr lang="el-GR" sz="1800" b="0" strike="noStrike" spc="-1">
              <a:solidFill>
                <a:srgbClr val="000000"/>
              </a:solidFill>
              <a:latin typeface="Arial" panose="020B0604020202020204"/>
            </a:endParaRPr>
          </a:p>
        </p:txBody>
      </p:sp>
      <p:sp>
        <p:nvSpPr>
          <p:cNvPr id="30"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31"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32"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33" name="PlaceHolder 5"/>
          <p:cNvSpPr>
            <a:spLocks noGrp="1"/>
          </p:cNvSpPr>
          <p:nvPr>
            <p:ph/>
          </p:nvPr>
        </p:nvSpPr>
        <p:spPr>
          <a:xfrm>
            <a:off x="6231960" y="3682080"/>
            <a:ext cx="5354280" cy="189684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7" name="PlaceHolder 6"/>
          <p:cNvSpPr>
            <a:spLocks noGrp="1"/>
          </p:cNvSpPr>
          <p:nvPr>
            <p:ph type="ftr" idx="1"/>
          </p:nvPr>
        </p:nvSpPr>
        <p:spPr/>
        <p:txBody>
          <a:bodyPr/>
          <a:p>
            <a:r>
              <a:t>Footer</a:t>
            </a:r>
          </a:p>
        </p:txBody>
      </p:sp>
      <p:sp>
        <p:nvSpPr>
          <p:cNvPr id="8" name="PlaceHolder 7"/>
          <p:cNvSpPr>
            <a:spLocks noGrp="1"/>
          </p:cNvSpPr>
          <p:nvPr>
            <p:ph type="sldNum" idx="2"/>
          </p:nvPr>
        </p:nvSpPr>
        <p:spPr/>
        <p:txBody>
          <a:bodyPr/>
          <a:p>
            <a:fld id="{826DC559-F641-4329-B52A-3307112D0F6A}" type="slidenum">
              <a:rPr/>
            </a:fld>
            <a:endParaRPr/>
          </a:p>
        </p:txBody>
      </p:sp>
      <p:sp>
        <p:nvSpPr>
          <p:cNvPr id="9" name="PlaceHolder 8"/>
          <p:cNvSpPr>
            <a:spLocks noGrp="1"/>
          </p:cNvSpPr>
          <p:nvPr>
            <p:ph type="dt" idx="3"/>
          </p:nvPr>
        </p:nvSpPr>
        <p:spPr/>
        <p:txBody>
          <a:bodyPr/>
          <a:p>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1523880" y="1122480"/>
            <a:ext cx="9142920" cy="2386440"/>
          </a:xfrm>
          <a:prstGeom prst="rect">
            <a:avLst/>
          </a:prstGeom>
          <a:noFill/>
          <a:ln w="0">
            <a:noFill/>
          </a:ln>
        </p:spPr>
        <p:txBody>
          <a:bodyPr lIns="0" tIns="0" rIns="0" bIns="0" anchor="ctr">
            <a:noAutofit/>
          </a:bodyPr>
          <a:p>
            <a:pPr indent="0">
              <a:buNone/>
            </a:pPr>
            <a:endParaRPr lang="el-GR" sz="1800" b="0" strike="noStrike" spc="-1">
              <a:solidFill>
                <a:srgbClr val="000000"/>
              </a:solidFill>
              <a:latin typeface="Arial" panose="020B0604020202020204"/>
            </a:endParaRPr>
          </a:p>
        </p:txBody>
      </p:sp>
      <p:sp>
        <p:nvSpPr>
          <p:cNvPr id="35" name="PlaceHolder 2"/>
          <p:cNvSpPr>
            <a:spLocks noGrp="1"/>
          </p:cNvSpPr>
          <p:nvPr>
            <p:ph/>
          </p:nvPr>
        </p:nvSpPr>
        <p:spPr>
          <a:xfrm>
            <a:off x="609480" y="1604520"/>
            <a:ext cx="3532680" cy="189684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36" name="PlaceHolder 3"/>
          <p:cNvSpPr>
            <a:spLocks noGrp="1"/>
          </p:cNvSpPr>
          <p:nvPr>
            <p:ph/>
          </p:nvPr>
        </p:nvSpPr>
        <p:spPr>
          <a:xfrm>
            <a:off x="4319280" y="1604520"/>
            <a:ext cx="3532680" cy="189684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37" name="PlaceHolder 4"/>
          <p:cNvSpPr>
            <a:spLocks noGrp="1"/>
          </p:cNvSpPr>
          <p:nvPr>
            <p:ph/>
          </p:nvPr>
        </p:nvSpPr>
        <p:spPr>
          <a:xfrm>
            <a:off x="8028720" y="1604520"/>
            <a:ext cx="3532680" cy="189684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38" name="PlaceHolder 5"/>
          <p:cNvSpPr>
            <a:spLocks noGrp="1"/>
          </p:cNvSpPr>
          <p:nvPr>
            <p:ph/>
          </p:nvPr>
        </p:nvSpPr>
        <p:spPr>
          <a:xfrm>
            <a:off x="609480" y="3682080"/>
            <a:ext cx="3532680" cy="189684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39" name="PlaceHolder 6"/>
          <p:cNvSpPr>
            <a:spLocks noGrp="1"/>
          </p:cNvSpPr>
          <p:nvPr>
            <p:ph/>
          </p:nvPr>
        </p:nvSpPr>
        <p:spPr>
          <a:xfrm>
            <a:off x="4319280" y="3682080"/>
            <a:ext cx="3532680" cy="189684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40" name="PlaceHolder 7"/>
          <p:cNvSpPr>
            <a:spLocks noGrp="1"/>
          </p:cNvSpPr>
          <p:nvPr>
            <p:ph/>
          </p:nvPr>
        </p:nvSpPr>
        <p:spPr>
          <a:xfrm>
            <a:off x="8028720" y="3682080"/>
            <a:ext cx="3532680" cy="189684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9" name="PlaceHolder 8"/>
          <p:cNvSpPr>
            <a:spLocks noGrp="1"/>
          </p:cNvSpPr>
          <p:nvPr>
            <p:ph type="ftr" idx="1"/>
          </p:nvPr>
        </p:nvSpPr>
        <p:spPr/>
        <p:txBody>
          <a:bodyPr/>
          <a:p>
            <a:r>
              <a:t>Footer</a:t>
            </a:r>
          </a:p>
        </p:txBody>
      </p:sp>
      <p:sp>
        <p:nvSpPr>
          <p:cNvPr id="10" name="PlaceHolder 9"/>
          <p:cNvSpPr>
            <a:spLocks noGrp="1"/>
          </p:cNvSpPr>
          <p:nvPr>
            <p:ph type="sldNum" idx="2"/>
          </p:nvPr>
        </p:nvSpPr>
        <p:spPr/>
        <p:txBody>
          <a:bodyPr/>
          <a:p>
            <a:fld id="{437E9D91-0EC2-4B5C-ABBF-BF153D3AEB70}" type="slidenum">
              <a:rPr/>
            </a:fld>
            <a:endParaRPr/>
          </a:p>
        </p:txBody>
      </p:sp>
      <p:sp>
        <p:nvSpPr>
          <p:cNvPr id="11" name="PlaceHolder 10"/>
          <p:cNvSpPr>
            <a:spLocks noGrp="1"/>
          </p:cNvSpPr>
          <p:nvPr>
            <p:ph type="dt" idx="3"/>
          </p:nvPr>
        </p:nvSpPr>
        <p:spPr/>
        <p:txBody>
          <a:bodyPr/>
          <a:p>
            <a:endParaRPr lang="el-G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4"/>
          </p:nvPr>
        </p:nvSpPr>
        <p:spPr/>
        <p:txBody>
          <a:bodyPr/>
          <a:p>
            <a:r>
              <a:t>Footer</a:t>
            </a:r>
          </a:p>
        </p:txBody>
      </p:sp>
      <p:sp>
        <p:nvSpPr>
          <p:cNvPr id="3" name="PlaceHolder 2"/>
          <p:cNvSpPr>
            <a:spLocks noGrp="1"/>
          </p:cNvSpPr>
          <p:nvPr>
            <p:ph type="sldNum" idx="5"/>
          </p:nvPr>
        </p:nvSpPr>
        <p:spPr/>
        <p:txBody>
          <a:bodyPr/>
          <a:p>
            <a:fld id="{5C0686C9-3887-431B-8118-C603BDAE8AA5}" type="slidenum">
              <a:rPr/>
            </a:fld>
            <a:endParaRPr/>
          </a:p>
        </p:txBody>
      </p:sp>
      <p:sp>
        <p:nvSpPr>
          <p:cNvPr id="4" name="PlaceHolder 3"/>
          <p:cNvSpPr>
            <a:spLocks noGrp="1"/>
          </p:cNvSpPr>
          <p:nvPr>
            <p:ph type="dt" idx="6"/>
          </p:nvPr>
        </p:nvSpPr>
        <p:spPr/>
        <p:txBody>
          <a:bodyPr/>
          <a:p>
            <a:endParaRPr lang="el-G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1523880" y="1122480"/>
            <a:ext cx="9142920" cy="2386440"/>
          </a:xfrm>
          <a:prstGeom prst="rect">
            <a:avLst/>
          </a:prstGeom>
          <a:noFill/>
          <a:ln w="0">
            <a:noFill/>
          </a:ln>
        </p:spPr>
        <p:txBody>
          <a:bodyPr lIns="0" tIns="0" rIns="0" bIns="0" anchor="ctr">
            <a:noAutofit/>
          </a:bodyPr>
          <a:p>
            <a:pPr indent="0">
              <a:buNone/>
            </a:pPr>
            <a:endParaRPr lang="el-GR" sz="1800" b="0" strike="noStrike" spc="-1">
              <a:solidFill>
                <a:srgbClr val="000000"/>
              </a:solidFill>
              <a:latin typeface="Arial" panose="020B0604020202020204"/>
            </a:endParaRPr>
          </a:p>
        </p:txBody>
      </p:sp>
      <p:sp>
        <p:nvSpPr>
          <p:cNvPr id="47" name="PlaceHolder 2"/>
          <p:cNvSpPr>
            <a:spLocks noGrp="1"/>
          </p:cNvSpPr>
          <p:nvPr>
            <p:ph type="subTitle"/>
          </p:nvPr>
        </p:nvSpPr>
        <p:spPr>
          <a:xfrm>
            <a:off x="609480" y="1604520"/>
            <a:ext cx="10972080" cy="3976920"/>
          </a:xfrm>
          <a:prstGeom prst="rect">
            <a:avLst/>
          </a:prstGeom>
          <a:noFill/>
          <a:ln w="0">
            <a:noFill/>
          </a:ln>
        </p:spPr>
        <p:txBody>
          <a:bodyPr lIns="0" tIns="0" rIns="0" bIns="0" anchor="ctr">
            <a:noAutofit/>
          </a:bodyPr>
          <a:p>
            <a:pPr indent="0" algn="ctr">
              <a:buNone/>
            </a:pPr>
            <a:endParaRPr lang="el-GR" sz="3200" b="0" strike="noStrike" spc="-1">
              <a:solidFill>
                <a:srgbClr val="000000"/>
              </a:solidFill>
              <a:latin typeface="Arial" panose="020B0604020202020204"/>
            </a:endParaRPr>
          </a:p>
        </p:txBody>
      </p:sp>
      <p:sp>
        <p:nvSpPr>
          <p:cNvPr id="4" name="PlaceHolder 3"/>
          <p:cNvSpPr>
            <a:spLocks noGrp="1"/>
          </p:cNvSpPr>
          <p:nvPr>
            <p:ph type="ftr" idx="4"/>
          </p:nvPr>
        </p:nvSpPr>
        <p:spPr/>
        <p:txBody>
          <a:bodyPr/>
          <a:p>
            <a:r>
              <a:t>Footer</a:t>
            </a:r>
          </a:p>
        </p:txBody>
      </p:sp>
      <p:sp>
        <p:nvSpPr>
          <p:cNvPr id="5" name="PlaceHolder 4"/>
          <p:cNvSpPr>
            <a:spLocks noGrp="1"/>
          </p:cNvSpPr>
          <p:nvPr>
            <p:ph type="sldNum" idx="5"/>
          </p:nvPr>
        </p:nvSpPr>
        <p:spPr/>
        <p:txBody>
          <a:bodyPr/>
          <a:p>
            <a:fld id="{5F05792D-C397-4E61-A815-1D623498C10D}" type="slidenum">
              <a:rPr/>
            </a:fld>
            <a:endParaRPr/>
          </a:p>
        </p:txBody>
      </p:sp>
      <p:sp>
        <p:nvSpPr>
          <p:cNvPr id="6" name="PlaceHolder 5"/>
          <p:cNvSpPr>
            <a:spLocks noGrp="1"/>
          </p:cNvSpPr>
          <p:nvPr>
            <p:ph type="dt" idx="6"/>
          </p:nvPr>
        </p:nvSpPr>
        <p:spPr/>
        <p:txBody>
          <a:bodyPr/>
          <a:p>
            <a:endParaRPr lang="el-G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1523880" y="1122480"/>
            <a:ext cx="9142920" cy="2386440"/>
          </a:xfrm>
          <a:prstGeom prst="rect">
            <a:avLst/>
          </a:prstGeom>
          <a:noFill/>
          <a:ln w="0">
            <a:noFill/>
          </a:ln>
        </p:spPr>
        <p:txBody>
          <a:bodyPr lIns="0" tIns="0" rIns="0" bIns="0" anchor="ctr">
            <a:noAutofit/>
          </a:bodyPr>
          <a:p>
            <a:pPr indent="0">
              <a:buNone/>
            </a:pPr>
            <a:endParaRPr lang="el-GR" sz="1800" b="0" strike="noStrike" spc="-1">
              <a:solidFill>
                <a:srgbClr val="000000"/>
              </a:solidFill>
              <a:latin typeface="Arial" panose="020B0604020202020204"/>
            </a:endParaRPr>
          </a:p>
        </p:txBody>
      </p:sp>
      <p:sp>
        <p:nvSpPr>
          <p:cNvPr id="49" name="PlaceHolder 2"/>
          <p:cNvSpPr>
            <a:spLocks noGrp="1"/>
          </p:cNvSpPr>
          <p:nvPr>
            <p:ph/>
          </p:nvPr>
        </p:nvSpPr>
        <p:spPr>
          <a:xfrm>
            <a:off x="609480" y="1604520"/>
            <a:ext cx="10972080" cy="397692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4" name="PlaceHolder 3"/>
          <p:cNvSpPr>
            <a:spLocks noGrp="1"/>
          </p:cNvSpPr>
          <p:nvPr>
            <p:ph type="ftr" idx="4"/>
          </p:nvPr>
        </p:nvSpPr>
        <p:spPr/>
        <p:txBody>
          <a:bodyPr/>
          <a:p>
            <a:r>
              <a:t>Footer</a:t>
            </a:r>
          </a:p>
        </p:txBody>
      </p:sp>
      <p:sp>
        <p:nvSpPr>
          <p:cNvPr id="5" name="PlaceHolder 4"/>
          <p:cNvSpPr>
            <a:spLocks noGrp="1"/>
          </p:cNvSpPr>
          <p:nvPr>
            <p:ph type="sldNum" idx="5"/>
          </p:nvPr>
        </p:nvSpPr>
        <p:spPr/>
        <p:txBody>
          <a:bodyPr/>
          <a:p>
            <a:fld id="{353586F9-0284-4AB1-86AA-F7D131544D2C}" type="slidenum">
              <a:rPr/>
            </a:fld>
            <a:endParaRPr/>
          </a:p>
        </p:txBody>
      </p:sp>
      <p:sp>
        <p:nvSpPr>
          <p:cNvPr id="6" name="PlaceHolder 5"/>
          <p:cNvSpPr>
            <a:spLocks noGrp="1"/>
          </p:cNvSpPr>
          <p:nvPr>
            <p:ph type="dt" idx="6"/>
          </p:nvPr>
        </p:nvSpPr>
        <p:spPr/>
        <p:txBody>
          <a:bodyPr/>
          <a:p>
            <a:endParaRPr lang="el-G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1523880" y="1122480"/>
            <a:ext cx="9142920" cy="2386440"/>
          </a:xfrm>
          <a:prstGeom prst="rect">
            <a:avLst/>
          </a:prstGeom>
          <a:noFill/>
          <a:ln w="0">
            <a:noFill/>
          </a:ln>
        </p:spPr>
        <p:txBody>
          <a:bodyPr lIns="0" tIns="0" rIns="0" bIns="0" anchor="ctr">
            <a:noAutofit/>
          </a:bodyPr>
          <a:p>
            <a:pPr indent="0">
              <a:buNone/>
            </a:pPr>
            <a:endParaRPr lang="el-GR" sz="1800" b="0" strike="noStrike" spc="-1">
              <a:solidFill>
                <a:srgbClr val="000000"/>
              </a:solidFill>
              <a:latin typeface="Arial" panose="020B0604020202020204"/>
            </a:endParaRPr>
          </a:p>
        </p:txBody>
      </p:sp>
      <p:sp>
        <p:nvSpPr>
          <p:cNvPr id="51" name="PlaceHolder 2"/>
          <p:cNvSpPr>
            <a:spLocks noGrp="1"/>
          </p:cNvSpPr>
          <p:nvPr>
            <p:ph/>
          </p:nvPr>
        </p:nvSpPr>
        <p:spPr>
          <a:xfrm>
            <a:off x="609480" y="1604520"/>
            <a:ext cx="5354280" cy="397692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52" name="PlaceHolder 3"/>
          <p:cNvSpPr>
            <a:spLocks noGrp="1"/>
          </p:cNvSpPr>
          <p:nvPr>
            <p:ph/>
          </p:nvPr>
        </p:nvSpPr>
        <p:spPr>
          <a:xfrm>
            <a:off x="6231960" y="1604520"/>
            <a:ext cx="5354280" cy="397692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5" name="PlaceHolder 4"/>
          <p:cNvSpPr>
            <a:spLocks noGrp="1"/>
          </p:cNvSpPr>
          <p:nvPr>
            <p:ph type="ftr" idx="4"/>
          </p:nvPr>
        </p:nvSpPr>
        <p:spPr/>
        <p:txBody>
          <a:bodyPr/>
          <a:p>
            <a:r>
              <a:t>Footer</a:t>
            </a:r>
          </a:p>
        </p:txBody>
      </p:sp>
      <p:sp>
        <p:nvSpPr>
          <p:cNvPr id="6" name="PlaceHolder 5"/>
          <p:cNvSpPr>
            <a:spLocks noGrp="1"/>
          </p:cNvSpPr>
          <p:nvPr>
            <p:ph type="sldNum" idx="5"/>
          </p:nvPr>
        </p:nvSpPr>
        <p:spPr/>
        <p:txBody>
          <a:bodyPr/>
          <a:p>
            <a:fld id="{C64DC958-F181-4ECB-BA6F-3AE408334625}" type="slidenum">
              <a:rPr/>
            </a:fld>
            <a:endParaRPr/>
          </a:p>
        </p:txBody>
      </p:sp>
      <p:sp>
        <p:nvSpPr>
          <p:cNvPr id="7" name="PlaceHolder 6"/>
          <p:cNvSpPr>
            <a:spLocks noGrp="1"/>
          </p:cNvSpPr>
          <p:nvPr>
            <p:ph type="dt" idx="6"/>
          </p:nvPr>
        </p:nvSpPr>
        <p:spPr/>
        <p:txBody>
          <a:bodyPr/>
          <a:p>
            <a:endParaRPr lang="el-G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1523880" y="1122480"/>
            <a:ext cx="9142920" cy="2386440"/>
          </a:xfrm>
          <a:prstGeom prst="rect">
            <a:avLst/>
          </a:prstGeom>
          <a:noFill/>
          <a:ln w="0">
            <a:noFill/>
          </a:ln>
        </p:spPr>
        <p:txBody>
          <a:bodyPr lIns="0" tIns="0" rIns="0" bIns="0" anchor="ctr">
            <a:noAutofit/>
          </a:bodyPr>
          <a:p>
            <a:pPr indent="0">
              <a:buNone/>
            </a:pPr>
            <a:endParaRPr lang="el-GR" sz="1800" b="0" strike="noStrike" spc="-1">
              <a:solidFill>
                <a:srgbClr val="000000"/>
              </a:solidFill>
              <a:latin typeface="Arial" panose="020B0604020202020204"/>
            </a:endParaRPr>
          </a:p>
        </p:txBody>
      </p:sp>
      <p:sp>
        <p:nvSpPr>
          <p:cNvPr id="3" name="PlaceHolder 2"/>
          <p:cNvSpPr>
            <a:spLocks noGrp="1"/>
          </p:cNvSpPr>
          <p:nvPr>
            <p:ph type="ftr" idx="4"/>
          </p:nvPr>
        </p:nvSpPr>
        <p:spPr/>
        <p:txBody>
          <a:bodyPr/>
          <a:p>
            <a:r>
              <a:t>Footer</a:t>
            </a:r>
          </a:p>
        </p:txBody>
      </p:sp>
      <p:sp>
        <p:nvSpPr>
          <p:cNvPr id="4" name="PlaceHolder 3"/>
          <p:cNvSpPr>
            <a:spLocks noGrp="1"/>
          </p:cNvSpPr>
          <p:nvPr>
            <p:ph type="sldNum" idx="5"/>
          </p:nvPr>
        </p:nvSpPr>
        <p:spPr/>
        <p:txBody>
          <a:bodyPr/>
          <a:p>
            <a:fld id="{515F9A9D-8B1C-41D0-8635-402DED6AE9F2}" type="slidenum">
              <a:rPr/>
            </a:fld>
            <a:endParaRPr/>
          </a:p>
        </p:txBody>
      </p:sp>
      <p:sp>
        <p:nvSpPr>
          <p:cNvPr id="5" name="PlaceHolder 4"/>
          <p:cNvSpPr>
            <a:spLocks noGrp="1"/>
          </p:cNvSpPr>
          <p:nvPr>
            <p:ph type="dt" idx="6"/>
          </p:nvPr>
        </p:nvSpPr>
        <p:spPr/>
        <p:txBody>
          <a:bodyPr/>
          <a:p>
            <a:endParaRPr lang="el-G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1523880" y="1122480"/>
            <a:ext cx="9142920" cy="11063520"/>
          </a:xfrm>
          <a:prstGeom prst="rect">
            <a:avLst/>
          </a:prstGeom>
          <a:noFill/>
          <a:ln w="0">
            <a:noFill/>
          </a:ln>
        </p:spPr>
        <p:txBody>
          <a:bodyPr lIns="0" tIns="0" rIns="0" bIns="0" anchor="ctr">
            <a:noAutofit/>
          </a:bodyPr>
          <a:p>
            <a:pPr algn="ctr"/>
            <a:endParaRPr lang="el-GR" sz="3200" b="0" strike="noStrike" spc="-1">
              <a:solidFill>
                <a:srgbClr val="000000"/>
              </a:solidFill>
              <a:latin typeface="Arial" panose="020B0604020202020204"/>
            </a:endParaRPr>
          </a:p>
        </p:txBody>
      </p:sp>
      <p:sp>
        <p:nvSpPr>
          <p:cNvPr id="3" name="PlaceHolder 2"/>
          <p:cNvSpPr>
            <a:spLocks noGrp="1"/>
          </p:cNvSpPr>
          <p:nvPr>
            <p:ph type="ftr" idx="4"/>
          </p:nvPr>
        </p:nvSpPr>
        <p:spPr/>
        <p:txBody>
          <a:bodyPr/>
          <a:p>
            <a:r>
              <a:t>Footer</a:t>
            </a:r>
          </a:p>
        </p:txBody>
      </p:sp>
      <p:sp>
        <p:nvSpPr>
          <p:cNvPr id="4" name="PlaceHolder 3"/>
          <p:cNvSpPr>
            <a:spLocks noGrp="1"/>
          </p:cNvSpPr>
          <p:nvPr>
            <p:ph type="sldNum" idx="5"/>
          </p:nvPr>
        </p:nvSpPr>
        <p:spPr/>
        <p:txBody>
          <a:bodyPr/>
          <a:p>
            <a:fld id="{756B3EDA-27B9-4637-A306-6282807DAA7B}" type="slidenum">
              <a:rPr/>
            </a:fld>
            <a:endParaRPr/>
          </a:p>
        </p:txBody>
      </p:sp>
      <p:sp>
        <p:nvSpPr>
          <p:cNvPr id="5" name="PlaceHolder 4"/>
          <p:cNvSpPr>
            <a:spLocks noGrp="1"/>
          </p:cNvSpPr>
          <p:nvPr>
            <p:ph type="dt" idx="6"/>
          </p:nvPr>
        </p:nvSpPr>
        <p:spPr/>
        <p:txBody>
          <a:bodyPr/>
          <a:p>
            <a:endParaRPr lang="el-G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1523880" y="1122480"/>
            <a:ext cx="9142920" cy="2386440"/>
          </a:xfrm>
          <a:prstGeom prst="rect">
            <a:avLst/>
          </a:prstGeom>
          <a:noFill/>
          <a:ln w="0">
            <a:noFill/>
          </a:ln>
        </p:spPr>
        <p:txBody>
          <a:bodyPr lIns="0" tIns="0" rIns="0" bIns="0" anchor="ctr">
            <a:noAutofit/>
          </a:bodyPr>
          <a:p>
            <a:pPr indent="0">
              <a:buNone/>
            </a:pPr>
            <a:endParaRPr lang="el-GR" sz="1800" b="0" strike="noStrike" spc="-1">
              <a:solidFill>
                <a:srgbClr val="000000"/>
              </a:solidFill>
              <a:latin typeface="Arial" panose="020B0604020202020204"/>
            </a:endParaRPr>
          </a:p>
        </p:txBody>
      </p:sp>
      <p:sp>
        <p:nvSpPr>
          <p:cNvPr id="56"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57" name="PlaceHolder 3"/>
          <p:cNvSpPr>
            <a:spLocks noGrp="1"/>
          </p:cNvSpPr>
          <p:nvPr>
            <p:ph/>
          </p:nvPr>
        </p:nvSpPr>
        <p:spPr>
          <a:xfrm>
            <a:off x="6231960" y="1604520"/>
            <a:ext cx="5354280" cy="397692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58"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6" name="PlaceHolder 5"/>
          <p:cNvSpPr>
            <a:spLocks noGrp="1"/>
          </p:cNvSpPr>
          <p:nvPr>
            <p:ph type="ftr" idx="4"/>
          </p:nvPr>
        </p:nvSpPr>
        <p:spPr/>
        <p:txBody>
          <a:bodyPr/>
          <a:p>
            <a:r>
              <a:t>Footer</a:t>
            </a:r>
          </a:p>
        </p:txBody>
      </p:sp>
      <p:sp>
        <p:nvSpPr>
          <p:cNvPr id="7" name="PlaceHolder 6"/>
          <p:cNvSpPr>
            <a:spLocks noGrp="1"/>
          </p:cNvSpPr>
          <p:nvPr>
            <p:ph type="sldNum" idx="5"/>
          </p:nvPr>
        </p:nvSpPr>
        <p:spPr/>
        <p:txBody>
          <a:bodyPr/>
          <a:p>
            <a:fld id="{5F9A8D45-3658-4A76-9984-F2D30496A523}" type="slidenum">
              <a:rPr/>
            </a:fld>
            <a:endParaRPr/>
          </a:p>
        </p:txBody>
      </p:sp>
      <p:sp>
        <p:nvSpPr>
          <p:cNvPr id="8" name="PlaceHolder 7"/>
          <p:cNvSpPr>
            <a:spLocks noGrp="1"/>
          </p:cNvSpPr>
          <p:nvPr>
            <p:ph type="dt" idx="6"/>
          </p:nvPr>
        </p:nvSpPr>
        <p:spPr/>
        <p:txBody>
          <a:bodyPr/>
          <a:p>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2920" cy="2386440"/>
          </a:xfrm>
          <a:prstGeom prst="rect">
            <a:avLst/>
          </a:prstGeom>
          <a:noFill/>
          <a:ln w="0">
            <a:noFill/>
          </a:ln>
        </p:spPr>
        <p:txBody>
          <a:bodyPr lIns="0" tIns="0" rIns="0" bIns="0" anchor="ctr">
            <a:noAutofit/>
          </a:bodyPr>
          <a:p>
            <a:pPr indent="0">
              <a:buNone/>
            </a:pPr>
            <a:endParaRPr lang="el-GR" sz="1800" b="0" strike="noStrike" spc="-1">
              <a:solidFill>
                <a:srgbClr val="000000"/>
              </a:solidFill>
              <a:latin typeface="Arial" panose="020B0604020202020204"/>
            </a:endParaRPr>
          </a:p>
        </p:txBody>
      </p:sp>
      <p:sp>
        <p:nvSpPr>
          <p:cNvPr id="6" name="PlaceHolder 2"/>
          <p:cNvSpPr>
            <a:spLocks noGrp="1"/>
          </p:cNvSpPr>
          <p:nvPr>
            <p:ph type="subTitle"/>
          </p:nvPr>
        </p:nvSpPr>
        <p:spPr>
          <a:xfrm>
            <a:off x="609480" y="1604520"/>
            <a:ext cx="10972080" cy="3976920"/>
          </a:xfrm>
          <a:prstGeom prst="rect">
            <a:avLst/>
          </a:prstGeom>
          <a:noFill/>
          <a:ln w="0">
            <a:noFill/>
          </a:ln>
        </p:spPr>
        <p:txBody>
          <a:bodyPr lIns="0" tIns="0" rIns="0" bIns="0" anchor="ctr">
            <a:noAutofit/>
          </a:bodyPr>
          <a:p>
            <a:pPr indent="0" algn="ctr">
              <a:buNone/>
            </a:pPr>
            <a:endParaRPr lang="el-GR" sz="3200" b="0" strike="noStrike" spc="-1">
              <a:solidFill>
                <a:srgbClr val="000000"/>
              </a:solidFill>
              <a:latin typeface="Arial" panose="020B0604020202020204"/>
            </a:endParaRPr>
          </a:p>
        </p:txBody>
      </p:sp>
      <p:sp>
        <p:nvSpPr>
          <p:cNvPr id="4" name="PlaceHolder 3"/>
          <p:cNvSpPr>
            <a:spLocks noGrp="1"/>
          </p:cNvSpPr>
          <p:nvPr>
            <p:ph type="ftr" idx="1"/>
          </p:nvPr>
        </p:nvSpPr>
        <p:spPr/>
        <p:txBody>
          <a:bodyPr/>
          <a:p>
            <a:r>
              <a:t>Footer</a:t>
            </a:r>
          </a:p>
        </p:txBody>
      </p:sp>
      <p:sp>
        <p:nvSpPr>
          <p:cNvPr id="2" name="PlaceHolder 4"/>
          <p:cNvSpPr>
            <a:spLocks noGrp="1"/>
          </p:cNvSpPr>
          <p:nvPr>
            <p:ph type="sldNum" idx="2"/>
          </p:nvPr>
        </p:nvSpPr>
        <p:spPr/>
        <p:txBody>
          <a:bodyPr/>
          <a:p>
            <a:fld id="{AF5F93C6-916B-464B-A647-137CFD1E3590}" type="slidenum">
              <a:rPr/>
            </a:fld>
            <a:endParaRPr/>
          </a:p>
        </p:txBody>
      </p:sp>
      <p:sp>
        <p:nvSpPr>
          <p:cNvPr id="3" name="PlaceHolder 5"/>
          <p:cNvSpPr>
            <a:spLocks noGrp="1"/>
          </p:cNvSpPr>
          <p:nvPr>
            <p:ph type="dt" idx="3"/>
          </p:nvPr>
        </p:nvSpPr>
        <p:spPr/>
        <p:txBody>
          <a:bodyPr/>
          <a:p>
            <a:endParaRPr lang="el-G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1523880" y="1122480"/>
            <a:ext cx="9142920" cy="2386440"/>
          </a:xfrm>
          <a:prstGeom prst="rect">
            <a:avLst/>
          </a:prstGeom>
          <a:noFill/>
          <a:ln w="0">
            <a:noFill/>
          </a:ln>
        </p:spPr>
        <p:txBody>
          <a:bodyPr lIns="0" tIns="0" rIns="0" bIns="0" anchor="ctr">
            <a:noAutofit/>
          </a:bodyPr>
          <a:p>
            <a:pPr indent="0">
              <a:buNone/>
            </a:pPr>
            <a:endParaRPr lang="el-GR" sz="1800" b="0" strike="noStrike" spc="-1">
              <a:solidFill>
                <a:srgbClr val="000000"/>
              </a:solidFill>
              <a:latin typeface="Arial" panose="020B0604020202020204"/>
            </a:endParaRPr>
          </a:p>
        </p:txBody>
      </p:sp>
      <p:sp>
        <p:nvSpPr>
          <p:cNvPr id="60" name="PlaceHolder 2"/>
          <p:cNvSpPr>
            <a:spLocks noGrp="1"/>
          </p:cNvSpPr>
          <p:nvPr>
            <p:ph/>
          </p:nvPr>
        </p:nvSpPr>
        <p:spPr>
          <a:xfrm>
            <a:off x="609480" y="1604520"/>
            <a:ext cx="5354280" cy="397692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61"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62" name="PlaceHolder 4"/>
          <p:cNvSpPr>
            <a:spLocks noGrp="1"/>
          </p:cNvSpPr>
          <p:nvPr>
            <p:ph/>
          </p:nvPr>
        </p:nvSpPr>
        <p:spPr>
          <a:xfrm>
            <a:off x="6231960" y="3682080"/>
            <a:ext cx="5354280" cy="189684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6" name="PlaceHolder 5"/>
          <p:cNvSpPr>
            <a:spLocks noGrp="1"/>
          </p:cNvSpPr>
          <p:nvPr>
            <p:ph type="ftr" idx="4"/>
          </p:nvPr>
        </p:nvSpPr>
        <p:spPr/>
        <p:txBody>
          <a:bodyPr/>
          <a:p>
            <a:r>
              <a:t>Footer</a:t>
            </a:r>
          </a:p>
        </p:txBody>
      </p:sp>
      <p:sp>
        <p:nvSpPr>
          <p:cNvPr id="7" name="PlaceHolder 6"/>
          <p:cNvSpPr>
            <a:spLocks noGrp="1"/>
          </p:cNvSpPr>
          <p:nvPr>
            <p:ph type="sldNum" idx="5"/>
          </p:nvPr>
        </p:nvSpPr>
        <p:spPr/>
        <p:txBody>
          <a:bodyPr/>
          <a:p>
            <a:fld id="{A9E09DC2-62E6-4C41-9986-DA2D4E288160}" type="slidenum">
              <a:rPr/>
            </a:fld>
            <a:endParaRPr/>
          </a:p>
        </p:txBody>
      </p:sp>
      <p:sp>
        <p:nvSpPr>
          <p:cNvPr id="8" name="PlaceHolder 7"/>
          <p:cNvSpPr>
            <a:spLocks noGrp="1"/>
          </p:cNvSpPr>
          <p:nvPr>
            <p:ph type="dt" idx="6"/>
          </p:nvPr>
        </p:nvSpPr>
        <p:spPr/>
        <p:txBody>
          <a:bodyPr/>
          <a:p>
            <a:endParaRPr lang="el-G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1523880" y="1122480"/>
            <a:ext cx="9142920" cy="2386440"/>
          </a:xfrm>
          <a:prstGeom prst="rect">
            <a:avLst/>
          </a:prstGeom>
          <a:noFill/>
          <a:ln w="0">
            <a:noFill/>
          </a:ln>
        </p:spPr>
        <p:txBody>
          <a:bodyPr lIns="0" tIns="0" rIns="0" bIns="0" anchor="ctr">
            <a:noAutofit/>
          </a:bodyPr>
          <a:p>
            <a:pPr indent="0">
              <a:buNone/>
            </a:pPr>
            <a:endParaRPr lang="el-GR" sz="1800" b="0" strike="noStrike" spc="-1">
              <a:solidFill>
                <a:srgbClr val="000000"/>
              </a:solidFill>
              <a:latin typeface="Arial" panose="020B0604020202020204"/>
            </a:endParaRPr>
          </a:p>
        </p:txBody>
      </p:sp>
      <p:sp>
        <p:nvSpPr>
          <p:cNvPr id="64"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65"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66" name="PlaceHolder 4"/>
          <p:cNvSpPr>
            <a:spLocks noGrp="1"/>
          </p:cNvSpPr>
          <p:nvPr>
            <p:ph/>
          </p:nvPr>
        </p:nvSpPr>
        <p:spPr>
          <a:xfrm>
            <a:off x="609480" y="3682080"/>
            <a:ext cx="10972080" cy="189684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6" name="PlaceHolder 5"/>
          <p:cNvSpPr>
            <a:spLocks noGrp="1"/>
          </p:cNvSpPr>
          <p:nvPr>
            <p:ph type="ftr" idx="4"/>
          </p:nvPr>
        </p:nvSpPr>
        <p:spPr/>
        <p:txBody>
          <a:bodyPr/>
          <a:p>
            <a:r>
              <a:t>Footer</a:t>
            </a:r>
          </a:p>
        </p:txBody>
      </p:sp>
      <p:sp>
        <p:nvSpPr>
          <p:cNvPr id="7" name="PlaceHolder 6"/>
          <p:cNvSpPr>
            <a:spLocks noGrp="1"/>
          </p:cNvSpPr>
          <p:nvPr>
            <p:ph type="sldNum" idx="5"/>
          </p:nvPr>
        </p:nvSpPr>
        <p:spPr/>
        <p:txBody>
          <a:bodyPr/>
          <a:p>
            <a:fld id="{46241FA2-D03C-454F-A7AC-890CEF16D0C0}" type="slidenum">
              <a:rPr/>
            </a:fld>
            <a:endParaRPr/>
          </a:p>
        </p:txBody>
      </p:sp>
      <p:sp>
        <p:nvSpPr>
          <p:cNvPr id="8" name="PlaceHolder 7"/>
          <p:cNvSpPr>
            <a:spLocks noGrp="1"/>
          </p:cNvSpPr>
          <p:nvPr>
            <p:ph type="dt" idx="6"/>
          </p:nvPr>
        </p:nvSpPr>
        <p:spPr/>
        <p:txBody>
          <a:bodyPr/>
          <a:p>
            <a:endParaRPr lang="el-G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1523880" y="1122480"/>
            <a:ext cx="9142920" cy="2386440"/>
          </a:xfrm>
          <a:prstGeom prst="rect">
            <a:avLst/>
          </a:prstGeom>
          <a:noFill/>
          <a:ln w="0">
            <a:noFill/>
          </a:ln>
        </p:spPr>
        <p:txBody>
          <a:bodyPr lIns="0" tIns="0" rIns="0" bIns="0" anchor="ctr">
            <a:noAutofit/>
          </a:bodyPr>
          <a:p>
            <a:pPr indent="0">
              <a:buNone/>
            </a:pPr>
            <a:endParaRPr lang="el-GR" sz="1800" b="0" strike="noStrike" spc="-1">
              <a:solidFill>
                <a:srgbClr val="000000"/>
              </a:solidFill>
              <a:latin typeface="Arial" panose="020B0604020202020204"/>
            </a:endParaRPr>
          </a:p>
        </p:txBody>
      </p:sp>
      <p:sp>
        <p:nvSpPr>
          <p:cNvPr id="68" name="PlaceHolder 2"/>
          <p:cNvSpPr>
            <a:spLocks noGrp="1"/>
          </p:cNvSpPr>
          <p:nvPr>
            <p:ph/>
          </p:nvPr>
        </p:nvSpPr>
        <p:spPr>
          <a:xfrm>
            <a:off x="609480" y="1604520"/>
            <a:ext cx="10972080" cy="189684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69" name="PlaceHolder 3"/>
          <p:cNvSpPr>
            <a:spLocks noGrp="1"/>
          </p:cNvSpPr>
          <p:nvPr>
            <p:ph/>
          </p:nvPr>
        </p:nvSpPr>
        <p:spPr>
          <a:xfrm>
            <a:off x="609480" y="3682080"/>
            <a:ext cx="10972080" cy="189684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5" name="PlaceHolder 4"/>
          <p:cNvSpPr>
            <a:spLocks noGrp="1"/>
          </p:cNvSpPr>
          <p:nvPr>
            <p:ph type="ftr" idx="4"/>
          </p:nvPr>
        </p:nvSpPr>
        <p:spPr/>
        <p:txBody>
          <a:bodyPr/>
          <a:p>
            <a:r>
              <a:t>Footer</a:t>
            </a:r>
          </a:p>
        </p:txBody>
      </p:sp>
      <p:sp>
        <p:nvSpPr>
          <p:cNvPr id="6" name="PlaceHolder 5"/>
          <p:cNvSpPr>
            <a:spLocks noGrp="1"/>
          </p:cNvSpPr>
          <p:nvPr>
            <p:ph type="sldNum" idx="5"/>
          </p:nvPr>
        </p:nvSpPr>
        <p:spPr/>
        <p:txBody>
          <a:bodyPr/>
          <a:p>
            <a:fld id="{55AB0DBC-E0AD-4A3D-BF13-BDE45758A1FE}" type="slidenum">
              <a:rPr/>
            </a:fld>
            <a:endParaRPr/>
          </a:p>
        </p:txBody>
      </p:sp>
      <p:sp>
        <p:nvSpPr>
          <p:cNvPr id="7" name="PlaceHolder 6"/>
          <p:cNvSpPr>
            <a:spLocks noGrp="1"/>
          </p:cNvSpPr>
          <p:nvPr>
            <p:ph type="dt" idx="6"/>
          </p:nvPr>
        </p:nvSpPr>
        <p:spPr/>
        <p:txBody>
          <a:bodyPr/>
          <a:p>
            <a:endParaRPr lang="el-G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1523880" y="1122480"/>
            <a:ext cx="9142920" cy="2386440"/>
          </a:xfrm>
          <a:prstGeom prst="rect">
            <a:avLst/>
          </a:prstGeom>
          <a:noFill/>
          <a:ln w="0">
            <a:noFill/>
          </a:ln>
        </p:spPr>
        <p:txBody>
          <a:bodyPr lIns="0" tIns="0" rIns="0" bIns="0" anchor="ctr">
            <a:noAutofit/>
          </a:bodyPr>
          <a:p>
            <a:pPr indent="0">
              <a:buNone/>
            </a:pPr>
            <a:endParaRPr lang="el-GR" sz="1800" b="0" strike="noStrike" spc="-1">
              <a:solidFill>
                <a:srgbClr val="000000"/>
              </a:solidFill>
              <a:latin typeface="Arial" panose="020B0604020202020204"/>
            </a:endParaRPr>
          </a:p>
        </p:txBody>
      </p:sp>
      <p:sp>
        <p:nvSpPr>
          <p:cNvPr id="71"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72"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73"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74" name="PlaceHolder 5"/>
          <p:cNvSpPr>
            <a:spLocks noGrp="1"/>
          </p:cNvSpPr>
          <p:nvPr>
            <p:ph/>
          </p:nvPr>
        </p:nvSpPr>
        <p:spPr>
          <a:xfrm>
            <a:off x="6231960" y="3682080"/>
            <a:ext cx="5354280" cy="189684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7" name="PlaceHolder 6"/>
          <p:cNvSpPr>
            <a:spLocks noGrp="1"/>
          </p:cNvSpPr>
          <p:nvPr>
            <p:ph type="ftr" idx="4"/>
          </p:nvPr>
        </p:nvSpPr>
        <p:spPr/>
        <p:txBody>
          <a:bodyPr/>
          <a:p>
            <a:r>
              <a:t>Footer</a:t>
            </a:r>
          </a:p>
        </p:txBody>
      </p:sp>
      <p:sp>
        <p:nvSpPr>
          <p:cNvPr id="8" name="PlaceHolder 7"/>
          <p:cNvSpPr>
            <a:spLocks noGrp="1"/>
          </p:cNvSpPr>
          <p:nvPr>
            <p:ph type="sldNum" idx="5"/>
          </p:nvPr>
        </p:nvSpPr>
        <p:spPr/>
        <p:txBody>
          <a:bodyPr/>
          <a:p>
            <a:fld id="{C569C975-5B96-4511-9264-91C3D6D94B15}" type="slidenum">
              <a:rPr/>
            </a:fld>
            <a:endParaRPr/>
          </a:p>
        </p:txBody>
      </p:sp>
      <p:sp>
        <p:nvSpPr>
          <p:cNvPr id="9" name="PlaceHolder 8"/>
          <p:cNvSpPr>
            <a:spLocks noGrp="1"/>
          </p:cNvSpPr>
          <p:nvPr>
            <p:ph type="dt" idx="6"/>
          </p:nvPr>
        </p:nvSpPr>
        <p:spPr/>
        <p:txBody>
          <a:bodyPr/>
          <a:p>
            <a:endParaRPr lang="el-G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1523880" y="1122480"/>
            <a:ext cx="9142920" cy="2386440"/>
          </a:xfrm>
          <a:prstGeom prst="rect">
            <a:avLst/>
          </a:prstGeom>
          <a:noFill/>
          <a:ln w="0">
            <a:noFill/>
          </a:ln>
        </p:spPr>
        <p:txBody>
          <a:bodyPr lIns="0" tIns="0" rIns="0" bIns="0" anchor="ctr">
            <a:noAutofit/>
          </a:bodyPr>
          <a:p>
            <a:pPr indent="0">
              <a:buNone/>
            </a:pPr>
            <a:endParaRPr lang="el-GR" sz="1800" b="0" strike="noStrike" spc="-1">
              <a:solidFill>
                <a:srgbClr val="000000"/>
              </a:solidFill>
              <a:latin typeface="Arial" panose="020B0604020202020204"/>
            </a:endParaRPr>
          </a:p>
        </p:txBody>
      </p:sp>
      <p:sp>
        <p:nvSpPr>
          <p:cNvPr id="76" name="PlaceHolder 2"/>
          <p:cNvSpPr>
            <a:spLocks noGrp="1"/>
          </p:cNvSpPr>
          <p:nvPr>
            <p:ph/>
          </p:nvPr>
        </p:nvSpPr>
        <p:spPr>
          <a:xfrm>
            <a:off x="609480" y="1604520"/>
            <a:ext cx="3532680" cy="189684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77" name="PlaceHolder 3"/>
          <p:cNvSpPr>
            <a:spLocks noGrp="1"/>
          </p:cNvSpPr>
          <p:nvPr>
            <p:ph/>
          </p:nvPr>
        </p:nvSpPr>
        <p:spPr>
          <a:xfrm>
            <a:off x="4319280" y="1604520"/>
            <a:ext cx="3532680" cy="189684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78" name="PlaceHolder 4"/>
          <p:cNvSpPr>
            <a:spLocks noGrp="1"/>
          </p:cNvSpPr>
          <p:nvPr>
            <p:ph/>
          </p:nvPr>
        </p:nvSpPr>
        <p:spPr>
          <a:xfrm>
            <a:off x="8028720" y="1604520"/>
            <a:ext cx="3532680" cy="189684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79" name="PlaceHolder 5"/>
          <p:cNvSpPr>
            <a:spLocks noGrp="1"/>
          </p:cNvSpPr>
          <p:nvPr>
            <p:ph/>
          </p:nvPr>
        </p:nvSpPr>
        <p:spPr>
          <a:xfrm>
            <a:off x="609480" y="3682080"/>
            <a:ext cx="3532680" cy="189684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80" name="PlaceHolder 6"/>
          <p:cNvSpPr>
            <a:spLocks noGrp="1"/>
          </p:cNvSpPr>
          <p:nvPr>
            <p:ph/>
          </p:nvPr>
        </p:nvSpPr>
        <p:spPr>
          <a:xfrm>
            <a:off x="4319280" y="3682080"/>
            <a:ext cx="3532680" cy="189684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81" name="PlaceHolder 7"/>
          <p:cNvSpPr>
            <a:spLocks noGrp="1"/>
          </p:cNvSpPr>
          <p:nvPr>
            <p:ph/>
          </p:nvPr>
        </p:nvSpPr>
        <p:spPr>
          <a:xfrm>
            <a:off x="8028720" y="3682080"/>
            <a:ext cx="3532680" cy="189684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9" name="PlaceHolder 8"/>
          <p:cNvSpPr>
            <a:spLocks noGrp="1"/>
          </p:cNvSpPr>
          <p:nvPr>
            <p:ph type="ftr" idx="4"/>
          </p:nvPr>
        </p:nvSpPr>
        <p:spPr/>
        <p:txBody>
          <a:bodyPr/>
          <a:p>
            <a:r>
              <a:t>Footer</a:t>
            </a:r>
          </a:p>
        </p:txBody>
      </p:sp>
      <p:sp>
        <p:nvSpPr>
          <p:cNvPr id="10" name="PlaceHolder 9"/>
          <p:cNvSpPr>
            <a:spLocks noGrp="1"/>
          </p:cNvSpPr>
          <p:nvPr>
            <p:ph type="sldNum" idx="5"/>
          </p:nvPr>
        </p:nvSpPr>
        <p:spPr/>
        <p:txBody>
          <a:bodyPr/>
          <a:p>
            <a:fld id="{7A364DE1-1CB3-4875-94EA-0E70C3B27F0F}" type="slidenum">
              <a:rPr/>
            </a:fld>
            <a:endParaRPr/>
          </a:p>
        </p:txBody>
      </p:sp>
      <p:sp>
        <p:nvSpPr>
          <p:cNvPr id="11" name="PlaceHolder 10"/>
          <p:cNvSpPr>
            <a:spLocks noGrp="1"/>
          </p:cNvSpPr>
          <p:nvPr>
            <p:ph type="dt" idx="6"/>
          </p:nvPr>
        </p:nvSpPr>
        <p:spPr/>
        <p:txBody>
          <a:bodyPr/>
          <a:p>
            <a:endParaRPr lang="el-G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8"/>
          </p:nvPr>
        </p:nvSpPr>
        <p:spPr/>
        <p:txBody>
          <a:bodyPr/>
          <a:p>
            <a:r>
              <a:t>Footer</a:t>
            </a:r>
          </a:p>
        </p:txBody>
      </p:sp>
      <p:sp>
        <p:nvSpPr>
          <p:cNvPr id="3" name="PlaceHolder 2"/>
          <p:cNvSpPr>
            <a:spLocks noGrp="1"/>
          </p:cNvSpPr>
          <p:nvPr>
            <p:ph type="sldNum" idx="9"/>
          </p:nvPr>
        </p:nvSpPr>
        <p:spPr/>
        <p:txBody>
          <a:bodyPr/>
          <a:p>
            <a:fld id="{A59E3234-EFF1-49CD-8F2B-CE900ED2E8CB}" type="slidenum">
              <a:rPr/>
            </a:fld>
            <a:endParaRPr/>
          </a:p>
        </p:txBody>
      </p:sp>
      <p:sp>
        <p:nvSpPr>
          <p:cNvPr id="4" name="PlaceHolder 3"/>
          <p:cNvSpPr>
            <a:spLocks noGrp="1"/>
          </p:cNvSpPr>
          <p:nvPr>
            <p:ph type="dt" idx="7"/>
          </p:nvPr>
        </p:nvSpPr>
        <p:spPr/>
        <p:txBody>
          <a:bodyPr/>
          <a:p>
            <a:endParaRPr lang="el-G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88" name="PlaceHolder 1"/>
          <p:cNvSpPr>
            <a:spLocks noGrp="1"/>
          </p:cNvSpPr>
          <p:nvPr>
            <p:ph type="title"/>
          </p:nvPr>
        </p:nvSpPr>
        <p:spPr>
          <a:xfrm>
            <a:off x="1523880" y="1122480"/>
            <a:ext cx="9142920" cy="2386440"/>
          </a:xfrm>
          <a:prstGeom prst="rect">
            <a:avLst/>
          </a:prstGeom>
          <a:noFill/>
          <a:ln w="0">
            <a:noFill/>
          </a:ln>
        </p:spPr>
        <p:txBody>
          <a:bodyPr lIns="0" tIns="0" rIns="0" bIns="0" anchor="ctr">
            <a:noAutofit/>
          </a:bodyPr>
          <a:p>
            <a:pPr indent="0">
              <a:buNone/>
            </a:pPr>
            <a:endParaRPr lang="el-GR" sz="1800" b="0" strike="noStrike" spc="-1">
              <a:solidFill>
                <a:srgbClr val="000000"/>
              </a:solidFill>
              <a:latin typeface="Arial" panose="020B0604020202020204"/>
            </a:endParaRPr>
          </a:p>
        </p:txBody>
      </p:sp>
      <p:sp>
        <p:nvSpPr>
          <p:cNvPr id="89" name="PlaceHolder 2"/>
          <p:cNvSpPr>
            <a:spLocks noGrp="1"/>
          </p:cNvSpPr>
          <p:nvPr>
            <p:ph type="subTitle"/>
          </p:nvPr>
        </p:nvSpPr>
        <p:spPr>
          <a:xfrm>
            <a:off x="609480" y="1604520"/>
            <a:ext cx="10972080" cy="3976920"/>
          </a:xfrm>
          <a:prstGeom prst="rect">
            <a:avLst/>
          </a:prstGeom>
          <a:noFill/>
          <a:ln w="0">
            <a:noFill/>
          </a:ln>
        </p:spPr>
        <p:txBody>
          <a:bodyPr lIns="0" tIns="0" rIns="0" bIns="0" anchor="ctr">
            <a:noAutofit/>
          </a:bodyPr>
          <a:p>
            <a:pPr indent="0" algn="ctr">
              <a:buNone/>
            </a:pPr>
            <a:endParaRPr lang="el-GR" sz="3200" b="0" strike="noStrike" spc="-1">
              <a:solidFill>
                <a:srgbClr val="000000"/>
              </a:solidFill>
              <a:latin typeface="Arial" panose="020B0604020202020204"/>
            </a:endParaRPr>
          </a:p>
        </p:txBody>
      </p:sp>
      <p:sp>
        <p:nvSpPr>
          <p:cNvPr id="4" name="PlaceHolder 3"/>
          <p:cNvSpPr>
            <a:spLocks noGrp="1"/>
          </p:cNvSpPr>
          <p:nvPr>
            <p:ph type="ftr" idx="8"/>
          </p:nvPr>
        </p:nvSpPr>
        <p:spPr/>
        <p:txBody>
          <a:bodyPr/>
          <a:p>
            <a:r>
              <a:t>Footer</a:t>
            </a:r>
          </a:p>
        </p:txBody>
      </p:sp>
      <p:sp>
        <p:nvSpPr>
          <p:cNvPr id="5" name="PlaceHolder 4"/>
          <p:cNvSpPr>
            <a:spLocks noGrp="1"/>
          </p:cNvSpPr>
          <p:nvPr>
            <p:ph type="sldNum" idx="9"/>
          </p:nvPr>
        </p:nvSpPr>
        <p:spPr/>
        <p:txBody>
          <a:bodyPr/>
          <a:p>
            <a:fld id="{AB9A84C7-6083-470B-987E-9C838A35CFBF}" type="slidenum">
              <a:rPr/>
            </a:fld>
            <a:endParaRPr/>
          </a:p>
        </p:txBody>
      </p:sp>
      <p:sp>
        <p:nvSpPr>
          <p:cNvPr id="6" name="PlaceHolder 5"/>
          <p:cNvSpPr>
            <a:spLocks noGrp="1"/>
          </p:cNvSpPr>
          <p:nvPr>
            <p:ph type="dt" idx="7"/>
          </p:nvPr>
        </p:nvSpPr>
        <p:spPr/>
        <p:txBody>
          <a:bodyPr/>
          <a:p>
            <a:endParaRPr lang="el-G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90" name="PlaceHolder 1"/>
          <p:cNvSpPr>
            <a:spLocks noGrp="1"/>
          </p:cNvSpPr>
          <p:nvPr>
            <p:ph type="title"/>
          </p:nvPr>
        </p:nvSpPr>
        <p:spPr>
          <a:xfrm>
            <a:off x="1523880" y="1122480"/>
            <a:ext cx="9142920" cy="2386440"/>
          </a:xfrm>
          <a:prstGeom prst="rect">
            <a:avLst/>
          </a:prstGeom>
          <a:noFill/>
          <a:ln w="0">
            <a:noFill/>
          </a:ln>
        </p:spPr>
        <p:txBody>
          <a:bodyPr lIns="0" tIns="0" rIns="0" bIns="0" anchor="ctr">
            <a:noAutofit/>
          </a:bodyPr>
          <a:p>
            <a:pPr indent="0">
              <a:buNone/>
            </a:pPr>
            <a:endParaRPr lang="el-GR" sz="1800" b="0" strike="noStrike" spc="-1">
              <a:solidFill>
                <a:srgbClr val="000000"/>
              </a:solidFill>
              <a:latin typeface="Arial" panose="020B0604020202020204"/>
            </a:endParaRPr>
          </a:p>
        </p:txBody>
      </p:sp>
      <p:sp>
        <p:nvSpPr>
          <p:cNvPr id="91" name="PlaceHolder 2"/>
          <p:cNvSpPr>
            <a:spLocks noGrp="1"/>
          </p:cNvSpPr>
          <p:nvPr>
            <p:ph/>
          </p:nvPr>
        </p:nvSpPr>
        <p:spPr>
          <a:xfrm>
            <a:off x="609480" y="1604520"/>
            <a:ext cx="10972080" cy="397692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4" name="PlaceHolder 3"/>
          <p:cNvSpPr>
            <a:spLocks noGrp="1"/>
          </p:cNvSpPr>
          <p:nvPr>
            <p:ph type="ftr" idx="8"/>
          </p:nvPr>
        </p:nvSpPr>
        <p:spPr/>
        <p:txBody>
          <a:bodyPr/>
          <a:p>
            <a:r>
              <a:t>Footer</a:t>
            </a:r>
          </a:p>
        </p:txBody>
      </p:sp>
      <p:sp>
        <p:nvSpPr>
          <p:cNvPr id="5" name="PlaceHolder 4"/>
          <p:cNvSpPr>
            <a:spLocks noGrp="1"/>
          </p:cNvSpPr>
          <p:nvPr>
            <p:ph type="sldNum" idx="9"/>
          </p:nvPr>
        </p:nvSpPr>
        <p:spPr/>
        <p:txBody>
          <a:bodyPr/>
          <a:p>
            <a:fld id="{D3E31F44-E9BB-4B39-86B2-9A9EDEAF1320}" type="slidenum">
              <a:rPr/>
            </a:fld>
            <a:endParaRPr/>
          </a:p>
        </p:txBody>
      </p:sp>
      <p:sp>
        <p:nvSpPr>
          <p:cNvPr id="6" name="PlaceHolder 5"/>
          <p:cNvSpPr>
            <a:spLocks noGrp="1"/>
          </p:cNvSpPr>
          <p:nvPr>
            <p:ph type="dt" idx="7"/>
          </p:nvPr>
        </p:nvSpPr>
        <p:spPr/>
        <p:txBody>
          <a:bodyPr/>
          <a:p>
            <a:endParaRPr lang="el-G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2" name="PlaceHolder 1"/>
          <p:cNvSpPr>
            <a:spLocks noGrp="1"/>
          </p:cNvSpPr>
          <p:nvPr>
            <p:ph type="title"/>
          </p:nvPr>
        </p:nvSpPr>
        <p:spPr>
          <a:xfrm>
            <a:off x="1523880" y="1122480"/>
            <a:ext cx="9142920" cy="2386440"/>
          </a:xfrm>
          <a:prstGeom prst="rect">
            <a:avLst/>
          </a:prstGeom>
          <a:noFill/>
          <a:ln w="0">
            <a:noFill/>
          </a:ln>
        </p:spPr>
        <p:txBody>
          <a:bodyPr lIns="0" tIns="0" rIns="0" bIns="0" anchor="ctr">
            <a:noAutofit/>
          </a:bodyPr>
          <a:p>
            <a:pPr indent="0">
              <a:buNone/>
            </a:pPr>
            <a:endParaRPr lang="el-GR" sz="1800" b="0" strike="noStrike" spc="-1">
              <a:solidFill>
                <a:srgbClr val="000000"/>
              </a:solidFill>
              <a:latin typeface="Arial" panose="020B0604020202020204"/>
            </a:endParaRPr>
          </a:p>
        </p:txBody>
      </p:sp>
      <p:sp>
        <p:nvSpPr>
          <p:cNvPr id="93" name="PlaceHolder 2"/>
          <p:cNvSpPr>
            <a:spLocks noGrp="1"/>
          </p:cNvSpPr>
          <p:nvPr>
            <p:ph/>
          </p:nvPr>
        </p:nvSpPr>
        <p:spPr>
          <a:xfrm>
            <a:off x="609480" y="1604520"/>
            <a:ext cx="5354280" cy="397692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94" name="PlaceHolder 3"/>
          <p:cNvSpPr>
            <a:spLocks noGrp="1"/>
          </p:cNvSpPr>
          <p:nvPr>
            <p:ph/>
          </p:nvPr>
        </p:nvSpPr>
        <p:spPr>
          <a:xfrm>
            <a:off x="6231960" y="1604520"/>
            <a:ext cx="5354280" cy="397692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5" name="PlaceHolder 4"/>
          <p:cNvSpPr>
            <a:spLocks noGrp="1"/>
          </p:cNvSpPr>
          <p:nvPr>
            <p:ph type="ftr" idx="8"/>
          </p:nvPr>
        </p:nvSpPr>
        <p:spPr/>
        <p:txBody>
          <a:bodyPr/>
          <a:p>
            <a:r>
              <a:t>Footer</a:t>
            </a:r>
          </a:p>
        </p:txBody>
      </p:sp>
      <p:sp>
        <p:nvSpPr>
          <p:cNvPr id="6" name="PlaceHolder 5"/>
          <p:cNvSpPr>
            <a:spLocks noGrp="1"/>
          </p:cNvSpPr>
          <p:nvPr>
            <p:ph type="sldNum" idx="9"/>
          </p:nvPr>
        </p:nvSpPr>
        <p:spPr/>
        <p:txBody>
          <a:bodyPr/>
          <a:p>
            <a:fld id="{5C9B856B-089D-419E-93E3-9C34102A67AD}" type="slidenum">
              <a:rPr/>
            </a:fld>
            <a:endParaRPr/>
          </a:p>
        </p:txBody>
      </p:sp>
      <p:sp>
        <p:nvSpPr>
          <p:cNvPr id="7" name="PlaceHolder 6"/>
          <p:cNvSpPr>
            <a:spLocks noGrp="1"/>
          </p:cNvSpPr>
          <p:nvPr>
            <p:ph type="dt" idx="7"/>
          </p:nvPr>
        </p:nvSpPr>
        <p:spPr/>
        <p:txBody>
          <a:bodyPr/>
          <a:p>
            <a:endParaRPr lang="el-G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5" name="PlaceHolder 1"/>
          <p:cNvSpPr>
            <a:spLocks noGrp="1"/>
          </p:cNvSpPr>
          <p:nvPr>
            <p:ph type="title"/>
          </p:nvPr>
        </p:nvSpPr>
        <p:spPr>
          <a:xfrm>
            <a:off x="1523880" y="1122480"/>
            <a:ext cx="9142920" cy="2386440"/>
          </a:xfrm>
          <a:prstGeom prst="rect">
            <a:avLst/>
          </a:prstGeom>
          <a:noFill/>
          <a:ln w="0">
            <a:noFill/>
          </a:ln>
        </p:spPr>
        <p:txBody>
          <a:bodyPr lIns="0" tIns="0" rIns="0" bIns="0" anchor="ctr">
            <a:noAutofit/>
          </a:bodyPr>
          <a:p>
            <a:pPr indent="0">
              <a:buNone/>
            </a:pPr>
            <a:endParaRPr lang="el-GR" sz="1800" b="0" strike="noStrike" spc="-1">
              <a:solidFill>
                <a:srgbClr val="000000"/>
              </a:solidFill>
              <a:latin typeface="Arial" panose="020B0604020202020204"/>
            </a:endParaRPr>
          </a:p>
        </p:txBody>
      </p:sp>
      <p:sp>
        <p:nvSpPr>
          <p:cNvPr id="3" name="PlaceHolder 2"/>
          <p:cNvSpPr>
            <a:spLocks noGrp="1"/>
          </p:cNvSpPr>
          <p:nvPr>
            <p:ph type="ftr" idx="8"/>
          </p:nvPr>
        </p:nvSpPr>
        <p:spPr/>
        <p:txBody>
          <a:bodyPr/>
          <a:p>
            <a:r>
              <a:t>Footer</a:t>
            </a:r>
          </a:p>
        </p:txBody>
      </p:sp>
      <p:sp>
        <p:nvSpPr>
          <p:cNvPr id="4" name="PlaceHolder 3"/>
          <p:cNvSpPr>
            <a:spLocks noGrp="1"/>
          </p:cNvSpPr>
          <p:nvPr>
            <p:ph type="sldNum" idx="9"/>
          </p:nvPr>
        </p:nvSpPr>
        <p:spPr/>
        <p:txBody>
          <a:bodyPr/>
          <a:p>
            <a:fld id="{2144435F-7A84-4197-833F-9A9BCA89DBBC}" type="slidenum">
              <a:rPr/>
            </a:fld>
            <a:endParaRPr/>
          </a:p>
        </p:txBody>
      </p:sp>
      <p:sp>
        <p:nvSpPr>
          <p:cNvPr id="5" name="PlaceHolder 4"/>
          <p:cNvSpPr>
            <a:spLocks noGrp="1"/>
          </p:cNvSpPr>
          <p:nvPr>
            <p:ph type="dt" idx="7"/>
          </p:nvPr>
        </p:nvSpPr>
        <p:spPr/>
        <p:txBody>
          <a:bodyPr/>
          <a:p>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1523880" y="1122480"/>
            <a:ext cx="9142920" cy="2386440"/>
          </a:xfrm>
          <a:prstGeom prst="rect">
            <a:avLst/>
          </a:prstGeom>
          <a:noFill/>
          <a:ln w="0">
            <a:noFill/>
          </a:ln>
        </p:spPr>
        <p:txBody>
          <a:bodyPr lIns="0" tIns="0" rIns="0" bIns="0" anchor="ctr">
            <a:noAutofit/>
          </a:bodyPr>
          <a:p>
            <a:pPr indent="0">
              <a:buNone/>
            </a:pPr>
            <a:endParaRPr lang="el-GR" sz="1800" b="0" strike="noStrike" spc="-1">
              <a:solidFill>
                <a:srgbClr val="000000"/>
              </a:solidFill>
              <a:latin typeface="Arial" panose="020B0604020202020204"/>
            </a:endParaRPr>
          </a:p>
        </p:txBody>
      </p:sp>
      <p:sp>
        <p:nvSpPr>
          <p:cNvPr id="8" name="PlaceHolder 2"/>
          <p:cNvSpPr>
            <a:spLocks noGrp="1"/>
          </p:cNvSpPr>
          <p:nvPr>
            <p:ph/>
          </p:nvPr>
        </p:nvSpPr>
        <p:spPr>
          <a:xfrm>
            <a:off x="609480" y="1604520"/>
            <a:ext cx="10972080" cy="397692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4" name="PlaceHolder 3"/>
          <p:cNvSpPr>
            <a:spLocks noGrp="1"/>
          </p:cNvSpPr>
          <p:nvPr>
            <p:ph type="ftr" idx="1"/>
          </p:nvPr>
        </p:nvSpPr>
        <p:spPr/>
        <p:txBody>
          <a:bodyPr/>
          <a:p>
            <a:r>
              <a:t>Footer</a:t>
            </a:r>
          </a:p>
        </p:txBody>
      </p:sp>
      <p:sp>
        <p:nvSpPr>
          <p:cNvPr id="5" name="PlaceHolder 4"/>
          <p:cNvSpPr>
            <a:spLocks noGrp="1"/>
          </p:cNvSpPr>
          <p:nvPr>
            <p:ph type="sldNum" idx="2"/>
          </p:nvPr>
        </p:nvSpPr>
        <p:spPr/>
        <p:txBody>
          <a:bodyPr/>
          <a:p>
            <a:fld id="{A1DFB440-0377-418D-B57B-2685D27C75C8}" type="slidenum">
              <a:rPr/>
            </a:fld>
            <a:endParaRPr/>
          </a:p>
        </p:txBody>
      </p:sp>
      <p:sp>
        <p:nvSpPr>
          <p:cNvPr id="6" name="PlaceHolder 5"/>
          <p:cNvSpPr>
            <a:spLocks noGrp="1"/>
          </p:cNvSpPr>
          <p:nvPr>
            <p:ph type="dt" idx="3"/>
          </p:nvPr>
        </p:nvSpPr>
        <p:spPr/>
        <p:txBody>
          <a:bodyPr/>
          <a:p>
            <a:endParaRPr lang="el-G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96" name="PlaceHolder 1"/>
          <p:cNvSpPr>
            <a:spLocks noGrp="1"/>
          </p:cNvSpPr>
          <p:nvPr>
            <p:ph type="subTitle"/>
          </p:nvPr>
        </p:nvSpPr>
        <p:spPr>
          <a:xfrm>
            <a:off x="1523880" y="1122480"/>
            <a:ext cx="9142920" cy="11063520"/>
          </a:xfrm>
          <a:prstGeom prst="rect">
            <a:avLst/>
          </a:prstGeom>
          <a:noFill/>
          <a:ln w="0">
            <a:noFill/>
          </a:ln>
        </p:spPr>
        <p:txBody>
          <a:bodyPr lIns="0" tIns="0" rIns="0" bIns="0" anchor="ctr">
            <a:noAutofit/>
          </a:bodyPr>
          <a:p>
            <a:pPr algn="ctr"/>
            <a:endParaRPr lang="el-GR" sz="3200" b="0" strike="noStrike" spc="-1">
              <a:solidFill>
                <a:srgbClr val="000000"/>
              </a:solidFill>
              <a:latin typeface="Arial" panose="020B0604020202020204"/>
            </a:endParaRPr>
          </a:p>
        </p:txBody>
      </p:sp>
      <p:sp>
        <p:nvSpPr>
          <p:cNvPr id="3" name="PlaceHolder 2"/>
          <p:cNvSpPr>
            <a:spLocks noGrp="1"/>
          </p:cNvSpPr>
          <p:nvPr>
            <p:ph type="ftr" idx="8"/>
          </p:nvPr>
        </p:nvSpPr>
        <p:spPr/>
        <p:txBody>
          <a:bodyPr/>
          <a:p>
            <a:r>
              <a:t>Footer</a:t>
            </a:r>
          </a:p>
        </p:txBody>
      </p:sp>
      <p:sp>
        <p:nvSpPr>
          <p:cNvPr id="4" name="PlaceHolder 3"/>
          <p:cNvSpPr>
            <a:spLocks noGrp="1"/>
          </p:cNvSpPr>
          <p:nvPr>
            <p:ph type="sldNum" idx="9"/>
          </p:nvPr>
        </p:nvSpPr>
        <p:spPr/>
        <p:txBody>
          <a:bodyPr/>
          <a:p>
            <a:fld id="{DA8E6025-F911-4360-B195-6315371774DB}" type="slidenum">
              <a:rPr/>
            </a:fld>
            <a:endParaRPr/>
          </a:p>
        </p:txBody>
      </p:sp>
      <p:sp>
        <p:nvSpPr>
          <p:cNvPr id="5" name="PlaceHolder 4"/>
          <p:cNvSpPr>
            <a:spLocks noGrp="1"/>
          </p:cNvSpPr>
          <p:nvPr>
            <p:ph type="dt" idx="7"/>
          </p:nvPr>
        </p:nvSpPr>
        <p:spPr/>
        <p:txBody>
          <a:bodyPr/>
          <a:p>
            <a:endParaRPr lang="el-G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97" name="PlaceHolder 1"/>
          <p:cNvSpPr>
            <a:spLocks noGrp="1"/>
          </p:cNvSpPr>
          <p:nvPr>
            <p:ph type="title"/>
          </p:nvPr>
        </p:nvSpPr>
        <p:spPr>
          <a:xfrm>
            <a:off x="1523880" y="1122480"/>
            <a:ext cx="9142920" cy="2386440"/>
          </a:xfrm>
          <a:prstGeom prst="rect">
            <a:avLst/>
          </a:prstGeom>
          <a:noFill/>
          <a:ln w="0">
            <a:noFill/>
          </a:ln>
        </p:spPr>
        <p:txBody>
          <a:bodyPr lIns="0" tIns="0" rIns="0" bIns="0" anchor="ctr">
            <a:noAutofit/>
          </a:bodyPr>
          <a:p>
            <a:pPr indent="0">
              <a:buNone/>
            </a:pPr>
            <a:endParaRPr lang="el-GR" sz="1800" b="0" strike="noStrike" spc="-1">
              <a:solidFill>
                <a:srgbClr val="000000"/>
              </a:solidFill>
              <a:latin typeface="Arial" panose="020B0604020202020204"/>
            </a:endParaRPr>
          </a:p>
        </p:txBody>
      </p:sp>
      <p:sp>
        <p:nvSpPr>
          <p:cNvPr id="98"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99" name="PlaceHolder 3"/>
          <p:cNvSpPr>
            <a:spLocks noGrp="1"/>
          </p:cNvSpPr>
          <p:nvPr>
            <p:ph/>
          </p:nvPr>
        </p:nvSpPr>
        <p:spPr>
          <a:xfrm>
            <a:off x="6231960" y="1604520"/>
            <a:ext cx="5354280" cy="397692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100"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6" name="PlaceHolder 5"/>
          <p:cNvSpPr>
            <a:spLocks noGrp="1"/>
          </p:cNvSpPr>
          <p:nvPr>
            <p:ph type="ftr" idx="8"/>
          </p:nvPr>
        </p:nvSpPr>
        <p:spPr/>
        <p:txBody>
          <a:bodyPr/>
          <a:p>
            <a:r>
              <a:t>Footer</a:t>
            </a:r>
          </a:p>
        </p:txBody>
      </p:sp>
      <p:sp>
        <p:nvSpPr>
          <p:cNvPr id="7" name="PlaceHolder 6"/>
          <p:cNvSpPr>
            <a:spLocks noGrp="1"/>
          </p:cNvSpPr>
          <p:nvPr>
            <p:ph type="sldNum" idx="9"/>
          </p:nvPr>
        </p:nvSpPr>
        <p:spPr/>
        <p:txBody>
          <a:bodyPr/>
          <a:p>
            <a:fld id="{633020B6-AE07-409F-ACAD-07D7A5DCC5D4}" type="slidenum">
              <a:rPr/>
            </a:fld>
            <a:endParaRPr/>
          </a:p>
        </p:txBody>
      </p:sp>
      <p:sp>
        <p:nvSpPr>
          <p:cNvPr id="8" name="PlaceHolder 7"/>
          <p:cNvSpPr>
            <a:spLocks noGrp="1"/>
          </p:cNvSpPr>
          <p:nvPr>
            <p:ph type="dt" idx="7"/>
          </p:nvPr>
        </p:nvSpPr>
        <p:spPr/>
        <p:txBody>
          <a:bodyPr/>
          <a:p>
            <a:endParaRPr lang="el-G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01" name="PlaceHolder 1"/>
          <p:cNvSpPr>
            <a:spLocks noGrp="1"/>
          </p:cNvSpPr>
          <p:nvPr>
            <p:ph type="title"/>
          </p:nvPr>
        </p:nvSpPr>
        <p:spPr>
          <a:xfrm>
            <a:off x="1523880" y="1122480"/>
            <a:ext cx="9142920" cy="2386440"/>
          </a:xfrm>
          <a:prstGeom prst="rect">
            <a:avLst/>
          </a:prstGeom>
          <a:noFill/>
          <a:ln w="0">
            <a:noFill/>
          </a:ln>
        </p:spPr>
        <p:txBody>
          <a:bodyPr lIns="0" tIns="0" rIns="0" bIns="0" anchor="ctr">
            <a:noAutofit/>
          </a:bodyPr>
          <a:p>
            <a:pPr indent="0">
              <a:buNone/>
            </a:pPr>
            <a:endParaRPr lang="el-GR" sz="1800" b="0" strike="noStrike" spc="-1">
              <a:solidFill>
                <a:srgbClr val="000000"/>
              </a:solidFill>
              <a:latin typeface="Arial" panose="020B0604020202020204"/>
            </a:endParaRPr>
          </a:p>
        </p:txBody>
      </p:sp>
      <p:sp>
        <p:nvSpPr>
          <p:cNvPr id="102" name="PlaceHolder 2"/>
          <p:cNvSpPr>
            <a:spLocks noGrp="1"/>
          </p:cNvSpPr>
          <p:nvPr>
            <p:ph/>
          </p:nvPr>
        </p:nvSpPr>
        <p:spPr>
          <a:xfrm>
            <a:off x="609480" y="1604520"/>
            <a:ext cx="5354280" cy="397692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103"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104" name="PlaceHolder 4"/>
          <p:cNvSpPr>
            <a:spLocks noGrp="1"/>
          </p:cNvSpPr>
          <p:nvPr>
            <p:ph/>
          </p:nvPr>
        </p:nvSpPr>
        <p:spPr>
          <a:xfrm>
            <a:off x="6231960" y="3682080"/>
            <a:ext cx="5354280" cy="189684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6" name="PlaceHolder 5"/>
          <p:cNvSpPr>
            <a:spLocks noGrp="1"/>
          </p:cNvSpPr>
          <p:nvPr>
            <p:ph type="ftr" idx="8"/>
          </p:nvPr>
        </p:nvSpPr>
        <p:spPr/>
        <p:txBody>
          <a:bodyPr/>
          <a:p>
            <a:r>
              <a:t>Footer</a:t>
            </a:r>
          </a:p>
        </p:txBody>
      </p:sp>
      <p:sp>
        <p:nvSpPr>
          <p:cNvPr id="7" name="PlaceHolder 6"/>
          <p:cNvSpPr>
            <a:spLocks noGrp="1"/>
          </p:cNvSpPr>
          <p:nvPr>
            <p:ph type="sldNum" idx="9"/>
          </p:nvPr>
        </p:nvSpPr>
        <p:spPr/>
        <p:txBody>
          <a:bodyPr/>
          <a:p>
            <a:fld id="{D67B2AD1-0F00-426A-83D2-EA8617D3DDD5}" type="slidenum">
              <a:rPr/>
            </a:fld>
            <a:endParaRPr/>
          </a:p>
        </p:txBody>
      </p:sp>
      <p:sp>
        <p:nvSpPr>
          <p:cNvPr id="8" name="PlaceHolder 7"/>
          <p:cNvSpPr>
            <a:spLocks noGrp="1"/>
          </p:cNvSpPr>
          <p:nvPr>
            <p:ph type="dt" idx="7"/>
          </p:nvPr>
        </p:nvSpPr>
        <p:spPr/>
        <p:txBody>
          <a:bodyPr/>
          <a:p>
            <a:endParaRPr lang="el-G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05" name="PlaceHolder 1"/>
          <p:cNvSpPr>
            <a:spLocks noGrp="1"/>
          </p:cNvSpPr>
          <p:nvPr>
            <p:ph type="title"/>
          </p:nvPr>
        </p:nvSpPr>
        <p:spPr>
          <a:xfrm>
            <a:off x="1523880" y="1122480"/>
            <a:ext cx="9142920" cy="2386440"/>
          </a:xfrm>
          <a:prstGeom prst="rect">
            <a:avLst/>
          </a:prstGeom>
          <a:noFill/>
          <a:ln w="0">
            <a:noFill/>
          </a:ln>
        </p:spPr>
        <p:txBody>
          <a:bodyPr lIns="0" tIns="0" rIns="0" bIns="0" anchor="ctr">
            <a:noAutofit/>
          </a:bodyPr>
          <a:p>
            <a:pPr indent="0">
              <a:buNone/>
            </a:pPr>
            <a:endParaRPr lang="el-GR" sz="1800" b="0" strike="noStrike" spc="-1">
              <a:solidFill>
                <a:srgbClr val="000000"/>
              </a:solidFill>
              <a:latin typeface="Arial" panose="020B0604020202020204"/>
            </a:endParaRPr>
          </a:p>
        </p:txBody>
      </p:sp>
      <p:sp>
        <p:nvSpPr>
          <p:cNvPr id="106"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107"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108" name="PlaceHolder 4"/>
          <p:cNvSpPr>
            <a:spLocks noGrp="1"/>
          </p:cNvSpPr>
          <p:nvPr>
            <p:ph/>
          </p:nvPr>
        </p:nvSpPr>
        <p:spPr>
          <a:xfrm>
            <a:off x="609480" y="3682080"/>
            <a:ext cx="10972080" cy="189684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6" name="PlaceHolder 5"/>
          <p:cNvSpPr>
            <a:spLocks noGrp="1"/>
          </p:cNvSpPr>
          <p:nvPr>
            <p:ph type="ftr" idx="8"/>
          </p:nvPr>
        </p:nvSpPr>
        <p:spPr/>
        <p:txBody>
          <a:bodyPr/>
          <a:p>
            <a:r>
              <a:t>Footer</a:t>
            </a:r>
          </a:p>
        </p:txBody>
      </p:sp>
      <p:sp>
        <p:nvSpPr>
          <p:cNvPr id="7" name="PlaceHolder 6"/>
          <p:cNvSpPr>
            <a:spLocks noGrp="1"/>
          </p:cNvSpPr>
          <p:nvPr>
            <p:ph type="sldNum" idx="9"/>
          </p:nvPr>
        </p:nvSpPr>
        <p:spPr/>
        <p:txBody>
          <a:bodyPr/>
          <a:p>
            <a:fld id="{19CBD706-A953-4DE1-AA5C-5389C8AA6C16}" type="slidenum">
              <a:rPr/>
            </a:fld>
            <a:endParaRPr/>
          </a:p>
        </p:txBody>
      </p:sp>
      <p:sp>
        <p:nvSpPr>
          <p:cNvPr id="8" name="PlaceHolder 7"/>
          <p:cNvSpPr>
            <a:spLocks noGrp="1"/>
          </p:cNvSpPr>
          <p:nvPr>
            <p:ph type="dt" idx="7"/>
          </p:nvPr>
        </p:nvSpPr>
        <p:spPr/>
        <p:txBody>
          <a:bodyPr/>
          <a:p>
            <a:endParaRPr lang="el-G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09" name="PlaceHolder 1"/>
          <p:cNvSpPr>
            <a:spLocks noGrp="1"/>
          </p:cNvSpPr>
          <p:nvPr>
            <p:ph type="title"/>
          </p:nvPr>
        </p:nvSpPr>
        <p:spPr>
          <a:xfrm>
            <a:off x="1523880" y="1122480"/>
            <a:ext cx="9142920" cy="2386440"/>
          </a:xfrm>
          <a:prstGeom prst="rect">
            <a:avLst/>
          </a:prstGeom>
          <a:noFill/>
          <a:ln w="0">
            <a:noFill/>
          </a:ln>
        </p:spPr>
        <p:txBody>
          <a:bodyPr lIns="0" tIns="0" rIns="0" bIns="0" anchor="ctr">
            <a:noAutofit/>
          </a:bodyPr>
          <a:p>
            <a:pPr indent="0">
              <a:buNone/>
            </a:pPr>
            <a:endParaRPr lang="el-GR" sz="1800" b="0" strike="noStrike" spc="-1">
              <a:solidFill>
                <a:srgbClr val="000000"/>
              </a:solidFill>
              <a:latin typeface="Arial" panose="020B0604020202020204"/>
            </a:endParaRPr>
          </a:p>
        </p:txBody>
      </p:sp>
      <p:sp>
        <p:nvSpPr>
          <p:cNvPr id="110" name="PlaceHolder 2"/>
          <p:cNvSpPr>
            <a:spLocks noGrp="1"/>
          </p:cNvSpPr>
          <p:nvPr>
            <p:ph/>
          </p:nvPr>
        </p:nvSpPr>
        <p:spPr>
          <a:xfrm>
            <a:off x="609480" y="1604520"/>
            <a:ext cx="10972080" cy="189684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111" name="PlaceHolder 3"/>
          <p:cNvSpPr>
            <a:spLocks noGrp="1"/>
          </p:cNvSpPr>
          <p:nvPr>
            <p:ph/>
          </p:nvPr>
        </p:nvSpPr>
        <p:spPr>
          <a:xfrm>
            <a:off x="609480" y="3682080"/>
            <a:ext cx="10972080" cy="189684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5" name="PlaceHolder 4"/>
          <p:cNvSpPr>
            <a:spLocks noGrp="1"/>
          </p:cNvSpPr>
          <p:nvPr>
            <p:ph type="ftr" idx="8"/>
          </p:nvPr>
        </p:nvSpPr>
        <p:spPr/>
        <p:txBody>
          <a:bodyPr/>
          <a:p>
            <a:r>
              <a:t>Footer</a:t>
            </a:r>
          </a:p>
        </p:txBody>
      </p:sp>
      <p:sp>
        <p:nvSpPr>
          <p:cNvPr id="6" name="PlaceHolder 5"/>
          <p:cNvSpPr>
            <a:spLocks noGrp="1"/>
          </p:cNvSpPr>
          <p:nvPr>
            <p:ph type="sldNum" idx="9"/>
          </p:nvPr>
        </p:nvSpPr>
        <p:spPr/>
        <p:txBody>
          <a:bodyPr/>
          <a:p>
            <a:fld id="{C70C68A7-6994-478A-93F6-362DEC759E46}" type="slidenum">
              <a:rPr/>
            </a:fld>
            <a:endParaRPr/>
          </a:p>
        </p:txBody>
      </p:sp>
      <p:sp>
        <p:nvSpPr>
          <p:cNvPr id="7" name="PlaceHolder 6"/>
          <p:cNvSpPr>
            <a:spLocks noGrp="1"/>
          </p:cNvSpPr>
          <p:nvPr>
            <p:ph type="dt" idx="7"/>
          </p:nvPr>
        </p:nvSpPr>
        <p:spPr/>
        <p:txBody>
          <a:bodyPr/>
          <a:p>
            <a:endParaRPr lang="el-G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12" name="PlaceHolder 1"/>
          <p:cNvSpPr>
            <a:spLocks noGrp="1"/>
          </p:cNvSpPr>
          <p:nvPr>
            <p:ph type="title"/>
          </p:nvPr>
        </p:nvSpPr>
        <p:spPr>
          <a:xfrm>
            <a:off x="1523880" y="1122480"/>
            <a:ext cx="9142920" cy="2386440"/>
          </a:xfrm>
          <a:prstGeom prst="rect">
            <a:avLst/>
          </a:prstGeom>
          <a:noFill/>
          <a:ln w="0">
            <a:noFill/>
          </a:ln>
        </p:spPr>
        <p:txBody>
          <a:bodyPr lIns="0" tIns="0" rIns="0" bIns="0" anchor="ctr">
            <a:noAutofit/>
          </a:bodyPr>
          <a:p>
            <a:pPr indent="0">
              <a:buNone/>
            </a:pPr>
            <a:endParaRPr lang="el-GR" sz="1800" b="0" strike="noStrike" spc="-1">
              <a:solidFill>
                <a:srgbClr val="000000"/>
              </a:solidFill>
              <a:latin typeface="Arial" panose="020B0604020202020204"/>
            </a:endParaRPr>
          </a:p>
        </p:txBody>
      </p:sp>
      <p:sp>
        <p:nvSpPr>
          <p:cNvPr id="113"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114"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115"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116" name="PlaceHolder 5"/>
          <p:cNvSpPr>
            <a:spLocks noGrp="1"/>
          </p:cNvSpPr>
          <p:nvPr>
            <p:ph/>
          </p:nvPr>
        </p:nvSpPr>
        <p:spPr>
          <a:xfrm>
            <a:off x="6231960" y="3682080"/>
            <a:ext cx="5354280" cy="189684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7" name="PlaceHolder 6"/>
          <p:cNvSpPr>
            <a:spLocks noGrp="1"/>
          </p:cNvSpPr>
          <p:nvPr>
            <p:ph type="ftr" idx="8"/>
          </p:nvPr>
        </p:nvSpPr>
        <p:spPr/>
        <p:txBody>
          <a:bodyPr/>
          <a:p>
            <a:r>
              <a:t>Footer</a:t>
            </a:r>
          </a:p>
        </p:txBody>
      </p:sp>
      <p:sp>
        <p:nvSpPr>
          <p:cNvPr id="8" name="PlaceHolder 7"/>
          <p:cNvSpPr>
            <a:spLocks noGrp="1"/>
          </p:cNvSpPr>
          <p:nvPr>
            <p:ph type="sldNum" idx="9"/>
          </p:nvPr>
        </p:nvSpPr>
        <p:spPr/>
        <p:txBody>
          <a:bodyPr/>
          <a:p>
            <a:fld id="{06D9207C-6315-4E72-BBCE-0758FCF3750D}" type="slidenum">
              <a:rPr/>
            </a:fld>
            <a:endParaRPr/>
          </a:p>
        </p:txBody>
      </p:sp>
      <p:sp>
        <p:nvSpPr>
          <p:cNvPr id="9" name="PlaceHolder 8"/>
          <p:cNvSpPr>
            <a:spLocks noGrp="1"/>
          </p:cNvSpPr>
          <p:nvPr>
            <p:ph type="dt" idx="7"/>
          </p:nvPr>
        </p:nvSpPr>
        <p:spPr/>
        <p:txBody>
          <a:bodyPr/>
          <a:p>
            <a:endParaRPr lang="el-G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17" name="PlaceHolder 1"/>
          <p:cNvSpPr>
            <a:spLocks noGrp="1"/>
          </p:cNvSpPr>
          <p:nvPr>
            <p:ph type="title"/>
          </p:nvPr>
        </p:nvSpPr>
        <p:spPr>
          <a:xfrm>
            <a:off x="1523880" y="1122480"/>
            <a:ext cx="9142920" cy="2386440"/>
          </a:xfrm>
          <a:prstGeom prst="rect">
            <a:avLst/>
          </a:prstGeom>
          <a:noFill/>
          <a:ln w="0">
            <a:noFill/>
          </a:ln>
        </p:spPr>
        <p:txBody>
          <a:bodyPr lIns="0" tIns="0" rIns="0" bIns="0" anchor="ctr">
            <a:noAutofit/>
          </a:bodyPr>
          <a:p>
            <a:pPr indent="0">
              <a:buNone/>
            </a:pPr>
            <a:endParaRPr lang="el-GR" sz="1800" b="0" strike="noStrike" spc="-1">
              <a:solidFill>
                <a:srgbClr val="000000"/>
              </a:solidFill>
              <a:latin typeface="Arial" panose="020B0604020202020204"/>
            </a:endParaRPr>
          </a:p>
        </p:txBody>
      </p:sp>
      <p:sp>
        <p:nvSpPr>
          <p:cNvPr id="118" name="PlaceHolder 2"/>
          <p:cNvSpPr>
            <a:spLocks noGrp="1"/>
          </p:cNvSpPr>
          <p:nvPr>
            <p:ph/>
          </p:nvPr>
        </p:nvSpPr>
        <p:spPr>
          <a:xfrm>
            <a:off x="609480" y="1604520"/>
            <a:ext cx="3532680" cy="189684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119" name="PlaceHolder 3"/>
          <p:cNvSpPr>
            <a:spLocks noGrp="1"/>
          </p:cNvSpPr>
          <p:nvPr>
            <p:ph/>
          </p:nvPr>
        </p:nvSpPr>
        <p:spPr>
          <a:xfrm>
            <a:off x="4319280" y="1604520"/>
            <a:ext cx="3532680" cy="189684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120" name="PlaceHolder 4"/>
          <p:cNvSpPr>
            <a:spLocks noGrp="1"/>
          </p:cNvSpPr>
          <p:nvPr>
            <p:ph/>
          </p:nvPr>
        </p:nvSpPr>
        <p:spPr>
          <a:xfrm>
            <a:off x="8028720" y="1604520"/>
            <a:ext cx="3532680" cy="189684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121" name="PlaceHolder 5"/>
          <p:cNvSpPr>
            <a:spLocks noGrp="1"/>
          </p:cNvSpPr>
          <p:nvPr>
            <p:ph/>
          </p:nvPr>
        </p:nvSpPr>
        <p:spPr>
          <a:xfrm>
            <a:off x="609480" y="3682080"/>
            <a:ext cx="3532680" cy="189684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122" name="PlaceHolder 6"/>
          <p:cNvSpPr>
            <a:spLocks noGrp="1"/>
          </p:cNvSpPr>
          <p:nvPr>
            <p:ph/>
          </p:nvPr>
        </p:nvSpPr>
        <p:spPr>
          <a:xfrm>
            <a:off x="4319280" y="3682080"/>
            <a:ext cx="3532680" cy="189684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123" name="PlaceHolder 7"/>
          <p:cNvSpPr>
            <a:spLocks noGrp="1"/>
          </p:cNvSpPr>
          <p:nvPr>
            <p:ph/>
          </p:nvPr>
        </p:nvSpPr>
        <p:spPr>
          <a:xfrm>
            <a:off x="8028720" y="3682080"/>
            <a:ext cx="3532680" cy="189684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9" name="PlaceHolder 8"/>
          <p:cNvSpPr>
            <a:spLocks noGrp="1"/>
          </p:cNvSpPr>
          <p:nvPr>
            <p:ph type="ftr" idx="8"/>
          </p:nvPr>
        </p:nvSpPr>
        <p:spPr/>
        <p:txBody>
          <a:bodyPr/>
          <a:p>
            <a:r>
              <a:t>Footer</a:t>
            </a:r>
          </a:p>
        </p:txBody>
      </p:sp>
      <p:sp>
        <p:nvSpPr>
          <p:cNvPr id="10" name="PlaceHolder 9"/>
          <p:cNvSpPr>
            <a:spLocks noGrp="1"/>
          </p:cNvSpPr>
          <p:nvPr>
            <p:ph type="sldNum" idx="9"/>
          </p:nvPr>
        </p:nvSpPr>
        <p:spPr/>
        <p:txBody>
          <a:bodyPr/>
          <a:p>
            <a:fld id="{9A33059B-FBB6-488F-911E-94D881BBD3AF}" type="slidenum">
              <a:rPr/>
            </a:fld>
            <a:endParaRPr/>
          </a:p>
        </p:txBody>
      </p:sp>
      <p:sp>
        <p:nvSpPr>
          <p:cNvPr id="11" name="PlaceHolder 10"/>
          <p:cNvSpPr>
            <a:spLocks noGrp="1"/>
          </p:cNvSpPr>
          <p:nvPr>
            <p:ph type="dt" idx="7"/>
          </p:nvPr>
        </p:nvSpPr>
        <p:spPr/>
        <p:txBody>
          <a:bodyPr/>
          <a:p>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1523880" y="1122480"/>
            <a:ext cx="9142920" cy="2386440"/>
          </a:xfrm>
          <a:prstGeom prst="rect">
            <a:avLst/>
          </a:prstGeom>
          <a:noFill/>
          <a:ln w="0">
            <a:noFill/>
          </a:ln>
        </p:spPr>
        <p:txBody>
          <a:bodyPr lIns="0" tIns="0" rIns="0" bIns="0" anchor="ctr">
            <a:noAutofit/>
          </a:bodyPr>
          <a:p>
            <a:pPr indent="0">
              <a:buNone/>
            </a:pPr>
            <a:endParaRPr lang="el-GR" sz="1800" b="0" strike="noStrike" spc="-1">
              <a:solidFill>
                <a:srgbClr val="000000"/>
              </a:solidFill>
              <a:latin typeface="Arial" panose="020B0604020202020204"/>
            </a:endParaRPr>
          </a:p>
        </p:txBody>
      </p:sp>
      <p:sp>
        <p:nvSpPr>
          <p:cNvPr id="10" name="PlaceHolder 2"/>
          <p:cNvSpPr>
            <a:spLocks noGrp="1"/>
          </p:cNvSpPr>
          <p:nvPr>
            <p:ph/>
          </p:nvPr>
        </p:nvSpPr>
        <p:spPr>
          <a:xfrm>
            <a:off x="609480" y="1604520"/>
            <a:ext cx="5354280" cy="397692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11" name="PlaceHolder 3"/>
          <p:cNvSpPr>
            <a:spLocks noGrp="1"/>
          </p:cNvSpPr>
          <p:nvPr>
            <p:ph/>
          </p:nvPr>
        </p:nvSpPr>
        <p:spPr>
          <a:xfrm>
            <a:off x="6231960" y="1604520"/>
            <a:ext cx="5354280" cy="397692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5" name="PlaceHolder 4"/>
          <p:cNvSpPr>
            <a:spLocks noGrp="1"/>
          </p:cNvSpPr>
          <p:nvPr>
            <p:ph type="ftr" idx="1"/>
          </p:nvPr>
        </p:nvSpPr>
        <p:spPr/>
        <p:txBody>
          <a:bodyPr/>
          <a:p>
            <a:r>
              <a:t>Footer</a:t>
            </a:r>
          </a:p>
        </p:txBody>
      </p:sp>
      <p:sp>
        <p:nvSpPr>
          <p:cNvPr id="6" name="PlaceHolder 5"/>
          <p:cNvSpPr>
            <a:spLocks noGrp="1"/>
          </p:cNvSpPr>
          <p:nvPr>
            <p:ph type="sldNum" idx="2"/>
          </p:nvPr>
        </p:nvSpPr>
        <p:spPr/>
        <p:txBody>
          <a:bodyPr/>
          <a:p>
            <a:fld id="{AFED97AC-01EE-45CF-81FE-709EF4E08AF4}" type="slidenum">
              <a:rPr/>
            </a:fld>
            <a:endParaRPr/>
          </a:p>
        </p:txBody>
      </p:sp>
      <p:sp>
        <p:nvSpPr>
          <p:cNvPr id="7" name="PlaceHolder 6"/>
          <p:cNvSpPr>
            <a:spLocks noGrp="1"/>
          </p:cNvSpPr>
          <p:nvPr>
            <p:ph type="dt" idx="3"/>
          </p:nvPr>
        </p:nvSpPr>
        <p:spPr/>
        <p:txBody>
          <a:bodyPr/>
          <a:p>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1523880" y="1122480"/>
            <a:ext cx="9142920" cy="2386440"/>
          </a:xfrm>
          <a:prstGeom prst="rect">
            <a:avLst/>
          </a:prstGeom>
          <a:noFill/>
          <a:ln w="0">
            <a:noFill/>
          </a:ln>
        </p:spPr>
        <p:txBody>
          <a:bodyPr lIns="0" tIns="0" rIns="0" bIns="0" anchor="ctr">
            <a:noAutofit/>
          </a:bodyPr>
          <a:p>
            <a:pPr indent="0">
              <a:buNone/>
            </a:pPr>
            <a:endParaRPr lang="el-GR" sz="1800" b="0" strike="noStrike" spc="-1">
              <a:solidFill>
                <a:srgbClr val="000000"/>
              </a:solidFill>
              <a:latin typeface="Arial" panose="020B0604020202020204"/>
            </a:endParaRPr>
          </a:p>
        </p:txBody>
      </p:sp>
      <p:sp>
        <p:nvSpPr>
          <p:cNvPr id="3" name="PlaceHolder 2"/>
          <p:cNvSpPr>
            <a:spLocks noGrp="1"/>
          </p:cNvSpPr>
          <p:nvPr>
            <p:ph type="ftr" idx="1"/>
          </p:nvPr>
        </p:nvSpPr>
        <p:spPr/>
        <p:txBody>
          <a:bodyPr/>
          <a:p>
            <a:r>
              <a:t>Footer</a:t>
            </a:r>
          </a:p>
        </p:txBody>
      </p:sp>
      <p:sp>
        <p:nvSpPr>
          <p:cNvPr id="4" name="PlaceHolder 3"/>
          <p:cNvSpPr>
            <a:spLocks noGrp="1"/>
          </p:cNvSpPr>
          <p:nvPr>
            <p:ph type="sldNum" idx="2"/>
          </p:nvPr>
        </p:nvSpPr>
        <p:spPr/>
        <p:txBody>
          <a:bodyPr/>
          <a:p>
            <a:fld id="{79C4F29F-2D75-4583-91A1-BA56CB14733E}" type="slidenum">
              <a:rPr/>
            </a:fld>
            <a:endParaRPr/>
          </a:p>
        </p:txBody>
      </p:sp>
      <p:sp>
        <p:nvSpPr>
          <p:cNvPr id="5" name="PlaceHolder 4"/>
          <p:cNvSpPr>
            <a:spLocks noGrp="1"/>
          </p:cNvSpPr>
          <p:nvPr>
            <p:ph type="dt" idx="3"/>
          </p:nvPr>
        </p:nvSpPr>
        <p:spPr/>
        <p:txBody>
          <a:bodyPr/>
          <a:p>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1523880" y="1122480"/>
            <a:ext cx="9142920" cy="11063520"/>
          </a:xfrm>
          <a:prstGeom prst="rect">
            <a:avLst/>
          </a:prstGeom>
          <a:noFill/>
          <a:ln w="0">
            <a:noFill/>
          </a:ln>
        </p:spPr>
        <p:txBody>
          <a:bodyPr lIns="0" tIns="0" rIns="0" bIns="0" anchor="ctr">
            <a:noAutofit/>
          </a:bodyPr>
          <a:p>
            <a:pPr algn="ctr"/>
            <a:endParaRPr lang="el-GR" sz="3200" b="0" strike="noStrike" spc="-1">
              <a:solidFill>
                <a:srgbClr val="000000"/>
              </a:solidFill>
              <a:latin typeface="Arial" panose="020B0604020202020204"/>
            </a:endParaRPr>
          </a:p>
        </p:txBody>
      </p:sp>
      <p:sp>
        <p:nvSpPr>
          <p:cNvPr id="3" name="PlaceHolder 2"/>
          <p:cNvSpPr>
            <a:spLocks noGrp="1"/>
          </p:cNvSpPr>
          <p:nvPr>
            <p:ph type="ftr" idx="1"/>
          </p:nvPr>
        </p:nvSpPr>
        <p:spPr/>
        <p:txBody>
          <a:bodyPr/>
          <a:p>
            <a:r>
              <a:t>Footer</a:t>
            </a:r>
          </a:p>
        </p:txBody>
      </p:sp>
      <p:sp>
        <p:nvSpPr>
          <p:cNvPr id="4" name="PlaceHolder 3"/>
          <p:cNvSpPr>
            <a:spLocks noGrp="1"/>
          </p:cNvSpPr>
          <p:nvPr>
            <p:ph type="sldNum" idx="2"/>
          </p:nvPr>
        </p:nvSpPr>
        <p:spPr/>
        <p:txBody>
          <a:bodyPr/>
          <a:p>
            <a:fld id="{34B1D499-0595-4B56-8AEF-BD80719005AD}" type="slidenum">
              <a:rPr/>
            </a:fld>
            <a:endParaRPr/>
          </a:p>
        </p:txBody>
      </p:sp>
      <p:sp>
        <p:nvSpPr>
          <p:cNvPr id="5" name="PlaceHolder 4"/>
          <p:cNvSpPr>
            <a:spLocks noGrp="1"/>
          </p:cNvSpPr>
          <p:nvPr>
            <p:ph type="dt" idx="3"/>
          </p:nvPr>
        </p:nvSpPr>
        <p:spPr/>
        <p:txBody>
          <a:bodyPr/>
          <a:p>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1523880" y="1122480"/>
            <a:ext cx="9142920" cy="2386440"/>
          </a:xfrm>
          <a:prstGeom prst="rect">
            <a:avLst/>
          </a:prstGeom>
          <a:noFill/>
          <a:ln w="0">
            <a:noFill/>
          </a:ln>
        </p:spPr>
        <p:txBody>
          <a:bodyPr lIns="0" tIns="0" rIns="0" bIns="0" anchor="ctr">
            <a:noAutofit/>
          </a:bodyPr>
          <a:p>
            <a:pPr indent="0">
              <a:buNone/>
            </a:pPr>
            <a:endParaRPr lang="el-GR" sz="1800" b="0" strike="noStrike" spc="-1">
              <a:solidFill>
                <a:srgbClr val="000000"/>
              </a:solidFill>
              <a:latin typeface="Arial" panose="020B0604020202020204"/>
            </a:endParaRPr>
          </a:p>
        </p:txBody>
      </p:sp>
      <p:sp>
        <p:nvSpPr>
          <p:cNvPr id="15"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16" name="PlaceHolder 3"/>
          <p:cNvSpPr>
            <a:spLocks noGrp="1"/>
          </p:cNvSpPr>
          <p:nvPr>
            <p:ph/>
          </p:nvPr>
        </p:nvSpPr>
        <p:spPr>
          <a:xfrm>
            <a:off x="6231960" y="1604520"/>
            <a:ext cx="5354280" cy="397692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17"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6" name="PlaceHolder 5"/>
          <p:cNvSpPr>
            <a:spLocks noGrp="1"/>
          </p:cNvSpPr>
          <p:nvPr>
            <p:ph type="ftr" idx="1"/>
          </p:nvPr>
        </p:nvSpPr>
        <p:spPr/>
        <p:txBody>
          <a:bodyPr/>
          <a:p>
            <a:r>
              <a:t>Footer</a:t>
            </a:r>
          </a:p>
        </p:txBody>
      </p:sp>
      <p:sp>
        <p:nvSpPr>
          <p:cNvPr id="7" name="PlaceHolder 6"/>
          <p:cNvSpPr>
            <a:spLocks noGrp="1"/>
          </p:cNvSpPr>
          <p:nvPr>
            <p:ph type="sldNum" idx="2"/>
          </p:nvPr>
        </p:nvSpPr>
        <p:spPr/>
        <p:txBody>
          <a:bodyPr/>
          <a:p>
            <a:fld id="{8A1ADA1B-BAA5-4F83-AA9F-6DBFDFE1F72F}" type="slidenum">
              <a:rPr/>
            </a:fld>
            <a:endParaRPr/>
          </a:p>
        </p:txBody>
      </p:sp>
      <p:sp>
        <p:nvSpPr>
          <p:cNvPr id="8" name="PlaceHolder 7"/>
          <p:cNvSpPr>
            <a:spLocks noGrp="1"/>
          </p:cNvSpPr>
          <p:nvPr>
            <p:ph type="dt" idx="3"/>
          </p:nvPr>
        </p:nvSpPr>
        <p:spPr/>
        <p:txBody>
          <a:bodyPr/>
          <a:p>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1523880" y="1122480"/>
            <a:ext cx="9142920" cy="2386440"/>
          </a:xfrm>
          <a:prstGeom prst="rect">
            <a:avLst/>
          </a:prstGeom>
          <a:noFill/>
          <a:ln w="0">
            <a:noFill/>
          </a:ln>
        </p:spPr>
        <p:txBody>
          <a:bodyPr lIns="0" tIns="0" rIns="0" bIns="0" anchor="ctr">
            <a:noAutofit/>
          </a:bodyPr>
          <a:p>
            <a:pPr indent="0">
              <a:buNone/>
            </a:pPr>
            <a:endParaRPr lang="el-GR" sz="1800" b="0" strike="noStrike" spc="-1">
              <a:solidFill>
                <a:srgbClr val="000000"/>
              </a:solidFill>
              <a:latin typeface="Arial" panose="020B0604020202020204"/>
            </a:endParaRPr>
          </a:p>
        </p:txBody>
      </p:sp>
      <p:sp>
        <p:nvSpPr>
          <p:cNvPr id="19" name="PlaceHolder 2"/>
          <p:cNvSpPr>
            <a:spLocks noGrp="1"/>
          </p:cNvSpPr>
          <p:nvPr>
            <p:ph/>
          </p:nvPr>
        </p:nvSpPr>
        <p:spPr>
          <a:xfrm>
            <a:off x="609480" y="1604520"/>
            <a:ext cx="5354280" cy="397692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20"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21" name="PlaceHolder 4"/>
          <p:cNvSpPr>
            <a:spLocks noGrp="1"/>
          </p:cNvSpPr>
          <p:nvPr>
            <p:ph/>
          </p:nvPr>
        </p:nvSpPr>
        <p:spPr>
          <a:xfrm>
            <a:off x="6231960" y="3682080"/>
            <a:ext cx="5354280" cy="189684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6" name="PlaceHolder 5"/>
          <p:cNvSpPr>
            <a:spLocks noGrp="1"/>
          </p:cNvSpPr>
          <p:nvPr>
            <p:ph type="ftr" idx="1"/>
          </p:nvPr>
        </p:nvSpPr>
        <p:spPr/>
        <p:txBody>
          <a:bodyPr/>
          <a:p>
            <a:r>
              <a:t>Footer</a:t>
            </a:r>
          </a:p>
        </p:txBody>
      </p:sp>
      <p:sp>
        <p:nvSpPr>
          <p:cNvPr id="7" name="PlaceHolder 6"/>
          <p:cNvSpPr>
            <a:spLocks noGrp="1"/>
          </p:cNvSpPr>
          <p:nvPr>
            <p:ph type="sldNum" idx="2"/>
          </p:nvPr>
        </p:nvSpPr>
        <p:spPr/>
        <p:txBody>
          <a:bodyPr/>
          <a:p>
            <a:fld id="{1A269E71-B892-4B7A-8BBE-041B9F06BC78}" type="slidenum">
              <a:rPr/>
            </a:fld>
            <a:endParaRPr/>
          </a:p>
        </p:txBody>
      </p:sp>
      <p:sp>
        <p:nvSpPr>
          <p:cNvPr id="8" name="PlaceHolder 7"/>
          <p:cNvSpPr>
            <a:spLocks noGrp="1"/>
          </p:cNvSpPr>
          <p:nvPr>
            <p:ph type="dt" idx="3"/>
          </p:nvPr>
        </p:nvSpPr>
        <p:spPr/>
        <p:txBody>
          <a:bodyPr/>
          <a:p>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1523880" y="1122480"/>
            <a:ext cx="9142920" cy="2386440"/>
          </a:xfrm>
          <a:prstGeom prst="rect">
            <a:avLst/>
          </a:prstGeom>
          <a:noFill/>
          <a:ln w="0">
            <a:noFill/>
          </a:ln>
        </p:spPr>
        <p:txBody>
          <a:bodyPr lIns="0" tIns="0" rIns="0" bIns="0" anchor="ctr">
            <a:noAutofit/>
          </a:bodyPr>
          <a:p>
            <a:pPr indent="0">
              <a:buNone/>
            </a:pPr>
            <a:endParaRPr lang="el-GR" sz="1800" b="0" strike="noStrike" spc="-1">
              <a:solidFill>
                <a:srgbClr val="000000"/>
              </a:solidFill>
              <a:latin typeface="Arial" panose="020B0604020202020204"/>
            </a:endParaRPr>
          </a:p>
        </p:txBody>
      </p:sp>
      <p:sp>
        <p:nvSpPr>
          <p:cNvPr id="23"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24"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25" name="PlaceHolder 4"/>
          <p:cNvSpPr>
            <a:spLocks noGrp="1"/>
          </p:cNvSpPr>
          <p:nvPr>
            <p:ph/>
          </p:nvPr>
        </p:nvSpPr>
        <p:spPr>
          <a:xfrm>
            <a:off x="609480" y="3682080"/>
            <a:ext cx="10972080" cy="1896840"/>
          </a:xfrm>
          <a:prstGeom prst="rect">
            <a:avLst/>
          </a:prstGeom>
          <a:noFill/>
          <a:ln w="0">
            <a:noFill/>
          </a:ln>
        </p:spPr>
        <p:txBody>
          <a:bodyPr lIns="0" tIns="0" rIns="0" bIns="0" anchor="t">
            <a:normAutofit/>
          </a:bodyPr>
          <a:p>
            <a:pPr indent="0">
              <a:spcBef>
                <a:spcPts val="1415"/>
              </a:spcBef>
              <a:buNone/>
            </a:pPr>
            <a:endParaRPr lang="el-GR" sz="1800" b="0" strike="noStrike" spc="-1">
              <a:solidFill>
                <a:srgbClr val="000000"/>
              </a:solidFill>
              <a:latin typeface="Arial" panose="020B0604020202020204"/>
            </a:endParaRPr>
          </a:p>
        </p:txBody>
      </p:sp>
      <p:sp>
        <p:nvSpPr>
          <p:cNvPr id="6" name="PlaceHolder 5"/>
          <p:cNvSpPr>
            <a:spLocks noGrp="1"/>
          </p:cNvSpPr>
          <p:nvPr>
            <p:ph type="ftr" idx="1"/>
          </p:nvPr>
        </p:nvSpPr>
        <p:spPr/>
        <p:txBody>
          <a:bodyPr/>
          <a:p>
            <a:r>
              <a:t>Footer</a:t>
            </a:r>
          </a:p>
        </p:txBody>
      </p:sp>
      <p:sp>
        <p:nvSpPr>
          <p:cNvPr id="7" name="PlaceHolder 6"/>
          <p:cNvSpPr>
            <a:spLocks noGrp="1"/>
          </p:cNvSpPr>
          <p:nvPr>
            <p:ph type="sldNum" idx="2"/>
          </p:nvPr>
        </p:nvSpPr>
        <p:spPr/>
        <p:txBody>
          <a:bodyPr/>
          <a:p>
            <a:fld id="{1CB46216-8CAD-48E4-8FA9-990F1678D6B0}" type="slidenum">
              <a:rPr/>
            </a:fld>
            <a:endParaRPr/>
          </a:p>
        </p:txBody>
      </p:sp>
      <p:sp>
        <p:nvSpPr>
          <p:cNvPr id="8" name="PlaceHolder 7"/>
          <p:cNvSpPr>
            <a:spLocks noGrp="1"/>
          </p:cNvSpPr>
          <p:nvPr>
            <p:ph type="dt" idx="3"/>
          </p:nvPr>
        </p:nvSpPr>
        <p:spPr/>
        <p:txBody>
          <a:bodyPr/>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1.xml"/><Relationship Id="rId8" Type="http://schemas.openxmlformats.org/officeDocument/2006/relationships/slideLayout" Target="../slideLayouts/slideLayout20.xml"/><Relationship Id="rId7" Type="http://schemas.openxmlformats.org/officeDocument/2006/relationships/slideLayout" Target="../slideLayouts/slideLayout19.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 Id="rId3" Type="http://schemas.openxmlformats.org/officeDocument/2006/relationships/slideLayout" Target="../slideLayouts/slideLayout15.xml"/><Relationship Id="rId2" Type="http://schemas.openxmlformats.org/officeDocument/2006/relationships/slideLayout" Target="../slideLayouts/slideLayout14.xml"/><Relationship Id="rId13" Type="http://schemas.openxmlformats.org/officeDocument/2006/relationships/theme" Target="../theme/theme2.xml"/><Relationship Id="rId12" Type="http://schemas.openxmlformats.org/officeDocument/2006/relationships/slideLayout" Target="../slideLayouts/slideLayout24.xml"/><Relationship Id="rId11" Type="http://schemas.openxmlformats.org/officeDocument/2006/relationships/slideLayout" Target="../slideLayouts/slideLayout23.xml"/><Relationship Id="rId10" Type="http://schemas.openxmlformats.org/officeDocument/2006/relationships/slideLayout" Target="../slideLayouts/slideLayout22.xml"/><Relationship Id="rId1"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3.xml"/><Relationship Id="rId8" Type="http://schemas.openxmlformats.org/officeDocument/2006/relationships/slideLayout" Target="../slideLayouts/slideLayout32.xml"/><Relationship Id="rId7" Type="http://schemas.openxmlformats.org/officeDocument/2006/relationships/slideLayout" Target="../slideLayouts/slideLayout31.xml"/><Relationship Id="rId6" Type="http://schemas.openxmlformats.org/officeDocument/2006/relationships/slideLayout" Target="../slideLayouts/slideLayout30.xml"/><Relationship Id="rId5" Type="http://schemas.openxmlformats.org/officeDocument/2006/relationships/slideLayout" Target="../slideLayouts/slideLayout29.xml"/><Relationship Id="rId4" Type="http://schemas.openxmlformats.org/officeDocument/2006/relationships/slideLayout" Target="../slideLayouts/slideLayout28.xml"/><Relationship Id="rId3" Type="http://schemas.openxmlformats.org/officeDocument/2006/relationships/slideLayout" Target="../slideLayouts/slideLayout27.xml"/><Relationship Id="rId2" Type="http://schemas.openxmlformats.org/officeDocument/2006/relationships/slideLayout" Target="../slideLayouts/slideLayout26.xml"/><Relationship Id="rId13" Type="http://schemas.openxmlformats.org/officeDocument/2006/relationships/theme" Target="../theme/theme3.xml"/><Relationship Id="rId12" Type="http://schemas.openxmlformats.org/officeDocument/2006/relationships/slideLayout" Target="../slideLayouts/slideLayout36.xml"/><Relationship Id="rId11" Type="http://schemas.openxmlformats.org/officeDocument/2006/relationships/slideLayout" Target="../slideLayouts/slideLayout35.xml"/><Relationship Id="rId10" Type="http://schemas.openxmlformats.org/officeDocument/2006/relationships/slideLayout" Target="../slideLayouts/slideLayout34.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523880" y="1122480"/>
            <a:ext cx="9142920" cy="2386440"/>
          </a:xfrm>
          <a:prstGeom prst="rect">
            <a:avLst/>
          </a:prstGeom>
          <a:noFill/>
          <a:ln w="0">
            <a:noFill/>
          </a:ln>
        </p:spPr>
        <p:txBody>
          <a:bodyPr lIns="0" tIns="0" rIns="0" bIns="0" anchor="ctr">
            <a:noAutofit/>
          </a:bodyPr>
          <a:p>
            <a:pPr indent="0">
              <a:buNone/>
            </a:pPr>
            <a:r>
              <a:rPr lang="el-GR" sz="1800" b="0" strike="noStrike" spc="-1">
                <a:solidFill>
                  <a:srgbClr val="000000"/>
                </a:solidFill>
                <a:latin typeface="Arial" panose="020B0604020202020204"/>
              </a:rPr>
              <a:t>Πατήστε για επεξεργασία της μορφής κειμένου του τίτλου</a:t>
            </a:r>
            <a:endParaRPr lang="el-GR" sz="1800" b="0" strike="noStrike" spc="-1">
              <a:solidFill>
                <a:srgbClr val="000000"/>
              </a:solidFill>
              <a:latin typeface="Arial" panose="020B0604020202020204"/>
            </a:endParaRPr>
          </a:p>
        </p:txBody>
      </p:sp>
      <p:sp>
        <p:nvSpPr>
          <p:cNvPr id="2" name="PlaceHolder 2"/>
          <p:cNvSpPr>
            <a:spLocks noGrp="1"/>
          </p:cNvSpPr>
          <p:nvPr>
            <p:ph type="body"/>
          </p:nvPr>
        </p:nvSpPr>
        <p:spPr>
          <a:xfrm>
            <a:off x="609480" y="1604520"/>
            <a:ext cx="10972080" cy="3976920"/>
          </a:xfrm>
          <a:prstGeom prst="rect">
            <a:avLst/>
          </a:prstGeom>
          <a:noFill/>
          <a:ln w="0">
            <a:noFill/>
          </a:ln>
        </p:spPr>
        <p:txBody>
          <a:bodyPr lIns="0" tIns="0" rIns="0" bIns="0" anchor="t">
            <a:normAutofit/>
          </a:bodyPr>
          <a:p>
            <a:pPr marL="431800" indent="-323850">
              <a:spcBef>
                <a:spcPts val="1415"/>
              </a:spcBef>
              <a:buClr>
                <a:srgbClr val="000000"/>
              </a:buClr>
              <a:buSzPct val="45000"/>
              <a:buFont typeface="Wingdings" panose="05000000000000000000" pitchFamily="2" charset="2"/>
              <a:buChar char=""/>
            </a:pPr>
            <a:r>
              <a:rPr lang="el-GR" sz="1800" b="0" strike="noStrike" spc="-1">
                <a:solidFill>
                  <a:srgbClr val="000000"/>
                </a:solidFill>
                <a:latin typeface="Arial" panose="020B0604020202020204"/>
              </a:rPr>
              <a:t>Πατήστε για επεξεργασία της μορφής κειμένου διάρθρωσης</a:t>
            </a:r>
            <a:endParaRPr lang="el-GR" sz="1800" b="0" strike="noStrike" spc="-1">
              <a:solidFill>
                <a:srgbClr val="000000"/>
              </a:solidFill>
              <a:latin typeface="Arial" panose="020B0604020202020204"/>
            </a:endParaRPr>
          </a:p>
          <a:p>
            <a:pPr marL="864235" lvl="1" indent="-323850">
              <a:spcBef>
                <a:spcPts val="1135"/>
              </a:spcBef>
              <a:buClr>
                <a:srgbClr val="000000"/>
              </a:buClr>
              <a:buSzPct val="75000"/>
              <a:buFont typeface="Symbol" panose="05050102010706020507" charset="2"/>
              <a:buChar char=""/>
            </a:pPr>
            <a:r>
              <a:rPr lang="el-GR" sz="1800" b="0" strike="noStrike" spc="-1">
                <a:solidFill>
                  <a:srgbClr val="000000"/>
                </a:solidFill>
                <a:latin typeface="Arial" panose="020B0604020202020204"/>
              </a:rPr>
              <a:t>Δεύτερο επίπεδο διάρθρωσης</a:t>
            </a:r>
            <a:endParaRPr lang="el-GR" sz="1800" b="0" strike="noStrike" spc="-1">
              <a:solidFill>
                <a:srgbClr val="000000"/>
              </a:solidFill>
              <a:latin typeface="Arial" panose="020B0604020202020204"/>
            </a:endParaRPr>
          </a:p>
          <a:p>
            <a:pPr marL="1296035" lvl="2" indent="-288290">
              <a:spcBef>
                <a:spcPts val="850"/>
              </a:spcBef>
              <a:buClr>
                <a:srgbClr val="000000"/>
              </a:buClr>
              <a:buSzPct val="45000"/>
              <a:buFont typeface="Wingdings" panose="05000000000000000000" pitchFamily="2" charset="2"/>
              <a:buChar char=""/>
            </a:pPr>
            <a:r>
              <a:rPr lang="el-GR" sz="1800" b="0" strike="noStrike" spc="-1">
                <a:solidFill>
                  <a:srgbClr val="000000"/>
                </a:solidFill>
                <a:latin typeface="Arial" panose="020B0604020202020204"/>
              </a:rPr>
              <a:t>Τρίτο επίπεδο διάρθρωσης</a:t>
            </a:r>
            <a:endParaRPr lang="el-GR" sz="1800" b="0" strike="noStrike" spc="-1">
              <a:solidFill>
                <a:srgbClr val="000000"/>
              </a:solidFill>
              <a:latin typeface="Arial" panose="020B0604020202020204"/>
            </a:endParaRPr>
          </a:p>
          <a:p>
            <a:pPr marL="1727835" lvl="3" indent="-215900">
              <a:spcBef>
                <a:spcPts val="565"/>
              </a:spcBef>
              <a:buClr>
                <a:srgbClr val="000000"/>
              </a:buClr>
              <a:buSzPct val="75000"/>
              <a:buFont typeface="Symbol" panose="05050102010706020507" charset="2"/>
              <a:buChar char=""/>
            </a:pPr>
            <a:r>
              <a:rPr lang="el-GR" sz="1800" b="0" strike="noStrike" spc="-1">
                <a:solidFill>
                  <a:srgbClr val="000000"/>
                </a:solidFill>
                <a:latin typeface="Arial" panose="020B0604020202020204"/>
              </a:rPr>
              <a:t>Τέταρτο επίπεδο διάρθρωσης</a:t>
            </a:r>
            <a:endParaRPr lang="el-GR" sz="1800" b="0" strike="noStrike" spc="-1">
              <a:solidFill>
                <a:srgbClr val="000000"/>
              </a:solidFill>
              <a:latin typeface="Arial" panose="020B0604020202020204"/>
            </a:endParaRPr>
          </a:p>
          <a:p>
            <a:pPr marL="2160270" lvl="4" indent="-215900">
              <a:spcBef>
                <a:spcPts val="285"/>
              </a:spcBef>
              <a:buClr>
                <a:srgbClr val="000000"/>
              </a:buClr>
              <a:buSzPct val="45000"/>
              <a:buFont typeface="Wingdings" panose="05000000000000000000" pitchFamily="2" charset="2"/>
              <a:buChar char=""/>
            </a:pPr>
            <a:r>
              <a:rPr lang="el-GR" sz="1800" b="0" strike="noStrike" spc="-1">
                <a:solidFill>
                  <a:srgbClr val="000000"/>
                </a:solidFill>
                <a:latin typeface="Arial" panose="020B0604020202020204"/>
              </a:rPr>
              <a:t>Πέμπτο επίπεδο διάρθρωσης</a:t>
            </a:r>
            <a:endParaRPr lang="el-GR" sz="1800" b="0" strike="noStrike" spc="-1">
              <a:solidFill>
                <a:srgbClr val="000000"/>
              </a:solidFill>
              <a:latin typeface="Arial" panose="020B0604020202020204"/>
            </a:endParaRPr>
          </a:p>
          <a:p>
            <a:pPr marL="2592070" lvl="5" indent="-215900">
              <a:spcBef>
                <a:spcPts val="285"/>
              </a:spcBef>
              <a:buClr>
                <a:srgbClr val="000000"/>
              </a:buClr>
              <a:buSzPct val="45000"/>
              <a:buFont typeface="Wingdings" panose="05000000000000000000" pitchFamily="2" charset="2"/>
              <a:buChar char=""/>
            </a:pPr>
            <a:r>
              <a:rPr lang="el-GR" sz="1800" b="0" strike="noStrike" spc="-1">
                <a:solidFill>
                  <a:srgbClr val="000000"/>
                </a:solidFill>
                <a:latin typeface="Arial" panose="020B0604020202020204"/>
              </a:rPr>
              <a:t>Έκτο επίπεδο διάρθρωσης</a:t>
            </a:r>
            <a:endParaRPr lang="el-GR" sz="1800" b="0" strike="noStrike" spc="-1">
              <a:solidFill>
                <a:srgbClr val="000000"/>
              </a:solidFill>
              <a:latin typeface="Arial" panose="020B0604020202020204"/>
            </a:endParaRPr>
          </a:p>
          <a:p>
            <a:pPr marL="3023870" lvl="6" indent="-215900">
              <a:spcBef>
                <a:spcPts val="285"/>
              </a:spcBef>
              <a:buClr>
                <a:srgbClr val="000000"/>
              </a:buClr>
              <a:buSzPct val="45000"/>
              <a:buFont typeface="Wingdings" panose="05000000000000000000" pitchFamily="2" charset="2"/>
              <a:buChar char=""/>
            </a:pPr>
            <a:r>
              <a:rPr lang="el-GR" sz="1800" b="0" strike="noStrike" spc="-1">
                <a:solidFill>
                  <a:srgbClr val="000000"/>
                </a:solidFill>
                <a:latin typeface="Arial" panose="020B0604020202020204"/>
              </a:rPr>
              <a:t>Έβδομο επίπεδο διάρθρωσης</a:t>
            </a:r>
            <a:endParaRPr lang="el-GR" sz="1800" b="0" strike="noStrike" spc="-1">
              <a:solidFill>
                <a:srgbClr val="000000"/>
              </a:solidFill>
              <a:latin typeface="Arial" panose="020B0604020202020204"/>
            </a:endParaRPr>
          </a:p>
        </p:txBody>
      </p:sp>
      <p:sp>
        <p:nvSpPr>
          <p:cNvPr id="3" name="PlaceHolder 3"/>
          <p:cNvSpPr>
            <a:spLocks noGrp="1"/>
          </p:cNvSpPr>
          <p:nvPr>
            <p:ph type="ftr" idx="1"/>
          </p:nvPr>
        </p:nvSpPr>
        <p:spPr>
          <a:xfrm>
            <a:off x="4038480" y="6356520"/>
            <a:ext cx="4113720" cy="363960"/>
          </a:xfrm>
          <a:prstGeom prst="rect">
            <a:avLst/>
          </a:prstGeom>
          <a:noFill/>
          <a:ln w="0">
            <a:noFill/>
          </a:ln>
        </p:spPr>
        <p:txBody>
          <a:bodyPr lIns="90000" tIns="45000" rIns="90000" bIns="45000" anchor="ctr">
            <a:noAutofit/>
          </a:bodyPr>
          <a:lstStyle>
            <a:lvl1pPr indent="0" algn="ctr">
              <a:lnSpc>
                <a:spcPct val="100000"/>
              </a:lnSpc>
              <a:buNone/>
              <a:tabLst>
                <a:tab pos="0" algn="l"/>
              </a:tabLst>
              <a:defRPr lang="el-GR" sz="1400" b="0" strike="noStrike" spc="-1">
                <a:solidFill>
                  <a:srgbClr val="000000"/>
                </a:solidFill>
                <a:latin typeface="Times New Roman" panose="02020603050405020304"/>
                <a:ea typeface="DejaVu Sans" panose="020B0603030804020204"/>
              </a:defRPr>
            </a:lvl1pPr>
          </a:lstStyle>
          <a:p>
            <a:pPr indent="0" algn="ctr">
              <a:lnSpc>
                <a:spcPct val="100000"/>
              </a:lnSpc>
              <a:buNone/>
              <a:tabLst>
                <a:tab pos="0" algn="l"/>
              </a:tabLst>
            </a:pPr>
            <a:r>
              <a:rPr lang="el-GR" sz="1400" b="0" strike="noStrike" spc="-1">
                <a:solidFill>
                  <a:srgbClr val="000000"/>
                </a:solidFill>
                <a:latin typeface="Times New Roman" panose="02020603050405020304"/>
                <a:ea typeface="DejaVu Sans" panose="020B0603030804020204"/>
              </a:rPr>
              <a:t>&lt;υποσέλιδο&gt;</a:t>
            </a:r>
            <a:endParaRPr lang="el-GR" sz="1400" b="0" strike="noStrike" spc="-1">
              <a:solidFill>
                <a:srgbClr val="000000"/>
              </a:solidFill>
              <a:latin typeface="Times New Roman" panose="02020603050405020304"/>
            </a:endParaRPr>
          </a:p>
        </p:txBody>
      </p:sp>
      <p:sp>
        <p:nvSpPr>
          <p:cNvPr id="4" name="PlaceHolder 4"/>
          <p:cNvSpPr>
            <a:spLocks noGrp="1"/>
          </p:cNvSpPr>
          <p:nvPr>
            <p:ph type="sldNum" idx="2"/>
          </p:nvPr>
        </p:nvSpPr>
        <p:spPr>
          <a:xfrm>
            <a:off x="8610480" y="6356520"/>
            <a:ext cx="2742120" cy="363960"/>
          </a:xfrm>
          <a:prstGeom prst="rect">
            <a:avLst/>
          </a:prstGeom>
          <a:noFill/>
          <a:ln w="0">
            <a:noFill/>
          </a:ln>
        </p:spPr>
        <p:txBody>
          <a:bodyPr lIns="90000" tIns="45000" rIns="90000" bIns="45000" anchor="ctr">
            <a:noAutofit/>
          </a:bodyPr>
          <a:p>
            <a:pPr indent="0">
              <a:buNone/>
            </a:pPr>
            <a:endParaRPr lang="el-GR" sz="1200" b="0" strike="noStrike" spc="-1">
              <a:solidFill>
                <a:srgbClr val="000000"/>
              </a:solidFill>
              <a:latin typeface="Times New Roman" panose="02020603050405020304"/>
            </a:endParaRPr>
          </a:p>
        </p:txBody>
      </p:sp>
      <p:sp>
        <p:nvSpPr>
          <p:cNvPr id="5" name="PlaceHolder 5"/>
          <p:cNvSpPr>
            <a:spLocks noGrp="1"/>
          </p:cNvSpPr>
          <p:nvPr>
            <p:ph type="dt" idx="3"/>
          </p:nvPr>
        </p:nvSpPr>
        <p:spPr>
          <a:xfrm>
            <a:off x="838080" y="6356520"/>
            <a:ext cx="2742120" cy="363960"/>
          </a:xfrm>
          <a:prstGeom prst="rect">
            <a:avLst/>
          </a:prstGeom>
          <a:noFill/>
          <a:ln w="0">
            <a:noFill/>
          </a:ln>
        </p:spPr>
        <p:txBody>
          <a:bodyPr lIns="90000" tIns="45000" rIns="90000" bIns="45000" anchor="ctr">
            <a:noAutofit/>
          </a:bodyPr>
          <a:lstStyle>
            <a:lvl1pPr indent="0">
              <a:buNone/>
              <a:defRPr lang="el-GR" sz="1400" b="0" strike="noStrike" spc="-1">
                <a:solidFill>
                  <a:srgbClr val="000000"/>
                </a:solidFill>
                <a:latin typeface="Times New Roman" panose="02020603050405020304"/>
              </a:defRPr>
            </a:lvl1pPr>
          </a:lstStyle>
          <a:p>
            <a:pPr indent="0">
              <a:buNone/>
            </a:pPr>
            <a:r>
              <a:rPr lang="el-GR" sz="1400" b="0" strike="noStrike" spc="-1">
                <a:solidFill>
                  <a:srgbClr val="000000"/>
                </a:solidFill>
                <a:latin typeface="Times New Roman" panose="02020603050405020304"/>
              </a:rPr>
              <a:t>&lt;ημερομηνία/ώρα&gt;</a:t>
            </a:r>
            <a:endParaRPr lang="el-GR" sz="1400" b="0" strike="noStrike" spc="-1">
              <a:solidFill>
                <a:srgbClr val="000000"/>
              </a:solidFill>
              <a:latin typeface="Times New Roman" panose="02020603050405020304"/>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 name="PlaceHolder 1"/>
          <p:cNvSpPr>
            <a:spLocks noGrp="1"/>
          </p:cNvSpPr>
          <p:nvPr>
            <p:ph type="ftr" idx="4"/>
          </p:nvPr>
        </p:nvSpPr>
        <p:spPr>
          <a:xfrm>
            <a:off x="4038480" y="6356520"/>
            <a:ext cx="4113720" cy="363960"/>
          </a:xfrm>
          <a:prstGeom prst="rect">
            <a:avLst/>
          </a:prstGeom>
          <a:noFill/>
          <a:ln w="0">
            <a:noFill/>
          </a:ln>
        </p:spPr>
        <p:txBody>
          <a:bodyPr lIns="90000" tIns="45000" rIns="90000" bIns="45000" anchor="ctr">
            <a:noAutofit/>
          </a:bodyPr>
          <a:lstStyle>
            <a:lvl1pPr indent="0" algn="ctr">
              <a:lnSpc>
                <a:spcPct val="100000"/>
              </a:lnSpc>
              <a:buNone/>
              <a:tabLst>
                <a:tab pos="0" algn="l"/>
              </a:tabLst>
              <a:defRPr lang="el-GR" sz="1400" b="0" strike="noStrike" spc="-1">
                <a:solidFill>
                  <a:srgbClr val="000000"/>
                </a:solidFill>
                <a:latin typeface="Times New Roman" panose="02020603050405020304"/>
                <a:ea typeface="DejaVu Sans" panose="020B0603030804020204"/>
              </a:defRPr>
            </a:lvl1pPr>
          </a:lstStyle>
          <a:p>
            <a:pPr indent="0" algn="ctr">
              <a:lnSpc>
                <a:spcPct val="100000"/>
              </a:lnSpc>
              <a:buNone/>
              <a:tabLst>
                <a:tab pos="0" algn="l"/>
              </a:tabLst>
            </a:pPr>
            <a:r>
              <a:rPr lang="el-GR" sz="1400" b="0" strike="noStrike" spc="-1">
                <a:solidFill>
                  <a:srgbClr val="000000"/>
                </a:solidFill>
                <a:latin typeface="Times New Roman" panose="02020603050405020304"/>
                <a:ea typeface="DejaVu Sans" panose="020B0603030804020204"/>
              </a:rPr>
              <a:t>&lt;υποσέλιδο&gt;</a:t>
            </a:r>
            <a:endParaRPr lang="el-GR" sz="1400" b="0" strike="noStrike" spc="-1">
              <a:solidFill>
                <a:srgbClr val="000000"/>
              </a:solidFill>
              <a:latin typeface="Times New Roman" panose="02020603050405020304"/>
            </a:endParaRPr>
          </a:p>
        </p:txBody>
      </p:sp>
      <p:sp>
        <p:nvSpPr>
          <p:cNvPr id="42" name="PlaceHolder 2"/>
          <p:cNvSpPr>
            <a:spLocks noGrp="1"/>
          </p:cNvSpPr>
          <p:nvPr>
            <p:ph type="sldNum" idx="5"/>
          </p:nvPr>
        </p:nvSpPr>
        <p:spPr>
          <a:xfrm>
            <a:off x="8610480" y="6356520"/>
            <a:ext cx="2742120" cy="363960"/>
          </a:xfrm>
          <a:prstGeom prst="rect">
            <a:avLst/>
          </a:prstGeom>
          <a:noFill/>
          <a:ln w="0">
            <a:noFill/>
          </a:ln>
        </p:spPr>
        <p:txBody>
          <a:bodyPr lIns="90000" tIns="45000" rIns="90000" bIns="45000" anchor="ctr">
            <a:noAutofit/>
          </a:bodyPr>
          <a:p>
            <a:pPr indent="0">
              <a:buNone/>
            </a:pPr>
            <a:endParaRPr lang="el-GR" sz="1200" b="0" strike="noStrike" spc="-1">
              <a:solidFill>
                <a:srgbClr val="000000"/>
              </a:solidFill>
              <a:latin typeface="Times New Roman" panose="02020603050405020304"/>
            </a:endParaRPr>
          </a:p>
        </p:txBody>
      </p:sp>
      <p:sp>
        <p:nvSpPr>
          <p:cNvPr id="43" name="PlaceHolder 3"/>
          <p:cNvSpPr>
            <a:spLocks noGrp="1"/>
          </p:cNvSpPr>
          <p:nvPr>
            <p:ph type="dt" idx="6"/>
          </p:nvPr>
        </p:nvSpPr>
        <p:spPr>
          <a:xfrm>
            <a:off x="838080" y="6356520"/>
            <a:ext cx="2742120" cy="363960"/>
          </a:xfrm>
          <a:prstGeom prst="rect">
            <a:avLst/>
          </a:prstGeom>
          <a:noFill/>
          <a:ln w="0">
            <a:noFill/>
          </a:ln>
        </p:spPr>
        <p:txBody>
          <a:bodyPr lIns="90000" tIns="45000" rIns="90000" bIns="45000" anchor="ctr">
            <a:noAutofit/>
          </a:bodyPr>
          <a:lstStyle>
            <a:lvl1pPr indent="0">
              <a:buNone/>
              <a:defRPr lang="el-GR" sz="1400" b="0" strike="noStrike" spc="-1">
                <a:solidFill>
                  <a:srgbClr val="000000"/>
                </a:solidFill>
                <a:latin typeface="Times New Roman" panose="02020603050405020304"/>
              </a:defRPr>
            </a:lvl1pPr>
          </a:lstStyle>
          <a:p>
            <a:pPr indent="0">
              <a:buNone/>
            </a:pPr>
            <a:r>
              <a:rPr lang="el-GR" sz="1400" b="0" strike="noStrike" spc="-1">
                <a:solidFill>
                  <a:srgbClr val="000000"/>
                </a:solidFill>
                <a:latin typeface="Times New Roman" panose="02020603050405020304"/>
              </a:rPr>
              <a:t>&lt;ημερομηνία/ώρα&gt;</a:t>
            </a:r>
            <a:endParaRPr lang="el-GR" sz="1400" b="0" strike="noStrike" spc="-1">
              <a:solidFill>
                <a:srgbClr val="000000"/>
              </a:solidFill>
              <a:latin typeface="Times New Roman" panose="02020603050405020304"/>
            </a:endParaRPr>
          </a:p>
        </p:txBody>
      </p:sp>
      <p:sp>
        <p:nvSpPr>
          <p:cNvPr id="44" name="PlaceHolder 4"/>
          <p:cNvSpPr>
            <a:spLocks noGrp="1"/>
          </p:cNvSpPr>
          <p:nvPr>
            <p:ph type="title"/>
          </p:nvPr>
        </p:nvSpPr>
        <p:spPr>
          <a:xfrm>
            <a:off x="609480" y="273600"/>
            <a:ext cx="10972440" cy="1144800"/>
          </a:xfrm>
          <a:prstGeom prst="rect">
            <a:avLst/>
          </a:prstGeom>
          <a:noFill/>
          <a:ln w="0">
            <a:noFill/>
          </a:ln>
        </p:spPr>
        <p:txBody>
          <a:bodyPr lIns="0" tIns="0" rIns="0" bIns="0" anchor="ctr">
            <a:noAutofit/>
          </a:bodyPr>
          <a:p>
            <a:pPr indent="0">
              <a:buNone/>
            </a:pPr>
            <a:r>
              <a:rPr lang="el-GR" sz="1800" b="0" strike="noStrike" spc="-1">
                <a:solidFill>
                  <a:srgbClr val="000000"/>
                </a:solidFill>
                <a:latin typeface="Arial" panose="020B0604020202020204"/>
              </a:rPr>
              <a:t>Πατήστε για επεξεργασία της μορφής κειμένου του τίτλου</a:t>
            </a:r>
            <a:endParaRPr lang="el-GR" sz="1800" b="0" strike="noStrike" spc="-1">
              <a:solidFill>
                <a:srgbClr val="000000"/>
              </a:solidFill>
              <a:latin typeface="Arial" panose="020B0604020202020204"/>
            </a:endParaRPr>
          </a:p>
        </p:txBody>
      </p:sp>
      <p:sp>
        <p:nvSpPr>
          <p:cNvPr id="45" name="PlaceHolder 5"/>
          <p:cNvSpPr>
            <a:spLocks noGrp="1"/>
          </p:cNvSpPr>
          <p:nvPr>
            <p:ph type="body"/>
          </p:nvPr>
        </p:nvSpPr>
        <p:spPr>
          <a:xfrm>
            <a:off x="609480" y="1604520"/>
            <a:ext cx="10972440" cy="3977280"/>
          </a:xfrm>
          <a:prstGeom prst="rect">
            <a:avLst/>
          </a:prstGeom>
          <a:noFill/>
          <a:ln w="0">
            <a:noFill/>
          </a:ln>
        </p:spPr>
        <p:txBody>
          <a:bodyPr lIns="0" tIns="0" rIns="0" bIns="0" anchor="t">
            <a:normAutofit/>
          </a:bodyPr>
          <a:p>
            <a:pPr marL="431800" indent="-323850">
              <a:spcBef>
                <a:spcPts val="1415"/>
              </a:spcBef>
              <a:buClr>
                <a:srgbClr val="000000"/>
              </a:buClr>
              <a:buSzPct val="45000"/>
              <a:buFont typeface="Wingdings" panose="05000000000000000000" pitchFamily="2" charset="2"/>
              <a:buChar char=""/>
            </a:pPr>
            <a:r>
              <a:rPr lang="el-GR" sz="1800" b="0" strike="noStrike" spc="-1">
                <a:solidFill>
                  <a:srgbClr val="000000"/>
                </a:solidFill>
                <a:latin typeface="Arial" panose="020B0604020202020204"/>
              </a:rPr>
              <a:t>Πατήστε για επεξεργασία της μορφής κειμένου διάρθρωσης</a:t>
            </a:r>
            <a:endParaRPr lang="el-GR" sz="1800" b="0" strike="noStrike" spc="-1">
              <a:solidFill>
                <a:srgbClr val="000000"/>
              </a:solidFill>
              <a:latin typeface="Arial" panose="020B0604020202020204"/>
            </a:endParaRPr>
          </a:p>
          <a:p>
            <a:pPr marL="864235" lvl="1" indent="-323850">
              <a:spcBef>
                <a:spcPts val="1135"/>
              </a:spcBef>
              <a:buClr>
                <a:srgbClr val="000000"/>
              </a:buClr>
              <a:buSzPct val="75000"/>
              <a:buFont typeface="Symbol" panose="05050102010706020507" charset="2"/>
              <a:buChar char=""/>
            </a:pPr>
            <a:r>
              <a:rPr lang="el-GR" sz="1800" b="0" strike="noStrike" spc="-1">
                <a:solidFill>
                  <a:srgbClr val="000000"/>
                </a:solidFill>
                <a:latin typeface="Arial" panose="020B0604020202020204"/>
              </a:rPr>
              <a:t>Δεύτερο επίπεδο διάρθρωσης</a:t>
            </a:r>
            <a:endParaRPr lang="el-GR" sz="1800" b="0" strike="noStrike" spc="-1">
              <a:solidFill>
                <a:srgbClr val="000000"/>
              </a:solidFill>
              <a:latin typeface="Arial" panose="020B0604020202020204"/>
            </a:endParaRPr>
          </a:p>
          <a:p>
            <a:pPr marL="1296035" lvl="2" indent="-288290">
              <a:spcBef>
                <a:spcPts val="850"/>
              </a:spcBef>
              <a:buClr>
                <a:srgbClr val="000000"/>
              </a:buClr>
              <a:buSzPct val="45000"/>
              <a:buFont typeface="Wingdings" panose="05000000000000000000" pitchFamily="2" charset="2"/>
              <a:buChar char=""/>
            </a:pPr>
            <a:r>
              <a:rPr lang="el-GR" sz="1800" b="0" strike="noStrike" spc="-1">
                <a:solidFill>
                  <a:srgbClr val="000000"/>
                </a:solidFill>
                <a:latin typeface="Arial" panose="020B0604020202020204"/>
              </a:rPr>
              <a:t>Τρίτο επίπεδο διάρθρωσης</a:t>
            </a:r>
            <a:endParaRPr lang="el-GR" sz="1800" b="0" strike="noStrike" spc="-1">
              <a:solidFill>
                <a:srgbClr val="000000"/>
              </a:solidFill>
              <a:latin typeface="Arial" panose="020B0604020202020204"/>
            </a:endParaRPr>
          </a:p>
          <a:p>
            <a:pPr marL="1727835" lvl="3" indent="-215900">
              <a:spcBef>
                <a:spcPts val="565"/>
              </a:spcBef>
              <a:buClr>
                <a:srgbClr val="000000"/>
              </a:buClr>
              <a:buSzPct val="75000"/>
              <a:buFont typeface="Symbol" panose="05050102010706020507" charset="2"/>
              <a:buChar char=""/>
            </a:pPr>
            <a:r>
              <a:rPr lang="el-GR" sz="1800" b="0" strike="noStrike" spc="-1">
                <a:solidFill>
                  <a:srgbClr val="000000"/>
                </a:solidFill>
                <a:latin typeface="Arial" panose="020B0604020202020204"/>
              </a:rPr>
              <a:t>Τέταρτο επίπεδο διάρθρωσης</a:t>
            </a:r>
            <a:endParaRPr lang="el-GR" sz="1800" b="0" strike="noStrike" spc="-1">
              <a:solidFill>
                <a:srgbClr val="000000"/>
              </a:solidFill>
              <a:latin typeface="Arial" panose="020B0604020202020204"/>
            </a:endParaRPr>
          </a:p>
          <a:p>
            <a:pPr marL="2160270" lvl="4" indent="-215900">
              <a:spcBef>
                <a:spcPts val="285"/>
              </a:spcBef>
              <a:buClr>
                <a:srgbClr val="000000"/>
              </a:buClr>
              <a:buSzPct val="45000"/>
              <a:buFont typeface="Wingdings" panose="05000000000000000000" pitchFamily="2" charset="2"/>
              <a:buChar char=""/>
            </a:pPr>
            <a:r>
              <a:rPr lang="el-GR" sz="2000" b="0" strike="noStrike" spc="-1">
                <a:solidFill>
                  <a:srgbClr val="000000"/>
                </a:solidFill>
                <a:latin typeface="Arial" panose="020B0604020202020204"/>
              </a:rPr>
              <a:t>Πέμπτο επίπεδο διάρθρωσης</a:t>
            </a:r>
            <a:endParaRPr lang="el-GR" sz="2000" b="0" strike="noStrike" spc="-1">
              <a:solidFill>
                <a:srgbClr val="000000"/>
              </a:solidFill>
              <a:latin typeface="Arial" panose="020B0604020202020204"/>
            </a:endParaRPr>
          </a:p>
          <a:p>
            <a:pPr marL="2592070" lvl="5" indent="-215900">
              <a:spcBef>
                <a:spcPts val="285"/>
              </a:spcBef>
              <a:buClr>
                <a:srgbClr val="000000"/>
              </a:buClr>
              <a:buSzPct val="45000"/>
              <a:buFont typeface="Wingdings" panose="05000000000000000000" pitchFamily="2" charset="2"/>
              <a:buChar char=""/>
            </a:pPr>
            <a:r>
              <a:rPr lang="el-GR" sz="2000" b="0" strike="noStrike" spc="-1">
                <a:solidFill>
                  <a:srgbClr val="000000"/>
                </a:solidFill>
                <a:latin typeface="Arial" panose="020B0604020202020204"/>
              </a:rPr>
              <a:t>Έκτο επίπεδο διάρθρωσης</a:t>
            </a:r>
            <a:endParaRPr lang="el-GR" sz="2000" b="0" strike="noStrike" spc="-1">
              <a:solidFill>
                <a:srgbClr val="000000"/>
              </a:solidFill>
              <a:latin typeface="Arial" panose="020B0604020202020204"/>
            </a:endParaRPr>
          </a:p>
          <a:p>
            <a:pPr marL="3023870" lvl="6" indent="-215900">
              <a:spcBef>
                <a:spcPts val="285"/>
              </a:spcBef>
              <a:buClr>
                <a:srgbClr val="000000"/>
              </a:buClr>
              <a:buSzPct val="45000"/>
              <a:buFont typeface="Wingdings" panose="05000000000000000000" pitchFamily="2" charset="2"/>
              <a:buChar char=""/>
            </a:pPr>
            <a:r>
              <a:rPr lang="el-GR" sz="2000" b="0" strike="noStrike" spc="-1">
                <a:solidFill>
                  <a:srgbClr val="000000"/>
                </a:solidFill>
                <a:latin typeface="Arial" panose="020B0604020202020204"/>
              </a:rPr>
              <a:t>Έβδομο επίπεδο διάρθρωσης</a:t>
            </a:r>
            <a:endParaRPr lang="el-GR" sz="2000" b="0" strike="noStrike" spc="-1">
              <a:solidFill>
                <a:srgbClr val="000000"/>
              </a:solidFill>
              <a:latin typeface="Arial" panose="020B0604020202020204"/>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p:bodyStyle/>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2" name="PlaceHolder 1"/>
          <p:cNvSpPr>
            <a:spLocks noGrp="1"/>
          </p:cNvSpPr>
          <p:nvPr>
            <p:ph type="title"/>
          </p:nvPr>
        </p:nvSpPr>
        <p:spPr>
          <a:xfrm>
            <a:off x="609480" y="274680"/>
            <a:ext cx="10972440" cy="1142640"/>
          </a:xfrm>
          <a:prstGeom prst="rect">
            <a:avLst/>
          </a:prstGeom>
          <a:noFill/>
          <a:ln w="9360">
            <a:noFill/>
          </a:ln>
        </p:spPr>
        <p:txBody>
          <a:bodyPr lIns="90000" tIns="45000" rIns="90000" bIns="45000" anchor="ctr">
            <a:noAutofit/>
          </a:bodyPr>
          <a:p>
            <a:pPr indent="0" algn="ctr">
              <a:lnSpc>
                <a:spcPct val="100000"/>
              </a:lnSpc>
              <a:buNone/>
              <a:tabLst>
                <a:tab pos="0" algn="l"/>
              </a:tabLst>
            </a:pPr>
            <a:r>
              <a:rPr lang="en-US" sz="4400" b="0" strike="noStrike" spc="-1">
                <a:solidFill>
                  <a:srgbClr val="000000"/>
                </a:solidFill>
                <a:latin typeface="Arial" panose="020B0604020202020204"/>
                <a:ea typeface="Arial" panose="020B0604020202020204"/>
              </a:rPr>
              <a:t>Click to edit Master title style</a:t>
            </a:r>
            <a:endParaRPr lang="el-GR" sz="4400" b="0" strike="noStrike" spc="-1">
              <a:solidFill>
                <a:srgbClr val="000000"/>
              </a:solidFill>
              <a:latin typeface="Arial" panose="020B0604020202020204"/>
            </a:endParaRPr>
          </a:p>
        </p:txBody>
      </p:sp>
      <p:sp>
        <p:nvSpPr>
          <p:cNvPr id="83" name="PlaceHolder 2"/>
          <p:cNvSpPr>
            <a:spLocks noGrp="1"/>
          </p:cNvSpPr>
          <p:nvPr>
            <p:ph type="body"/>
          </p:nvPr>
        </p:nvSpPr>
        <p:spPr>
          <a:xfrm>
            <a:off x="609480" y="1600200"/>
            <a:ext cx="5376240" cy="4525560"/>
          </a:xfrm>
          <a:prstGeom prst="rect">
            <a:avLst/>
          </a:prstGeom>
          <a:noFill/>
          <a:ln w="9360">
            <a:noFill/>
          </a:ln>
        </p:spPr>
        <p:txBody>
          <a:bodyPr lIns="90000" tIns="45000" rIns="90000" bIns="45000" anchor="t">
            <a:noAutofit/>
          </a:bodyPr>
          <a:p>
            <a:pPr marL="342900" indent="-342900">
              <a:lnSpc>
                <a:spcPct val="100000"/>
              </a:lnSpc>
              <a:spcBef>
                <a:spcPts val="640"/>
              </a:spcBef>
              <a:buClr>
                <a:srgbClr val="000000"/>
              </a:buClr>
              <a:buFont typeface="Symbol" panose="05050102010706020507" charset="2"/>
              <a:buChar char=""/>
            </a:pPr>
            <a:r>
              <a:rPr lang="en-US" sz="3200" b="0" strike="noStrike" spc="-1">
                <a:solidFill>
                  <a:srgbClr val="000000"/>
                </a:solidFill>
                <a:latin typeface="Arial" panose="020B0604020202020204"/>
                <a:ea typeface="Arial" panose="020B0604020202020204"/>
              </a:rPr>
              <a:t>Click to edit Master text styles</a:t>
            </a:r>
            <a:endParaRPr lang="el-GR" sz="3200" b="0" strike="noStrike" spc="-1">
              <a:solidFill>
                <a:srgbClr val="000000"/>
              </a:solidFill>
              <a:latin typeface="Arial" panose="020B0604020202020204"/>
            </a:endParaRPr>
          </a:p>
          <a:p>
            <a:pPr marL="742950" lvl="1" indent="-285750">
              <a:lnSpc>
                <a:spcPct val="100000"/>
              </a:lnSpc>
              <a:spcBef>
                <a:spcPts val="560"/>
              </a:spcBef>
              <a:buClr>
                <a:srgbClr val="000000"/>
              </a:buClr>
              <a:buFont typeface="Symbol" panose="05050102010706020507" charset="2"/>
              <a:buChar char=""/>
            </a:pPr>
            <a:r>
              <a:rPr lang="en-US" sz="2800" b="0" strike="noStrike" spc="-1">
                <a:solidFill>
                  <a:srgbClr val="000000"/>
                </a:solidFill>
                <a:latin typeface="Arial" panose="020B0604020202020204"/>
                <a:ea typeface="Arial" panose="020B0604020202020204"/>
              </a:rPr>
              <a:t>Second level</a:t>
            </a:r>
            <a:endParaRPr lang="el-GR" sz="2800" b="0" strike="noStrike" spc="-1">
              <a:solidFill>
                <a:srgbClr val="000000"/>
              </a:solidFill>
              <a:latin typeface="Arial" panose="020B0604020202020204"/>
            </a:endParaRPr>
          </a:p>
          <a:p>
            <a:pPr marL="1143000" lvl="2" indent="-228600">
              <a:lnSpc>
                <a:spcPct val="100000"/>
              </a:lnSpc>
              <a:spcBef>
                <a:spcPts val="480"/>
              </a:spcBef>
              <a:buClr>
                <a:srgbClr val="000000"/>
              </a:buClr>
              <a:buFont typeface="Symbol" panose="05050102010706020507" charset="2"/>
              <a:buChar char=""/>
            </a:pPr>
            <a:r>
              <a:rPr lang="en-US" sz="2400" b="0" strike="noStrike" spc="-1">
                <a:solidFill>
                  <a:srgbClr val="000000"/>
                </a:solidFill>
                <a:latin typeface="Arial" panose="020B0604020202020204"/>
                <a:ea typeface="Arial" panose="020B0604020202020204"/>
              </a:rPr>
              <a:t>Third level</a:t>
            </a:r>
            <a:endParaRPr lang="el-GR" sz="2400" b="0" strike="noStrike" spc="-1">
              <a:solidFill>
                <a:srgbClr val="000000"/>
              </a:solidFill>
              <a:latin typeface="Arial" panose="020B0604020202020204"/>
            </a:endParaRPr>
          </a:p>
          <a:p>
            <a:pPr marL="1600200" lvl="3" indent="-228600">
              <a:lnSpc>
                <a:spcPct val="100000"/>
              </a:lnSpc>
              <a:spcBef>
                <a:spcPts val="400"/>
              </a:spcBef>
              <a:buClr>
                <a:srgbClr val="000000"/>
              </a:buClr>
              <a:buFont typeface="Symbol" panose="05050102010706020507" charset="2"/>
              <a:buChar char=""/>
            </a:pPr>
            <a:r>
              <a:rPr lang="en-US" sz="2000" b="0" strike="noStrike" spc="-1">
                <a:solidFill>
                  <a:srgbClr val="000000"/>
                </a:solidFill>
                <a:latin typeface="Arial" panose="020B0604020202020204"/>
                <a:ea typeface="Arial" panose="020B0604020202020204"/>
              </a:rPr>
              <a:t>Fourth level</a:t>
            </a:r>
            <a:endParaRPr lang="el-GR" sz="2000" b="0" strike="noStrike" spc="-1">
              <a:solidFill>
                <a:srgbClr val="000000"/>
              </a:solidFill>
              <a:latin typeface="Arial" panose="020B0604020202020204"/>
            </a:endParaRPr>
          </a:p>
          <a:p>
            <a:pPr marL="2057400" lvl="4" indent="-228600">
              <a:lnSpc>
                <a:spcPct val="100000"/>
              </a:lnSpc>
              <a:spcBef>
                <a:spcPts val="400"/>
              </a:spcBef>
              <a:buClr>
                <a:srgbClr val="000000"/>
              </a:buClr>
              <a:buFont typeface="OpenSymbol" panose="05010000000000000000"/>
              <a:buChar char="»"/>
            </a:pPr>
            <a:r>
              <a:rPr lang="en-US" sz="2000" b="0" strike="noStrike" spc="-1">
                <a:solidFill>
                  <a:srgbClr val="000000"/>
                </a:solidFill>
                <a:latin typeface="Arial" panose="020B0604020202020204"/>
                <a:ea typeface="Arial" panose="020B0604020202020204"/>
              </a:rPr>
              <a:t>Fifth level</a:t>
            </a:r>
            <a:endParaRPr lang="el-GR" sz="2000" b="0" strike="noStrike" spc="-1">
              <a:solidFill>
                <a:srgbClr val="000000"/>
              </a:solidFill>
              <a:latin typeface="Arial" panose="020B0604020202020204"/>
            </a:endParaRPr>
          </a:p>
        </p:txBody>
      </p:sp>
      <p:sp>
        <p:nvSpPr>
          <p:cNvPr id="84" name="PlaceHolder 3"/>
          <p:cNvSpPr>
            <a:spLocks noGrp="1"/>
          </p:cNvSpPr>
          <p:nvPr>
            <p:ph type="body"/>
          </p:nvPr>
        </p:nvSpPr>
        <p:spPr>
          <a:xfrm>
            <a:off x="6205680" y="1600200"/>
            <a:ext cx="5376240" cy="4525560"/>
          </a:xfrm>
          <a:prstGeom prst="rect">
            <a:avLst/>
          </a:prstGeom>
          <a:noFill/>
          <a:ln w="9360">
            <a:noFill/>
          </a:ln>
        </p:spPr>
        <p:txBody>
          <a:bodyPr lIns="90000" tIns="45000" rIns="90000" bIns="45000" anchor="t">
            <a:noAutofit/>
          </a:bodyPr>
          <a:p>
            <a:pPr marL="342900" indent="-342900">
              <a:lnSpc>
                <a:spcPct val="100000"/>
              </a:lnSpc>
              <a:spcBef>
                <a:spcPts val="640"/>
              </a:spcBef>
              <a:buClr>
                <a:srgbClr val="000000"/>
              </a:buClr>
              <a:buFont typeface="Symbol" panose="05050102010706020507" charset="2"/>
              <a:buChar char=""/>
            </a:pPr>
            <a:r>
              <a:rPr lang="en-US" sz="3200" b="0" strike="noStrike" spc="-1">
                <a:solidFill>
                  <a:srgbClr val="000000"/>
                </a:solidFill>
                <a:latin typeface="Arial" panose="020B0604020202020204"/>
                <a:ea typeface="Arial" panose="020B0604020202020204"/>
              </a:rPr>
              <a:t>Click to edit Master text styles</a:t>
            </a:r>
            <a:endParaRPr lang="el-GR" sz="3200" b="0" strike="noStrike" spc="-1">
              <a:solidFill>
                <a:srgbClr val="000000"/>
              </a:solidFill>
              <a:latin typeface="Arial" panose="020B0604020202020204"/>
            </a:endParaRPr>
          </a:p>
          <a:p>
            <a:pPr marL="742950" lvl="1" indent="-285750">
              <a:lnSpc>
                <a:spcPct val="100000"/>
              </a:lnSpc>
              <a:spcBef>
                <a:spcPts val="560"/>
              </a:spcBef>
              <a:buClr>
                <a:srgbClr val="000000"/>
              </a:buClr>
              <a:buFont typeface="Symbol" panose="05050102010706020507" charset="2"/>
              <a:buChar char=""/>
            </a:pPr>
            <a:r>
              <a:rPr lang="en-US" sz="2800" b="0" strike="noStrike" spc="-1">
                <a:solidFill>
                  <a:srgbClr val="000000"/>
                </a:solidFill>
                <a:latin typeface="Arial" panose="020B0604020202020204"/>
                <a:ea typeface="Arial" panose="020B0604020202020204"/>
              </a:rPr>
              <a:t>Second level</a:t>
            </a:r>
            <a:endParaRPr lang="el-GR" sz="2800" b="0" strike="noStrike" spc="-1">
              <a:solidFill>
                <a:srgbClr val="000000"/>
              </a:solidFill>
              <a:latin typeface="Arial" panose="020B0604020202020204"/>
            </a:endParaRPr>
          </a:p>
          <a:p>
            <a:pPr marL="1143000" lvl="2" indent="-228600">
              <a:lnSpc>
                <a:spcPct val="100000"/>
              </a:lnSpc>
              <a:spcBef>
                <a:spcPts val="480"/>
              </a:spcBef>
              <a:buClr>
                <a:srgbClr val="000000"/>
              </a:buClr>
              <a:buFont typeface="Symbol" panose="05050102010706020507" charset="2"/>
              <a:buChar char=""/>
            </a:pPr>
            <a:r>
              <a:rPr lang="en-US" sz="2400" b="0" strike="noStrike" spc="-1">
                <a:solidFill>
                  <a:srgbClr val="000000"/>
                </a:solidFill>
                <a:latin typeface="Arial" panose="020B0604020202020204"/>
                <a:ea typeface="Arial" panose="020B0604020202020204"/>
              </a:rPr>
              <a:t>Third level</a:t>
            </a:r>
            <a:endParaRPr lang="el-GR" sz="2400" b="0" strike="noStrike" spc="-1">
              <a:solidFill>
                <a:srgbClr val="000000"/>
              </a:solidFill>
              <a:latin typeface="Arial" panose="020B0604020202020204"/>
            </a:endParaRPr>
          </a:p>
          <a:p>
            <a:pPr marL="1600200" lvl="3" indent="-228600">
              <a:lnSpc>
                <a:spcPct val="100000"/>
              </a:lnSpc>
              <a:spcBef>
                <a:spcPts val="400"/>
              </a:spcBef>
              <a:buClr>
                <a:srgbClr val="000000"/>
              </a:buClr>
              <a:buFont typeface="Symbol" panose="05050102010706020507" charset="2"/>
              <a:buChar char=""/>
            </a:pPr>
            <a:r>
              <a:rPr lang="en-US" sz="2000" b="0" strike="noStrike" spc="-1">
                <a:solidFill>
                  <a:srgbClr val="000000"/>
                </a:solidFill>
                <a:latin typeface="Arial" panose="020B0604020202020204"/>
                <a:ea typeface="Arial" panose="020B0604020202020204"/>
              </a:rPr>
              <a:t>Fourth level</a:t>
            </a:r>
            <a:endParaRPr lang="el-GR" sz="2000" b="0" strike="noStrike" spc="-1">
              <a:solidFill>
                <a:srgbClr val="000000"/>
              </a:solidFill>
              <a:latin typeface="Arial" panose="020B0604020202020204"/>
            </a:endParaRPr>
          </a:p>
          <a:p>
            <a:pPr marL="2057400" lvl="4" indent="-228600">
              <a:lnSpc>
                <a:spcPct val="100000"/>
              </a:lnSpc>
              <a:spcBef>
                <a:spcPts val="400"/>
              </a:spcBef>
              <a:buClr>
                <a:srgbClr val="000000"/>
              </a:buClr>
              <a:buFont typeface="OpenSymbol" panose="05010000000000000000"/>
              <a:buChar char="»"/>
            </a:pPr>
            <a:r>
              <a:rPr lang="en-US" sz="2000" b="0" strike="noStrike" spc="-1">
                <a:solidFill>
                  <a:srgbClr val="000000"/>
                </a:solidFill>
                <a:latin typeface="Arial" panose="020B0604020202020204"/>
                <a:ea typeface="Arial" panose="020B0604020202020204"/>
              </a:rPr>
              <a:t>Fifth level</a:t>
            </a:r>
            <a:endParaRPr lang="el-GR" sz="2000" b="0" strike="noStrike" spc="-1">
              <a:solidFill>
                <a:srgbClr val="000000"/>
              </a:solidFill>
              <a:latin typeface="Arial" panose="020B0604020202020204"/>
            </a:endParaRPr>
          </a:p>
        </p:txBody>
      </p:sp>
      <p:sp>
        <p:nvSpPr>
          <p:cNvPr id="85" name="PlaceHolder 4"/>
          <p:cNvSpPr>
            <a:spLocks noGrp="1"/>
          </p:cNvSpPr>
          <p:nvPr>
            <p:ph type="dt" idx="7"/>
          </p:nvPr>
        </p:nvSpPr>
        <p:spPr>
          <a:xfrm>
            <a:off x="609480" y="6245280"/>
            <a:ext cx="2844360" cy="475920"/>
          </a:xfrm>
          <a:prstGeom prst="rect">
            <a:avLst/>
          </a:prstGeom>
          <a:noFill/>
          <a:ln w="9360">
            <a:noFill/>
          </a:ln>
        </p:spPr>
        <p:txBody>
          <a:bodyPr lIns="90000" tIns="45000" rIns="90000" bIns="45000" anchor="t">
            <a:noAutofit/>
          </a:bodyPr>
          <a:lstStyle>
            <a:lvl1pPr indent="0">
              <a:buNone/>
              <a:defRPr lang="el-GR" sz="1400" b="0" strike="noStrike" spc="-1">
                <a:solidFill>
                  <a:srgbClr val="000000"/>
                </a:solidFill>
                <a:latin typeface="Times New Roman" panose="02020603050405020304"/>
              </a:defRPr>
            </a:lvl1pPr>
          </a:lstStyle>
          <a:p>
            <a:pPr indent="0">
              <a:buNone/>
            </a:pPr>
            <a:r>
              <a:rPr lang="el-GR" sz="1400" b="0" strike="noStrike" spc="-1">
                <a:solidFill>
                  <a:srgbClr val="000000"/>
                </a:solidFill>
                <a:latin typeface="Times New Roman" panose="02020603050405020304"/>
              </a:rPr>
              <a:t>&lt;ημερομηνία/ώρα&gt;</a:t>
            </a:r>
            <a:endParaRPr lang="el-GR" sz="1400" b="0" strike="noStrike" spc="-1">
              <a:solidFill>
                <a:srgbClr val="000000"/>
              </a:solidFill>
              <a:latin typeface="Times New Roman" panose="02020603050405020304"/>
            </a:endParaRPr>
          </a:p>
        </p:txBody>
      </p:sp>
      <p:sp>
        <p:nvSpPr>
          <p:cNvPr id="86" name="PlaceHolder 5"/>
          <p:cNvSpPr>
            <a:spLocks noGrp="1"/>
          </p:cNvSpPr>
          <p:nvPr>
            <p:ph type="ftr" idx="8"/>
          </p:nvPr>
        </p:nvSpPr>
        <p:spPr>
          <a:xfrm>
            <a:off x="4165560" y="6245280"/>
            <a:ext cx="3860280" cy="475920"/>
          </a:xfrm>
          <a:prstGeom prst="rect">
            <a:avLst/>
          </a:prstGeom>
          <a:noFill/>
          <a:ln w="9360">
            <a:noFill/>
          </a:ln>
        </p:spPr>
        <p:txBody>
          <a:bodyPr lIns="90000" tIns="45000" rIns="90000" bIns="45000" anchor="t">
            <a:noAutofit/>
          </a:bodyPr>
          <a:lstStyle>
            <a:lvl1pPr indent="0" algn="ctr">
              <a:lnSpc>
                <a:spcPct val="100000"/>
              </a:lnSpc>
              <a:buNone/>
              <a:defRPr lang="el-GR" sz="1400" b="0" strike="noStrike" spc="-1">
                <a:solidFill>
                  <a:srgbClr val="000000"/>
                </a:solidFill>
                <a:latin typeface="Arial" panose="020B0604020202020204"/>
                <a:ea typeface="Arial" panose="020B0604020202020204"/>
              </a:defRPr>
            </a:lvl1pPr>
          </a:lstStyle>
          <a:p>
            <a:pPr indent="0" algn="ctr">
              <a:lnSpc>
                <a:spcPct val="100000"/>
              </a:lnSpc>
              <a:buNone/>
            </a:pPr>
            <a:r>
              <a:rPr lang="el-GR" sz="1400" b="0" strike="noStrike" spc="-1">
                <a:solidFill>
                  <a:srgbClr val="000000"/>
                </a:solidFill>
                <a:latin typeface="Arial" panose="020B0604020202020204"/>
                <a:ea typeface="Arial" panose="020B0604020202020204"/>
              </a:rPr>
              <a:t>&lt;υποσέλιδο&gt;</a:t>
            </a:r>
            <a:endParaRPr lang="el-GR" sz="1400" b="0" strike="noStrike" spc="-1">
              <a:solidFill>
                <a:srgbClr val="000000"/>
              </a:solidFill>
              <a:latin typeface="Times New Roman" panose="02020603050405020304"/>
            </a:endParaRPr>
          </a:p>
        </p:txBody>
      </p:sp>
      <p:sp>
        <p:nvSpPr>
          <p:cNvPr id="87" name="PlaceHolder 6"/>
          <p:cNvSpPr>
            <a:spLocks noGrp="1"/>
          </p:cNvSpPr>
          <p:nvPr>
            <p:ph type="sldNum" idx="9"/>
          </p:nvPr>
        </p:nvSpPr>
        <p:spPr>
          <a:xfrm>
            <a:off x="8737560" y="6245280"/>
            <a:ext cx="2844360" cy="475920"/>
          </a:xfrm>
          <a:prstGeom prst="rect">
            <a:avLst/>
          </a:prstGeom>
          <a:noFill/>
          <a:ln w="9360">
            <a:noFill/>
          </a:ln>
        </p:spPr>
        <p:txBody>
          <a:bodyPr lIns="90000" tIns="45000" rIns="90000" bIns="45000" anchor="t">
            <a:noAutofit/>
          </a:bodyPr>
          <a:p>
            <a:pPr indent="0">
              <a:buNone/>
            </a:pPr>
            <a:endParaRPr lang="el-GR" sz="1400" b="0" strike="noStrike" spc="-1">
              <a:solidFill>
                <a:srgbClr val="000000"/>
              </a:solidFill>
              <a:latin typeface="Times New Roman" panose="02020603050405020304"/>
            </a:endParaRP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p:bodyStyle/>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8.xml"/><Relationship Id="rId2" Type="http://schemas.openxmlformats.org/officeDocument/2006/relationships/image" Target="../media/image7.jpeg"/><Relationship Id="rId1" Type="http://schemas.openxmlformats.org/officeDocument/2006/relationships/image" Target="../media/image6.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2.jpe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3.jpe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4.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PlaceHolder 1"/>
          <p:cNvSpPr>
            <a:spLocks noGrp="1"/>
          </p:cNvSpPr>
          <p:nvPr>
            <p:ph type="title"/>
          </p:nvPr>
        </p:nvSpPr>
        <p:spPr>
          <a:xfrm>
            <a:off x="1523880" y="1122480"/>
            <a:ext cx="9142920" cy="2386440"/>
          </a:xfrm>
          <a:prstGeom prst="rect">
            <a:avLst/>
          </a:prstGeom>
          <a:noFill/>
          <a:ln w="0">
            <a:noFill/>
          </a:ln>
        </p:spPr>
        <p:txBody>
          <a:bodyPr lIns="0" tIns="0" rIns="0" bIns="0" anchor="b">
            <a:noAutofit/>
          </a:bodyPr>
          <a:p>
            <a:pPr indent="0" algn="ctr">
              <a:lnSpc>
                <a:spcPct val="90000"/>
              </a:lnSpc>
              <a:buNone/>
              <a:tabLst>
                <a:tab pos="0" algn="l"/>
              </a:tabLst>
            </a:pPr>
            <a:r>
              <a:rPr lang="el-GR" sz="6000" b="0" strike="noStrike" spc="-1">
                <a:solidFill>
                  <a:srgbClr val="C00000"/>
                </a:solidFill>
                <a:latin typeface="Calibri Light" panose="020F0302020204030204"/>
              </a:rPr>
              <a:t>Από τα Φαγιούμ στη χριστιανική εικόνα</a:t>
            </a:r>
            <a:endParaRPr lang="el-GR" sz="6000" b="0" strike="noStrike" spc="-1">
              <a:solidFill>
                <a:srgbClr val="000000"/>
              </a:solidFill>
              <a:latin typeface="Arial" panose="020B0604020202020204"/>
            </a:endParaRPr>
          </a:p>
        </p:txBody>
      </p:sp>
      <p:sp>
        <p:nvSpPr>
          <p:cNvPr id="125" name="PlaceHolder 2"/>
          <p:cNvSpPr>
            <a:spLocks noGrp="1"/>
          </p:cNvSpPr>
          <p:nvPr>
            <p:ph type="subTitle"/>
          </p:nvPr>
        </p:nvSpPr>
        <p:spPr>
          <a:xfrm>
            <a:off x="1523880" y="3602160"/>
            <a:ext cx="9142920" cy="1654560"/>
          </a:xfrm>
          <a:prstGeom prst="rect">
            <a:avLst/>
          </a:prstGeom>
          <a:noFill/>
          <a:ln w="0">
            <a:noFill/>
          </a:ln>
        </p:spPr>
        <p:txBody>
          <a:bodyPr lIns="0" tIns="0" rIns="0" bIns="0" anchor="t">
            <a:noAutofit/>
          </a:bodyPr>
          <a:p>
            <a:pPr indent="0" algn="ctr">
              <a:buNone/>
            </a:pPr>
            <a:endParaRPr lang="el-GR" sz="1800" b="0" strike="noStrike" spc="-1">
              <a:solidFill>
                <a:srgbClr val="000000"/>
              </a:solidFill>
              <a:latin typeface="Arial" panose="020B0604020202020204"/>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PlaceHolder 1"/>
          <p:cNvSpPr>
            <a:spLocks noGrp="1"/>
          </p:cNvSpPr>
          <p:nvPr>
            <p:ph type="title"/>
          </p:nvPr>
        </p:nvSpPr>
        <p:spPr>
          <a:xfrm>
            <a:off x="609480" y="274680"/>
            <a:ext cx="10972440" cy="1142640"/>
          </a:xfrm>
          <a:prstGeom prst="rect">
            <a:avLst/>
          </a:prstGeom>
          <a:noFill/>
          <a:ln w="9360">
            <a:noFill/>
          </a:ln>
        </p:spPr>
        <p:txBody>
          <a:bodyPr lIns="90000" tIns="45000" rIns="90000" bIns="45000" anchor="ctr">
            <a:noAutofit/>
          </a:bodyPr>
          <a:p>
            <a:pPr indent="0" algn="ctr">
              <a:lnSpc>
                <a:spcPct val="100000"/>
              </a:lnSpc>
              <a:buNone/>
              <a:tabLst>
                <a:tab pos="0" algn="l"/>
              </a:tabLst>
            </a:pPr>
            <a:r>
              <a:rPr lang="el-GR" sz="4400" b="0" strike="noStrike" spc="-1">
                <a:solidFill>
                  <a:srgbClr val="FF0000"/>
                </a:solidFill>
                <a:latin typeface="Arial" panose="020B0604020202020204"/>
                <a:ea typeface="Arial" panose="020B0604020202020204"/>
              </a:rPr>
              <a:t>Μακεδονική και Κρητική σχολή ζωγραφικής</a:t>
            </a:r>
            <a:endParaRPr lang="el-GR" sz="4400" b="0" strike="noStrike" spc="-1">
              <a:solidFill>
                <a:srgbClr val="000000"/>
              </a:solidFill>
              <a:latin typeface="Arial" panose="020B0604020202020204"/>
            </a:endParaRPr>
          </a:p>
        </p:txBody>
      </p:sp>
      <p:sp>
        <p:nvSpPr>
          <p:cNvPr id="150" name="PlaceHolder 2"/>
          <p:cNvSpPr>
            <a:spLocks noGrp="1"/>
          </p:cNvSpPr>
          <p:nvPr>
            <p:ph/>
          </p:nvPr>
        </p:nvSpPr>
        <p:spPr>
          <a:xfrm>
            <a:off x="609480" y="1952640"/>
            <a:ext cx="10029600" cy="4173480"/>
          </a:xfrm>
          <a:prstGeom prst="rect">
            <a:avLst/>
          </a:prstGeom>
          <a:noFill/>
          <a:ln w="9360">
            <a:noFill/>
          </a:ln>
        </p:spPr>
        <p:txBody>
          <a:bodyPr lIns="90000" tIns="45000" rIns="90000" bIns="45000" anchor="t">
            <a:noAutofit/>
          </a:bodyPr>
          <a:p>
            <a:pPr marL="342900" indent="-342900">
              <a:lnSpc>
                <a:spcPct val="100000"/>
              </a:lnSpc>
              <a:spcBef>
                <a:spcPts val="640"/>
              </a:spcBef>
              <a:buClr>
                <a:srgbClr val="000000"/>
              </a:buClr>
              <a:buFont typeface="Symbol" panose="05050102010706020507" charset="2"/>
              <a:buChar char=""/>
            </a:pPr>
            <a:r>
              <a:rPr lang="el-GR" sz="3200" b="0" strike="noStrike" spc="-1">
                <a:solidFill>
                  <a:srgbClr val="000000"/>
                </a:solidFill>
                <a:latin typeface="Arial" panose="020B0604020202020204"/>
                <a:ea typeface="Arial" panose="020B0604020202020204"/>
              </a:rPr>
              <a:t>Το κέντρο δημιουργίας της Μακεδονικής σχολής είναι στην Κωνσταντινούπολη.</a:t>
            </a:r>
            <a:endParaRPr lang="el-GR" sz="3200" b="0" strike="noStrike" spc="-1">
              <a:solidFill>
                <a:srgbClr val="000000"/>
              </a:solidFill>
              <a:latin typeface="Arial" panose="020B0604020202020204"/>
            </a:endParaRPr>
          </a:p>
          <a:p>
            <a:pPr marL="342900" indent="-342900">
              <a:lnSpc>
                <a:spcPct val="100000"/>
              </a:lnSpc>
              <a:spcBef>
                <a:spcPts val="640"/>
              </a:spcBef>
              <a:buClr>
                <a:srgbClr val="000000"/>
              </a:buClr>
              <a:buFont typeface="Symbol" panose="05050102010706020507" charset="2"/>
              <a:buChar char=""/>
            </a:pPr>
            <a:r>
              <a:rPr lang="el-GR" sz="3200" b="0" strike="noStrike" spc="-1">
                <a:solidFill>
                  <a:srgbClr val="000000"/>
                </a:solidFill>
                <a:latin typeface="Arial" panose="020B0604020202020204"/>
                <a:ea typeface="Arial" panose="020B0604020202020204"/>
              </a:rPr>
              <a:t>Δείγματα της υπάρχουν σε όλη τη Μακεδονία.</a:t>
            </a:r>
            <a:endParaRPr lang="el-GR" sz="3200" b="0" strike="noStrike" spc="-1">
              <a:solidFill>
                <a:srgbClr val="000000"/>
              </a:solidFill>
              <a:latin typeface="Arial" panose="020B0604020202020204"/>
            </a:endParaRPr>
          </a:p>
          <a:p>
            <a:pPr marL="342900" indent="-342900">
              <a:lnSpc>
                <a:spcPct val="100000"/>
              </a:lnSpc>
              <a:spcBef>
                <a:spcPts val="640"/>
              </a:spcBef>
              <a:buClr>
                <a:srgbClr val="000000"/>
              </a:buClr>
              <a:buFont typeface="Symbol" panose="05050102010706020507" charset="2"/>
              <a:buChar char=""/>
            </a:pPr>
            <a:r>
              <a:rPr lang="el-GR" sz="3200" b="0" strike="noStrike" spc="-1">
                <a:solidFill>
                  <a:srgbClr val="000000"/>
                </a:solidFill>
                <a:latin typeface="Arial" panose="020B0604020202020204"/>
                <a:ea typeface="Arial" panose="020B0604020202020204"/>
              </a:rPr>
              <a:t>Χαρακτηριστικό της Μακεδονικής σχολής είναι οι τοιχογραφίες.</a:t>
            </a:r>
            <a:endParaRPr lang="el-GR" sz="3200" b="0" strike="noStrike" spc="-1">
              <a:solidFill>
                <a:srgbClr val="000000"/>
              </a:solidFill>
              <a:latin typeface="Arial" panose="020B0604020202020204"/>
            </a:endParaRPr>
          </a:p>
          <a:p>
            <a:pPr marL="342900" indent="-342900">
              <a:lnSpc>
                <a:spcPct val="100000"/>
              </a:lnSpc>
              <a:spcBef>
                <a:spcPts val="640"/>
              </a:spcBef>
              <a:buClr>
                <a:srgbClr val="000000"/>
              </a:buClr>
              <a:buFont typeface="Symbol" panose="05050102010706020507" charset="2"/>
              <a:buChar char=""/>
            </a:pPr>
            <a:r>
              <a:rPr lang="el-GR" sz="3200" b="0" strike="noStrike" spc="-1">
                <a:solidFill>
                  <a:srgbClr val="000000"/>
                </a:solidFill>
                <a:latin typeface="Arial" panose="020B0604020202020204"/>
                <a:ea typeface="Arial" panose="020B0604020202020204"/>
              </a:rPr>
              <a:t>Τα χρώματα των τοιχογραφιών είναι φωτεινά και οι ζωγράφοι προσπαθούν να αποδώσουν με φυσικότητα τις μορφές των Αγίων, της Παναγίας, του Χριστού.</a:t>
            </a:r>
            <a:endParaRPr lang="el-GR" sz="3200" b="0" strike="noStrike" spc="-1">
              <a:solidFill>
                <a:srgbClr val="000000"/>
              </a:solidFill>
              <a:latin typeface="Arial" panose="020B0604020202020204"/>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PlaceHolder 1"/>
          <p:cNvSpPr>
            <a:spLocks noGrp="1"/>
          </p:cNvSpPr>
          <p:nvPr>
            <p:ph type="title"/>
          </p:nvPr>
        </p:nvSpPr>
        <p:spPr>
          <a:xfrm>
            <a:off x="609480" y="274680"/>
            <a:ext cx="10972440" cy="1142640"/>
          </a:xfrm>
          <a:prstGeom prst="rect">
            <a:avLst/>
          </a:prstGeom>
          <a:noFill/>
          <a:ln w="9360">
            <a:noFill/>
          </a:ln>
        </p:spPr>
        <p:txBody>
          <a:bodyPr lIns="90000" tIns="45000" rIns="90000" bIns="45000" anchor="ctr">
            <a:noAutofit/>
          </a:bodyPr>
          <a:p>
            <a:pPr indent="0" algn="ctr">
              <a:lnSpc>
                <a:spcPct val="100000"/>
              </a:lnSpc>
              <a:buNone/>
              <a:tabLst>
                <a:tab pos="0" algn="l"/>
              </a:tabLst>
            </a:pPr>
            <a:r>
              <a:rPr lang="el-GR" sz="4400" b="0" strike="noStrike" spc="-1">
                <a:solidFill>
                  <a:srgbClr val="FF0000"/>
                </a:solidFill>
                <a:latin typeface="Arial" panose="020B0604020202020204"/>
                <a:ea typeface="Arial" panose="020B0604020202020204"/>
              </a:rPr>
              <a:t>Μακεδονική και Κρητική σχολή ζωγραφικής</a:t>
            </a:r>
            <a:endParaRPr lang="el-GR" sz="4400" b="0" strike="noStrike" spc="-1">
              <a:solidFill>
                <a:srgbClr val="000000"/>
              </a:solidFill>
              <a:latin typeface="Arial" panose="020B0604020202020204"/>
            </a:endParaRPr>
          </a:p>
        </p:txBody>
      </p:sp>
      <p:sp>
        <p:nvSpPr>
          <p:cNvPr id="152" name="PlaceHolder 2"/>
          <p:cNvSpPr>
            <a:spLocks noGrp="1"/>
          </p:cNvSpPr>
          <p:nvPr>
            <p:ph/>
          </p:nvPr>
        </p:nvSpPr>
        <p:spPr>
          <a:xfrm>
            <a:off x="720000" y="1713960"/>
            <a:ext cx="10576080" cy="4406040"/>
          </a:xfrm>
          <a:prstGeom prst="rect">
            <a:avLst/>
          </a:prstGeom>
          <a:noFill/>
          <a:ln w="9360">
            <a:noFill/>
          </a:ln>
        </p:spPr>
        <p:txBody>
          <a:bodyPr lIns="90000" tIns="45000" rIns="90000" bIns="45000" anchor="t">
            <a:noAutofit/>
          </a:bodyPr>
          <a:p>
            <a:pPr marL="342900" indent="-342900">
              <a:lnSpc>
                <a:spcPct val="100000"/>
              </a:lnSpc>
              <a:spcBef>
                <a:spcPts val="640"/>
              </a:spcBef>
              <a:buClr>
                <a:srgbClr val="000000"/>
              </a:buClr>
              <a:buFont typeface="Symbol" panose="05050102010706020507" charset="2"/>
              <a:buChar char=""/>
            </a:pPr>
            <a:r>
              <a:rPr lang="el-GR" sz="3200" b="0" strike="noStrike" spc="-1">
                <a:solidFill>
                  <a:srgbClr val="000000"/>
                </a:solidFill>
                <a:latin typeface="Arial" panose="020B0604020202020204"/>
                <a:ea typeface="Arial" panose="020B0604020202020204"/>
              </a:rPr>
              <a:t>Η Κρητική σχολή κατασκευάζει φορητές εικόνες και όχι τόσο τοιχογραφίες.</a:t>
            </a:r>
            <a:endParaRPr lang="el-GR" sz="3200" b="0" strike="noStrike" spc="-1">
              <a:solidFill>
                <a:srgbClr val="000000"/>
              </a:solidFill>
              <a:latin typeface="Arial" panose="020B0604020202020204"/>
            </a:endParaRPr>
          </a:p>
          <a:p>
            <a:pPr marL="342900" indent="-342900">
              <a:lnSpc>
                <a:spcPct val="100000"/>
              </a:lnSpc>
              <a:spcBef>
                <a:spcPts val="640"/>
              </a:spcBef>
              <a:buClr>
                <a:srgbClr val="000000"/>
              </a:buClr>
              <a:buFont typeface="Symbol" panose="05050102010706020507" charset="2"/>
              <a:buChar char=""/>
            </a:pPr>
            <a:r>
              <a:rPr lang="el-GR" sz="3200" b="0" strike="noStrike" spc="-1">
                <a:solidFill>
                  <a:srgbClr val="000000"/>
                </a:solidFill>
                <a:latin typeface="Arial" panose="020B0604020202020204"/>
                <a:ea typeface="Arial" panose="020B0604020202020204"/>
              </a:rPr>
              <a:t>Έργα της συναντάμε σε όλη την Ελλάδα.</a:t>
            </a:r>
            <a:endParaRPr lang="el-GR" sz="3200" b="0" strike="noStrike" spc="-1">
              <a:solidFill>
                <a:srgbClr val="000000"/>
              </a:solidFill>
              <a:latin typeface="Arial" panose="020B0604020202020204"/>
            </a:endParaRPr>
          </a:p>
          <a:p>
            <a:pPr marL="342900" indent="-342900">
              <a:lnSpc>
                <a:spcPct val="100000"/>
              </a:lnSpc>
              <a:spcBef>
                <a:spcPts val="640"/>
              </a:spcBef>
              <a:buClr>
                <a:srgbClr val="000000"/>
              </a:buClr>
              <a:buFont typeface="Symbol" panose="05050102010706020507" charset="2"/>
              <a:buChar char=""/>
            </a:pPr>
            <a:r>
              <a:rPr lang="el-GR" sz="3200" b="0" strike="noStrike" spc="-1">
                <a:solidFill>
                  <a:srgbClr val="000000"/>
                </a:solidFill>
                <a:latin typeface="Arial" panose="020B0604020202020204"/>
                <a:ea typeface="Arial" panose="020B0604020202020204"/>
              </a:rPr>
              <a:t>Η σχολή χαρακτηρίζεται από λιτότητα και προσήλωση στην παλαιότερη βυζαντινή παράδοση.</a:t>
            </a:r>
            <a:endParaRPr lang="el-GR" sz="3200" b="0" strike="noStrike" spc="-1">
              <a:solidFill>
                <a:srgbClr val="000000"/>
              </a:solidFill>
              <a:latin typeface="Arial" panose="020B0604020202020204"/>
            </a:endParaRPr>
          </a:p>
          <a:p>
            <a:pPr marL="342900" indent="-342900">
              <a:lnSpc>
                <a:spcPct val="100000"/>
              </a:lnSpc>
              <a:spcBef>
                <a:spcPts val="640"/>
              </a:spcBef>
              <a:buClr>
                <a:srgbClr val="000000"/>
              </a:buClr>
              <a:buFont typeface="Symbol" panose="05050102010706020507" charset="2"/>
              <a:buChar char=""/>
            </a:pPr>
            <a:r>
              <a:rPr lang="el-GR" sz="3200" b="0" strike="noStrike" spc="-1">
                <a:solidFill>
                  <a:srgbClr val="000000"/>
                </a:solidFill>
                <a:latin typeface="Arial" panose="020B0604020202020204"/>
                <a:ea typeface="Arial" panose="020B0604020202020204"/>
              </a:rPr>
              <a:t>Άνθισε τα μεταβυζαντινά χρόνια.</a:t>
            </a:r>
            <a:endParaRPr lang="el-GR" sz="3200" b="0" strike="noStrike" spc="-1">
              <a:solidFill>
                <a:srgbClr val="000000"/>
              </a:solidFill>
              <a:latin typeface="Arial" panose="020B0604020202020204"/>
            </a:endParaRPr>
          </a:p>
          <a:p>
            <a:pPr indent="0">
              <a:lnSpc>
                <a:spcPct val="100000"/>
              </a:lnSpc>
              <a:spcBef>
                <a:spcPts val="640"/>
              </a:spcBef>
              <a:buNone/>
              <a:tabLst>
                <a:tab pos="0" algn="l"/>
              </a:tabLst>
            </a:pPr>
            <a:endParaRPr lang="el-GR" sz="3200" b="0" strike="noStrike" spc="-1">
              <a:solidFill>
                <a:srgbClr val="000000"/>
              </a:solidFill>
              <a:latin typeface="Arial" panose="020B0604020202020204"/>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PlaceHolder 1"/>
          <p:cNvSpPr>
            <a:spLocks noGrp="1"/>
          </p:cNvSpPr>
          <p:nvPr>
            <p:ph type="title"/>
          </p:nvPr>
        </p:nvSpPr>
        <p:spPr>
          <a:xfrm>
            <a:off x="609480" y="274680"/>
            <a:ext cx="10972440" cy="1142640"/>
          </a:xfrm>
          <a:prstGeom prst="rect">
            <a:avLst/>
          </a:prstGeom>
          <a:noFill/>
          <a:ln w="9360">
            <a:noFill/>
          </a:ln>
        </p:spPr>
        <p:txBody>
          <a:bodyPr lIns="90000" tIns="45000" rIns="90000" bIns="45000" anchor="ctr">
            <a:noAutofit/>
          </a:bodyPr>
          <a:p>
            <a:pPr indent="0" algn="ctr">
              <a:lnSpc>
                <a:spcPct val="100000"/>
              </a:lnSpc>
              <a:buNone/>
              <a:tabLst>
                <a:tab pos="0" algn="l"/>
              </a:tabLst>
            </a:pPr>
            <a:r>
              <a:rPr lang="el-GR" sz="4400" b="0" strike="noStrike" spc="-1">
                <a:solidFill>
                  <a:srgbClr val="FF0000"/>
                </a:solidFill>
                <a:latin typeface="Arial" panose="020B0604020202020204"/>
                <a:ea typeface="Arial" panose="020B0604020202020204"/>
              </a:rPr>
              <a:t>Μακεδονική και Κρητική σχολή ζωγραφικής</a:t>
            </a:r>
            <a:endParaRPr lang="el-GR" sz="4400" b="0" strike="noStrike" spc="-1">
              <a:solidFill>
                <a:srgbClr val="000000"/>
              </a:solidFill>
              <a:latin typeface="Arial" panose="020B0604020202020204"/>
            </a:endParaRPr>
          </a:p>
        </p:txBody>
      </p:sp>
      <p:pic>
        <p:nvPicPr>
          <p:cNvPr id="154" name="Picture 2" descr="αρχείο λήψης (2)"/>
          <p:cNvPicPr/>
          <p:nvPr/>
        </p:nvPicPr>
        <p:blipFill>
          <a:blip r:embed="rId1"/>
          <a:stretch>
            <a:fillRect/>
          </a:stretch>
        </p:blipFill>
        <p:spPr>
          <a:xfrm>
            <a:off x="472320" y="1612800"/>
            <a:ext cx="3950640" cy="4145040"/>
          </a:xfrm>
          <a:prstGeom prst="rect">
            <a:avLst/>
          </a:prstGeom>
          <a:ln w="0">
            <a:noFill/>
          </a:ln>
        </p:spPr>
      </p:pic>
      <p:pic>
        <p:nvPicPr>
          <p:cNvPr id="155" name="Picture 3" descr="αρχείο λήψης (3)"/>
          <p:cNvPicPr/>
          <p:nvPr/>
        </p:nvPicPr>
        <p:blipFill>
          <a:blip r:embed="rId2"/>
          <a:stretch>
            <a:fillRect/>
          </a:stretch>
        </p:blipFill>
        <p:spPr>
          <a:xfrm>
            <a:off x="4809960" y="1553040"/>
            <a:ext cx="5404680" cy="4048920"/>
          </a:xfrm>
          <a:prstGeom prst="rect">
            <a:avLst/>
          </a:prstGeom>
          <a:ln w="0">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PlaceHolder 1"/>
          <p:cNvSpPr>
            <a:spLocks noGrp="1"/>
          </p:cNvSpPr>
          <p:nvPr>
            <p:ph type="title"/>
          </p:nvPr>
        </p:nvSpPr>
        <p:spPr>
          <a:xfrm>
            <a:off x="1523880" y="1122480"/>
            <a:ext cx="9142920" cy="2386440"/>
          </a:xfrm>
          <a:prstGeom prst="rect">
            <a:avLst/>
          </a:prstGeom>
          <a:noFill/>
          <a:ln w="0">
            <a:noFill/>
          </a:ln>
        </p:spPr>
        <p:txBody>
          <a:bodyPr lIns="0" tIns="0" rIns="0" bIns="0" anchor="b">
            <a:normAutofit fontScale="96000"/>
          </a:bodyPr>
          <a:p>
            <a:pPr indent="0" algn="ctr">
              <a:lnSpc>
                <a:spcPct val="90000"/>
              </a:lnSpc>
              <a:buNone/>
              <a:tabLst>
                <a:tab pos="0" algn="l"/>
              </a:tabLst>
            </a:pPr>
            <a:r>
              <a:rPr lang="el-GR" sz="6000" b="0" strike="noStrike" spc="-1">
                <a:solidFill>
                  <a:srgbClr val="000000"/>
                </a:solidFill>
                <a:latin typeface="Calibri Light" panose="020F0302020204030204"/>
              </a:rPr>
              <a:t>Ευχαριστώ για την προσοχή σας!!!</a:t>
            </a:r>
            <a:br>
              <a:rPr sz="6000"/>
            </a:br>
            <a:endParaRPr lang="el-GR" sz="6000" b="0" strike="noStrike" spc="-1">
              <a:solidFill>
                <a:srgbClr val="000000"/>
              </a:solidFill>
              <a:latin typeface="Arial" panose="020B0604020202020204"/>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PlaceHolder 1"/>
          <p:cNvSpPr>
            <a:spLocks noGrp="1"/>
          </p:cNvSpPr>
          <p:nvPr>
            <p:ph type="title"/>
          </p:nvPr>
        </p:nvSpPr>
        <p:spPr>
          <a:xfrm>
            <a:off x="838080" y="365040"/>
            <a:ext cx="10514520" cy="1324440"/>
          </a:xfrm>
          <a:prstGeom prst="rect">
            <a:avLst/>
          </a:prstGeom>
          <a:noFill/>
          <a:ln w="0">
            <a:noFill/>
          </a:ln>
        </p:spPr>
        <p:txBody>
          <a:bodyPr lIns="90000" tIns="45000" rIns="90000" bIns="45000" anchor="ctr">
            <a:noAutofit/>
          </a:bodyPr>
          <a:p>
            <a:pPr indent="0" algn="ctr">
              <a:lnSpc>
                <a:spcPct val="90000"/>
              </a:lnSpc>
              <a:buNone/>
              <a:tabLst>
                <a:tab pos="0" algn="l"/>
              </a:tabLst>
            </a:pPr>
            <a:r>
              <a:rPr lang="el-GR" sz="4400" b="0" strike="noStrike" spc="-1">
                <a:solidFill>
                  <a:schemeClr val="accent4">
                    <a:lumMod val="75000"/>
                  </a:schemeClr>
                </a:solidFill>
                <a:latin typeface="Calibri Light" panose="020F0302020204030204"/>
              </a:rPr>
              <a:t>Τα Φαγιούμ</a:t>
            </a:r>
            <a:endParaRPr lang="el-GR" sz="4400" b="0" strike="noStrike" spc="-1">
              <a:solidFill>
                <a:srgbClr val="000000"/>
              </a:solidFill>
              <a:latin typeface="Arial" panose="020B0604020202020204"/>
            </a:endParaRPr>
          </a:p>
        </p:txBody>
      </p:sp>
      <p:sp>
        <p:nvSpPr>
          <p:cNvPr id="127" name="PlaceHolder 2"/>
          <p:cNvSpPr>
            <a:spLocks noGrp="1"/>
          </p:cNvSpPr>
          <p:nvPr>
            <p:ph/>
          </p:nvPr>
        </p:nvSpPr>
        <p:spPr>
          <a:xfrm>
            <a:off x="751680" y="1948320"/>
            <a:ext cx="10514520" cy="4350240"/>
          </a:xfrm>
          <a:prstGeom prst="rect">
            <a:avLst/>
          </a:prstGeom>
          <a:noFill/>
          <a:ln w="0">
            <a:noFill/>
          </a:ln>
        </p:spPr>
        <p:txBody>
          <a:bodyPr lIns="90000" tIns="45000" rIns="90000" bIns="45000" anchor="t">
            <a:noAutofit/>
          </a:bodyPr>
          <a:p>
            <a:pPr marL="228600" indent="-228600">
              <a:lnSpc>
                <a:spcPct val="90000"/>
              </a:lnSpc>
              <a:spcBef>
                <a:spcPts val="1000"/>
              </a:spcBef>
              <a:buClr>
                <a:srgbClr val="000000"/>
              </a:buClr>
              <a:buFont typeface="Arial" panose="020B0604020202020204"/>
              <a:buChar char="•"/>
            </a:pPr>
            <a:r>
              <a:rPr lang="el-GR" sz="2800" b="0" strike="noStrike" spc="-1">
                <a:solidFill>
                  <a:srgbClr val="000000"/>
                </a:solidFill>
                <a:latin typeface="Calibri" panose="020F0502020204030204"/>
              </a:rPr>
              <a:t>Η περιοχή του Φαγιούμ είναι μια κοιλάδα με πλούσια βλάστηση</a:t>
            </a:r>
            <a:endParaRPr lang="el-GR" sz="2800" b="0" strike="noStrike" spc="-1">
              <a:solidFill>
                <a:srgbClr val="000000"/>
              </a:solidFill>
              <a:latin typeface="Arial" panose="020B0604020202020204"/>
            </a:endParaRPr>
          </a:p>
          <a:p>
            <a:pPr marL="228600" indent="-228600">
              <a:lnSpc>
                <a:spcPct val="90000"/>
              </a:lnSpc>
              <a:spcBef>
                <a:spcPts val="1000"/>
              </a:spcBef>
              <a:buClr>
                <a:srgbClr val="000000"/>
              </a:buClr>
              <a:buFont typeface="Arial" panose="020B0604020202020204"/>
              <a:buChar char="•"/>
            </a:pPr>
            <a:r>
              <a:rPr lang="el-GR" sz="2800" b="0" strike="noStrike" spc="-1">
                <a:solidFill>
                  <a:srgbClr val="000000"/>
                </a:solidFill>
                <a:latin typeface="Calibri" panose="020F0502020204030204"/>
              </a:rPr>
              <a:t>Βρίσκεται 60χλμ νότια του Καϊρου στη δυτική όχθη του Νείλου.</a:t>
            </a:r>
            <a:endParaRPr lang="el-GR" sz="2800" b="0" strike="noStrike" spc="-1">
              <a:solidFill>
                <a:srgbClr val="000000"/>
              </a:solidFill>
              <a:latin typeface="Arial" panose="020B0604020202020204"/>
            </a:endParaRPr>
          </a:p>
          <a:p>
            <a:pPr marL="228600" indent="-228600">
              <a:lnSpc>
                <a:spcPct val="90000"/>
              </a:lnSpc>
              <a:spcBef>
                <a:spcPts val="1000"/>
              </a:spcBef>
              <a:buClr>
                <a:srgbClr val="000000"/>
              </a:buClr>
              <a:buFont typeface="Arial" panose="020B0604020202020204"/>
              <a:buChar char="•"/>
            </a:pPr>
            <a:r>
              <a:rPr lang="el-GR" sz="2800" b="0" strike="noStrike" spc="-1">
                <a:solidFill>
                  <a:srgbClr val="000000"/>
                </a:solidFill>
                <a:latin typeface="Calibri" panose="020F0502020204030204"/>
              </a:rPr>
              <a:t>Εκεί βρέθηκε μεγάλος αριθμός έγχρωμων πορτρέτων τα οποία ονομάστηκαν ως Φαγιούμ λόγω της περιοχής.</a:t>
            </a:r>
            <a:endParaRPr lang="el-GR" sz="2800" b="0" strike="noStrike" spc="-1">
              <a:solidFill>
                <a:srgbClr val="000000"/>
              </a:solidFill>
              <a:latin typeface="Arial" panose="020B0604020202020204"/>
            </a:endParaRPr>
          </a:p>
          <a:p>
            <a:pPr indent="0">
              <a:lnSpc>
                <a:spcPct val="90000"/>
              </a:lnSpc>
              <a:spcBef>
                <a:spcPts val="1000"/>
              </a:spcBef>
              <a:buNone/>
              <a:tabLst>
                <a:tab pos="0" algn="l"/>
              </a:tabLst>
            </a:pPr>
            <a:endParaRPr lang="el-GR" sz="2800" b="0" strike="noStrike" spc="-1">
              <a:solidFill>
                <a:srgbClr val="000000"/>
              </a:solidFill>
              <a:latin typeface="Arial" panose="020B0604020202020204"/>
            </a:endParaRPr>
          </a:p>
        </p:txBody>
      </p:sp>
      <p:pic>
        <p:nvPicPr>
          <p:cNvPr id="128" name="Picture 2" descr="Πορτραίτα Φαγιούμ - Βικιπαίδεια"/>
          <p:cNvPicPr/>
          <p:nvPr/>
        </p:nvPicPr>
        <p:blipFill>
          <a:blip r:embed="rId1"/>
          <a:stretch>
            <a:fillRect/>
          </a:stretch>
        </p:blipFill>
        <p:spPr>
          <a:xfrm>
            <a:off x="4564800" y="3863880"/>
            <a:ext cx="1742040" cy="2628000"/>
          </a:xfrm>
          <a:prstGeom prst="rect">
            <a:avLst/>
          </a:prstGeom>
          <a:ln w="0">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PlaceHolder 1"/>
          <p:cNvSpPr>
            <a:spLocks noGrp="1"/>
          </p:cNvSpPr>
          <p:nvPr>
            <p:ph type="title"/>
          </p:nvPr>
        </p:nvSpPr>
        <p:spPr>
          <a:xfrm>
            <a:off x="838080" y="245520"/>
            <a:ext cx="10514520" cy="1155960"/>
          </a:xfrm>
          <a:prstGeom prst="rect">
            <a:avLst/>
          </a:prstGeom>
          <a:noFill/>
          <a:ln w="0">
            <a:noFill/>
          </a:ln>
        </p:spPr>
        <p:txBody>
          <a:bodyPr lIns="90000" tIns="45000" rIns="90000" bIns="45000" anchor="ctr">
            <a:noAutofit/>
          </a:bodyPr>
          <a:p>
            <a:pPr indent="0" algn="ctr">
              <a:lnSpc>
                <a:spcPct val="90000"/>
              </a:lnSpc>
              <a:buNone/>
              <a:tabLst>
                <a:tab pos="0" algn="l"/>
              </a:tabLst>
            </a:pPr>
            <a:r>
              <a:rPr lang="el-GR" sz="4400" b="0" strike="noStrike" spc="-1">
                <a:solidFill>
                  <a:schemeClr val="accent4">
                    <a:lumMod val="75000"/>
                  </a:schemeClr>
                </a:solidFill>
                <a:latin typeface="Calibri Light" panose="020F0302020204030204"/>
              </a:rPr>
              <a:t>Τα Φαγιούμ</a:t>
            </a:r>
            <a:endParaRPr lang="el-GR" sz="4400" b="0" strike="noStrike" spc="-1">
              <a:solidFill>
                <a:srgbClr val="000000"/>
              </a:solidFill>
              <a:latin typeface="Arial" panose="020B0604020202020204"/>
            </a:endParaRPr>
          </a:p>
        </p:txBody>
      </p:sp>
      <p:sp>
        <p:nvSpPr>
          <p:cNvPr id="130" name="PlaceHolder 2"/>
          <p:cNvSpPr>
            <a:spLocks noGrp="1"/>
          </p:cNvSpPr>
          <p:nvPr>
            <p:ph/>
          </p:nvPr>
        </p:nvSpPr>
        <p:spPr>
          <a:xfrm>
            <a:off x="838080" y="1402560"/>
            <a:ext cx="10514520" cy="4350240"/>
          </a:xfrm>
          <a:prstGeom prst="rect">
            <a:avLst/>
          </a:prstGeom>
          <a:noFill/>
          <a:ln w="0">
            <a:noFill/>
          </a:ln>
        </p:spPr>
        <p:txBody>
          <a:bodyPr lIns="90000" tIns="45000" rIns="90000" bIns="45000" anchor="t">
            <a:noAutofit/>
          </a:bodyPr>
          <a:p>
            <a:pPr marL="228600" indent="-228600">
              <a:lnSpc>
                <a:spcPct val="90000"/>
              </a:lnSpc>
              <a:spcBef>
                <a:spcPts val="1000"/>
              </a:spcBef>
              <a:buClr>
                <a:srgbClr val="000000"/>
              </a:buClr>
              <a:buFont typeface="Arial" panose="020B0604020202020204"/>
              <a:buChar char="•"/>
            </a:pPr>
            <a:r>
              <a:rPr lang="el-GR" sz="2800" b="0" strike="noStrike" spc="-1">
                <a:solidFill>
                  <a:srgbClr val="000000"/>
                </a:solidFill>
                <a:latin typeface="Calibri" panose="020F0502020204030204"/>
              </a:rPr>
              <a:t>Τα Φαγιούμ είναι νεκρικά πορτρέτα ανθρώπων, που ζωγραφίζονταν, όταν αυτοί ήταν ακόμη ζωντανοί.</a:t>
            </a:r>
            <a:endParaRPr lang="el-GR" sz="2800" b="0" strike="noStrike" spc="-1">
              <a:solidFill>
                <a:srgbClr val="000000"/>
              </a:solidFill>
              <a:latin typeface="Arial" panose="020B0604020202020204"/>
            </a:endParaRPr>
          </a:p>
          <a:p>
            <a:pPr marL="228600" indent="-228600">
              <a:lnSpc>
                <a:spcPct val="90000"/>
              </a:lnSpc>
              <a:spcBef>
                <a:spcPts val="1000"/>
              </a:spcBef>
              <a:buClr>
                <a:srgbClr val="000000"/>
              </a:buClr>
              <a:buFont typeface="Arial" panose="020B0604020202020204"/>
              <a:buChar char="•"/>
            </a:pPr>
            <a:r>
              <a:rPr lang="el-GR" sz="2800" b="0" strike="noStrike" spc="-1">
                <a:solidFill>
                  <a:srgbClr val="000000"/>
                </a:solidFill>
                <a:latin typeface="Calibri" panose="020F0502020204030204"/>
              </a:rPr>
              <a:t>Οι άνθρωποι που επιθυμούσαν να ζωγραφιστούν έκαναν μια σχετική προετοιμασία, όπως επιμελούνταν το χτένισμα τους, τα ρούχα τους, τα κοσμήματα τους, ώστε να είναι όμορφοι μπροστά στο ζωγράφο και να αποθανατιστούν στην καλύτερη τους στιγμή. </a:t>
            </a:r>
            <a:endParaRPr lang="el-GR" sz="2800" b="0" strike="noStrike" spc="-1">
              <a:solidFill>
                <a:srgbClr val="000000"/>
              </a:solidFill>
              <a:latin typeface="Arial" panose="020B0604020202020204"/>
            </a:endParaRPr>
          </a:p>
        </p:txBody>
      </p:sp>
      <p:pic>
        <p:nvPicPr>
          <p:cNvPr id="131" name="Picture 2" descr="Φαγιουμ"/>
          <p:cNvPicPr/>
          <p:nvPr/>
        </p:nvPicPr>
        <p:blipFill>
          <a:blip r:embed="rId1"/>
          <a:stretch>
            <a:fillRect/>
          </a:stretch>
        </p:blipFill>
        <p:spPr>
          <a:xfrm>
            <a:off x="4519440" y="3899520"/>
            <a:ext cx="2494440" cy="2142000"/>
          </a:xfrm>
          <a:prstGeom prst="rect">
            <a:avLst/>
          </a:prstGeom>
          <a:ln w="0">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PlaceHolder 1"/>
          <p:cNvSpPr>
            <a:spLocks noGrp="1"/>
          </p:cNvSpPr>
          <p:nvPr>
            <p:ph type="title"/>
          </p:nvPr>
        </p:nvSpPr>
        <p:spPr>
          <a:xfrm>
            <a:off x="838080" y="0"/>
            <a:ext cx="10514520" cy="1324440"/>
          </a:xfrm>
          <a:prstGeom prst="rect">
            <a:avLst/>
          </a:prstGeom>
          <a:noFill/>
          <a:ln w="0">
            <a:noFill/>
          </a:ln>
        </p:spPr>
        <p:txBody>
          <a:bodyPr lIns="90000" tIns="45000" rIns="90000" bIns="45000" anchor="ctr">
            <a:noAutofit/>
          </a:bodyPr>
          <a:p>
            <a:pPr indent="0" algn="ctr">
              <a:lnSpc>
                <a:spcPct val="90000"/>
              </a:lnSpc>
              <a:buNone/>
              <a:tabLst>
                <a:tab pos="0" algn="l"/>
              </a:tabLst>
            </a:pPr>
            <a:r>
              <a:rPr lang="el-GR" sz="4400" b="0" strike="noStrike" spc="-1">
                <a:solidFill>
                  <a:schemeClr val="accent4">
                    <a:lumMod val="75000"/>
                  </a:schemeClr>
                </a:solidFill>
                <a:latin typeface="Calibri Light" panose="020F0302020204030204"/>
              </a:rPr>
              <a:t>Τα Φαγιούμ</a:t>
            </a:r>
            <a:endParaRPr lang="el-GR" sz="4400" b="0" strike="noStrike" spc="-1">
              <a:solidFill>
                <a:srgbClr val="000000"/>
              </a:solidFill>
              <a:latin typeface="Arial" panose="020B0604020202020204"/>
            </a:endParaRPr>
          </a:p>
        </p:txBody>
      </p:sp>
      <p:sp>
        <p:nvSpPr>
          <p:cNvPr id="133" name="PlaceHolder 2"/>
          <p:cNvSpPr>
            <a:spLocks noGrp="1"/>
          </p:cNvSpPr>
          <p:nvPr>
            <p:ph/>
          </p:nvPr>
        </p:nvSpPr>
        <p:spPr>
          <a:xfrm>
            <a:off x="465120" y="1440000"/>
            <a:ext cx="10514520" cy="4350240"/>
          </a:xfrm>
          <a:prstGeom prst="rect">
            <a:avLst/>
          </a:prstGeom>
          <a:noFill/>
          <a:ln w="0">
            <a:noFill/>
          </a:ln>
        </p:spPr>
        <p:txBody>
          <a:bodyPr lIns="90000" tIns="45000" rIns="90000" bIns="45000" anchor="t">
            <a:noAutofit/>
          </a:bodyPr>
          <a:p>
            <a:pPr marL="228600" indent="-228600">
              <a:lnSpc>
                <a:spcPct val="90000"/>
              </a:lnSpc>
              <a:spcBef>
                <a:spcPts val="1000"/>
              </a:spcBef>
              <a:buClr>
                <a:srgbClr val="000000"/>
              </a:buClr>
              <a:buFont typeface="Arial" panose="020B0604020202020204"/>
              <a:buChar char="•"/>
            </a:pPr>
            <a:r>
              <a:rPr lang="el-GR" sz="2800" b="0" strike="noStrike" spc="-1">
                <a:solidFill>
                  <a:srgbClr val="000000"/>
                </a:solidFill>
                <a:latin typeface="Calibri" panose="020F0502020204030204"/>
              </a:rPr>
              <a:t>Αφού ζωγραφίζονταν τα Φαγιούμ τοποθετούνταν σε κάδρο και διακοσμούσαν ένα δωμάτιο του σπιτιού.</a:t>
            </a:r>
            <a:endParaRPr lang="el-GR" sz="2800" b="0" strike="noStrike" spc="-1">
              <a:solidFill>
                <a:srgbClr val="000000"/>
              </a:solidFill>
              <a:latin typeface="Arial" panose="020B0604020202020204"/>
            </a:endParaRPr>
          </a:p>
          <a:p>
            <a:pPr marL="228600" indent="-228600">
              <a:lnSpc>
                <a:spcPct val="90000"/>
              </a:lnSpc>
              <a:spcBef>
                <a:spcPts val="1000"/>
              </a:spcBef>
              <a:buClr>
                <a:srgbClr val="000000"/>
              </a:buClr>
              <a:buFont typeface="Arial" panose="020B0604020202020204"/>
              <a:buChar char="•"/>
            </a:pPr>
            <a:r>
              <a:rPr lang="el-GR" sz="2800" b="0" strike="noStrike" spc="-1">
                <a:solidFill>
                  <a:srgbClr val="000000"/>
                </a:solidFill>
                <a:latin typeface="Calibri" panose="020F0502020204030204"/>
              </a:rPr>
              <a:t>Κάποια είναι ζωγραφισμένα μετά το θάνατο του απεικονιζόμενου .</a:t>
            </a:r>
            <a:endParaRPr lang="el-GR" sz="2800" b="0" strike="noStrike" spc="-1">
              <a:solidFill>
                <a:srgbClr val="000000"/>
              </a:solidFill>
              <a:latin typeface="Arial" panose="020B0604020202020204"/>
            </a:endParaRPr>
          </a:p>
          <a:p>
            <a:pPr marL="228600" indent="-228600">
              <a:lnSpc>
                <a:spcPct val="90000"/>
              </a:lnSpc>
              <a:spcBef>
                <a:spcPts val="1000"/>
              </a:spcBef>
              <a:buClr>
                <a:srgbClr val="000000"/>
              </a:buClr>
              <a:buFont typeface="Arial" panose="020B0604020202020204"/>
              <a:buChar char="•"/>
            </a:pPr>
            <a:r>
              <a:rPr lang="el-GR" sz="2800" b="0" strike="noStrike" spc="-1">
                <a:solidFill>
                  <a:srgbClr val="000000"/>
                </a:solidFill>
                <a:latin typeface="Calibri" panose="020F0502020204030204"/>
              </a:rPr>
              <a:t>Αυτή η διαδικασία της ζωγραφικής επιτελούταν στη διάρκεια της ταρίχευσης του νεκρού που κρατούσε 70 μέρες.</a:t>
            </a:r>
            <a:endParaRPr lang="el-GR" sz="2800" b="0" strike="noStrike" spc="-1">
              <a:solidFill>
                <a:srgbClr val="000000"/>
              </a:solidFill>
              <a:latin typeface="Arial" panose="020B0604020202020204"/>
            </a:endParaRPr>
          </a:p>
          <a:p>
            <a:pPr marL="228600" indent="-228600">
              <a:lnSpc>
                <a:spcPct val="90000"/>
              </a:lnSpc>
              <a:spcBef>
                <a:spcPts val="1000"/>
              </a:spcBef>
              <a:buClr>
                <a:srgbClr val="000000"/>
              </a:buClr>
              <a:buFont typeface="Arial" panose="020B0604020202020204"/>
              <a:buChar char="•"/>
            </a:pPr>
            <a:r>
              <a:rPr lang="el-GR" sz="2800" b="0" strike="noStrike" spc="-1">
                <a:solidFill>
                  <a:srgbClr val="000000"/>
                </a:solidFill>
                <a:latin typeface="Calibri" panose="020F0502020204030204"/>
              </a:rPr>
              <a:t>Κατά τη φάση της ταρίχευσης τα τοποθετούσαν στο ύψος του προσώπου της μούμιας. </a:t>
            </a:r>
            <a:endParaRPr lang="el-GR" sz="2800" b="0" strike="noStrike" spc="-1">
              <a:solidFill>
                <a:srgbClr val="000000"/>
              </a:solidFill>
              <a:latin typeface="Arial" panose="020B0604020202020204"/>
            </a:endParaRPr>
          </a:p>
        </p:txBody>
      </p:sp>
      <p:pic>
        <p:nvPicPr>
          <p:cNvPr id="134" name="Picture 2" descr="ΠΕΡΙΓΡΑΦΗΣ: : Φαγιούμ (πορτραίτα)"/>
          <p:cNvPicPr/>
          <p:nvPr/>
        </p:nvPicPr>
        <p:blipFill>
          <a:blip r:embed="rId1"/>
          <a:stretch>
            <a:fillRect/>
          </a:stretch>
        </p:blipFill>
        <p:spPr>
          <a:xfrm>
            <a:off x="10023480" y="3743280"/>
            <a:ext cx="1465920" cy="3113640"/>
          </a:xfrm>
          <a:prstGeom prst="rect">
            <a:avLst/>
          </a:prstGeom>
          <a:ln w="0">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PlaceHolder 1"/>
          <p:cNvSpPr>
            <a:spLocks noGrp="1"/>
          </p:cNvSpPr>
          <p:nvPr>
            <p:ph type="title"/>
          </p:nvPr>
        </p:nvSpPr>
        <p:spPr>
          <a:xfrm>
            <a:off x="838080" y="365040"/>
            <a:ext cx="10514520" cy="1324440"/>
          </a:xfrm>
          <a:prstGeom prst="rect">
            <a:avLst/>
          </a:prstGeom>
          <a:noFill/>
          <a:ln w="0">
            <a:noFill/>
          </a:ln>
        </p:spPr>
        <p:txBody>
          <a:bodyPr lIns="90000" tIns="45000" rIns="90000" bIns="45000" anchor="ctr">
            <a:noAutofit/>
          </a:bodyPr>
          <a:p>
            <a:pPr indent="0" algn="ctr">
              <a:lnSpc>
                <a:spcPct val="90000"/>
              </a:lnSpc>
              <a:buNone/>
              <a:tabLst>
                <a:tab pos="0" algn="l"/>
              </a:tabLst>
            </a:pPr>
            <a:r>
              <a:rPr lang="el-GR" sz="4400" b="0" strike="noStrike" spc="-1">
                <a:solidFill>
                  <a:schemeClr val="accent4">
                    <a:lumMod val="75000"/>
                  </a:schemeClr>
                </a:solidFill>
                <a:latin typeface="Calibri Light" panose="020F0302020204030204"/>
              </a:rPr>
              <a:t>Τα Φαγιούμ</a:t>
            </a:r>
            <a:endParaRPr lang="el-GR" sz="4400" b="0" strike="noStrike" spc="-1">
              <a:solidFill>
                <a:srgbClr val="000000"/>
              </a:solidFill>
              <a:latin typeface="Arial" panose="020B0604020202020204"/>
            </a:endParaRPr>
          </a:p>
        </p:txBody>
      </p:sp>
      <p:sp>
        <p:nvSpPr>
          <p:cNvPr id="136" name="PlaceHolder 2"/>
          <p:cNvSpPr>
            <a:spLocks noGrp="1"/>
          </p:cNvSpPr>
          <p:nvPr>
            <p:ph/>
          </p:nvPr>
        </p:nvSpPr>
        <p:spPr>
          <a:xfrm>
            <a:off x="838080" y="1825560"/>
            <a:ext cx="10514520" cy="4350240"/>
          </a:xfrm>
          <a:prstGeom prst="rect">
            <a:avLst/>
          </a:prstGeom>
          <a:noFill/>
          <a:ln w="0">
            <a:noFill/>
          </a:ln>
        </p:spPr>
        <p:txBody>
          <a:bodyPr lIns="90000" tIns="45000" rIns="90000" bIns="45000" anchor="t">
            <a:noAutofit/>
          </a:bodyPr>
          <a:p>
            <a:pPr marL="228600" indent="-228600">
              <a:lnSpc>
                <a:spcPct val="90000"/>
              </a:lnSpc>
              <a:spcBef>
                <a:spcPts val="1000"/>
              </a:spcBef>
              <a:buClr>
                <a:srgbClr val="000000"/>
              </a:buClr>
              <a:buFont typeface="Arial" panose="020B0604020202020204"/>
              <a:buChar char="•"/>
            </a:pPr>
            <a:r>
              <a:rPr lang="el-GR" sz="2800" b="0" strike="noStrike" spc="-1">
                <a:solidFill>
                  <a:srgbClr val="000000"/>
                </a:solidFill>
                <a:latin typeface="Calibri" panose="020F0502020204030204"/>
              </a:rPr>
              <a:t>Τα πορτρέτα Φαγιούμ καλύπτουν το χρονικό διάστημα των τριών πρώτων μεταχριστιανικών αιώνων.</a:t>
            </a:r>
            <a:endParaRPr lang="el-GR" sz="2800" b="0" strike="noStrike" spc="-1">
              <a:solidFill>
                <a:srgbClr val="000000"/>
              </a:solidFill>
              <a:latin typeface="Arial" panose="020B0604020202020204"/>
            </a:endParaRPr>
          </a:p>
          <a:p>
            <a:pPr marL="228600" indent="-228600">
              <a:lnSpc>
                <a:spcPct val="90000"/>
              </a:lnSpc>
              <a:spcBef>
                <a:spcPts val="1000"/>
              </a:spcBef>
              <a:buClr>
                <a:srgbClr val="000000"/>
              </a:buClr>
              <a:buFont typeface="Arial" panose="020B0604020202020204"/>
              <a:buChar char="•"/>
            </a:pPr>
            <a:r>
              <a:rPr lang="el-GR" sz="2800" b="0" strike="noStrike" spc="-1">
                <a:solidFill>
                  <a:srgbClr val="000000"/>
                </a:solidFill>
                <a:latin typeface="Calibri" panose="020F0502020204030204"/>
              </a:rPr>
              <a:t>Είναι μικρών διαστάσεων</a:t>
            </a:r>
            <a:endParaRPr lang="el-GR" sz="2800" b="0" strike="noStrike" spc="-1">
              <a:solidFill>
                <a:srgbClr val="000000"/>
              </a:solidFill>
              <a:latin typeface="Arial" panose="020B0604020202020204"/>
            </a:endParaRPr>
          </a:p>
          <a:p>
            <a:pPr marL="228600" indent="-228600">
              <a:lnSpc>
                <a:spcPct val="90000"/>
              </a:lnSpc>
              <a:spcBef>
                <a:spcPts val="1000"/>
              </a:spcBef>
              <a:buClr>
                <a:srgbClr val="000000"/>
              </a:buClr>
              <a:buFont typeface="Arial" panose="020B0604020202020204"/>
              <a:buChar char="•"/>
            </a:pPr>
            <a:r>
              <a:rPr lang="el-GR" sz="2800" b="0" strike="noStrike" spc="-1">
                <a:solidFill>
                  <a:srgbClr val="000000"/>
                </a:solidFill>
                <a:latin typeface="Calibri" panose="020F0502020204030204"/>
              </a:rPr>
              <a:t>Ζωγραφίζονταν πάνω σε ξύλινες επιφάνειες ή σε λινό ύφασμα</a:t>
            </a:r>
            <a:endParaRPr lang="el-GR" sz="2800" b="0" strike="noStrike" spc="-1">
              <a:solidFill>
                <a:srgbClr val="000000"/>
              </a:solidFill>
              <a:latin typeface="Arial" panose="020B0604020202020204"/>
            </a:endParaRPr>
          </a:p>
        </p:txBody>
      </p:sp>
      <p:pic>
        <p:nvPicPr>
          <p:cNvPr id="137" name="Picture 2" descr="Πορτραίτα Φαγιούμ - Eθνικό Αρχαιολογικό Μουσείο"/>
          <p:cNvPicPr/>
          <p:nvPr/>
        </p:nvPicPr>
        <p:blipFill>
          <a:blip r:embed="rId1"/>
          <a:stretch>
            <a:fillRect/>
          </a:stretch>
        </p:blipFill>
        <p:spPr>
          <a:xfrm>
            <a:off x="4683240" y="3845160"/>
            <a:ext cx="2142000" cy="2142000"/>
          </a:xfrm>
          <a:prstGeom prst="rect">
            <a:avLst/>
          </a:prstGeom>
          <a:ln w="0">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PlaceHolder 1"/>
          <p:cNvSpPr>
            <a:spLocks noGrp="1"/>
          </p:cNvSpPr>
          <p:nvPr>
            <p:ph type="title"/>
          </p:nvPr>
        </p:nvSpPr>
        <p:spPr>
          <a:xfrm>
            <a:off x="838080" y="365040"/>
            <a:ext cx="10514520" cy="1324440"/>
          </a:xfrm>
          <a:prstGeom prst="rect">
            <a:avLst/>
          </a:prstGeom>
          <a:noFill/>
          <a:ln w="0">
            <a:noFill/>
          </a:ln>
        </p:spPr>
        <p:txBody>
          <a:bodyPr lIns="90000" tIns="45000" rIns="90000" bIns="45000" anchor="ctr">
            <a:noAutofit/>
          </a:bodyPr>
          <a:p>
            <a:pPr indent="0" algn="ctr">
              <a:lnSpc>
                <a:spcPct val="90000"/>
              </a:lnSpc>
              <a:buNone/>
              <a:tabLst>
                <a:tab pos="0" algn="l"/>
              </a:tabLst>
            </a:pPr>
            <a:r>
              <a:rPr lang="el-GR" sz="4400" b="0" strike="noStrike" spc="-1">
                <a:solidFill>
                  <a:schemeClr val="accent2"/>
                </a:solidFill>
                <a:latin typeface="Calibri Light" panose="020F0302020204030204"/>
              </a:rPr>
              <a:t>Από τα Φαγιούμ στις κηρόχυτες εικόνες του Σινά</a:t>
            </a:r>
            <a:endParaRPr lang="el-GR" sz="4400" b="0" strike="noStrike" spc="-1">
              <a:solidFill>
                <a:srgbClr val="000000"/>
              </a:solidFill>
              <a:latin typeface="Arial" panose="020B0604020202020204"/>
            </a:endParaRPr>
          </a:p>
        </p:txBody>
      </p:sp>
      <p:sp>
        <p:nvSpPr>
          <p:cNvPr id="139" name="PlaceHolder 2"/>
          <p:cNvSpPr>
            <a:spLocks noGrp="1"/>
          </p:cNvSpPr>
          <p:nvPr>
            <p:ph/>
          </p:nvPr>
        </p:nvSpPr>
        <p:spPr>
          <a:xfrm>
            <a:off x="838080" y="1825560"/>
            <a:ext cx="10514520" cy="4350240"/>
          </a:xfrm>
          <a:prstGeom prst="rect">
            <a:avLst/>
          </a:prstGeom>
          <a:noFill/>
          <a:ln w="0">
            <a:noFill/>
          </a:ln>
        </p:spPr>
        <p:txBody>
          <a:bodyPr lIns="90000" tIns="45000" rIns="90000" bIns="45000" anchor="t">
            <a:noAutofit/>
          </a:bodyPr>
          <a:p>
            <a:pPr marL="228600" indent="-228600">
              <a:lnSpc>
                <a:spcPct val="90000"/>
              </a:lnSpc>
              <a:spcBef>
                <a:spcPts val="1000"/>
              </a:spcBef>
              <a:buClr>
                <a:srgbClr val="000000"/>
              </a:buClr>
              <a:buFont typeface="Arial" panose="020B0604020202020204"/>
              <a:buChar char="•"/>
            </a:pPr>
            <a:r>
              <a:rPr lang="el-GR" sz="2800" b="0" strike="noStrike" spc="-1">
                <a:solidFill>
                  <a:srgbClr val="000000"/>
                </a:solidFill>
                <a:latin typeface="Calibri" panose="020F0502020204030204"/>
              </a:rPr>
              <a:t>Οι πρώτοι Χριστιανοί ζωγράφοι της Αιγύπτου συμπεριλαμβάνονται σε εκείνους τους ζωγράφους που δημιουργούσαν τα Φαγιούμ</a:t>
            </a:r>
            <a:endParaRPr lang="el-GR" sz="2800" b="0" strike="noStrike" spc="-1">
              <a:solidFill>
                <a:srgbClr val="000000"/>
              </a:solidFill>
              <a:latin typeface="Arial" panose="020B0604020202020204"/>
            </a:endParaRPr>
          </a:p>
          <a:p>
            <a:pPr marL="228600" indent="-228600">
              <a:lnSpc>
                <a:spcPct val="90000"/>
              </a:lnSpc>
              <a:spcBef>
                <a:spcPts val="1000"/>
              </a:spcBef>
              <a:buClr>
                <a:srgbClr val="000000"/>
              </a:buClr>
              <a:buFont typeface="Arial" panose="020B0604020202020204"/>
              <a:buChar char="•"/>
            </a:pPr>
            <a:r>
              <a:rPr lang="el-GR" sz="2800" b="0" strike="noStrike" spc="-1">
                <a:solidFill>
                  <a:srgbClr val="000000"/>
                </a:solidFill>
                <a:latin typeface="Calibri" panose="020F0502020204030204"/>
              </a:rPr>
              <a:t>Οι χριστιανικές εικόνες ζωγραφίζονται σε ξύλινες επιφάνειες ή σε λινό ύφασμα.</a:t>
            </a:r>
            <a:endParaRPr lang="el-GR" sz="2800" b="0" strike="noStrike" spc="-1">
              <a:solidFill>
                <a:srgbClr val="000000"/>
              </a:solidFill>
              <a:latin typeface="Arial" panose="020B0604020202020204"/>
            </a:endParaRPr>
          </a:p>
          <a:p>
            <a:pPr marL="228600" indent="-228600">
              <a:lnSpc>
                <a:spcPct val="90000"/>
              </a:lnSpc>
              <a:spcBef>
                <a:spcPts val="1000"/>
              </a:spcBef>
              <a:buClr>
                <a:srgbClr val="000000"/>
              </a:buClr>
              <a:buFont typeface="Arial" panose="020B0604020202020204"/>
              <a:buChar char="•"/>
            </a:pPr>
            <a:r>
              <a:rPr lang="el-GR" sz="2800" b="0" strike="noStrike" spc="-1">
                <a:solidFill>
                  <a:srgbClr val="000000"/>
                </a:solidFill>
                <a:latin typeface="Calibri" panose="020F0502020204030204"/>
              </a:rPr>
              <a:t>Χρησιμοποιούν την εγκαυστική ή κηρόχυτη τεχνική</a:t>
            </a:r>
            <a:endParaRPr lang="el-GR" sz="2800" b="0" strike="noStrike" spc="-1">
              <a:solidFill>
                <a:srgbClr val="000000"/>
              </a:solidFill>
              <a:latin typeface="Arial" panose="020B0604020202020204"/>
            </a:endParaRPr>
          </a:p>
          <a:p>
            <a:pPr marL="228600" indent="-228600">
              <a:lnSpc>
                <a:spcPct val="90000"/>
              </a:lnSpc>
              <a:spcBef>
                <a:spcPts val="1000"/>
              </a:spcBef>
              <a:buClr>
                <a:srgbClr val="000000"/>
              </a:buClr>
              <a:buFont typeface="Arial" panose="020B0604020202020204"/>
              <a:buChar char="•"/>
            </a:pPr>
            <a:r>
              <a:rPr lang="el-GR" sz="2800" b="0" strike="noStrike" spc="-1">
                <a:solidFill>
                  <a:srgbClr val="000000"/>
                </a:solidFill>
                <a:latin typeface="Calibri" panose="020F0502020204030204"/>
              </a:rPr>
              <a:t> </a:t>
            </a:r>
            <a:r>
              <a:rPr lang="el-GR" sz="2800" b="0" strike="noStrike" spc="-1">
                <a:solidFill>
                  <a:srgbClr val="1F1F1F"/>
                </a:solidFill>
                <a:latin typeface="Times New Roman" panose="02020603050405020304"/>
              </a:rPr>
              <a:t>Η </a:t>
            </a:r>
            <a:r>
              <a:rPr lang="el-GR" sz="2800" b="0" strike="noStrike" spc="-1">
                <a:solidFill>
                  <a:srgbClr val="040C28"/>
                </a:solidFill>
                <a:latin typeface="Times New Roman" panose="02020603050405020304"/>
              </a:rPr>
              <a:t>εγκαυστική ζωγραφική</a:t>
            </a:r>
            <a:r>
              <a:rPr lang="el-GR" sz="2800" b="0" strike="noStrike" spc="-1">
                <a:solidFill>
                  <a:srgbClr val="1F1F1F"/>
                </a:solidFill>
                <a:latin typeface="Times New Roman" panose="02020603050405020304"/>
              </a:rPr>
              <a:t>, ονομάζεται και "</a:t>
            </a:r>
            <a:r>
              <a:rPr lang="el-GR" sz="2800" b="0" strike="noStrike" spc="-1">
                <a:solidFill>
                  <a:srgbClr val="040C28"/>
                </a:solidFill>
                <a:latin typeface="Times New Roman" panose="02020603050405020304"/>
              </a:rPr>
              <a:t>ζωγραφική</a:t>
            </a:r>
            <a:r>
              <a:rPr lang="el-GR" sz="2800" b="0" strike="noStrike" spc="-1">
                <a:solidFill>
                  <a:srgbClr val="1F1F1F"/>
                </a:solidFill>
                <a:latin typeface="Times New Roman" panose="02020603050405020304"/>
              </a:rPr>
              <a:t> με ζεστό κερί", είναι η δημιουργία ζωγραφικών έργων με τη χρήση θερμασμένου κεριού στο οποίο έχει προστεθεί χρωστική ουσία.</a:t>
            </a:r>
            <a:endParaRPr lang="el-GR" sz="2800" b="0" strike="noStrike" spc="-1">
              <a:solidFill>
                <a:srgbClr val="000000"/>
              </a:solidFill>
              <a:latin typeface="Arial" panose="020B0604020202020204"/>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 name="PlaceHolder 1"/>
          <p:cNvSpPr>
            <a:spLocks noGrp="1"/>
          </p:cNvSpPr>
          <p:nvPr>
            <p:ph type="title"/>
          </p:nvPr>
        </p:nvSpPr>
        <p:spPr>
          <a:xfrm>
            <a:off x="838080" y="365040"/>
            <a:ext cx="10514520" cy="1324440"/>
          </a:xfrm>
          <a:prstGeom prst="rect">
            <a:avLst/>
          </a:prstGeom>
          <a:noFill/>
          <a:ln w="0">
            <a:noFill/>
          </a:ln>
        </p:spPr>
        <p:txBody>
          <a:bodyPr lIns="90000" tIns="45000" rIns="90000" bIns="45000" anchor="ctr">
            <a:noAutofit/>
          </a:bodyPr>
          <a:p>
            <a:pPr indent="0" algn="ctr">
              <a:lnSpc>
                <a:spcPct val="90000"/>
              </a:lnSpc>
              <a:buNone/>
              <a:tabLst>
                <a:tab pos="0" algn="l"/>
              </a:tabLst>
            </a:pPr>
            <a:r>
              <a:rPr lang="el-GR" sz="4400" b="0" strike="noStrike" spc="-1">
                <a:solidFill>
                  <a:schemeClr val="accent2"/>
                </a:solidFill>
                <a:latin typeface="Calibri Light" panose="020F0302020204030204"/>
              </a:rPr>
              <a:t>Από τα Φαγιούμ στις κηρόχυτες εικόνες του Σινά</a:t>
            </a:r>
            <a:endParaRPr lang="el-GR" sz="4400" b="0" strike="noStrike" spc="-1">
              <a:solidFill>
                <a:srgbClr val="000000"/>
              </a:solidFill>
              <a:latin typeface="Arial" panose="020B0604020202020204"/>
            </a:endParaRPr>
          </a:p>
        </p:txBody>
      </p:sp>
      <p:sp>
        <p:nvSpPr>
          <p:cNvPr id="143" name="PlaceHolder 2"/>
          <p:cNvSpPr>
            <a:spLocks noGrp="1"/>
          </p:cNvSpPr>
          <p:nvPr>
            <p:ph/>
          </p:nvPr>
        </p:nvSpPr>
        <p:spPr>
          <a:xfrm>
            <a:off x="360000" y="1409400"/>
            <a:ext cx="10514520" cy="5250600"/>
          </a:xfrm>
          <a:prstGeom prst="rect">
            <a:avLst/>
          </a:prstGeom>
          <a:noFill/>
          <a:ln w="0">
            <a:noFill/>
          </a:ln>
        </p:spPr>
        <p:txBody>
          <a:bodyPr lIns="90000" tIns="45000" rIns="90000" bIns="45000" anchor="t">
            <a:noAutofit/>
          </a:bodyPr>
          <a:p>
            <a:pPr marL="228600" indent="-228600">
              <a:lnSpc>
                <a:spcPct val="90000"/>
              </a:lnSpc>
              <a:spcBef>
                <a:spcPts val="1000"/>
              </a:spcBef>
              <a:buClr>
                <a:srgbClr val="000000"/>
              </a:buClr>
              <a:buFont typeface="Arial" panose="020B0604020202020204"/>
              <a:buChar char="•"/>
            </a:pPr>
            <a:r>
              <a:rPr lang="el-GR" sz="2800" b="0" strike="noStrike" spc="-1">
                <a:solidFill>
                  <a:srgbClr val="000000"/>
                </a:solidFill>
                <a:latin typeface="Calibri" panose="020F0502020204030204"/>
              </a:rPr>
              <a:t>Ζωγραφίζονταν και τονίζονταν τα χαρακτηριστικά του προσώπου.</a:t>
            </a:r>
            <a:endParaRPr lang="el-GR" sz="2800" b="0" strike="noStrike" spc="-1">
              <a:solidFill>
                <a:srgbClr val="000000"/>
              </a:solidFill>
              <a:latin typeface="Arial" panose="020B0604020202020204"/>
            </a:endParaRPr>
          </a:p>
          <a:p>
            <a:pPr marL="228600" indent="-228600">
              <a:lnSpc>
                <a:spcPct val="90000"/>
              </a:lnSpc>
              <a:spcBef>
                <a:spcPts val="1000"/>
              </a:spcBef>
              <a:buClr>
                <a:srgbClr val="000000"/>
              </a:buClr>
              <a:buFont typeface="Arial" panose="020B0604020202020204"/>
              <a:buChar char="•"/>
            </a:pPr>
            <a:r>
              <a:rPr lang="el-GR" sz="2800" b="0" strike="noStrike" spc="-1">
                <a:solidFill>
                  <a:srgbClr val="000000"/>
                </a:solidFill>
                <a:latin typeface="Calibri" panose="020F0502020204030204"/>
              </a:rPr>
              <a:t>Ιδιαίτερη προτίμηση ήταν η απεικόνιση των μεγάλων εκφραστικών ματιών</a:t>
            </a:r>
            <a:endParaRPr lang="el-GR" sz="2800" b="0" strike="noStrike" spc="-1">
              <a:solidFill>
                <a:srgbClr val="000000"/>
              </a:solidFill>
              <a:latin typeface="Arial" panose="020B0604020202020204"/>
            </a:endParaRPr>
          </a:p>
          <a:p>
            <a:pPr marL="228600" indent="-228600">
              <a:lnSpc>
                <a:spcPct val="90000"/>
              </a:lnSpc>
              <a:spcBef>
                <a:spcPts val="1000"/>
              </a:spcBef>
              <a:buClr>
                <a:srgbClr val="000000"/>
              </a:buClr>
              <a:buFont typeface="Arial" panose="020B0604020202020204"/>
              <a:buChar char="•"/>
            </a:pPr>
            <a:r>
              <a:rPr lang="el-GR" sz="2800" b="0" strike="noStrike" spc="-1">
                <a:solidFill>
                  <a:srgbClr val="000000"/>
                </a:solidFill>
                <a:latin typeface="Calibri" panose="020F0502020204030204"/>
              </a:rPr>
              <a:t>Οι αρχαιότερες εγκαυστικές εικόνες είναι του μοναστηριού της Αγίας Αικατερίνης στο όρος Σινά</a:t>
            </a:r>
            <a:endParaRPr lang="el-GR" sz="2800" b="0" strike="noStrike" spc="-1">
              <a:solidFill>
                <a:srgbClr val="000000"/>
              </a:solidFill>
              <a:latin typeface="Arial" panose="020B0604020202020204"/>
            </a:endParaRPr>
          </a:p>
          <a:p>
            <a:pPr marL="228600" indent="-228600">
              <a:lnSpc>
                <a:spcPct val="90000"/>
              </a:lnSpc>
              <a:spcBef>
                <a:spcPts val="1000"/>
              </a:spcBef>
              <a:buClr>
                <a:srgbClr val="000000"/>
              </a:buClr>
              <a:buFont typeface="Arial" panose="020B0604020202020204"/>
              <a:buChar char="•"/>
            </a:pPr>
            <a:r>
              <a:rPr lang="el-GR" sz="2800" b="0" strike="noStrike" spc="-1">
                <a:solidFill>
                  <a:srgbClr val="000000"/>
                </a:solidFill>
                <a:latin typeface="Calibri" panose="020F0502020204030204"/>
              </a:rPr>
              <a:t>Χρονολογούνται τον 6</a:t>
            </a:r>
            <a:r>
              <a:rPr lang="el-GR" sz="2800" b="0" strike="noStrike" spc="-1" baseline="30000">
                <a:solidFill>
                  <a:srgbClr val="000000"/>
                </a:solidFill>
                <a:latin typeface="Calibri" panose="020F0502020204030204"/>
              </a:rPr>
              <a:t>ο</a:t>
            </a:r>
            <a:r>
              <a:rPr lang="el-GR" sz="2800" b="0" strike="noStrike" spc="-1">
                <a:solidFill>
                  <a:srgbClr val="000000"/>
                </a:solidFill>
                <a:latin typeface="Calibri" panose="020F0502020204030204"/>
              </a:rPr>
              <a:t> αι και διατηρούνται σε άριστη κατάσταση </a:t>
            </a:r>
            <a:endParaRPr lang="el-GR" sz="2800" b="0" strike="noStrike" spc="-1">
              <a:solidFill>
                <a:srgbClr val="000000"/>
              </a:solidFill>
              <a:latin typeface="Arial" panose="020B0604020202020204"/>
            </a:endParaRPr>
          </a:p>
        </p:txBody>
      </p:sp>
      <p:pic>
        <p:nvPicPr>
          <p:cNvPr id="144" name="Picture 143"/>
          <p:cNvPicPr/>
          <p:nvPr/>
        </p:nvPicPr>
        <p:blipFill>
          <a:blip r:embed="rId1"/>
          <a:stretch>
            <a:fillRect/>
          </a:stretch>
        </p:blipFill>
        <p:spPr>
          <a:xfrm>
            <a:off x="4860000" y="4140360"/>
            <a:ext cx="2629440" cy="2339640"/>
          </a:xfrm>
          <a:prstGeom prst="rect">
            <a:avLst/>
          </a:prstGeom>
          <a:ln w="0">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PlaceHolder 1"/>
          <p:cNvSpPr>
            <a:spLocks noGrp="1"/>
          </p:cNvSpPr>
          <p:nvPr>
            <p:ph type="title"/>
          </p:nvPr>
        </p:nvSpPr>
        <p:spPr>
          <a:xfrm>
            <a:off x="838080" y="365040"/>
            <a:ext cx="10514520" cy="1324440"/>
          </a:xfrm>
          <a:prstGeom prst="rect">
            <a:avLst/>
          </a:prstGeom>
          <a:noFill/>
          <a:ln w="0">
            <a:noFill/>
          </a:ln>
        </p:spPr>
        <p:txBody>
          <a:bodyPr lIns="90000" tIns="45000" rIns="90000" bIns="45000" anchor="ctr">
            <a:noAutofit/>
          </a:bodyPr>
          <a:p>
            <a:pPr indent="0" algn="ctr">
              <a:lnSpc>
                <a:spcPct val="90000"/>
              </a:lnSpc>
              <a:buNone/>
              <a:tabLst>
                <a:tab pos="0" algn="l"/>
              </a:tabLst>
            </a:pPr>
            <a:r>
              <a:rPr lang="el-GR" sz="4400" b="0" strike="noStrike" spc="-1">
                <a:solidFill>
                  <a:schemeClr val="accent2"/>
                </a:solidFill>
                <a:latin typeface="Calibri Light" panose="020F0302020204030204"/>
              </a:rPr>
              <a:t>Από τα Φαγιούμ στις κηρόχυτες εικόνες του Σινά</a:t>
            </a:r>
            <a:endParaRPr lang="el-GR" sz="4400" b="0" strike="noStrike" spc="-1">
              <a:solidFill>
                <a:srgbClr val="000000"/>
              </a:solidFill>
              <a:latin typeface="Arial" panose="020B0604020202020204"/>
            </a:endParaRPr>
          </a:p>
        </p:txBody>
      </p:sp>
      <p:sp>
        <p:nvSpPr>
          <p:cNvPr id="146" name="PlaceHolder 2"/>
          <p:cNvSpPr>
            <a:spLocks noGrp="1"/>
          </p:cNvSpPr>
          <p:nvPr>
            <p:ph/>
          </p:nvPr>
        </p:nvSpPr>
        <p:spPr>
          <a:xfrm>
            <a:off x="838080" y="1825560"/>
            <a:ext cx="10514520" cy="4350240"/>
          </a:xfrm>
          <a:prstGeom prst="rect">
            <a:avLst/>
          </a:prstGeom>
          <a:noFill/>
          <a:ln w="0">
            <a:noFill/>
          </a:ln>
        </p:spPr>
        <p:txBody>
          <a:bodyPr lIns="90000" tIns="45000" rIns="90000" bIns="45000" anchor="t">
            <a:noAutofit/>
          </a:bodyPr>
          <a:p>
            <a:pPr marL="228600" indent="-228600">
              <a:lnSpc>
                <a:spcPct val="90000"/>
              </a:lnSpc>
              <a:spcBef>
                <a:spcPts val="1000"/>
              </a:spcBef>
              <a:buClr>
                <a:srgbClr val="000000"/>
              </a:buClr>
              <a:buFont typeface="Arial" panose="020B0604020202020204"/>
              <a:buChar char="•"/>
            </a:pPr>
            <a:r>
              <a:rPr lang="el-GR" sz="2800" b="0" strike="noStrike" spc="-1">
                <a:solidFill>
                  <a:srgbClr val="000000"/>
                </a:solidFill>
                <a:latin typeface="Calibri" panose="020F0502020204030204"/>
              </a:rPr>
              <a:t>Η διαφορά ανάμεσα στα πορτρέτα των Φαγιούμ και στις εγκαυστικές εικόνες είναι ότι στα Φαγιούμ χρησιμοποιούνται οι άνθρωποι ως μοντέλα ζωγραφικής, ενώ οι εικόνες ακολουθούν την τυπολογία που θα σεβαστούν όλοι οι καλλιτέχνες αγιογράφοι.</a:t>
            </a:r>
            <a:endParaRPr lang="el-GR" sz="2800" b="0" strike="noStrike" spc="-1">
              <a:solidFill>
                <a:srgbClr val="000000"/>
              </a:solidFill>
              <a:latin typeface="Arial" panose="020B0604020202020204"/>
            </a:endParaRPr>
          </a:p>
          <a:p>
            <a:pPr marL="228600" indent="-228600">
              <a:lnSpc>
                <a:spcPct val="90000"/>
              </a:lnSpc>
              <a:spcBef>
                <a:spcPts val="1000"/>
              </a:spcBef>
              <a:buClr>
                <a:srgbClr val="000000"/>
              </a:buClr>
              <a:buFont typeface="Arial" panose="020B0604020202020204"/>
              <a:buChar char="•"/>
            </a:pPr>
            <a:r>
              <a:rPr lang="el-GR" sz="2800" b="0" strike="noStrike" spc="-1">
                <a:solidFill>
                  <a:srgbClr val="000000"/>
                </a:solidFill>
                <a:latin typeface="Calibri" panose="020F0502020204030204"/>
              </a:rPr>
              <a:t>Η εικόνα είναι καλλιτεχνικό λατρευτικό αντικείμενο προσευχής εκφράζει την πίστη και ερμηνεύει το δόγμα.</a:t>
            </a:r>
            <a:endParaRPr lang="el-GR" sz="2800" b="0" strike="noStrike" spc="-1">
              <a:solidFill>
                <a:srgbClr val="000000"/>
              </a:solidFill>
              <a:latin typeface="Arial" panose="020B0604020202020204"/>
            </a:endParaRPr>
          </a:p>
          <a:p>
            <a:pPr indent="0">
              <a:lnSpc>
                <a:spcPct val="90000"/>
              </a:lnSpc>
              <a:spcBef>
                <a:spcPts val="1000"/>
              </a:spcBef>
              <a:buNone/>
              <a:tabLst>
                <a:tab pos="0" algn="l"/>
              </a:tabLst>
            </a:pPr>
            <a:endParaRPr lang="el-GR" sz="2800" b="0" strike="noStrike" spc="-1">
              <a:solidFill>
                <a:srgbClr val="000000"/>
              </a:solidFill>
              <a:latin typeface="Arial" panose="020B0604020202020204"/>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PlaceHolder 1"/>
          <p:cNvSpPr>
            <a:spLocks noGrp="1"/>
          </p:cNvSpPr>
          <p:nvPr>
            <p:ph type="title"/>
          </p:nvPr>
        </p:nvSpPr>
        <p:spPr>
          <a:xfrm>
            <a:off x="609480" y="274680"/>
            <a:ext cx="10972440" cy="1142640"/>
          </a:xfrm>
          <a:prstGeom prst="rect">
            <a:avLst/>
          </a:prstGeom>
          <a:noFill/>
          <a:ln w="9360">
            <a:noFill/>
          </a:ln>
        </p:spPr>
        <p:txBody>
          <a:bodyPr lIns="90000" tIns="45000" rIns="90000" bIns="45000" anchor="ctr">
            <a:noAutofit/>
          </a:bodyPr>
          <a:p>
            <a:pPr indent="0" algn="ctr">
              <a:lnSpc>
                <a:spcPct val="100000"/>
              </a:lnSpc>
              <a:buNone/>
              <a:tabLst>
                <a:tab pos="0" algn="l"/>
              </a:tabLst>
            </a:pPr>
            <a:r>
              <a:rPr lang="el-GR" sz="4400" b="0" strike="noStrike" spc="-1">
                <a:solidFill>
                  <a:srgbClr val="FF0000"/>
                </a:solidFill>
                <a:latin typeface="Arial" panose="020B0604020202020204"/>
                <a:ea typeface="Arial" panose="020B0604020202020204"/>
              </a:rPr>
              <a:t>Μακεδονική και Κρητική σχολή ζωγραφικής</a:t>
            </a:r>
            <a:endParaRPr lang="el-GR" sz="4400" b="0" strike="noStrike" spc="-1">
              <a:solidFill>
                <a:srgbClr val="000000"/>
              </a:solidFill>
              <a:latin typeface="Arial" panose="020B0604020202020204"/>
            </a:endParaRPr>
          </a:p>
        </p:txBody>
      </p:sp>
      <p:sp>
        <p:nvSpPr>
          <p:cNvPr id="148" name="PlaceHolder 2"/>
          <p:cNvSpPr>
            <a:spLocks noGrp="1"/>
          </p:cNvSpPr>
          <p:nvPr>
            <p:ph/>
          </p:nvPr>
        </p:nvSpPr>
        <p:spPr>
          <a:xfrm>
            <a:off x="609480" y="1676520"/>
            <a:ext cx="8862840" cy="2660760"/>
          </a:xfrm>
          <a:prstGeom prst="rect">
            <a:avLst/>
          </a:prstGeom>
          <a:noFill/>
          <a:ln w="9360">
            <a:noFill/>
          </a:ln>
        </p:spPr>
        <p:txBody>
          <a:bodyPr lIns="90000" tIns="45000" rIns="90000" bIns="45000" anchor="t">
            <a:noAutofit/>
          </a:bodyPr>
          <a:p>
            <a:pPr marL="342900" indent="-342900" algn="ctr">
              <a:lnSpc>
                <a:spcPct val="100000"/>
              </a:lnSpc>
              <a:spcBef>
                <a:spcPts val="640"/>
              </a:spcBef>
              <a:buClr>
                <a:srgbClr val="000000"/>
              </a:buClr>
              <a:buFont typeface="Symbol" panose="05050102010706020507" charset="2"/>
              <a:buChar char=""/>
            </a:pPr>
            <a:r>
              <a:rPr lang="el-GR" sz="3200" b="0" strike="noStrike" spc="-1">
                <a:solidFill>
                  <a:srgbClr val="000000"/>
                </a:solidFill>
                <a:latin typeface="Arial" panose="020B0604020202020204"/>
                <a:ea typeface="Arial" panose="020B0604020202020204"/>
              </a:rPr>
              <a:t>Την εποχή των Παλαιολόγων διαμορφώνονται δυο σχολές στην εκκλησιαστική ζωγραφική. Η Μακεδονική και η Κρητική σχολή. </a:t>
            </a:r>
            <a:endParaRPr lang="el-GR" sz="3200" b="0" strike="noStrike" spc="-1">
              <a:solidFill>
                <a:srgbClr val="000000"/>
              </a:solidFill>
              <a:latin typeface="Arial" panose="020B0604020202020204"/>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theme/theme1.xml><?xml version="1.0" encoding="utf-8"?>
<a:theme xmlns:a="http://schemas.openxmlformats.org/drawingml/2006/main" name="Θέμα του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Default Design">
  <a:themeElements>
    <a:clrScheme name="">
      <a:dk1>
        <a:srgbClr val="000000"/>
      </a:dk1>
      <a:lt1>
        <a:srgbClr val="FFFFFF"/>
      </a:lt1>
      <a:dk2>
        <a:srgbClr val="000000"/>
      </a:dk2>
      <a:lt2>
        <a:srgbClr val="808080"/>
      </a:lt2>
      <a:accent1>
        <a:srgbClr val="7DB6EF"/>
      </a:accent1>
      <a:accent2>
        <a:srgbClr val="C0504D"/>
      </a:accent2>
      <a:accent3>
        <a:srgbClr val="FFFFFF"/>
      </a:accent3>
      <a:accent4>
        <a:srgbClr val="000000"/>
      </a:accent4>
      <a:accent5>
        <a:srgbClr val="C0D7F5"/>
      </a:accent5>
      <a:accent6>
        <a:srgbClr val="AC4744"/>
      </a:accent6>
      <a:hlink>
        <a:srgbClr val="0066CC"/>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3158</Words>
  <Application>WPS Presentation</Application>
  <PresentationFormat/>
  <Paragraphs>70</Paragraphs>
  <Slides>13</Slides>
  <Notes>0</Notes>
  <HiddenSlides>0</HiddenSlides>
  <MMClips>0</MMClips>
  <ScaleCrop>false</ScaleCrop>
  <HeadingPairs>
    <vt:vector size="6" baseType="variant">
      <vt:variant>
        <vt:lpstr>已用的字体</vt:lpstr>
      </vt:variant>
      <vt:variant>
        <vt:i4>12</vt:i4>
      </vt:variant>
      <vt:variant>
        <vt:lpstr>主题</vt:lpstr>
      </vt:variant>
      <vt:variant>
        <vt:i4>3</vt:i4>
      </vt:variant>
      <vt:variant>
        <vt:lpstr>幻灯片标题</vt:lpstr>
      </vt:variant>
      <vt:variant>
        <vt:i4>13</vt:i4>
      </vt:variant>
    </vt:vector>
  </HeadingPairs>
  <TitlesOfParts>
    <vt:vector size="28" baseType="lpstr">
      <vt:lpstr>Arial</vt:lpstr>
      <vt:lpstr>SimSun</vt:lpstr>
      <vt:lpstr>Wingdings</vt:lpstr>
      <vt:lpstr>Arial</vt:lpstr>
      <vt:lpstr>Symbol</vt:lpstr>
      <vt:lpstr>Times New Roman</vt:lpstr>
      <vt:lpstr>DejaVu Sans</vt:lpstr>
      <vt:lpstr>OpenSymbol</vt:lpstr>
      <vt:lpstr>Calibri Light</vt:lpstr>
      <vt:lpstr>Calibri</vt:lpstr>
      <vt:lpstr>Microsoft YaHei</vt:lpstr>
      <vt:lpstr>Arial Unicode MS</vt:lpstr>
      <vt:lpstr>Θέμα του Office</vt:lpstr>
      <vt:lpstr>Θέμα του Office</vt:lpstr>
      <vt:lpstr>Default Design</vt:lpstr>
      <vt:lpstr>Από τα Φαγιούμ στη χριστιανική εικόνα</vt:lpstr>
      <vt:lpstr>Τα Φαγιούμ</vt:lpstr>
      <vt:lpstr>Τα Φαγιούμ</vt:lpstr>
      <vt:lpstr>Τα Φαγιούμ</vt:lpstr>
      <vt:lpstr>Τα Φαγιούμ</vt:lpstr>
      <vt:lpstr>Από τα Φαγιούμ στις κηρόχυτες εικόνες του Σινά</vt:lpstr>
      <vt:lpstr>Από τα Φαγιούμ στις κηρόχυτες εικόνες του Σινά</vt:lpstr>
      <vt:lpstr>Από τα Φαγιούμ στις κηρόχυτες εικόνες του Σινά</vt:lpstr>
      <vt:lpstr>Μακεδονική και Κρητική σχολή ζωγραφικής</vt:lpstr>
      <vt:lpstr>Μακεδονική και Κρητική σχολή ζωγραφικής</vt:lpstr>
      <vt:lpstr>Μακεδονική και Κρητική σχολή ζωγραφικής</vt:lpstr>
      <vt:lpstr>Μακεδονική και Κρητική σχολή ζωγραφικής</vt:lpstr>
      <vt:lpstr>Ευχαριστώ για την προσοχή σας!!!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grafeioE</dc:creator>
  <cp:lastModifiedBy>ΑΙΚΑΤΕΡΙΝΗ ΠΡΙΤ�</cp:lastModifiedBy>
  <cp:revision>10</cp:revision>
  <dcterms:created xsi:type="dcterms:W3CDTF">2025-02-25T06:59:00Z</dcterms:created>
  <dcterms:modified xsi:type="dcterms:W3CDTF">2025-06-04T16:41:59Z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516B34BFA2474E6D92AD8EC313A7C895_12</vt:lpwstr>
  </property>
  <property fmtid="{D5CDD505-2E9C-101B-9397-08002B2CF9AE}" pid="3" name="KSOProductBuildVer">
    <vt:lpwstr>1033-12.2.0.21179</vt:lpwstr>
  </property>
  <property fmtid="{D5CDD505-2E9C-101B-9397-08002B2CF9AE}" pid="4" name="PresentationFormat">
    <vt:lpwstr>Ευρεία οθόνη</vt:lpwstr>
  </property>
  <property fmtid="{D5CDD505-2E9C-101B-9397-08002B2CF9AE}" pid="5" name="Slides">
    <vt:i4>14</vt:i4>
  </property>
</Properties>
</file>