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9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76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42B6D-A7FC-1905-E668-6AF17C060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E6981-8438-A0E4-6C16-7667FE551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BB6C2-E8CF-D333-9019-9F7F4973A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4A98F-BCF5-D3FE-BE2A-ECCCA165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BC9FF-6231-27CB-F5DB-DEE5F88B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7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B4047-C041-1CC1-AF43-C76FB056F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1B3BD-48AD-2C5E-DC7C-4F33CE048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7BFB2-26BF-6704-9473-E9583D1F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08F77-FB6D-B10B-8E9D-EFB1FB6B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83FA2-1310-F9DF-5CCE-1FE8AF13C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5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E5D82-C525-58D3-7E16-50B93DA0E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FD1E3-0468-63E6-BD7D-0708D440E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BA21F-6109-744B-C3EB-8D76F7128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07263-798E-99EA-8C7A-4F775B92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BA23C-9FF3-BED4-F8F9-A1AC2C9C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EFE35-857D-74CD-9B62-180C33E5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7FB9A-B7F4-6585-55C6-89915FC81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D3C34-1333-2DE9-0762-0EA0BD521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DEC98-50AF-3599-FB71-FD599F4D7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F05D7-9772-8B76-EED0-F6A9F196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C6C7EF-F7BA-3C1C-E79D-F4CD55F5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4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1D7D2-3329-A7F0-7B17-B240DF13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FE487-42E6-AC59-DCD4-B088BA8F9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0DD6B0-3442-E0C1-2A3E-8167BD3B7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2D9BB-5BFB-149E-3393-5905A7A47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7F211-2FBD-7364-4151-4A2481434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12DC62-15F8-EDB9-133A-C7B4A2D4F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C37E9-A268-30A6-B335-2689A02A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B0DC30-236F-3FCD-DA16-8A7DA6DC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7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54D09-1F6B-CCE8-0909-D2AE2DF4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2E8313-5A7B-C7F2-C8A1-153E8A695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1DD9C6-0FFE-5DD1-2995-19D34E6E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857C6-0640-7017-114C-FF9B4129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98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C241B-410E-8061-E4C2-18A6E3721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6AD013-6B20-15E1-4B7C-04A8CD76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D3A2D-1452-43CB-213A-D3CBDCC1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3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620BD-8419-ABA3-1638-BE026694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0AE2C-474B-958D-BECC-BEBC31DEE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AF726-1E07-AFBF-598C-773FBF2D2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832D9F-29F0-327E-59D7-26EEABCF0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959D8-BAAC-2F60-1838-00E523A17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52A76-CBB7-50DB-F300-30B1B81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1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EE6C-B8BB-A6C9-7CD1-86025E24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2AD73E-AEC7-DD75-CEA2-5A97CADAD1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0E97C-D043-B0C5-493A-199FB868B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4282B-BFFD-C7FB-B31D-DE60B30DE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ECBE5-59B6-5446-588E-DC28CE5A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B04D9-D8E4-05F4-5D59-1054D293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1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6943-C597-5E0B-D31D-C157A31C5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04C70-7488-5C34-FA09-D6962BBF3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AD849-A71D-9D6E-515A-B837D9D2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25D47-58D0-2B94-9ADD-F0AE2301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BCC45-90F5-D142-CB56-14385EF97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5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C3ED76-92BE-C26A-F2C3-D1EF31899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56DA6-D90F-B387-A21A-C093883E3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DBB20-F7A2-C0BD-8715-7ED3D346D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3A05D-34FC-8CD0-43E1-3A935A89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0664E-8BCE-2198-BCA2-EE5E4075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0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9D3BFE-DD78-C9C7-A316-FF12BFC00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0CB1E-BA63-A106-9C25-FCB7F1CA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F3923-E4A9-CE19-65BB-919D0C535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6D30B-7662-42F0-AE15-3F1177E259A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C0FEF-AB43-CDAD-376D-A7C3567BD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00548-FB9C-3705-BB46-634F8C6F2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06EF86-F38C-4262-9469-66D81DF3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8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B642-73C4-01D9-D360-C7E61E757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FBA7618-729D-4E2D-60BE-76DBBF4E8EE3}"/>
              </a:ext>
            </a:extLst>
          </p:cNvPr>
          <p:cNvGrpSpPr/>
          <p:nvPr/>
        </p:nvGrpSpPr>
        <p:grpSpPr>
          <a:xfrm>
            <a:off x="3352800" y="1257300"/>
            <a:ext cx="7073900" cy="4330700"/>
            <a:chOff x="3352800" y="1257300"/>
            <a:chExt cx="7073900" cy="43307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0F139BE-1CA8-3F97-CA2F-1EFD319013B5}"/>
                </a:ext>
              </a:extLst>
            </p:cNvPr>
            <p:cNvGrpSpPr/>
            <p:nvPr/>
          </p:nvGrpSpPr>
          <p:grpSpPr>
            <a:xfrm>
              <a:off x="3352800" y="1257300"/>
              <a:ext cx="7073900" cy="4330700"/>
              <a:chOff x="3352800" y="1257300"/>
              <a:chExt cx="7073900" cy="43307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317A48D-F8E4-F21D-5364-124A5C9D5C16}"/>
                  </a:ext>
                </a:extLst>
              </p:cNvPr>
              <p:cNvSpPr/>
              <p:nvPr/>
            </p:nvSpPr>
            <p:spPr>
              <a:xfrm>
                <a:off x="3352800" y="1257300"/>
                <a:ext cx="7073900" cy="43307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F96E1C8-CA45-95E8-1560-3056A41D0DFD}"/>
                  </a:ext>
                </a:extLst>
              </p:cNvPr>
              <p:cNvSpPr/>
              <p:nvPr/>
            </p:nvSpPr>
            <p:spPr>
              <a:xfrm>
                <a:off x="4521200" y="1936750"/>
                <a:ext cx="3022600" cy="29718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22BC3B9-C082-C9F8-07E9-CFEC0E5BB7FD}"/>
                  </a:ext>
                </a:extLst>
              </p:cNvPr>
              <p:cNvSpPr/>
              <p:nvPr/>
            </p:nvSpPr>
            <p:spPr>
              <a:xfrm>
                <a:off x="6324600" y="1936750"/>
                <a:ext cx="3022600" cy="29718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C83323-0277-1F02-87CF-06DDD1079548}"/>
                  </a:ext>
                </a:extLst>
              </p:cNvPr>
              <p:cNvSpPr txBox="1"/>
              <p:nvPr/>
            </p:nvSpPr>
            <p:spPr>
              <a:xfrm>
                <a:off x="3352800" y="1257300"/>
                <a:ext cx="522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Ω</a:t>
                </a:r>
                <a:endParaRPr lang="en-US" sz="36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DB97527-3F5C-8D0D-BEDC-4E3DEDB874BB}"/>
                  </a:ext>
                </a:extLst>
              </p:cNvPr>
              <p:cNvSpPr txBox="1"/>
              <p:nvPr/>
            </p:nvSpPr>
            <p:spPr>
              <a:xfrm>
                <a:off x="4722200" y="1778000"/>
                <a:ext cx="4571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Α</a:t>
                </a:r>
                <a:endParaRPr lang="en-US" sz="36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80CD96-6655-9401-997D-F7DB7F049C1E}"/>
                  </a:ext>
                </a:extLst>
              </p:cNvPr>
              <p:cNvSpPr txBox="1"/>
              <p:nvPr/>
            </p:nvSpPr>
            <p:spPr>
              <a:xfrm>
                <a:off x="8684612" y="1777999"/>
                <a:ext cx="4635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Β</a:t>
                </a:r>
                <a:endParaRPr lang="en-US" sz="3600" dirty="0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9C94CE7-A1BA-D521-A925-9F28AD1B1900}"/>
                </a:ext>
              </a:extLst>
            </p:cNvPr>
            <p:cNvSpPr txBox="1"/>
            <p:nvPr/>
          </p:nvSpPr>
          <p:spPr>
            <a:xfrm>
              <a:off x="5436577" y="2637820"/>
              <a:ext cx="55585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1</a:t>
              </a:r>
            </a:p>
            <a:p>
              <a:endParaRPr lang="el-GR" sz="2400" dirty="0"/>
            </a:p>
            <a:p>
              <a:endParaRPr lang="el-GR" sz="2400" dirty="0"/>
            </a:p>
            <a:p>
              <a:r>
                <a:rPr lang="el-GR" sz="2400" dirty="0"/>
                <a:t>  -1</a:t>
              </a:r>
              <a:endParaRPr lang="en-US" sz="24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CC7917-9458-B133-70FF-76B1B1967F9B}"/>
                </a:ext>
              </a:extLst>
            </p:cNvPr>
            <p:cNvSpPr txBox="1"/>
            <p:nvPr/>
          </p:nvSpPr>
          <p:spPr>
            <a:xfrm>
              <a:off x="6731977" y="2739420"/>
              <a:ext cx="47481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2</a:t>
              </a:r>
            </a:p>
            <a:p>
              <a:endParaRPr lang="el-GR" sz="2400" dirty="0"/>
            </a:p>
            <a:p>
              <a:r>
                <a:rPr lang="el-GR" sz="2400" dirty="0"/>
                <a:t>  3</a:t>
              </a:r>
              <a:endParaRPr lang="en-US" sz="24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1A8836-C3C7-87B5-C501-AF324DD83AAA}"/>
                </a:ext>
              </a:extLst>
            </p:cNvPr>
            <p:cNvSpPr txBox="1"/>
            <p:nvPr/>
          </p:nvSpPr>
          <p:spPr>
            <a:xfrm>
              <a:off x="7713771" y="2637820"/>
              <a:ext cx="129641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/>
                <a:t>4</a:t>
              </a:r>
            </a:p>
            <a:p>
              <a:r>
                <a:rPr lang="el-GR" sz="2400" dirty="0"/>
                <a:t>               5</a:t>
              </a:r>
            </a:p>
            <a:p>
              <a:endParaRPr lang="el-GR" sz="2400" dirty="0"/>
            </a:p>
            <a:p>
              <a:r>
                <a:rPr lang="el-GR" sz="2400" dirty="0"/>
                <a:t>  -2</a:t>
              </a:r>
              <a:endParaRPr lang="en-US" sz="24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DA296C-3FA6-6A84-594F-05609DFB59E5}"/>
                </a:ext>
              </a:extLst>
            </p:cNvPr>
            <p:cNvSpPr txBox="1"/>
            <p:nvPr/>
          </p:nvSpPr>
          <p:spPr>
            <a:xfrm>
              <a:off x="3799260" y="3691920"/>
              <a:ext cx="84991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6</a:t>
              </a:r>
            </a:p>
            <a:p>
              <a:endParaRPr lang="el-GR" sz="2400" dirty="0"/>
            </a:p>
            <a:p>
              <a:endParaRPr lang="el-GR" sz="2400" dirty="0"/>
            </a:p>
            <a:p>
              <a:r>
                <a:rPr lang="el-GR" sz="2400" dirty="0"/>
                <a:t>        9</a:t>
              </a:r>
              <a:endParaRPr lang="en-US" sz="24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B4E722F-0EF8-4903-BFC1-1852E05BEEC5}"/>
                </a:ext>
              </a:extLst>
            </p:cNvPr>
            <p:cNvSpPr txBox="1"/>
            <p:nvPr/>
          </p:nvSpPr>
          <p:spPr>
            <a:xfrm>
              <a:off x="8916406" y="3237984"/>
              <a:ext cx="1350050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                8</a:t>
              </a:r>
            </a:p>
            <a:p>
              <a:endParaRPr lang="el-GR" sz="2400" dirty="0"/>
            </a:p>
            <a:p>
              <a:endParaRPr lang="el-GR" sz="2400" dirty="0"/>
            </a:p>
            <a:p>
              <a:r>
                <a:rPr lang="el-GR" sz="2400" dirty="0"/>
                <a:t>      </a:t>
              </a:r>
            </a:p>
            <a:p>
              <a:r>
                <a:rPr lang="el-GR" sz="2400" dirty="0"/>
                <a:t>  7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9000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9253761-F936-BAE7-1E77-969CC5F93FAB}"/>
              </a:ext>
            </a:extLst>
          </p:cNvPr>
          <p:cNvGrpSpPr/>
          <p:nvPr/>
        </p:nvGrpSpPr>
        <p:grpSpPr>
          <a:xfrm>
            <a:off x="3352800" y="1257300"/>
            <a:ext cx="7073900" cy="4330700"/>
            <a:chOff x="3352800" y="1257300"/>
            <a:chExt cx="7073900" cy="433070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814C022-F022-EBF7-8698-4EA68369EB63}"/>
                </a:ext>
              </a:extLst>
            </p:cNvPr>
            <p:cNvGrpSpPr/>
            <p:nvPr/>
          </p:nvGrpSpPr>
          <p:grpSpPr>
            <a:xfrm>
              <a:off x="3352800" y="1257300"/>
              <a:ext cx="7073900" cy="4330700"/>
              <a:chOff x="3352800" y="1257300"/>
              <a:chExt cx="7073900" cy="43307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006C803-3578-CFB3-4815-16CD64E05CF7}"/>
                  </a:ext>
                </a:extLst>
              </p:cNvPr>
              <p:cNvSpPr/>
              <p:nvPr/>
            </p:nvSpPr>
            <p:spPr>
              <a:xfrm>
                <a:off x="3352800" y="1257300"/>
                <a:ext cx="7073900" cy="43307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67A3AA2D-E072-9865-89A7-ED796653CC0B}"/>
                  </a:ext>
                </a:extLst>
              </p:cNvPr>
              <p:cNvSpPr/>
              <p:nvPr/>
            </p:nvSpPr>
            <p:spPr>
              <a:xfrm>
                <a:off x="4521200" y="1936750"/>
                <a:ext cx="3022600" cy="29718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5C1C05F-8E1B-6851-476C-D424C0BB93E0}"/>
                  </a:ext>
                </a:extLst>
              </p:cNvPr>
              <p:cNvSpPr/>
              <p:nvPr/>
            </p:nvSpPr>
            <p:spPr>
              <a:xfrm>
                <a:off x="6324600" y="1936750"/>
                <a:ext cx="3022600" cy="29718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92DCC02-2059-BEC1-7D1F-49546BB9927E}"/>
                  </a:ext>
                </a:extLst>
              </p:cNvPr>
              <p:cNvSpPr txBox="1"/>
              <p:nvPr/>
            </p:nvSpPr>
            <p:spPr>
              <a:xfrm>
                <a:off x="3352800" y="1257300"/>
                <a:ext cx="52290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Ω</a:t>
                </a:r>
                <a:endParaRPr lang="en-US" sz="36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D6BFF9-8531-FDCD-827E-4AC08DC973D5}"/>
                  </a:ext>
                </a:extLst>
              </p:cNvPr>
              <p:cNvSpPr txBox="1"/>
              <p:nvPr/>
            </p:nvSpPr>
            <p:spPr>
              <a:xfrm>
                <a:off x="4722200" y="1778000"/>
                <a:ext cx="45717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Α</a:t>
                </a:r>
                <a:endParaRPr lang="en-US" sz="36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7ADFE3-60EE-D78D-EEB6-44956F1D6F15}"/>
                  </a:ext>
                </a:extLst>
              </p:cNvPr>
              <p:cNvSpPr txBox="1"/>
              <p:nvPr/>
            </p:nvSpPr>
            <p:spPr>
              <a:xfrm>
                <a:off x="8684612" y="1777999"/>
                <a:ext cx="4635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3600" dirty="0"/>
                  <a:t>Β</a:t>
                </a:r>
                <a:endParaRPr lang="en-US" sz="3600"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2D41CF-6CEB-887C-EAAE-66CA729B722D}"/>
                </a:ext>
              </a:extLst>
            </p:cNvPr>
            <p:cNvSpPr txBox="1"/>
            <p:nvPr/>
          </p:nvSpPr>
          <p:spPr>
            <a:xfrm>
              <a:off x="3581539" y="3869720"/>
              <a:ext cx="215886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2</a:t>
              </a:r>
            </a:p>
            <a:p>
              <a:endParaRPr lang="el-GR" sz="2400" dirty="0"/>
            </a:p>
            <a:p>
              <a:endParaRPr lang="el-GR" sz="2400" dirty="0"/>
            </a:p>
            <a:p>
              <a:r>
                <a:rPr lang="el-GR" sz="2400" dirty="0"/>
                <a:t>         -1                9</a:t>
              </a:r>
              <a:endParaRPr lang="en-US" sz="24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0252D4-4CC3-37A5-4E94-1CC047D794FF}"/>
                </a:ext>
              </a:extLst>
            </p:cNvPr>
            <p:cNvSpPr txBox="1"/>
            <p:nvPr/>
          </p:nvSpPr>
          <p:spPr>
            <a:xfrm>
              <a:off x="4953069" y="2819475"/>
              <a:ext cx="109998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4</a:t>
              </a:r>
            </a:p>
            <a:p>
              <a:endParaRPr lang="el-GR" sz="2400" dirty="0"/>
            </a:p>
            <a:p>
              <a:r>
                <a:rPr lang="el-GR" sz="2400" dirty="0"/>
                <a:t>     1 </a:t>
              </a:r>
            </a:p>
            <a:p>
              <a:r>
                <a:rPr lang="el-GR" sz="2400" dirty="0"/>
                <a:t>            3</a:t>
              </a:r>
              <a:endParaRPr lang="en-US" sz="24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A2F6DF-14E1-AFCF-7A71-7D364D449541}"/>
                </a:ext>
              </a:extLst>
            </p:cNvPr>
            <p:cNvSpPr txBox="1"/>
            <p:nvPr/>
          </p:nvSpPr>
          <p:spPr>
            <a:xfrm>
              <a:off x="7728089" y="2644170"/>
              <a:ext cx="132921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               8</a:t>
              </a:r>
            </a:p>
            <a:p>
              <a:r>
                <a:rPr lang="el-GR" sz="2400" dirty="0"/>
                <a:t>         5 </a:t>
              </a:r>
            </a:p>
            <a:p>
              <a:endParaRPr lang="el-GR" sz="2400" dirty="0"/>
            </a:p>
            <a:p>
              <a:r>
                <a:rPr lang="el-GR" sz="2400" dirty="0"/>
                <a:t>              -2</a:t>
              </a:r>
              <a:endParaRPr lang="en-US" sz="24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073B3B-AED1-6CE6-4648-6ED72C6159B0}"/>
                </a:ext>
              </a:extLst>
            </p:cNvPr>
            <p:cNvSpPr txBox="1"/>
            <p:nvPr/>
          </p:nvSpPr>
          <p:spPr>
            <a:xfrm>
              <a:off x="6096000" y="2828835"/>
              <a:ext cx="141256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             7</a:t>
              </a:r>
            </a:p>
            <a:p>
              <a:endParaRPr lang="el-GR" sz="2400" dirty="0"/>
            </a:p>
            <a:p>
              <a:r>
                <a:rPr lang="el-GR" sz="2400" dirty="0"/>
                <a:t>         6        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15266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48</Words>
  <Application>Microsoft Office PowerPoint</Application>
  <PresentationFormat>Widescreen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Vasileios</dc:creator>
  <cp:lastModifiedBy>Vasileios</cp:lastModifiedBy>
  <cp:revision>1</cp:revision>
  <dcterms:created xsi:type="dcterms:W3CDTF">2026-09-21T18:08:43Z</dcterms:created>
  <dcterms:modified xsi:type="dcterms:W3CDTF">2026-09-21T18:27:10Z</dcterms:modified>
</cp:coreProperties>
</file>