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69" r:id="rId8"/>
    <p:sldId id="270" r:id="rId9"/>
    <p:sldId id="271" r:id="rId10"/>
    <p:sldId id="262" r:id="rId11"/>
    <p:sldId id="263" r:id="rId12"/>
    <p:sldId id="257" r:id="rId13"/>
    <p:sldId id="258" r:id="rId14"/>
    <p:sldId id="259" r:id="rId15"/>
    <p:sldId id="260" r:id="rId16"/>
    <p:sldId id="272"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ECEAB91-F484-4EEC-BD99-F2F595CF275C}" type="datetimeFigureOut">
              <a:rPr lang="el-GR" smtClean="0"/>
              <a:pPr/>
              <a:t>9/2/2025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E49593C-36EE-4D13-8DF3-E19D4DAB566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EAB91-F484-4EEC-BD99-F2F595CF275C}" type="datetimeFigureOut">
              <a:rPr lang="el-GR" smtClean="0"/>
              <a:pPr/>
              <a:t>9/2/2025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49593C-36EE-4D13-8DF3-E19D4DAB566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ercaabroad.com/internships-abroad/career-paths/stem/" TargetMode="External"/><Relationship Id="rId2" Type="http://schemas.openxmlformats.org/officeDocument/2006/relationships/hyperlink" Target="https://www.internhq.com/industries/stem/" TargetMode="External"/><Relationship Id="rId1" Type="http://schemas.openxmlformats.org/officeDocument/2006/relationships/slideLayout" Target="../slideLayouts/slideLayout2.xml"/><Relationship Id="rId4" Type="http://schemas.openxmlformats.org/officeDocument/2006/relationships/hyperlink" Target="https://www.gooverseas.com/program-search/intern?f%5b0%5d=subjects:118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interactive.barclayslifeskills.com/module/play-the-boss-stud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428605"/>
            <a:ext cx="7772400" cy="1500197"/>
          </a:xfrm>
        </p:spPr>
        <p:txBody>
          <a:bodyPr/>
          <a:lstStyle/>
          <a:p>
            <a:r>
              <a:rPr lang="en-US" b="1" dirty="0" smtClean="0"/>
              <a:t>WRITING A SUCCESSFUL CV</a:t>
            </a:r>
            <a:endParaRPr lang="el-GR" b="1" dirty="0"/>
          </a:p>
        </p:txBody>
      </p:sp>
      <p:sp>
        <p:nvSpPr>
          <p:cNvPr id="3" name="2 - Υπότιτλος"/>
          <p:cNvSpPr>
            <a:spLocks noGrp="1"/>
          </p:cNvSpPr>
          <p:nvPr>
            <p:ph type="subTitle" idx="1"/>
          </p:nvPr>
        </p:nvSpPr>
        <p:spPr>
          <a:xfrm>
            <a:off x="1371600" y="3357562"/>
            <a:ext cx="6400800" cy="2281238"/>
          </a:xfrm>
        </p:spPr>
        <p:txBody>
          <a:bodyPr/>
          <a:lstStyle/>
          <a:p>
            <a:endParaRPr lang="el-GR" dirty="0"/>
          </a:p>
        </p:txBody>
      </p:sp>
      <p:pic>
        <p:nvPicPr>
          <p:cNvPr id="1026" name="Picture 2" descr="C:\Users\user\OneDrive\Έγγραφα\STELLA\ΑΓΓΛΙΚΑ ΓΕΛ\JOB SEARCH.jpeg"/>
          <p:cNvPicPr>
            <a:picLocks noChangeAspect="1" noChangeArrowheads="1"/>
          </p:cNvPicPr>
          <p:nvPr/>
        </p:nvPicPr>
        <p:blipFill>
          <a:blip r:embed="rId2"/>
          <a:srcRect/>
          <a:stretch>
            <a:fillRect/>
          </a:stretch>
        </p:blipFill>
        <p:spPr bwMode="auto">
          <a:xfrm>
            <a:off x="1643042" y="2357430"/>
            <a:ext cx="5715040" cy="364333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Why your email address matters</a:t>
            </a:r>
            <a:endParaRPr lang="el-GR" dirty="0"/>
          </a:p>
        </p:txBody>
      </p:sp>
      <p:sp>
        <p:nvSpPr>
          <p:cNvPr id="3" name="2 - Θέση περιεχομένου"/>
          <p:cNvSpPr>
            <a:spLocks noGrp="1"/>
          </p:cNvSpPr>
          <p:nvPr>
            <p:ph idx="1"/>
          </p:nvPr>
        </p:nvSpPr>
        <p:spPr/>
        <p:txBody>
          <a:bodyPr/>
          <a:lstStyle/>
          <a:p>
            <a:pPr>
              <a:buNone/>
            </a:pPr>
            <a:r>
              <a:rPr lang="en-US" dirty="0" smtClean="0"/>
              <a:t>    Good </a:t>
            </a:r>
            <a:r>
              <a:rPr lang="en-US" dirty="0"/>
              <a:t>Practices:</a:t>
            </a:r>
          </a:p>
          <a:p>
            <a:r>
              <a:rPr lang="en-US" dirty="0"/>
              <a:t>When job searching use an email address that includes your full name, first name / last name, initials, or a minor variation.</a:t>
            </a:r>
          </a:p>
          <a:p>
            <a:r>
              <a:rPr lang="en-US" dirty="0"/>
              <a:t>If you have a common name or are finding it challenging to create a new email address, try adding a middle name, middle initial, or random number.</a:t>
            </a:r>
          </a:p>
        </p:txBody>
      </p:sp>
      <p:pic>
        <p:nvPicPr>
          <p:cNvPr id="7170" name="Picture 2" descr="C:\Users\user\OneDrive\Έγγραφα\STELLA\ΑΓΓΛΙΚΑ ΓΕΛ\email-stamp.jpg"/>
          <p:cNvPicPr>
            <a:picLocks noChangeAspect="1" noChangeArrowheads="1"/>
          </p:cNvPicPr>
          <p:nvPr/>
        </p:nvPicPr>
        <p:blipFill>
          <a:blip r:embed="rId2" cstate="print"/>
          <a:srcRect/>
          <a:stretch>
            <a:fillRect/>
          </a:stretch>
        </p:blipFill>
        <p:spPr bwMode="auto">
          <a:xfrm>
            <a:off x="3857620" y="1285860"/>
            <a:ext cx="1524000" cy="101758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11156"/>
          </a:xfrm>
        </p:spPr>
        <p:txBody>
          <a:bodyPr>
            <a:normAutofit fontScale="90000"/>
          </a:bodyPr>
          <a:lstStyle/>
          <a:p>
            <a:r>
              <a:rPr lang="en-US" dirty="0" smtClean="0"/>
              <a:t>Bad Practices:</a:t>
            </a:r>
            <a:endParaRPr lang="el-GR" dirty="0"/>
          </a:p>
        </p:txBody>
      </p:sp>
      <p:sp>
        <p:nvSpPr>
          <p:cNvPr id="3" name="2 - Θέση περιεχομένου"/>
          <p:cNvSpPr>
            <a:spLocks noGrp="1"/>
          </p:cNvSpPr>
          <p:nvPr>
            <p:ph idx="1"/>
          </p:nvPr>
        </p:nvSpPr>
        <p:spPr>
          <a:xfrm>
            <a:off x="457200" y="785794"/>
            <a:ext cx="8229600" cy="5340369"/>
          </a:xfrm>
        </p:spPr>
        <p:txBody>
          <a:bodyPr>
            <a:normAutofit fontScale="77500" lnSpcReduction="20000"/>
          </a:bodyPr>
          <a:lstStyle/>
          <a:p>
            <a:pPr>
              <a:buNone/>
            </a:pPr>
            <a:r>
              <a:rPr lang="en-US" dirty="0" smtClean="0"/>
              <a:t>    </a:t>
            </a:r>
            <a:r>
              <a:rPr lang="en-US" dirty="0"/>
              <a:t> </a:t>
            </a:r>
          </a:p>
          <a:p>
            <a:r>
              <a:rPr lang="en-US" dirty="0"/>
              <a:t>For both safety and ageism reasons – don’t use your birth year in an email address.</a:t>
            </a:r>
          </a:p>
          <a:p>
            <a:r>
              <a:rPr lang="en-US" dirty="0"/>
              <a:t>Avoid addresses that include a nickname, hobby, pet’s name, or any other personal information. You don’t want to showcase something that could lead to discrimination or give a wrong impression. And, definitely avoid political, religious, or gender references.</a:t>
            </a:r>
          </a:p>
          <a:p>
            <a:r>
              <a:rPr lang="en-US" dirty="0"/>
              <a:t>Be aware that where your email is hosted may give off a certain impression too. Hosts such as Yahoo or AOL may open you up to tech-savvy or age discrimination. Although you may disagree, some hiring managers may judge technical relevancy based on your host. Sticking with a Gmail account or other free non-subscription-based providers may be your best bet at keeping these issues at bay.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pic>
        <p:nvPicPr>
          <p:cNvPr id="2050" name="Picture 2" descr="C:\Users\user\OneDrive\Έγγραφα\STELLA\ΑΓΓΛΙΚΑ ΓΕΛ\CV presentation 3.png"/>
          <p:cNvPicPr>
            <a:picLocks noChangeAspect="1" noChangeArrowheads="1"/>
          </p:cNvPicPr>
          <p:nvPr/>
        </p:nvPicPr>
        <p:blipFill>
          <a:blip r:embed="rId2"/>
          <a:srcRect/>
          <a:stretch>
            <a:fillRect/>
          </a:stretch>
        </p:blipFill>
        <p:spPr bwMode="auto">
          <a:xfrm>
            <a:off x="428596" y="857232"/>
            <a:ext cx="8202612" cy="483870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pic>
        <p:nvPicPr>
          <p:cNvPr id="3074" name="Picture 2" descr="C:\Users\user\OneDrive\Έγγραφα\STELLA\ΑΓΓΛΙΚΑ ΓΕΛ\CV presentation 4.png"/>
          <p:cNvPicPr>
            <a:picLocks noChangeAspect="1" noChangeArrowheads="1"/>
          </p:cNvPicPr>
          <p:nvPr/>
        </p:nvPicPr>
        <p:blipFill>
          <a:blip r:embed="rId2"/>
          <a:srcRect/>
          <a:stretch>
            <a:fillRect/>
          </a:stretch>
        </p:blipFill>
        <p:spPr bwMode="auto">
          <a:xfrm>
            <a:off x="642910" y="1142984"/>
            <a:ext cx="7575170" cy="478634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pic>
        <p:nvPicPr>
          <p:cNvPr id="4098" name="Picture 2" descr="C:\Users\user\OneDrive\Έγγραφα\STELLA\ΑΓΓΛΙΚΑ ΓΕΛ\CV presentation 5.png"/>
          <p:cNvPicPr>
            <a:picLocks noChangeAspect="1" noChangeArrowheads="1"/>
          </p:cNvPicPr>
          <p:nvPr/>
        </p:nvPicPr>
        <p:blipFill>
          <a:blip r:embed="rId2"/>
          <a:srcRect/>
          <a:stretch>
            <a:fillRect/>
          </a:stretch>
        </p:blipFill>
        <p:spPr bwMode="auto">
          <a:xfrm>
            <a:off x="571472" y="1214422"/>
            <a:ext cx="7843849" cy="4786346"/>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pic>
        <p:nvPicPr>
          <p:cNvPr id="5122" name="Picture 2" descr="C:\Users\user\OneDrive\Έγγραφα\STELLA\ΑΓΓΛΙΚΑ ΓΕΛ\CV presentation 6.png"/>
          <p:cNvPicPr>
            <a:picLocks noChangeAspect="1" noChangeArrowheads="1"/>
          </p:cNvPicPr>
          <p:nvPr/>
        </p:nvPicPr>
        <p:blipFill>
          <a:blip r:embed="rId2"/>
          <a:srcRect/>
          <a:stretch>
            <a:fillRect/>
          </a:stretch>
        </p:blipFill>
        <p:spPr bwMode="auto">
          <a:xfrm>
            <a:off x="428596" y="857232"/>
            <a:ext cx="8423287" cy="5072098"/>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hlinkClick r:id="rId2"/>
              </a:rPr>
              <a:t>https://www.internhq.com/industries/stem</a:t>
            </a:r>
            <a:r>
              <a:rPr lang="en-GB" dirty="0" smtClean="0">
                <a:hlinkClick r:id="rId2"/>
              </a:rPr>
              <a:t>/</a:t>
            </a:r>
            <a:endParaRPr lang="en-GB" dirty="0" smtClean="0"/>
          </a:p>
          <a:p>
            <a:pPr marL="0" indent="0">
              <a:buNone/>
            </a:pPr>
            <a:endParaRPr lang="en-GB" dirty="0" smtClean="0"/>
          </a:p>
          <a:p>
            <a:pPr marL="0" indent="0">
              <a:buNone/>
            </a:pPr>
            <a:r>
              <a:rPr lang="en-GB" dirty="0">
                <a:hlinkClick r:id="rId3"/>
              </a:rPr>
              <a:t>https://www.cercaabroad.com/internships-abroad/career-paths/stem</a:t>
            </a:r>
            <a:r>
              <a:rPr lang="en-GB" dirty="0" smtClean="0">
                <a:hlinkClick r:id="rId3"/>
              </a:rPr>
              <a:t>/</a:t>
            </a:r>
            <a:endParaRPr lang="en-GB" dirty="0" smtClean="0"/>
          </a:p>
          <a:p>
            <a:pPr marL="0" indent="0">
              <a:buNone/>
            </a:pPr>
            <a:endParaRPr lang="en-GB" dirty="0" smtClean="0"/>
          </a:p>
          <a:p>
            <a:pPr marL="0" indent="0">
              <a:buNone/>
            </a:pPr>
            <a:r>
              <a:rPr lang="en-GB" dirty="0">
                <a:hlinkClick r:id="rId4"/>
              </a:rPr>
              <a:t>https://www.gooverseas.com/program-search/intern?f[0]=</a:t>
            </a:r>
            <a:r>
              <a:rPr lang="en-GB" dirty="0" smtClean="0">
                <a:hlinkClick r:id="rId4"/>
              </a:rPr>
              <a:t>subjects:1187</a:t>
            </a:r>
            <a:endParaRPr lang="en-GB" dirty="0" smtClean="0"/>
          </a:p>
          <a:p>
            <a:pPr marL="0" indent="0">
              <a:buNone/>
            </a:pPr>
            <a:endParaRPr lang="en-GB" dirty="0"/>
          </a:p>
        </p:txBody>
      </p:sp>
    </p:spTree>
    <p:extLst>
      <p:ext uri="{BB962C8B-B14F-4D97-AF65-F5344CB8AC3E}">
        <p14:creationId xmlns:p14="http://schemas.microsoft.com/office/powerpoint/2010/main" val="1841083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What does the word CV stand for?</a:t>
            </a:r>
            <a:br>
              <a:rPr lang="en-US" dirty="0" smtClean="0"/>
            </a:br>
            <a:endParaRPr lang="el-GR" dirty="0"/>
          </a:p>
        </p:txBody>
      </p:sp>
      <p:sp>
        <p:nvSpPr>
          <p:cNvPr id="3" name="2 - Θέση περιεχομένου"/>
          <p:cNvSpPr>
            <a:spLocks noGrp="1"/>
          </p:cNvSpPr>
          <p:nvPr>
            <p:ph idx="1"/>
          </p:nvPr>
        </p:nvSpPr>
        <p:spPr/>
        <p:txBody>
          <a:bodyPr/>
          <a:lstStyle/>
          <a:p>
            <a:pPr>
              <a:buFont typeface="Wingdings" pitchFamily="2" charset="2"/>
              <a:buChar char="v"/>
            </a:pPr>
            <a:r>
              <a:rPr lang="en-US" dirty="0" smtClean="0"/>
              <a:t>    CV stands for Curriculum Vitae which is Latin for “course of life”.</a:t>
            </a:r>
          </a:p>
          <a:p>
            <a:pPr>
              <a:buFont typeface="Wingdings" pitchFamily="2" charset="2"/>
              <a:buChar char="v"/>
            </a:pPr>
            <a:r>
              <a:rPr lang="en-US" dirty="0"/>
              <a:t> </a:t>
            </a:r>
            <a:r>
              <a:rPr lang="en-US" dirty="0" smtClean="0"/>
              <a:t>   A CV is the first thing a prospective employer sees about you.</a:t>
            </a:r>
          </a:p>
          <a:p>
            <a:pPr>
              <a:buFont typeface="Wingdings" pitchFamily="2" charset="2"/>
              <a:buChar char="v"/>
            </a:pPr>
            <a:r>
              <a:rPr lang="en-US" dirty="0"/>
              <a:t> </a:t>
            </a:r>
            <a:r>
              <a:rPr lang="en-US" dirty="0" smtClean="0"/>
              <a:t>   Employers may take just 30 second to skim a CV and  make a decision about whether they want to interview a person. So….</a:t>
            </a:r>
          </a:p>
          <a:p>
            <a:pPr>
              <a:buNone/>
            </a:pPr>
            <a:endParaRPr lang="en-US" dirty="0" smtClean="0"/>
          </a:p>
          <a:p>
            <a:pPr>
              <a:buNone/>
            </a:pP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How can you make your CV stand out?</a:t>
            </a:r>
            <a:endParaRPr lang="el-GR" dirty="0"/>
          </a:p>
        </p:txBody>
      </p:sp>
      <p:sp>
        <p:nvSpPr>
          <p:cNvPr id="3" name="2 - Θέση περιεχομένου"/>
          <p:cNvSpPr>
            <a:spLocks noGrp="1"/>
          </p:cNvSpPr>
          <p:nvPr>
            <p:ph idx="1"/>
          </p:nvPr>
        </p:nvSpPr>
        <p:spPr/>
        <p:txBody>
          <a:bodyPr>
            <a:normAutofit lnSpcReduction="10000"/>
          </a:bodyPr>
          <a:lstStyle/>
          <a:p>
            <a:r>
              <a:rPr lang="en-US" dirty="0" smtClean="0"/>
              <a:t>How can you make an employer interested in you?</a:t>
            </a:r>
          </a:p>
          <a:p>
            <a:r>
              <a:rPr lang="en-US" dirty="0" smtClean="0"/>
              <a:t>What can put an employer off from inviting you to an interview?</a:t>
            </a:r>
          </a:p>
          <a:p>
            <a:endParaRPr lang="en-US" dirty="0"/>
          </a:p>
          <a:p>
            <a:r>
              <a:rPr lang="en-US" dirty="0" smtClean="0"/>
              <a:t>Play the boss interactive link:</a:t>
            </a:r>
          </a:p>
          <a:p>
            <a:pPr>
              <a:buNone/>
            </a:pPr>
            <a:r>
              <a:rPr lang="en-US" dirty="0"/>
              <a:t> </a:t>
            </a:r>
            <a:r>
              <a:rPr lang="en-US" dirty="0" smtClean="0">
                <a:hlinkClick r:id="rId2"/>
              </a:rPr>
              <a:t>https://interactive.barclayslifeskills.com/module/play-the-boss-student</a:t>
            </a:r>
            <a:endParaRPr lang="en-US" dirty="0" smtClean="0"/>
          </a:p>
          <a:p>
            <a:pPr>
              <a:buNone/>
            </a:pPr>
            <a:endParaRPr lang="en-US" dirty="0" smtClean="0"/>
          </a:p>
          <a:p>
            <a:pPr>
              <a:buNone/>
            </a:pP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1. Start strong</a:t>
            </a:r>
          </a:p>
        </p:txBody>
      </p:sp>
      <p:sp>
        <p:nvSpPr>
          <p:cNvPr id="3" name="2 - Θέση περιεχομένου"/>
          <p:cNvSpPr>
            <a:spLocks noGrp="1"/>
          </p:cNvSpPr>
          <p:nvPr>
            <p:ph idx="1"/>
          </p:nvPr>
        </p:nvSpPr>
        <p:spPr/>
        <p:txBody>
          <a:bodyPr/>
          <a:lstStyle/>
          <a:p>
            <a:pPr>
              <a:buNone/>
            </a:pPr>
            <a:r>
              <a:rPr lang="en-US" dirty="0" smtClean="0"/>
              <a:t>    Start with a summary of your skills and key accomplishments. This will attract the recruiter and grab their attention from the outset. This personal profile is an important part of your CV and tells the recruiter exactly who you are, so you want to make the right impression.</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Personal profile example:</a:t>
            </a:r>
          </a:p>
        </p:txBody>
      </p:sp>
      <p:sp>
        <p:nvSpPr>
          <p:cNvPr id="3" name="2 - Θέση περιεχομένου"/>
          <p:cNvSpPr>
            <a:spLocks noGrp="1"/>
          </p:cNvSpPr>
          <p:nvPr>
            <p:ph idx="1"/>
          </p:nvPr>
        </p:nvSpPr>
        <p:spPr/>
        <p:txBody>
          <a:bodyPr>
            <a:normAutofit/>
          </a:bodyPr>
          <a:lstStyle/>
          <a:p>
            <a:pPr>
              <a:buNone/>
            </a:pPr>
            <a:r>
              <a:rPr lang="en-US" i="1" dirty="0" smtClean="0"/>
              <a:t>  “I am an enthusiastic, hardworking and committed individual with a proven track record of designing websites and creating databases. I have strong technical skills, as well as excellent interpersonal skills. I am eager to be challenged in order to grow and expand on the </a:t>
            </a:r>
            <a:r>
              <a:rPr lang="en-US" i="1" dirty="0" err="1" smtClean="0"/>
              <a:t>skillset</a:t>
            </a:r>
            <a:r>
              <a:rPr lang="en-US" i="1" dirty="0" smtClean="0"/>
              <a:t> I have gained through my experience in the IT sector.”</a:t>
            </a:r>
            <a:endParaRPr lang="en-US" dirty="0" smtClean="0"/>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2. Emphasize results rather than responsibilities</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n-US" b="1" dirty="0" smtClean="0"/>
              <a:t> </a:t>
            </a:r>
          </a:p>
          <a:p>
            <a:pPr>
              <a:buNone/>
            </a:pPr>
            <a:r>
              <a:rPr lang="en-US" dirty="0" smtClean="0"/>
              <a:t>   Instead of just listing your past responsibilities, make your CV stand out by emphasizing your results, using quantifiable data to show your accomplishments. So for example, instead of saying “</a:t>
            </a:r>
            <a:r>
              <a:rPr lang="en-US" i="1" dirty="0" smtClean="0"/>
              <a:t>I helped to increase social media engagement for Company X</a:t>
            </a:r>
            <a:r>
              <a:rPr lang="en-US" dirty="0" smtClean="0"/>
              <a:t>”, write “</a:t>
            </a:r>
            <a:r>
              <a:rPr lang="en-US" i="1" dirty="0" smtClean="0"/>
              <a:t>I increased social media engagement by 38% for Company X</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3. Highlight changes and growth</a:t>
            </a:r>
          </a:p>
        </p:txBody>
      </p:sp>
      <p:sp>
        <p:nvSpPr>
          <p:cNvPr id="3" name="2 - Θέση περιεχομένου"/>
          <p:cNvSpPr>
            <a:spLocks noGrp="1"/>
          </p:cNvSpPr>
          <p:nvPr>
            <p:ph idx="1"/>
          </p:nvPr>
        </p:nvSpPr>
        <p:spPr/>
        <p:txBody>
          <a:bodyPr>
            <a:normAutofit/>
          </a:bodyPr>
          <a:lstStyle/>
          <a:p>
            <a:pPr>
              <a:buNone/>
            </a:pPr>
            <a:r>
              <a:rPr lang="en-US" dirty="0" smtClean="0"/>
              <a:t>    In your CV you should focus on your personal development. Show how you have grown and changed in your roles, and the accomplishments you have achieved. This will show the recruiter that you have learnt a lot from your past positions, and that you are committed to learning and expanding your skill set.</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a:p>
        </p:txBody>
      </p:sp>
      <p:pic>
        <p:nvPicPr>
          <p:cNvPr id="1026" name="Picture 2" descr="D:\ΛΥΚΕΙΟ\CV Lesson Plan\7 essential soft skill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8360023" cy="61052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5197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a:p>
        </p:txBody>
      </p:sp>
      <p:pic>
        <p:nvPicPr>
          <p:cNvPr id="2050" name="Picture 2" descr="D:\ΛΥΚΕΙΟ\CV Lesson Plan\cv-words-76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476672"/>
            <a:ext cx="8352928" cy="5760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918454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1689</TotalTime>
  <Words>448</Words>
  <Application>Microsoft Office PowerPoint</Application>
  <PresentationFormat>On-screen Show (4:3)</PresentationFormat>
  <Paragraphs>34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Θέμα του Office</vt:lpstr>
      <vt:lpstr>WRITING A SUCCESSFUL CV</vt:lpstr>
      <vt:lpstr>What does the word CV stand for? </vt:lpstr>
      <vt:lpstr>How can you make your CV stand out?</vt:lpstr>
      <vt:lpstr>1. Start strong</vt:lpstr>
      <vt:lpstr>Personal profile example:</vt:lpstr>
      <vt:lpstr>2. Emphasize results rather than responsibilities</vt:lpstr>
      <vt:lpstr>3. Highlight changes and growth</vt:lpstr>
      <vt:lpstr>PowerPoint Presentation</vt:lpstr>
      <vt:lpstr>PowerPoint Presentation</vt:lpstr>
      <vt:lpstr>Why your email address matters</vt:lpstr>
      <vt:lpstr>Bad Practices: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 SUCCESSFUL CV</dc:title>
  <dc:creator>user</dc:creator>
  <cp:lastModifiedBy>Stella Krustalidu</cp:lastModifiedBy>
  <cp:revision>17</cp:revision>
  <dcterms:created xsi:type="dcterms:W3CDTF">2024-03-10T16:36:20Z</dcterms:created>
  <dcterms:modified xsi:type="dcterms:W3CDTF">2025-02-10T07:11:23Z</dcterms:modified>
</cp:coreProperties>
</file>