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6"/>
  </p:notesMasterIdLst>
  <p:sldIdLst>
    <p:sldId id="256" r:id="rId5"/>
    <p:sldId id="257" r:id="rId7"/>
    <p:sldId id="258" r:id="rId8"/>
    <p:sldId id="259" r:id="rId9"/>
    <p:sldId id="260" r:id="rId10"/>
    <p:sldId id="261" r:id="rId11"/>
    <p:sldId id="262" r:id="rId12"/>
    <p:sldId id="263" r:id="rId13"/>
    <p:sldId id="264" r:id="rId14"/>
    <p:sldId id="267" r:id="rId15"/>
    <p:sldId id="265" r:id="rId16"/>
    <p:sldId id="266" r:id="rId17"/>
  </p:sldIdLst>
  <p:sldSz cx="10080625" cy="7559675"/>
  <p:notesSz cx="6858000" cy="9144000"/>
  <p:defaultTextStyle>
    <a:defPPr>
      <a:defRPr lang="en-GB"/>
    </a:defPPr>
    <a:lvl1pPr marL="0" lvl="0" indent="0" algn="l" defTabSz="449580" rtl="0" eaLnBrk="1" fontAlgn="base" latinLnBrk="0" hangingPunct="1">
      <a:lnSpc>
        <a:spcPct val="93000"/>
      </a:lnSpc>
      <a:spcBef>
        <a:spcPct val="0"/>
      </a:spcBef>
      <a:spcAft>
        <a:spcPct val="0"/>
      </a:spcAft>
      <a:buSzPct val="100000"/>
      <a:buFont typeface="Times New Roman" panose="02020603050405020304" pitchFamily="16" charset="0"/>
      <a:buNone/>
      <a:defRPr b="0" i="0" u="none" kern="1200" baseline="0">
        <a:solidFill>
          <a:srgbClr val="000000"/>
        </a:solidFill>
        <a:latin typeface="Arial" panose="020B0604020202020204" pitchFamily="34" charset="0"/>
        <a:ea typeface="Microsoft YaHei" panose="020B0503020204020204" charset="-122"/>
        <a:cs typeface="+mn-cs"/>
      </a:defRPr>
    </a:lvl1pPr>
    <a:lvl2pPr marL="742950" lvl="1" indent="-285750" algn="l" defTabSz="449580" rtl="0" eaLnBrk="1" fontAlgn="base" latinLnBrk="0" hangingPunct="1">
      <a:lnSpc>
        <a:spcPct val="93000"/>
      </a:lnSpc>
      <a:spcBef>
        <a:spcPct val="0"/>
      </a:spcBef>
      <a:spcAft>
        <a:spcPct val="0"/>
      </a:spcAft>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2pPr>
    <a:lvl3pPr marL="1143000" lvl="2" indent="-228600" algn="l" defTabSz="449580" rtl="0" eaLnBrk="1" fontAlgn="base" latinLnBrk="0" hangingPunct="1">
      <a:lnSpc>
        <a:spcPct val="93000"/>
      </a:lnSpc>
      <a:spcBef>
        <a:spcPct val="0"/>
      </a:spcBef>
      <a:spcAft>
        <a:spcPct val="0"/>
      </a:spcAft>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3pPr>
    <a:lvl4pPr marL="1600200" lvl="3" indent="-228600" algn="l" defTabSz="449580" rtl="0" eaLnBrk="1" fontAlgn="base" latinLnBrk="0" hangingPunct="1">
      <a:lnSpc>
        <a:spcPct val="93000"/>
      </a:lnSpc>
      <a:spcBef>
        <a:spcPct val="0"/>
      </a:spcBef>
      <a:spcAft>
        <a:spcPct val="0"/>
      </a:spcAft>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4pPr>
    <a:lvl5pPr marL="2057400" lvl="4" indent="-228600" algn="l" defTabSz="449580" rtl="0" eaLnBrk="1" fontAlgn="base" latinLnBrk="0" hangingPunct="1">
      <a:lnSpc>
        <a:spcPct val="93000"/>
      </a:lnSpc>
      <a:spcBef>
        <a:spcPct val="0"/>
      </a:spcBef>
      <a:spcAft>
        <a:spcPct val="0"/>
      </a:spcAft>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5pPr>
    <a:lvl6pPr marL="2286000" lvl="5" indent="-228600" algn="l" defTabSz="449580" rtl="0" eaLnBrk="1" fontAlgn="base" latinLnBrk="0" hangingPunct="1">
      <a:lnSpc>
        <a:spcPct val="93000"/>
      </a:lnSpc>
      <a:spcBef>
        <a:spcPct val="0"/>
      </a:spcBef>
      <a:spcAft>
        <a:spcPct val="0"/>
      </a:spcAft>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6pPr>
    <a:lvl7pPr marL="2743200" lvl="6" indent="-228600" algn="l" defTabSz="449580" rtl="0" eaLnBrk="1" fontAlgn="base" latinLnBrk="0" hangingPunct="1">
      <a:lnSpc>
        <a:spcPct val="93000"/>
      </a:lnSpc>
      <a:spcBef>
        <a:spcPct val="0"/>
      </a:spcBef>
      <a:spcAft>
        <a:spcPct val="0"/>
      </a:spcAft>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7pPr>
    <a:lvl8pPr marL="3200400" lvl="7" indent="-228600" algn="l" defTabSz="449580" rtl="0" eaLnBrk="1" fontAlgn="base" latinLnBrk="0" hangingPunct="1">
      <a:lnSpc>
        <a:spcPct val="93000"/>
      </a:lnSpc>
      <a:spcBef>
        <a:spcPct val="0"/>
      </a:spcBef>
      <a:spcAft>
        <a:spcPct val="0"/>
      </a:spcAft>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8pPr>
    <a:lvl9pPr marL="3657600" lvl="8" indent="-228600" algn="l" defTabSz="449580" rtl="0" eaLnBrk="1" fontAlgn="base" latinLnBrk="0" hangingPunct="1">
      <a:lnSpc>
        <a:spcPct val="93000"/>
      </a:lnSpc>
      <a:spcBef>
        <a:spcPct val="0"/>
      </a:spcBef>
      <a:spcAft>
        <a:spcPct val="0"/>
      </a:spcAft>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85" d="100"/>
          <a:sy n="85" d="100"/>
        </p:scale>
        <p:origin x="-780" y="-84"/>
      </p:cViewPr>
      <p:guideLst>
        <p:guide orient="horz" pos="2160"/>
        <p:guide pos="2880"/>
      </p:guideLst>
    </p:cSldViewPr>
  </p:slideViewPr>
  <p:outlineViewPr>
    <p:cViewPr varScale="1">
      <p:scale>
        <a:sx n="170" d="200"/>
        <a:sy n="170" d="200"/>
      </p:scale>
      <p:origin x="-780" y="-84"/>
    </p:cViewPr>
  </p:outlineViewPr>
  <p:gridSpacing cx="45005" cy="45005"/>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4098" name="Slide Image Placeholder 4096"/>
          <p:cNvSpPr>
            <a:spLocks noGrp="1"/>
          </p:cNvSpPr>
          <p:nvPr>
            <p:ph type="sldImg"/>
          </p:nvPr>
        </p:nvSpPr>
        <p:spPr>
          <a:xfrm>
            <a:off x="1106488" y="812800"/>
            <a:ext cx="5343525" cy="4006850"/>
          </a:xfrm>
          <a:prstGeom prst="rect">
            <a:avLst/>
          </a:prstGeom>
          <a:noFill/>
          <a:ln w="9525">
            <a:noFill/>
          </a:ln>
        </p:spPr>
      </p:sp>
      <p:sp>
        <p:nvSpPr>
          <p:cNvPr id="4099" name="Text Placeholder 4097"/>
          <p:cNvSpPr>
            <a:spLocks noGrp="1"/>
          </p:cNvSpPr>
          <p:nvPr>
            <p:ph type="body"/>
          </p:nvPr>
        </p:nvSpPr>
        <p:spPr>
          <a:xfrm>
            <a:off x="755650" y="5078413"/>
            <a:ext cx="6046788" cy="4810125"/>
          </a:xfrm>
          <a:prstGeom prst="rect">
            <a:avLst/>
          </a:prstGeom>
          <a:noFill/>
          <a:ln w="9525">
            <a:noFill/>
          </a:ln>
        </p:spPr>
        <p:txBody>
          <a:bodyPr wrap="square" lIns="0" tIns="0" rIns="0" bIns="0" anchor="t" anchorCtr="0"/>
          <a:p>
            <a:pPr lvl="0"/>
            <a:endParaRPr lang="en-GB"/>
          </a:p>
        </p:txBody>
      </p:sp>
      <p:sp>
        <p:nvSpPr>
          <p:cNvPr id="2" name="Header Placeholder 4098"/>
          <p:cNvSpPr>
            <a:spLocks noGrp="1"/>
          </p:cNvSpPr>
          <p:nvPr>
            <p:ph type="hdr"/>
          </p:nvPr>
        </p:nvSpPr>
        <p:spPr>
          <a:xfrm>
            <a:off x="0" y="0"/>
            <a:ext cx="3279775" cy="533400"/>
          </a:xfrm>
          <a:prstGeom prst="rect">
            <a:avLst/>
          </a:prstGeom>
          <a:noFill/>
          <a:ln w="9525">
            <a:noFill/>
          </a:ln>
        </p:spPr>
        <p:txBody>
          <a:bodyPr wrap="square" lIns="0" tIns="0" rIns="0" bIns="0" anchor="t" anchorCtr="0"/>
          <a:p>
            <a:pPr lvl="0" defTabSz="449580" eaLnBrk="1" fontAlgn="base">
              <a:lnSpc>
                <a:spcPct val="95000"/>
              </a:lnSpc>
              <a:buNone/>
              <a:tabLst>
                <a:tab pos="723900" algn="l"/>
                <a:tab pos="1447800" algn="l"/>
                <a:tab pos="2171700" algn="l"/>
                <a:tab pos="2895600" algn="l"/>
              </a:tabLst>
            </a:pPr>
            <a:endParaRPr lang="en-US" altLang="x-none" sz="1400" strike="noStrike" noProof="1"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4100" name="Date Placeholder 4099"/>
          <p:cNvSpPr>
            <a:spLocks noGrp="1"/>
          </p:cNvSpPr>
          <p:nvPr>
            <p:ph type="dt"/>
          </p:nvPr>
        </p:nvSpPr>
        <p:spPr>
          <a:xfrm>
            <a:off x="4278313" y="0"/>
            <a:ext cx="3279775" cy="533400"/>
          </a:xfrm>
          <a:prstGeom prst="rect">
            <a:avLst/>
          </a:prstGeom>
          <a:noFill/>
          <a:ln w="9525">
            <a:noFill/>
          </a:ln>
        </p:spPr>
        <p:txBody>
          <a:bodyPr wrap="square" lIns="0" tIns="0" rIns="0" bIns="0" anchor="t" anchorCtr="0"/>
          <a:p>
            <a:pPr lvl="0" algn="r" defTabSz="449580" eaLnBrk="1" fontAlgn="base">
              <a:lnSpc>
                <a:spcPct val="95000"/>
              </a:lnSpc>
              <a:buNone/>
              <a:tabLst>
                <a:tab pos="723900" algn="l"/>
                <a:tab pos="1447800" algn="l"/>
                <a:tab pos="2171700" algn="l"/>
                <a:tab pos="2895600" algn="l"/>
              </a:tabLst>
            </a:pPr>
            <a:endParaRPr lang="en-US" altLang="x-none" sz="1400" strike="noStrike" noProof="1"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4101" name="Footer Placeholder 4100"/>
          <p:cNvSpPr>
            <a:spLocks noGrp="1"/>
          </p:cNvSpPr>
          <p:nvPr>
            <p:ph type="ftr"/>
          </p:nvPr>
        </p:nvSpPr>
        <p:spPr>
          <a:xfrm>
            <a:off x="0" y="10156825"/>
            <a:ext cx="3279775" cy="533400"/>
          </a:xfrm>
          <a:prstGeom prst="rect">
            <a:avLst/>
          </a:prstGeom>
          <a:noFill/>
          <a:ln w="9525">
            <a:noFill/>
          </a:ln>
        </p:spPr>
        <p:txBody>
          <a:bodyPr wrap="square" lIns="0" tIns="0" rIns="0" bIns="0" anchor="b" anchorCtr="0"/>
          <a:p>
            <a:pPr lvl="0" defTabSz="449580" eaLnBrk="1" fontAlgn="base">
              <a:lnSpc>
                <a:spcPct val="95000"/>
              </a:lnSpc>
              <a:buNone/>
              <a:tabLst>
                <a:tab pos="723900" algn="l"/>
                <a:tab pos="1447800" algn="l"/>
                <a:tab pos="2171700" algn="l"/>
                <a:tab pos="2895600" algn="l"/>
              </a:tabLst>
            </a:pPr>
            <a:endParaRPr lang="en-US" altLang="x-none" sz="1400" strike="noStrike" noProof="1"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
        <p:nvSpPr>
          <p:cNvPr id="4102" name="Slide Number Placeholder 4101"/>
          <p:cNvSpPr>
            <a:spLocks noGrp="1"/>
          </p:cNvSpPr>
          <p:nvPr>
            <p:ph type="sldNum"/>
          </p:nvPr>
        </p:nvSpPr>
        <p:spPr>
          <a:xfrm>
            <a:off x="4278313" y="10156825"/>
            <a:ext cx="3279775" cy="533400"/>
          </a:xfrm>
          <a:prstGeom prst="rect">
            <a:avLst/>
          </a:prstGeom>
          <a:noFill/>
          <a:ln w="9525">
            <a:noFill/>
          </a:ln>
        </p:spPr>
        <p:txBody>
          <a:bodyPr wrap="square" lIns="0" tIns="0" rIns="0" bIns="0" anchor="b" anchorCtr="0"/>
          <a:p>
            <a:pPr lvl="0" algn="r" defTabSz="449580" eaLnBrk="1" fontAlgn="base">
              <a:lnSpc>
                <a:spcPct val="95000"/>
              </a:lnSpc>
              <a:buNone/>
              <a:tabLst>
                <a:tab pos="723900" algn="l"/>
                <a:tab pos="1447800" algn="l"/>
                <a:tab pos="2171700" algn="l"/>
                <a:tab pos="2895600" algn="l"/>
              </a:tabLst>
            </a:pPr>
            <a:fld id="{9A0DB2DC-4C9A-4742-B13C-FB6460FD3503}" type="slidenum">
              <a:rPr lang="en-US" altLang="x-none" sz="1400" strike="noStrike" noProof="1" dirty="0" err="1">
                <a:solidFill>
                  <a:srgbClr val="000000"/>
                </a:solidFill>
                <a:latin typeface="Times New Roman" panose="02020603050405020304" pitchFamily="16" charset="0"/>
                <a:ea typeface="Microsoft YaHei" panose="020B0503020204020204" charset="-122"/>
                <a:cs typeface="Arial" panose="020B0604020202020204" pitchFamily="34" charset="0"/>
              </a:rPr>
            </a:fld>
            <a:endParaRPr lang="en-US" altLang="x-none" sz="1400" strike="noStrike" noProof="1" dirty="0" err="1">
              <a:solidFill>
                <a:srgbClr val="000000"/>
              </a:solidFill>
              <a:latin typeface="Times New Roman" panose="02020603050405020304" pitchFamily="16" charset="0"/>
              <a:ea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marL="0" lvl="0" indent="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1pPr>
    <a:lvl2pPr marL="742950" lvl="1" indent="-28575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2pPr>
    <a:lvl3pPr marL="1143000" lvl="2"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3pPr>
    <a:lvl4pPr marL="1600200" lvl="3"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4pPr>
    <a:lvl5pPr marL="2057400" lvl="4"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5pPr>
    <a:lvl6pPr marL="2286000" lvl="5"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6pPr>
    <a:lvl7pPr marL="2743200" lvl="6"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7pPr>
    <a:lvl8pPr marL="3200400" lvl="7"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8pPr>
    <a:lvl9pPr marL="3657600" lvl="8" indent="-228600" algn="l" defTabSz="44958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6146" name="Slide Number Placeholder 1"/>
          <p:cNvSpPr/>
          <p:nvPr>
            <p:ph type="sldNum" sz="quarter"/>
          </p:nvPr>
        </p:nvSpPr>
        <p:spPr>
          <a:xfrm>
            <a:off x="4278313" y="10156825"/>
            <a:ext cx="3279775" cy="533400"/>
          </a:xfrm>
          <a:prstGeom prst="rect">
            <a:avLst/>
          </a:prstGeom>
          <a:noFill/>
          <a:ln w="9525">
            <a:noFill/>
          </a:ln>
        </p:spPr>
        <p:txBody>
          <a:bodyPr wrap="square" lIns="0" tIns="0" rIns="0" bIns="0" anchor="b" anchorCtr="0"/>
          <a:p>
            <a:pPr lvl="0" algn="r" defTabSz="449580">
              <a:lnSpc>
                <a:spcPct val="95000"/>
              </a:lnSpc>
              <a:tabLst>
                <a:tab pos="723900" algn="l"/>
                <a:tab pos="1447800" algn="l"/>
                <a:tab pos="2171700" algn="l"/>
                <a:tab pos="2895600" algn="l"/>
              </a:tabLst>
            </a:pPr>
            <a:fld id="{9A0DB2DC-4C9A-4742-B13C-FB6460FD3503}" type="slidenum">
              <a:rPr lang="en-US" altLang="x-none" sz="1400" dirty="0" err="1">
                <a:latin typeface="Times New Roman" panose="02020603050405020304" pitchFamily="16" charset="0"/>
              </a:rPr>
            </a:fld>
            <a:endParaRPr lang="en-US" altLang="x-none" sz="1400" dirty="0" err="1">
              <a:latin typeface="Times New Roman" panose="02020603050405020304" pitchFamily="16" charset="0"/>
              <a:ea typeface="Arial" panose="020B0604020202020204" pitchFamily="34" charset="0"/>
            </a:endParaRPr>
          </a:p>
        </p:txBody>
      </p:sp>
      <p:sp>
        <p:nvSpPr>
          <p:cNvPr id="6147" name="Slide Image Placeholder 14336"/>
          <p:cNvSpPr txBox="1">
            <a:spLocks noGrp="1"/>
          </p:cNvSpPr>
          <p:nvPr>
            <p:ph type="sldImg"/>
          </p:nvPr>
        </p:nvSpPr>
        <p:spPr>
          <a:xfrm>
            <a:off x="1106488" y="812800"/>
            <a:ext cx="5345112" cy="4008438"/>
          </a:xfrm>
          <a:solidFill>
            <a:srgbClr val="FFFFFF"/>
          </a:solidFill>
          <a:ln>
            <a:solidFill>
              <a:srgbClr val="000000"/>
            </a:solidFill>
            <a:miter/>
          </a:ln>
        </p:spPr>
      </p:sp>
      <p:sp>
        <p:nvSpPr>
          <p:cNvPr id="6148" name="Text Placeholder 14337"/>
          <p:cNvSpPr txBox="1">
            <a:spLocks noGrp="1"/>
          </p:cNvSpPr>
          <p:nvPr>
            <p:ph type="body"/>
          </p:nvPr>
        </p:nvSpPr>
        <p:spPr>
          <a:xfrm>
            <a:off x="755650" y="5078413"/>
            <a:ext cx="6048375" cy="4811712"/>
          </a:xfrm>
          <a:ln/>
        </p:spPr>
        <p:txBody>
          <a:bodyPr wrap="none" lIns="0" tIns="0" rIns="0" bIns="0" anchor="ctr" anchorCtr="0"/>
          <a:p>
            <a:pPr lvl="0"/>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8194" name="Slide Number Placeholder 1"/>
          <p:cNvSpPr/>
          <p:nvPr>
            <p:ph type="sldNum" sz="quarter"/>
          </p:nvPr>
        </p:nvSpPr>
        <p:spPr>
          <a:xfrm>
            <a:off x="4278313" y="10156825"/>
            <a:ext cx="3279775" cy="533400"/>
          </a:xfrm>
          <a:prstGeom prst="rect">
            <a:avLst/>
          </a:prstGeom>
          <a:noFill/>
          <a:ln w="9525">
            <a:noFill/>
          </a:ln>
        </p:spPr>
        <p:txBody>
          <a:bodyPr wrap="square" lIns="0" tIns="0" rIns="0" bIns="0" anchor="b" anchorCtr="0"/>
          <a:p>
            <a:pPr lvl="0" algn="r" defTabSz="449580">
              <a:lnSpc>
                <a:spcPct val="95000"/>
              </a:lnSpc>
              <a:tabLst>
                <a:tab pos="723900" algn="l"/>
                <a:tab pos="1447800" algn="l"/>
                <a:tab pos="2171700" algn="l"/>
                <a:tab pos="2895600" algn="l"/>
              </a:tabLst>
            </a:pPr>
            <a:fld id="{9A0DB2DC-4C9A-4742-B13C-FB6460FD3503}" type="slidenum">
              <a:rPr lang="en-US" altLang="x-none" sz="1400" dirty="0" err="1">
                <a:latin typeface="Times New Roman" panose="02020603050405020304" pitchFamily="16" charset="0"/>
              </a:rPr>
            </a:fld>
            <a:endParaRPr lang="en-US" altLang="x-none" sz="1400" dirty="0" err="1">
              <a:latin typeface="Times New Roman" panose="02020603050405020304" pitchFamily="16" charset="0"/>
              <a:ea typeface="Arial" panose="020B0604020202020204" pitchFamily="34" charset="0"/>
            </a:endParaRPr>
          </a:p>
        </p:txBody>
      </p:sp>
      <p:sp>
        <p:nvSpPr>
          <p:cNvPr id="8195" name="Slide Image Placeholder 15360"/>
          <p:cNvSpPr txBox="1">
            <a:spLocks noGrp="1"/>
          </p:cNvSpPr>
          <p:nvPr>
            <p:ph type="sldImg"/>
          </p:nvPr>
        </p:nvSpPr>
        <p:spPr>
          <a:xfrm>
            <a:off x="1106488" y="812800"/>
            <a:ext cx="5345112" cy="4008438"/>
          </a:xfrm>
          <a:solidFill>
            <a:srgbClr val="FFFFFF"/>
          </a:solidFill>
          <a:ln>
            <a:solidFill>
              <a:srgbClr val="000000"/>
            </a:solidFill>
            <a:miter/>
          </a:ln>
        </p:spPr>
      </p:sp>
      <p:sp>
        <p:nvSpPr>
          <p:cNvPr id="8196" name="Text Placeholder 15361"/>
          <p:cNvSpPr txBox="1">
            <a:spLocks noGrp="1"/>
          </p:cNvSpPr>
          <p:nvPr>
            <p:ph type="body"/>
          </p:nvPr>
        </p:nvSpPr>
        <p:spPr>
          <a:xfrm>
            <a:off x="755650" y="5078413"/>
            <a:ext cx="6048375" cy="4811712"/>
          </a:xfrm>
          <a:ln/>
        </p:spPr>
        <p:txBody>
          <a:bodyPr wrap="none" lIns="0" tIns="0" rIns="0" bIns="0" anchor="ctr" anchorCtr="0"/>
          <a:p>
            <a:pPr lvl="0"/>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42" name="Slide Number Placeholder 1"/>
          <p:cNvSpPr/>
          <p:nvPr>
            <p:ph type="sldNum" sz="quarter"/>
          </p:nvPr>
        </p:nvSpPr>
        <p:spPr>
          <a:xfrm>
            <a:off x="4278313" y="10156825"/>
            <a:ext cx="3279775" cy="533400"/>
          </a:xfrm>
          <a:prstGeom prst="rect">
            <a:avLst/>
          </a:prstGeom>
          <a:noFill/>
          <a:ln w="9525">
            <a:noFill/>
          </a:ln>
        </p:spPr>
        <p:txBody>
          <a:bodyPr wrap="square" lIns="0" tIns="0" rIns="0" bIns="0" anchor="b" anchorCtr="0"/>
          <a:p>
            <a:pPr lvl="0" algn="r" defTabSz="449580">
              <a:lnSpc>
                <a:spcPct val="95000"/>
              </a:lnSpc>
              <a:tabLst>
                <a:tab pos="723900" algn="l"/>
                <a:tab pos="1447800" algn="l"/>
                <a:tab pos="2171700" algn="l"/>
                <a:tab pos="2895600" algn="l"/>
              </a:tabLst>
            </a:pPr>
            <a:fld id="{9A0DB2DC-4C9A-4742-B13C-FB6460FD3503}" type="slidenum">
              <a:rPr lang="en-US" altLang="x-none" sz="1400" dirty="0" err="1">
                <a:latin typeface="Times New Roman" panose="02020603050405020304" pitchFamily="16" charset="0"/>
              </a:rPr>
            </a:fld>
            <a:endParaRPr lang="en-US" altLang="x-none" sz="1400" dirty="0" err="1">
              <a:latin typeface="Times New Roman" panose="02020603050405020304" pitchFamily="16" charset="0"/>
              <a:ea typeface="Arial" panose="020B0604020202020204" pitchFamily="34" charset="0"/>
            </a:endParaRPr>
          </a:p>
        </p:txBody>
      </p:sp>
      <p:sp>
        <p:nvSpPr>
          <p:cNvPr id="10243" name="Slide Image Placeholder 16384"/>
          <p:cNvSpPr txBox="1">
            <a:spLocks noGrp="1"/>
          </p:cNvSpPr>
          <p:nvPr>
            <p:ph type="sldImg"/>
          </p:nvPr>
        </p:nvSpPr>
        <p:spPr>
          <a:xfrm>
            <a:off x="1106488" y="812800"/>
            <a:ext cx="5345112" cy="4008438"/>
          </a:xfrm>
          <a:solidFill>
            <a:srgbClr val="FFFFFF"/>
          </a:solidFill>
          <a:ln>
            <a:solidFill>
              <a:srgbClr val="000000"/>
            </a:solidFill>
            <a:miter/>
          </a:ln>
        </p:spPr>
      </p:sp>
      <p:sp>
        <p:nvSpPr>
          <p:cNvPr id="10244" name="Text Placeholder 16385"/>
          <p:cNvSpPr txBox="1">
            <a:spLocks noGrp="1"/>
          </p:cNvSpPr>
          <p:nvPr>
            <p:ph type="body"/>
          </p:nvPr>
        </p:nvSpPr>
        <p:spPr>
          <a:xfrm>
            <a:off x="755650" y="5078413"/>
            <a:ext cx="6048375" cy="4811712"/>
          </a:xfrm>
          <a:ln/>
        </p:spPr>
        <p:txBody>
          <a:bodyPr wrap="none" lIns="0" tIns="0" rIns="0" bIns="0" anchor="ctr" anchorCtr="0"/>
          <a:p>
            <a:pPr lvl="0"/>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2290" name="Slide Number Placeholder 1"/>
          <p:cNvSpPr/>
          <p:nvPr>
            <p:ph type="sldNum" sz="quarter"/>
          </p:nvPr>
        </p:nvSpPr>
        <p:spPr>
          <a:xfrm>
            <a:off x="4278313" y="10156825"/>
            <a:ext cx="3279775" cy="533400"/>
          </a:xfrm>
          <a:prstGeom prst="rect">
            <a:avLst/>
          </a:prstGeom>
          <a:noFill/>
          <a:ln w="9525">
            <a:noFill/>
          </a:ln>
        </p:spPr>
        <p:txBody>
          <a:bodyPr wrap="square" lIns="0" tIns="0" rIns="0" bIns="0" anchor="b" anchorCtr="0"/>
          <a:p>
            <a:pPr lvl="0" algn="r" defTabSz="449580">
              <a:lnSpc>
                <a:spcPct val="95000"/>
              </a:lnSpc>
              <a:tabLst>
                <a:tab pos="723900" algn="l"/>
                <a:tab pos="1447800" algn="l"/>
                <a:tab pos="2171700" algn="l"/>
                <a:tab pos="2895600" algn="l"/>
              </a:tabLst>
            </a:pPr>
            <a:fld id="{9A0DB2DC-4C9A-4742-B13C-FB6460FD3503}" type="slidenum">
              <a:rPr lang="en-US" altLang="x-none" sz="1400" dirty="0" err="1">
                <a:latin typeface="Times New Roman" panose="02020603050405020304" pitchFamily="16" charset="0"/>
              </a:rPr>
            </a:fld>
            <a:endParaRPr lang="en-US" altLang="x-none" sz="1400" dirty="0" err="1">
              <a:latin typeface="Times New Roman" panose="02020603050405020304" pitchFamily="16" charset="0"/>
              <a:ea typeface="Arial" panose="020B0604020202020204" pitchFamily="34" charset="0"/>
            </a:endParaRPr>
          </a:p>
        </p:txBody>
      </p:sp>
      <p:sp>
        <p:nvSpPr>
          <p:cNvPr id="12291" name="Slide Image Placeholder 17408"/>
          <p:cNvSpPr txBox="1">
            <a:spLocks noGrp="1"/>
          </p:cNvSpPr>
          <p:nvPr>
            <p:ph type="sldImg"/>
          </p:nvPr>
        </p:nvSpPr>
        <p:spPr>
          <a:xfrm>
            <a:off x="1106488" y="812800"/>
            <a:ext cx="5345112" cy="4008438"/>
          </a:xfrm>
          <a:solidFill>
            <a:srgbClr val="FFFFFF"/>
          </a:solidFill>
          <a:ln>
            <a:solidFill>
              <a:srgbClr val="000000"/>
            </a:solidFill>
            <a:miter/>
          </a:ln>
        </p:spPr>
      </p:sp>
      <p:sp>
        <p:nvSpPr>
          <p:cNvPr id="12292" name="Text Placeholder 17409"/>
          <p:cNvSpPr txBox="1">
            <a:spLocks noGrp="1"/>
          </p:cNvSpPr>
          <p:nvPr>
            <p:ph type="body"/>
          </p:nvPr>
        </p:nvSpPr>
        <p:spPr>
          <a:xfrm>
            <a:off x="755650" y="5078413"/>
            <a:ext cx="6048375" cy="4811712"/>
          </a:xfrm>
          <a:ln/>
        </p:spPr>
        <p:txBody>
          <a:bodyPr wrap="none" lIns="0" tIns="0" rIns="0" bIns="0" anchor="ctr" anchorCtr="0"/>
          <a:p>
            <a:pPr lvl="0"/>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4338" name="Slide Number Placeholder 1"/>
          <p:cNvSpPr/>
          <p:nvPr>
            <p:ph type="sldNum" sz="quarter"/>
          </p:nvPr>
        </p:nvSpPr>
        <p:spPr>
          <a:xfrm>
            <a:off x="4278313" y="10156825"/>
            <a:ext cx="3279775" cy="533400"/>
          </a:xfrm>
          <a:prstGeom prst="rect">
            <a:avLst/>
          </a:prstGeom>
          <a:noFill/>
          <a:ln w="9525">
            <a:noFill/>
          </a:ln>
        </p:spPr>
        <p:txBody>
          <a:bodyPr wrap="square" lIns="0" tIns="0" rIns="0" bIns="0" anchor="b" anchorCtr="0"/>
          <a:p>
            <a:pPr lvl="0" algn="r" defTabSz="449580">
              <a:lnSpc>
                <a:spcPct val="95000"/>
              </a:lnSpc>
              <a:tabLst>
                <a:tab pos="723900" algn="l"/>
                <a:tab pos="1447800" algn="l"/>
                <a:tab pos="2171700" algn="l"/>
                <a:tab pos="2895600" algn="l"/>
              </a:tabLst>
            </a:pPr>
            <a:fld id="{9A0DB2DC-4C9A-4742-B13C-FB6460FD3503}" type="slidenum">
              <a:rPr lang="en-US" altLang="x-none" sz="1400" dirty="0" err="1">
                <a:latin typeface="Times New Roman" panose="02020603050405020304" pitchFamily="16" charset="0"/>
              </a:rPr>
            </a:fld>
            <a:endParaRPr lang="en-US" altLang="x-none" sz="1400" dirty="0" err="1">
              <a:latin typeface="Times New Roman" panose="02020603050405020304" pitchFamily="16" charset="0"/>
              <a:ea typeface="Arial" panose="020B0604020202020204" pitchFamily="34" charset="0"/>
            </a:endParaRPr>
          </a:p>
        </p:txBody>
      </p:sp>
      <p:sp>
        <p:nvSpPr>
          <p:cNvPr id="14339" name="Slide Image Placeholder 18432"/>
          <p:cNvSpPr txBox="1">
            <a:spLocks noGrp="1"/>
          </p:cNvSpPr>
          <p:nvPr>
            <p:ph type="sldImg"/>
          </p:nvPr>
        </p:nvSpPr>
        <p:spPr>
          <a:xfrm>
            <a:off x="1106488" y="812800"/>
            <a:ext cx="5345112" cy="4008438"/>
          </a:xfrm>
          <a:solidFill>
            <a:srgbClr val="FFFFFF"/>
          </a:solidFill>
          <a:ln>
            <a:solidFill>
              <a:srgbClr val="000000"/>
            </a:solidFill>
            <a:miter/>
          </a:ln>
        </p:spPr>
      </p:sp>
      <p:sp>
        <p:nvSpPr>
          <p:cNvPr id="14340" name="Text Placeholder 18433"/>
          <p:cNvSpPr txBox="1">
            <a:spLocks noGrp="1"/>
          </p:cNvSpPr>
          <p:nvPr>
            <p:ph type="body"/>
          </p:nvPr>
        </p:nvSpPr>
        <p:spPr>
          <a:xfrm>
            <a:off x="755650" y="5078413"/>
            <a:ext cx="6048375" cy="4811712"/>
          </a:xfrm>
          <a:ln/>
        </p:spPr>
        <p:txBody>
          <a:bodyPr wrap="none" lIns="0" tIns="0" rIns="0" bIns="0" anchor="ctr" anchorCtr="0"/>
          <a:p>
            <a:pPr lvl="0"/>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6386" name="Slide Number Placeholder 1"/>
          <p:cNvSpPr/>
          <p:nvPr>
            <p:ph type="sldNum" sz="quarter"/>
          </p:nvPr>
        </p:nvSpPr>
        <p:spPr>
          <a:xfrm>
            <a:off x="4278313" y="10156825"/>
            <a:ext cx="3279775" cy="533400"/>
          </a:xfrm>
          <a:prstGeom prst="rect">
            <a:avLst/>
          </a:prstGeom>
          <a:noFill/>
          <a:ln w="9525">
            <a:noFill/>
          </a:ln>
        </p:spPr>
        <p:txBody>
          <a:bodyPr wrap="square" lIns="0" tIns="0" rIns="0" bIns="0" anchor="b" anchorCtr="0"/>
          <a:p>
            <a:pPr lvl="0" algn="r" defTabSz="449580">
              <a:lnSpc>
                <a:spcPct val="95000"/>
              </a:lnSpc>
              <a:tabLst>
                <a:tab pos="723900" algn="l"/>
                <a:tab pos="1447800" algn="l"/>
                <a:tab pos="2171700" algn="l"/>
                <a:tab pos="2895600" algn="l"/>
              </a:tabLst>
            </a:pPr>
            <a:fld id="{9A0DB2DC-4C9A-4742-B13C-FB6460FD3503}" type="slidenum">
              <a:rPr lang="en-US" altLang="x-none" sz="1400" dirty="0" err="1">
                <a:latin typeface="Times New Roman" panose="02020603050405020304" pitchFamily="16" charset="0"/>
              </a:rPr>
            </a:fld>
            <a:endParaRPr lang="en-US" altLang="x-none" sz="1400" dirty="0" err="1">
              <a:latin typeface="Times New Roman" panose="02020603050405020304" pitchFamily="16" charset="0"/>
              <a:ea typeface="Arial" panose="020B0604020202020204" pitchFamily="34" charset="0"/>
            </a:endParaRPr>
          </a:p>
        </p:txBody>
      </p:sp>
      <p:sp>
        <p:nvSpPr>
          <p:cNvPr id="16387" name="Slide Image Placeholder 19456"/>
          <p:cNvSpPr txBox="1">
            <a:spLocks noGrp="1"/>
          </p:cNvSpPr>
          <p:nvPr>
            <p:ph type="sldImg"/>
          </p:nvPr>
        </p:nvSpPr>
        <p:spPr>
          <a:xfrm>
            <a:off x="1106488" y="812800"/>
            <a:ext cx="5345112" cy="4008438"/>
          </a:xfrm>
          <a:solidFill>
            <a:srgbClr val="FFFFFF"/>
          </a:solidFill>
          <a:ln>
            <a:solidFill>
              <a:srgbClr val="000000"/>
            </a:solidFill>
            <a:miter/>
          </a:ln>
        </p:spPr>
      </p:sp>
      <p:sp>
        <p:nvSpPr>
          <p:cNvPr id="16388" name="Text Placeholder 19457"/>
          <p:cNvSpPr txBox="1">
            <a:spLocks noGrp="1"/>
          </p:cNvSpPr>
          <p:nvPr>
            <p:ph type="body"/>
          </p:nvPr>
        </p:nvSpPr>
        <p:spPr>
          <a:xfrm>
            <a:off x="755650" y="5078413"/>
            <a:ext cx="6048375" cy="4811712"/>
          </a:xfrm>
          <a:ln/>
        </p:spPr>
        <p:txBody>
          <a:bodyPr wrap="none" lIns="0" tIns="0" rIns="0" bIns="0" anchor="ctr" anchorCtr="0"/>
          <a:p>
            <a:pPr lvl="0"/>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8434" name="Slide Number Placeholder 1"/>
          <p:cNvSpPr/>
          <p:nvPr>
            <p:ph type="sldNum" sz="quarter"/>
          </p:nvPr>
        </p:nvSpPr>
        <p:spPr>
          <a:xfrm>
            <a:off x="4278313" y="10156825"/>
            <a:ext cx="3279775" cy="533400"/>
          </a:xfrm>
          <a:prstGeom prst="rect">
            <a:avLst/>
          </a:prstGeom>
          <a:noFill/>
          <a:ln w="9525">
            <a:noFill/>
          </a:ln>
        </p:spPr>
        <p:txBody>
          <a:bodyPr wrap="square" lIns="0" tIns="0" rIns="0" bIns="0" anchor="b" anchorCtr="0"/>
          <a:p>
            <a:pPr lvl="0" algn="r" defTabSz="449580">
              <a:lnSpc>
                <a:spcPct val="95000"/>
              </a:lnSpc>
              <a:tabLst>
                <a:tab pos="723900" algn="l"/>
                <a:tab pos="1447800" algn="l"/>
                <a:tab pos="2171700" algn="l"/>
                <a:tab pos="2895600" algn="l"/>
              </a:tabLst>
            </a:pPr>
            <a:fld id="{9A0DB2DC-4C9A-4742-B13C-FB6460FD3503}" type="slidenum">
              <a:rPr lang="en-US" altLang="x-none" sz="1400" dirty="0" err="1">
                <a:latin typeface="Times New Roman" panose="02020603050405020304" pitchFamily="16" charset="0"/>
              </a:rPr>
            </a:fld>
            <a:endParaRPr lang="en-US" altLang="x-none" sz="1400" dirty="0" err="1">
              <a:latin typeface="Times New Roman" panose="02020603050405020304" pitchFamily="16" charset="0"/>
              <a:ea typeface="Arial" panose="020B0604020202020204" pitchFamily="34" charset="0"/>
            </a:endParaRPr>
          </a:p>
        </p:txBody>
      </p:sp>
      <p:sp>
        <p:nvSpPr>
          <p:cNvPr id="18435" name="Slide Image Placeholder 20480"/>
          <p:cNvSpPr txBox="1">
            <a:spLocks noGrp="1"/>
          </p:cNvSpPr>
          <p:nvPr>
            <p:ph type="sldImg"/>
          </p:nvPr>
        </p:nvSpPr>
        <p:spPr>
          <a:xfrm>
            <a:off x="1106488" y="812800"/>
            <a:ext cx="5345112" cy="4008438"/>
          </a:xfrm>
          <a:solidFill>
            <a:srgbClr val="FFFFFF"/>
          </a:solidFill>
          <a:ln>
            <a:solidFill>
              <a:srgbClr val="000000"/>
            </a:solidFill>
            <a:miter/>
          </a:ln>
        </p:spPr>
      </p:sp>
      <p:sp>
        <p:nvSpPr>
          <p:cNvPr id="18436" name="Text Placeholder 20481"/>
          <p:cNvSpPr txBox="1">
            <a:spLocks noGrp="1"/>
          </p:cNvSpPr>
          <p:nvPr>
            <p:ph type="body"/>
          </p:nvPr>
        </p:nvSpPr>
        <p:spPr>
          <a:xfrm>
            <a:off x="755650" y="5078413"/>
            <a:ext cx="6048375" cy="4811712"/>
          </a:xfrm>
          <a:ln/>
        </p:spPr>
        <p:txBody>
          <a:bodyPr wrap="none" lIns="0" tIns="0" rIns="0" bIns="0" anchor="ctr" anchorCtr="0"/>
          <a:p>
            <a:pPr lvl="0"/>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0482" name="Slide Number Placeholder 1"/>
          <p:cNvSpPr/>
          <p:nvPr>
            <p:ph type="sldNum" sz="quarter"/>
          </p:nvPr>
        </p:nvSpPr>
        <p:spPr>
          <a:xfrm>
            <a:off x="4278313" y="10156825"/>
            <a:ext cx="3279775" cy="533400"/>
          </a:xfrm>
          <a:prstGeom prst="rect">
            <a:avLst/>
          </a:prstGeom>
          <a:noFill/>
          <a:ln w="9525">
            <a:noFill/>
          </a:ln>
        </p:spPr>
        <p:txBody>
          <a:bodyPr wrap="square" lIns="0" tIns="0" rIns="0" bIns="0" anchor="b" anchorCtr="0"/>
          <a:p>
            <a:pPr lvl="0" algn="r" defTabSz="449580">
              <a:lnSpc>
                <a:spcPct val="95000"/>
              </a:lnSpc>
              <a:tabLst>
                <a:tab pos="723900" algn="l"/>
                <a:tab pos="1447800" algn="l"/>
                <a:tab pos="2171700" algn="l"/>
                <a:tab pos="2895600" algn="l"/>
              </a:tabLst>
            </a:pPr>
            <a:fld id="{9A0DB2DC-4C9A-4742-B13C-FB6460FD3503}" type="slidenum">
              <a:rPr lang="en-US" altLang="x-none" sz="1400" dirty="0" err="1">
                <a:latin typeface="Times New Roman" panose="02020603050405020304" pitchFamily="16" charset="0"/>
              </a:rPr>
            </a:fld>
            <a:endParaRPr lang="en-US" altLang="x-none" sz="1400" dirty="0" err="1">
              <a:latin typeface="Times New Roman" panose="02020603050405020304" pitchFamily="16" charset="0"/>
              <a:ea typeface="Arial" panose="020B0604020202020204" pitchFamily="34" charset="0"/>
            </a:endParaRPr>
          </a:p>
        </p:txBody>
      </p:sp>
      <p:sp>
        <p:nvSpPr>
          <p:cNvPr id="20483" name="Slide Image Placeholder 21504"/>
          <p:cNvSpPr txBox="1">
            <a:spLocks noGrp="1"/>
          </p:cNvSpPr>
          <p:nvPr>
            <p:ph type="sldImg"/>
          </p:nvPr>
        </p:nvSpPr>
        <p:spPr>
          <a:xfrm>
            <a:off x="1106488" y="812800"/>
            <a:ext cx="5345112" cy="4008438"/>
          </a:xfrm>
          <a:solidFill>
            <a:srgbClr val="FFFFFF"/>
          </a:solidFill>
          <a:ln>
            <a:solidFill>
              <a:srgbClr val="000000"/>
            </a:solidFill>
            <a:miter/>
          </a:ln>
        </p:spPr>
      </p:sp>
      <p:sp>
        <p:nvSpPr>
          <p:cNvPr id="20484" name="Text Placeholder 21505"/>
          <p:cNvSpPr txBox="1">
            <a:spLocks noGrp="1"/>
          </p:cNvSpPr>
          <p:nvPr>
            <p:ph type="body"/>
          </p:nvPr>
        </p:nvSpPr>
        <p:spPr>
          <a:xfrm>
            <a:off x="755650" y="5078413"/>
            <a:ext cx="6048375" cy="4811712"/>
          </a:xfrm>
          <a:ln/>
        </p:spPr>
        <p:txBody>
          <a:bodyPr wrap="none" lIns="0" tIns="0" rIns="0" bIns="0" anchor="ctr" anchorCtr="0"/>
          <a:p>
            <a:pPr lvl="0"/>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2530" name="Slide Number Placeholder 1"/>
          <p:cNvSpPr/>
          <p:nvPr>
            <p:ph type="sldNum" sz="quarter"/>
          </p:nvPr>
        </p:nvSpPr>
        <p:spPr>
          <a:xfrm>
            <a:off x="4278313" y="10156825"/>
            <a:ext cx="3279775" cy="533400"/>
          </a:xfrm>
          <a:prstGeom prst="rect">
            <a:avLst/>
          </a:prstGeom>
          <a:noFill/>
          <a:ln w="9525">
            <a:noFill/>
          </a:ln>
        </p:spPr>
        <p:txBody>
          <a:bodyPr wrap="square" lIns="0" tIns="0" rIns="0" bIns="0" anchor="b" anchorCtr="0"/>
          <a:p>
            <a:pPr lvl="0" algn="r" defTabSz="449580">
              <a:lnSpc>
                <a:spcPct val="95000"/>
              </a:lnSpc>
              <a:tabLst>
                <a:tab pos="723900" algn="l"/>
                <a:tab pos="1447800" algn="l"/>
                <a:tab pos="2171700" algn="l"/>
                <a:tab pos="2895600" algn="l"/>
              </a:tabLst>
            </a:pPr>
            <a:fld id="{9A0DB2DC-4C9A-4742-B13C-FB6460FD3503}" type="slidenum">
              <a:rPr lang="en-US" altLang="x-none" sz="1400" dirty="0" err="1">
                <a:latin typeface="Times New Roman" panose="02020603050405020304" pitchFamily="16" charset="0"/>
              </a:rPr>
            </a:fld>
            <a:endParaRPr lang="en-US" altLang="x-none" sz="1400" dirty="0" err="1">
              <a:latin typeface="Times New Roman" panose="02020603050405020304" pitchFamily="16" charset="0"/>
              <a:ea typeface="Arial" panose="020B0604020202020204" pitchFamily="34" charset="0"/>
            </a:endParaRPr>
          </a:p>
        </p:txBody>
      </p:sp>
      <p:sp>
        <p:nvSpPr>
          <p:cNvPr id="22531" name="Slide Image Placeholder 22528"/>
          <p:cNvSpPr txBox="1">
            <a:spLocks noGrp="1"/>
          </p:cNvSpPr>
          <p:nvPr>
            <p:ph type="sldImg"/>
          </p:nvPr>
        </p:nvSpPr>
        <p:spPr>
          <a:xfrm>
            <a:off x="1106488" y="812800"/>
            <a:ext cx="5345112" cy="4008438"/>
          </a:xfrm>
          <a:solidFill>
            <a:srgbClr val="FFFFFF"/>
          </a:solidFill>
          <a:ln>
            <a:solidFill>
              <a:srgbClr val="000000"/>
            </a:solidFill>
            <a:miter/>
          </a:ln>
        </p:spPr>
      </p:sp>
      <p:sp>
        <p:nvSpPr>
          <p:cNvPr id="22532" name="Text Placeholder 22529"/>
          <p:cNvSpPr txBox="1">
            <a:spLocks noGrp="1"/>
          </p:cNvSpPr>
          <p:nvPr>
            <p:ph type="body"/>
          </p:nvPr>
        </p:nvSpPr>
        <p:spPr>
          <a:xfrm>
            <a:off x="755650" y="5078413"/>
            <a:ext cx="6048375" cy="4811712"/>
          </a:xfrm>
          <a:ln/>
        </p:spPr>
        <p:txBody>
          <a:bodyPr wrap="none" lIns="0" tIns="0" rIns="0" bIns="0" anchor="ctr" anchorCtr="0"/>
          <a:p>
            <a:pPr lvl="0"/>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60078" y="1237197"/>
            <a:ext cx="7560469" cy="2631887"/>
          </a:xfrm>
        </p:spPr>
        <p:txBody>
          <a:bodyPr anchor="b"/>
          <a:lstStyle>
            <a:lvl1pPr algn="ctr">
              <a:defRPr sz="4960"/>
            </a:lvl1pPr>
          </a:lstStyle>
          <a:p>
            <a:pPr fontAlgn="base"/>
            <a:r>
              <a:rPr lang="en-US" sz="4960" strike="noStrike" noProof="1" smtClean="0"/>
              <a:t>Click to edit Master title style</a:t>
            </a:r>
            <a:endParaRPr lang="en-US" strike="noStrike" noProof="1"/>
          </a:p>
        </p:txBody>
      </p:sp>
      <p:sp>
        <p:nvSpPr>
          <p:cNvPr id="3" name="Subtitle 2"/>
          <p:cNvSpPr>
            <a:spLocks noGrp="1"/>
          </p:cNvSpPr>
          <p:nvPr>
            <p:ph type="subTitle" idx="1"/>
          </p:nvPr>
        </p:nvSpPr>
        <p:spPr>
          <a:xfrm>
            <a:off x="1260078" y="3970580"/>
            <a:ext cx="7560469" cy="1825171"/>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90395" indent="0" algn="ctr">
              <a:buNone/>
              <a:defRPr sz="1325"/>
            </a:lvl6pPr>
            <a:lvl7pPr marL="2268220" indent="0" algn="ctr">
              <a:buNone/>
              <a:defRPr sz="1325"/>
            </a:lvl7pPr>
            <a:lvl8pPr marL="2646045" indent="0" algn="ctr">
              <a:buNone/>
              <a:defRPr sz="1325"/>
            </a:lvl8pPr>
            <a:lvl9pPr marL="3024505" indent="0" algn="ctr">
              <a:buNone/>
              <a:defRPr sz="1325"/>
            </a:lvl9pPr>
          </a:lstStyle>
          <a:p>
            <a:pPr fontAlgn="base"/>
            <a:r>
              <a:rPr lang="en-US" sz="1985" strike="noStrike" noProof="1" smtClean="0"/>
              <a:t>Click to edit Master subtitle style</a:t>
            </a:r>
            <a:endParaRPr lang="en-US" strike="noStrike" noProof="1"/>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278" y="301625"/>
            <a:ext cx="2267347" cy="645477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503238" y="301625"/>
            <a:ext cx="6670600" cy="6454775"/>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60078" y="1237197"/>
            <a:ext cx="7560469" cy="2631887"/>
          </a:xfrm>
        </p:spPr>
        <p:txBody>
          <a:bodyPr anchor="b"/>
          <a:lstStyle>
            <a:lvl1pPr algn="ctr">
              <a:defRPr sz="4960"/>
            </a:lvl1pPr>
          </a:lstStyle>
          <a:p>
            <a:pPr fontAlgn="base"/>
            <a:r>
              <a:rPr lang="en-US" sz="4960" strike="noStrike" noProof="1" smtClean="0"/>
              <a:t>Click to edit Master title style</a:t>
            </a:r>
            <a:endParaRPr lang="en-US" strike="noStrike" noProof="1"/>
          </a:p>
        </p:txBody>
      </p:sp>
      <p:sp>
        <p:nvSpPr>
          <p:cNvPr id="3" name="Subtitle 2"/>
          <p:cNvSpPr>
            <a:spLocks noGrp="1"/>
          </p:cNvSpPr>
          <p:nvPr>
            <p:ph type="subTitle" idx="1"/>
          </p:nvPr>
        </p:nvSpPr>
        <p:spPr>
          <a:xfrm>
            <a:off x="1260078" y="3970580"/>
            <a:ext cx="7560469" cy="1825171"/>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90395" indent="0" algn="ctr">
              <a:buNone/>
              <a:defRPr sz="1325"/>
            </a:lvl6pPr>
            <a:lvl7pPr marL="2268220" indent="0" algn="ctr">
              <a:buNone/>
              <a:defRPr sz="1325"/>
            </a:lvl7pPr>
            <a:lvl8pPr marL="2646045" indent="0" algn="ctr">
              <a:buNone/>
              <a:defRPr sz="1325"/>
            </a:lvl8pPr>
            <a:lvl9pPr marL="3024505" indent="0" algn="ctr">
              <a:buNone/>
              <a:defRPr sz="1325"/>
            </a:lvl9pPr>
          </a:lstStyle>
          <a:p>
            <a:pPr fontAlgn="base"/>
            <a:r>
              <a:rPr lang="en-US" sz="1985" strike="noStrike" noProof="1" smtClean="0"/>
              <a:t>Click to edit Master subtitle style</a:t>
            </a:r>
            <a:endParaRPr lang="en-US" strike="noStrike" noProof="1"/>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7793" y="1884670"/>
            <a:ext cx="8694539" cy="3144614"/>
          </a:xfrm>
        </p:spPr>
        <p:txBody>
          <a:bodyPr anchor="b"/>
          <a:lstStyle>
            <a:lvl1pPr>
              <a:defRPr sz="4960"/>
            </a:lvl1pPr>
          </a:lstStyle>
          <a:p>
            <a:pPr fontAlgn="base"/>
            <a:r>
              <a:rPr lang="en-US" sz="4960" strike="noStrike" noProof="1" smtClean="0"/>
              <a:t>Click to edit Master title style</a:t>
            </a:r>
            <a:endParaRPr lang="en-US" strike="noStrike" noProof="1"/>
          </a:p>
        </p:txBody>
      </p:sp>
      <p:sp>
        <p:nvSpPr>
          <p:cNvPr id="3" name="Text Placeholder 2"/>
          <p:cNvSpPr>
            <a:spLocks noGrp="1"/>
          </p:cNvSpPr>
          <p:nvPr>
            <p:ph type="body" idx="1"/>
          </p:nvPr>
        </p:nvSpPr>
        <p:spPr>
          <a:xfrm>
            <a:off x="687793" y="5059033"/>
            <a:ext cx="8694539" cy="1653678"/>
          </a:xfrm>
        </p:spPr>
        <p:txBody>
          <a:bodyPr/>
          <a:lstStyle>
            <a:lvl1pPr marL="0" indent="0">
              <a:buNone/>
              <a:defRPr sz="1985">
                <a:solidFill>
                  <a:schemeClr val="tx1">
                    <a:tint val="75000"/>
                  </a:schemeClr>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90395"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4505" indent="0">
              <a:buNone/>
              <a:defRPr sz="1325">
                <a:solidFill>
                  <a:schemeClr val="tx1">
                    <a:tint val="75000"/>
                  </a:schemeClr>
                </a:solidFill>
              </a:defRPr>
            </a:lvl9pPr>
          </a:lstStyle>
          <a:p>
            <a:pPr lvl="0" fontAlgn="base"/>
            <a:r>
              <a:rPr lang="en-US" sz="1985" strike="noStrike" noProof="1" smtClean="0"/>
              <a:t>Click to edit Master text styles</a:t>
            </a:r>
            <a:endParaRPr lang="en-US" strike="noStrike" noProof="1" smtClean="0"/>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647700" y="1912938"/>
            <a:ext cx="4250309" cy="434975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5071491" y="1912938"/>
            <a:ext cx="4250309" cy="434975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6" name="Footer Placeholder 5"/>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7" name="Slide Number Placeholder 6"/>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4356" y="402483"/>
            <a:ext cx="8694539" cy="1461188"/>
          </a:xfrm>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94356" y="1853171"/>
            <a:ext cx="4264576" cy="908210"/>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90395" indent="0">
              <a:buNone/>
              <a:defRPr sz="1325" b="1"/>
            </a:lvl6pPr>
            <a:lvl7pPr marL="2268220" indent="0">
              <a:buNone/>
              <a:defRPr sz="1325" b="1"/>
            </a:lvl7pPr>
            <a:lvl8pPr marL="2646045" indent="0">
              <a:buNone/>
              <a:defRPr sz="1325" b="1"/>
            </a:lvl8pPr>
            <a:lvl9pPr marL="3024505" indent="0">
              <a:buNone/>
              <a:defRPr sz="1325" b="1"/>
            </a:lvl9pPr>
          </a:lstStyle>
          <a:p>
            <a:pPr lvl="0" fontAlgn="base"/>
            <a:r>
              <a:rPr lang="en-US" sz="1985"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94356" y="2761381"/>
            <a:ext cx="4264576" cy="4061576"/>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5103316" y="1853171"/>
            <a:ext cx="4285579" cy="908210"/>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90395" indent="0">
              <a:buNone/>
              <a:defRPr sz="1325" b="1"/>
            </a:lvl6pPr>
            <a:lvl7pPr marL="2268220" indent="0">
              <a:buNone/>
              <a:defRPr sz="1325" b="1"/>
            </a:lvl7pPr>
            <a:lvl8pPr marL="2646045" indent="0">
              <a:buNone/>
              <a:defRPr sz="1325" b="1"/>
            </a:lvl8pPr>
            <a:lvl9pPr marL="3024505" indent="0">
              <a:buNone/>
              <a:defRPr sz="1325" b="1"/>
            </a:lvl9pPr>
          </a:lstStyle>
          <a:p>
            <a:pPr lvl="0" fontAlgn="base"/>
            <a:r>
              <a:rPr lang="en-US" sz="1985"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5103316" y="2761381"/>
            <a:ext cx="4285579" cy="4061576"/>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8" name="Footer Placeholder 7"/>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9" name="Slide Number Placeholder 8"/>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4" name="Footer Placeholder 3"/>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5" name="Slide Number Placeholder 4"/>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3" name="Footer Placeholder 2"/>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4" name="Slide Number Placeholder 3"/>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2645"/>
            </a:lvl1pPr>
          </a:lstStyle>
          <a:p>
            <a:pPr fontAlgn="base"/>
            <a:r>
              <a:rPr lang="en-US" sz="2645" strike="noStrike" noProof="1" smtClean="0"/>
              <a:t>Click to edit Master title style</a:t>
            </a:r>
            <a:endParaRPr lang="en-US" strike="noStrike" noProof="1"/>
          </a:p>
        </p:txBody>
      </p:sp>
      <p:sp>
        <p:nvSpPr>
          <p:cNvPr id="3" name="Content Placeholder 2"/>
          <p:cNvSpPr>
            <a:spLocks noGrp="1"/>
          </p:cNvSpPr>
          <p:nvPr>
            <p:ph idx="1"/>
          </p:nvPr>
        </p:nvSpPr>
        <p:spPr>
          <a:xfrm>
            <a:off x="4285579" y="1088453"/>
            <a:ext cx="5103316" cy="537226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fontAlgn="base"/>
            <a:r>
              <a:rPr lang="en-US" sz="2645" strike="noStrike" noProof="1" smtClean="0"/>
              <a:t>Click to edit Master text styles</a:t>
            </a:r>
            <a:endParaRPr lang="en-US" strike="noStrike" noProof="1" smtClean="0"/>
          </a:p>
          <a:p>
            <a:pPr lvl="1" fontAlgn="base"/>
            <a:r>
              <a:rPr lang="en-US" sz="2315" strike="noStrike" noProof="1" smtClean="0"/>
              <a:t>Second level</a:t>
            </a:r>
            <a:endParaRPr lang="en-US" strike="noStrike" noProof="1" smtClean="0"/>
          </a:p>
          <a:p>
            <a:pPr lvl="2" fontAlgn="base"/>
            <a:r>
              <a:rPr lang="en-US" sz="1985" strike="noStrike" noProof="1" smtClean="0"/>
              <a:t>Third level</a:t>
            </a:r>
            <a:endParaRPr lang="en-US" strike="noStrike" noProof="1" smtClean="0"/>
          </a:p>
          <a:p>
            <a:pPr lvl="3" fontAlgn="base"/>
            <a:r>
              <a:rPr lang="en-US" sz="1655" strike="noStrike" noProof="1" smtClean="0"/>
              <a:t>Fourth level</a:t>
            </a:r>
            <a:endParaRPr lang="en-US" strike="noStrike" noProof="1" smtClean="0"/>
          </a:p>
          <a:p>
            <a:pPr lvl="4" fontAlgn="base"/>
            <a:r>
              <a:rPr lang="en-US" sz="1655" strike="noStrike" noProof="1" smtClean="0"/>
              <a:t>Fifth level</a:t>
            </a:r>
            <a:endParaRPr lang="en-US" strike="noStrike" noProof="1"/>
          </a:p>
        </p:txBody>
      </p:sp>
      <p:sp>
        <p:nvSpPr>
          <p:cNvPr id="4" name="Text Placeholder 3"/>
          <p:cNvSpPr>
            <a:spLocks noGrp="1"/>
          </p:cNvSpPr>
          <p:nvPr>
            <p:ph type="body" sz="half" idx="2"/>
          </p:nvPr>
        </p:nvSpPr>
        <p:spPr>
          <a:xfrm>
            <a:off x="694356" y="2267903"/>
            <a:ext cx="3251264" cy="4201570"/>
          </a:xfrm>
        </p:spPr>
        <p:txBody>
          <a:bodyPr/>
          <a:lstStyle>
            <a:lvl1pPr marL="0" indent="0">
              <a:buNone/>
              <a:defRPr sz="1325"/>
            </a:lvl1pPr>
            <a:lvl2pPr marL="377825" indent="0">
              <a:buNone/>
              <a:defRPr sz="1160"/>
            </a:lvl2pPr>
            <a:lvl3pPr marL="756285" indent="0">
              <a:buNone/>
              <a:defRPr sz="990"/>
            </a:lvl3pPr>
            <a:lvl4pPr marL="1134110" indent="0">
              <a:buNone/>
              <a:defRPr sz="825"/>
            </a:lvl4pPr>
            <a:lvl5pPr marL="1511935" indent="0">
              <a:buNone/>
              <a:defRPr sz="825"/>
            </a:lvl5pPr>
            <a:lvl6pPr marL="1890395" indent="0">
              <a:buNone/>
              <a:defRPr sz="825"/>
            </a:lvl6pPr>
            <a:lvl7pPr marL="2268220" indent="0">
              <a:buNone/>
              <a:defRPr sz="825"/>
            </a:lvl7pPr>
            <a:lvl8pPr marL="2646045" indent="0">
              <a:buNone/>
              <a:defRPr sz="825"/>
            </a:lvl8pPr>
            <a:lvl9pPr marL="3024505" indent="0">
              <a:buNone/>
              <a:defRPr sz="825"/>
            </a:lvl9pPr>
          </a:lstStyle>
          <a:p>
            <a:pPr lvl="0" fontAlgn="base"/>
            <a:r>
              <a:rPr lang="en-US" sz="1325" strike="noStrike" noProof="1" smtClean="0"/>
              <a:t>Click to edit Master text styles</a:t>
            </a:r>
            <a:endParaRPr lang="en-US" strike="noStrike" noProof="1" smtClean="0"/>
          </a:p>
        </p:txBody>
      </p:sp>
      <p:sp>
        <p:nvSpPr>
          <p:cNvPr id="5" name="Date Placeholder 4"/>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6" name="Footer Placeholder 5"/>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7" name="Slide Number Placeholder 6"/>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2645"/>
            </a:lvl1pPr>
          </a:lstStyle>
          <a:p>
            <a:pPr fontAlgn="base"/>
            <a:r>
              <a:rPr lang="en-US" sz="2645" strike="noStrike" noProof="1" smtClean="0"/>
              <a:t>Click to edit Master title style</a:t>
            </a:r>
            <a:endParaRPr lang="en-US" strike="noStrike" noProof="1"/>
          </a:p>
        </p:txBody>
      </p:sp>
      <p:sp>
        <p:nvSpPr>
          <p:cNvPr id="3" name="Picture Placeholder 2"/>
          <p:cNvSpPr>
            <a:spLocks noGrp="1"/>
          </p:cNvSpPr>
          <p:nvPr>
            <p:ph type="pic" idx="1"/>
          </p:nvPr>
        </p:nvSpPr>
        <p:spPr>
          <a:xfrm>
            <a:off x="4285579" y="1088453"/>
            <a:ext cx="5103316" cy="5372269"/>
          </a:xfrm>
        </p:spPr>
        <p:txBody>
          <a:bodyPr/>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90395" indent="0">
              <a:buNone/>
              <a:defRPr sz="1655"/>
            </a:lvl6pPr>
            <a:lvl7pPr marL="2268220" indent="0">
              <a:buNone/>
              <a:defRPr sz="1655"/>
            </a:lvl7pPr>
            <a:lvl8pPr marL="2646045" indent="0">
              <a:buNone/>
              <a:defRPr sz="1655"/>
            </a:lvl8pPr>
            <a:lvl9pPr marL="3024505" indent="0">
              <a:buNone/>
              <a:defRPr sz="1655"/>
            </a:lvl9pPr>
          </a:lstStyle>
          <a:p>
            <a:pPr fontAlgn="base"/>
            <a:endParaRPr lang="en-US" strike="noStrike" noProof="1"/>
          </a:p>
        </p:txBody>
      </p:sp>
      <p:sp>
        <p:nvSpPr>
          <p:cNvPr id="4" name="Text Placeholder 3"/>
          <p:cNvSpPr>
            <a:spLocks noGrp="1"/>
          </p:cNvSpPr>
          <p:nvPr>
            <p:ph type="body" sz="half" idx="2"/>
          </p:nvPr>
        </p:nvSpPr>
        <p:spPr>
          <a:xfrm>
            <a:off x="694356" y="2267903"/>
            <a:ext cx="3251264" cy="4201570"/>
          </a:xfrm>
        </p:spPr>
        <p:txBody>
          <a:bodyPr/>
          <a:lstStyle>
            <a:lvl1pPr marL="0" indent="0">
              <a:buNone/>
              <a:defRPr sz="1325"/>
            </a:lvl1pPr>
            <a:lvl2pPr marL="377825" indent="0">
              <a:buNone/>
              <a:defRPr sz="1160"/>
            </a:lvl2pPr>
            <a:lvl3pPr marL="756285" indent="0">
              <a:buNone/>
              <a:defRPr sz="990"/>
            </a:lvl3pPr>
            <a:lvl4pPr marL="1134110" indent="0">
              <a:buNone/>
              <a:defRPr sz="825"/>
            </a:lvl4pPr>
            <a:lvl5pPr marL="1511935" indent="0">
              <a:buNone/>
              <a:defRPr sz="825"/>
            </a:lvl5pPr>
            <a:lvl6pPr marL="1890395" indent="0">
              <a:buNone/>
              <a:defRPr sz="825"/>
            </a:lvl6pPr>
            <a:lvl7pPr marL="2268220" indent="0">
              <a:buNone/>
              <a:defRPr sz="825"/>
            </a:lvl7pPr>
            <a:lvl8pPr marL="2646045" indent="0">
              <a:buNone/>
              <a:defRPr sz="825"/>
            </a:lvl8pPr>
            <a:lvl9pPr marL="3024505" indent="0">
              <a:buNone/>
              <a:defRPr sz="825"/>
            </a:lvl9pPr>
          </a:lstStyle>
          <a:p>
            <a:pPr lvl="0" fontAlgn="base"/>
            <a:r>
              <a:rPr lang="en-US" sz="1325" strike="noStrike" noProof="1" smtClean="0"/>
              <a:t>Click to edit Master text styles</a:t>
            </a:r>
            <a:endParaRPr lang="en-US" strike="noStrike" noProof="1" smtClean="0"/>
          </a:p>
        </p:txBody>
      </p:sp>
      <p:sp>
        <p:nvSpPr>
          <p:cNvPr id="5" name="Date Placeholder 4"/>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6" name="Footer Placeholder 5"/>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7" name="Slide Number Placeholder 6"/>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278" y="481013"/>
            <a:ext cx="2267347" cy="578167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503238" y="481013"/>
            <a:ext cx="6670600" cy="5781675"/>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60078" y="1237197"/>
            <a:ext cx="7560469" cy="2631887"/>
          </a:xfrm>
        </p:spPr>
        <p:txBody>
          <a:bodyPr anchor="b"/>
          <a:lstStyle>
            <a:lvl1pPr algn="ctr">
              <a:defRPr sz="4960"/>
            </a:lvl1pPr>
          </a:lstStyle>
          <a:p>
            <a:pPr fontAlgn="base"/>
            <a:r>
              <a:rPr lang="en-US" sz="4960" strike="noStrike" noProof="1" smtClean="0"/>
              <a:t>Click to edit Master title style</a:t>
            </a:r>
            <a:endParaRPr lang="en-US" strike="noStrike" noProof="1"/>
          </a:p>
        </p:txBody>
      </p:sp>
      <p:sp>
        <p:nvSpPr>
          <p:cNvPr id="3" name="Subtitle 2"/>
          <p:cNvSpPr>
            <a:spLocks noGrp="1"/>
          </p:cNvSpPr>
          <p:nvPr>
            <p:ph type="subTitle" idx="1"/>
          </p:nvPr>
        </p:nvSpPr>
        <p:spPr>
          <a:xfrm>
            <a:off x="1260078" y="3970580"/>
            <a:ext cx="7560469" cy="1825171"/>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90395" indent="0" algn="ctr">
              <a:buNone/>
              <a:defRPr sz="1325"/>
            </a:lvl6pPr>
            <a:lvl7pPr marL="2268220" indent="0" algn="ctr">
              <a:buNone/>
              <a:defRPr sz="1325"/>
            </a:lvl7pPr>
            <a:lvl8pPr marL="2646045" indent="0" algn="ctr">
              <a:buNone/>
              <a:defRPr sz="1325"/>
            </a:lvl8pPr>
            <a:lvl9pPr marL="3024505" indent="0" algn="ctr">
              <a:buNone/>
              <a:defRPr sz="1325"/>
            </a:lvl9pPr>
          </a:lstStyle>
          <a:p>
            <a:pPr fontAlgn="base"/>
            <a:r>
              <a:rPr lang="en-US" sz="1985" strike="noStrike" noProof="1" smtClean="0"/>
              <a:t>Click to edit Master subtitle style</a:t>
            </a:r>
            <a:endParaRPr lang="en-US" strike="noStrike" noProof="1"/>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n-US"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n-US"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n-US"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n-US" altLang="x-none" strike="noStrike" noProof="1" dirty="0" err="1">
              <a:cs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n-US"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n-US"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n-US"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n-US" altLang="x-none" strike="noStrike" noProof="1" dirty="0" err="1">
              <a:cs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7793" y="1884670"/>
            <a:ext cx="8694539" cy="3144614"/>
          </a:xfrm>
        </p:spPr>
        <p:txBody>
          <a:bodyPr anchor="b"/>
          <a:lstStyle>
            <a:lvl1pPr>
              <a:defRPr sz="4960"/>
            </a:lvl1pPr>
          </a:lstStyle>
          <a:p>
            <a:pPr fontAlgn="base"/>
            <a:r>
              <a:rPr lang="en-US" sz="4960" strike="noStrike" noProof="1" smtClean="0"/>
              <a:t>Click to edit Master title style</a:t>
            </a:r>
            <a:endParaRPr lang="en-US" strike="noStrike" noProof="1"/>
          </a:p>
        </p:txBody>
      </p:sp>
      <p:sp>
        <p:nvSpPr>
          <p:cNvPr id="3" name="Text Placeholder 2"/>
          <p:cNvSpPr>
            <a:spLocks noGrp="1"/>
          </p:cNvSpPr>
          <p:nvPr>
            <p:ph type="body" idx="1"/>
          </p:nvPr>
        </p:nvSpPr>
        <p:spPr>
          <a:xfrm>
            <a:off x="687793" y="5059033"/>
            <a:ext cx="8694539" cy="1653678"/>
          </a:xfrm>
        </p:spPr>
        <p:txBody>
          <a:bodyPr/>
          <a:lstStyle>
            <a:lvl1pPr marL="0" indent="0">
              <a:buNone/>
              <a:defRPr sz="1985">
                <a:solidFill>
                  <a:schemeClr val="tx1">
                    <a:tint val="75000"/>
                  </a:schemeClr>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90395"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4505" indent="0">
              <a:buNone/>
              <a:defRPr sz="1325">
                <a:solidFill>
                  <a:schemeClr val="tx1">
                    <a:tint val="75000"/>
                  </a:schemeClr>
                </a:solidFill>
              </a:defRPr>
            </a:lvl9pPr>
          </a:lstStyle>
          <a:p>
            <a:pPr lvl="0" fontAlgn="base"/>
            <a:r>
              <a:rPr lang="en-US" sz="1985" strike="noStrike" noProof="1" smtClean="0"/>
              <a:t>Click to edit Master text styles</a:t>
            </a:r>
            <a:endParaRPr lang="en-US" strike="noStrike" noProof="1" smtClean="0"/>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n-US"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n-US"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n-US"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n-US" altLang="x-none" strike="noStrike" noProof="1" dirty="0" err="1">
              <a:cs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539750" y="2519363"/>
            <a:ext cx="4426887" cy="4237037"/>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5147326" y="2519363"/>
            <a:ext cx="4426887" cy="4237037"/>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n-US" altLang="x-none" strike="noStrike" noProof="1" dirty="0" err="1">
              <a:cs typeface="Arial" panose="020B0604020202020204" pitchFamily="34" charset="0"/>
            </a:endParaRPr>
          </a:p>
        </p:txBody>
      </p:sp>
      <p:sp>
        <p:nvSpPr>
          <p:cNvPr id="6" name="Footer Placeholder 5"/>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n-US" altLang="x-none" strike="noStrike" noProof="1" dirty="0" err="1">
              <a:cs typeface="Arial" panose="020B0604020202020204" pitchFamily="34" charset="0"/>
            </a:endParaRPr>
          </a:p>
        </p:txBody>
      </p:sp>
      <p:sp>
        <p:nvSpPr>
          <p:cNvPr id="7" name="Slide Number Placeholder 6"/>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n-US"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n-US" altLang="x-none" strike="noStrike" noProof="1" dirty="0" err="1">
              <a:cs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4356" y="402483"/>
            <a:ext cx="8694539" cy="1461188"/>
          </a:xfrm>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94356" y="1853171"/>
            <a:ext cx="4264576" cy="908210"/>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90395" indent="0">
              <a:buNone/>
              <a:defRPr sz="1325" b="1"/>
            </a:lvl6pPr>
            <a:lvl7pPr marL="2268220" indent="0">
              <a:buNone/>
              <a:defRPr sz="1325" b="1"/>
            </a:lvl7pPr>
            <a:lvl8pPr marL="2646045" indent="0">
              <a:buNone/>
              <a:defRPr sz="1325" b="1"/>
            </a:lvl8pPr>
            <a:lvl9pPr marL="3024505" indent="0">
              <a:buNone/>
              <a:defRPr sz="1325" b="1"/>
            </a:lvl9pPr>
          </a:lstStyle>
          <a:p>
            <a:pPr lvl="0" fontAlgn="base"/>
            <a:r>
              <a:rPr lang="en-US" sz="1985"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94356" y="2761381"/>
            <a:ext cx="4264576" cy="4061576"/>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5103316" y="1853171"/>
            <a:ext cx="4285579" cy="908210"/>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90395" indent="0">
              <a:buNone/>
              <a:defRPr sz="1325" b="1"/>
            </a:lvl6pPr>
            <a:lvl7pPr marL="2268220" indent="0">
              <a:buNone/>
              <a:defRPr sz="1325" b="1"/>
            </a:lvl7pPr>
            <a:lvl8pPr marL="2646045" indent="0">
              <a:buNone/>
              <a:defRPr sz="1325" b="1"/>
            </a:lvl8pPr>
            <a:lvl9pPr marL="3024505" indent="0">
              <a:buNone/>
              <a:defRPr sz="1325" b="1"/>
            </a:lvl9pPr>
          </a:lstStyle>
          <a:p>
            <a:pPr lvl="0" fontAlgn="base"/>
            <a:r>
              <a:rPr lang="en-US" sz="1985"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5103316" y="2761381"/>
            <a:ext cx="4285579" cy="4061576"/>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n-US" altLang="x-none" strike="noStrike" noProof="1" dirty="0" err="1">
              <a:cs typeface="Arial" panose="020B0604020202020204" pitchFamily="34" charset="0"/>
            </a:endParaRPr>
          </a:p>
        </p:txBody>
      </p:sp>
      <p:sp>
        <p:nvSpPr>
          <p:cNvPr id="8" name="Footer Placeholder 7"/>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n-US" altLang="x-none" strike="noStrike" noProof="1" dirty="0" err="1">
              <a:cs typeface="Arial" panose="020B0604020202020204" pitchFamily="34" charset="0"/>
            </a:endParaRPr>
          </a:p>
        </p:txBody>
      </p:sp>
      <p:sp>
        <p:nvSpPr>
          <p:cNvPr id="9" name="Slide Number Placeholder 8"/>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n-US"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n-US" altLang="x-none" strike="noStrike" noProof="1" dirty="0" err="1">
              <a:cs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n-US" altLang="x-none" strike="noStrike" noProof="1" dirty="0" err="1">
              <a:cs typeface="Arial" panose="020B0604020202020204" pitchFamily="34" charset="0"/>
            </a:endParaRPr>
          </a:p>
        </p:txBody>
      </p:sp>
      <p:sp>
        <p:nvSpPr>
          <p:cNvPr id="4" name="Footer Placeholder 3"/>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n-US" altLang="x-none" strike="noStrike" noProof="1" dirty="0" err="1">
              <a:cs typeface="Arial" panose="020B0604020202020204" pitchFamily="34" charset="0"/>
            </a:endParaRPr>
          </a:p>
        </p:txBody>
      </p:sp>
      <p:sp>
        <p:nvSpPr>
          <p:cNvPr id="5" name="Slide Number Placeholder 4"/>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n-US"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n-US" altLang="x-none" strike="noStrike" noProof="1" dirty="0" err="1">
              <a:cs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n-US" altLang="x-none" strike="noStrike" noProof="1" dirty="0" err="1">
              <a:cs typeface="Arial" panose="020B0604020202020204" pitchFamily="34" charset="0"/>
            </a:endParaRPr>
          </a:p>
        </p:txBody>
      </p:sp>
      <p:sp>
        <p:nvSpPr>
          <p:cNvPr id="3" name="Footer Placeholder 2"/>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n-US" altLang="x-none" strike="noStrike" noProof="1" dirty="0" err="1">
              <a:cs typeface="Arial" panose="020B0604020202020204" pitchFamily="34" charset="0"/>
            </a:endParaRPr>
          </a:p>
        </p:txBody>
      </p:sp>
      <p:sp>
        <p:nvSpPr>
          <p:cNvPr id="4" name="Slide Number Placeholder 3"/>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n-US"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n-US" altLang="x-none" strike="noStrike" noProof="1" dirty="0" err="1">
              <a:cs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7793" y="1884670"/>
            <a:ext cx="8694539" cy="3144614"/>
          </a:xfrm>
        </p:spPr>
        <p:txBody>
          <a:bodyPr anchor="b"/>
          <a:lstStyle>
            <a:lvl1pPr>
              <a:defRPr sz="4960"/>
            </a:lvl1pPr>
          </a:lstStyle>
          <a:p>
            <a:pPr fontAlgn="base"/>
            <a:r>
              <a:rPr lang="en-US" sz="4960" strike="noStrike" noProof="1" smtClean="0"/>
              <a:t>Click to edit Master title style</a:t>
            </a:r>
            <a:endParaRPr lang="en-US" strike="noStrike" noProof="1"/>
          </a:p>
        </p:txBody>
      </p:sp>
      <p:sp>
        <p:nvSpPr>
          <p:cNvPr id="3" name="Text Placeholder 2"/>
          <p:cNvSpPr>
            <a:spLocks noGrp="1"/>
          </p:cNvSpPr>
          <p:nvPr>
            <p:ph type="body" idx="1"/>
          </p:nvPr>
        </p:nvSpPr>
        <p:spPr>
          <a:xfrm>
            <a:off x="687793" y="5059033"/>
            <a:ext cx="8694539" cy="1653678"/>
          </a:xfrm>
        </p:spPr>
        <p:txBody>
          <a:bodyPr/>
          <a:lstStyle>
            <a:lvl1pPr marL="0" indent="0">
              <a:buNone/>
              <a:defRPr sz="1985">
                <a:solidFill>
                  <a:schemeClr val="tx1">
                    <a:tint val="75000"/>
                  </a:schemeClr>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90395"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4505" indent="0">
              <a:buNone/>
              <a:defRPr sz="1325">
                <a:solidFill>
                  <a:schemeClr val="tx1">
                    <a:tint val="75000"/>
                  </a:schemeClr>
                </a:solidFill>
              </a:defRPr>
            </a:lvl9pPr>
          </a:lstStyle>
          <a:p>
            <a:pPr lvl="0" fontAlgn="base"/>
            <a:r>
              <a:rPr lang="en-US" sz="1985" strike="noStrike" noProof="1" smtClean="0"/>
              <a:t>Click to edit Master text styles</a:t>
            </a:r>
            <a:endParaRPr lang="en-US" strike="noStrike" noProof="1" smtClean="0"/>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2645"/>
            </a:lvl1pPr>
          </a:lstStyle>
          <a:p>
            <a:pPr fontAlgn="base"/>
            <a:r>
              <a:rPr lang="en-US" sz="2645" strike="noStrike" noProof="1" smtClean="0"/>
              <a:t>Click to edit Master title style</a:t>
            </a:r>
            <a:endParaRPr lang="en-US" strike="noStrike" noProof="1"/>
          </a:p>
        </p:txBody>
      </p:sp>
      <p:sp>
        <p:nvSpPr>
          <p:cNvPr id="3" name="Content Placeholder 2"/>
          <p:cNvSpPr>
            <a:spLocks noGrp="1"/>
          </p:cNvSpPr>
          <p:nvPr>
            <p:ph idx="1"/>
          </p:nvPr>
        </p:nvSpPr>
        <p:spPr>
          <a:xfrm>
            <a:off x="4285579" y="1088453"/>
            <a:ext cx="5103316" cy="537226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fontAlgn="base"/>
            <a:r>
              <a:rPr lang="en-US" sz="2645" strike="noStrike" noProof="1" smtClean="0"/>
              <a:t>Click to edit Master text styles</a:t>
            </a:r>
            <a:endParaRPr lang="en-US" strike="noStrike" noProof="1" smtClean="0"/>
          </a:p>
          <a:p>
            <a:pPr lvl="1" fontAlgn="base"/>
            <a:r>
              <a:rPr lang="en-US" sz="2315" strike="noStrike" noProof="1" smtClean="0"/>
              <a:t>Second level</a:t>
            </a:r>
            <a:endParaRPr lang="en-US" strike="noStrike" noProof="1" smtClean="0"/>
          </a:p>
          <a:p>
            <a:pPr lvl="2" fontAlgn="base"/>
            <a:r>
              <a:rPr lang="en-US" sz="1985" strike="noStrike" noProof="1" smtClean="0"/>
              <a:t>Third level</a:t>
            </a:r>
            <a:endParaRPr lang="en-US" strike="noStrike" noProof="1" smtClean="0"/>
          </a:p>
          <a:p>
            <a:pPr lvl="3" fontAlgn="base"/>
            <a:r>
              <a:rPr lang="en-US" sz="1655" strike="noStrike" noProof="1" smtClean="0"/>
              <a:t>Fourth level</a:t>
            </a:r>
            <a:endParaRPr lang="en-US" strike="noStrike" noProof="1" smtClean="0"/>
          </a:p>
          <a:p>
            <a:pPr lvl="4" fontAlgn="base"/>
            <a:r>
              <a:rPr lang="en-US" sz="1655" strike="noStrike" noProof="1" smtClean="0"/>
              <a:t>Fifth level</a:t>
            </a:r>
            <a:endParaRPr lang="en-US" strike="noStrike" noProof="1"/>
          </a:p>
        </p:txBody>
      </p:sp>
      <p:sp>
        <p:nvSpPr>
          <p:cNvPr id="4" name="Text Placeholder 3"/>
          <p:cNvSpPr>
            <a:spLocks noGrp="1"/>
          </p:cNvSpPr>
          <p:nvPr>
            <p:ph type="body" sz="half" idx="2"/>
          </p:nvPr>
        </p:nvSpPr>
        <p:spPr>
          <a:xfrm>
            <a:off x="694356" y="2267903"/>
            <a:ext cx="3251264" cy="4201570"/>
          </a:xfrm>
        </p:spPr>
        <p:txBody>
          <a:bodyPr/>
          <a:lstStyle>
            <a:lvl1pPr marL="0" indent="0">
              <a:buNone/>
              <a:defRPr sz="1325"/>
            </a:lvl1pPr>
            <a:lvl2pPr marL="377825" indent="0">
              <a:buNone/>
              <a:defRPr sz="1160"/>
            </a:lvl2pPr>
            <a:lvl3pPr marL="756285" indent="0">
              <a:buNone/>
              <a:defRPr sz="990"/>
            </a:lvl3pPr>
            <a:lvl4pPr marL="1134110" indent="0">
              <a:buNone/>
              <a:defRPr sz="825"/>
            </a:lvl4pPr>
            <a:lvl5pPr marL="1511935" indent="0">
              <a:buNone/>
              <a:defRPr sz="825"/>
            </a:lvl5pPr>
            <a:lvl6pPr marL="1890395" indent="0">
              <a:buNone/>
              <a:defRPr sz="825"/>
            </a:lvl6pPr>
            <a:lvl7pPr marL="2268220" indent="0">
              <a:buNone/>
              <a:defRPr sz="825"/>
            </a:lvl7pPr>
            <a:lvl8pPr marL="2646045" indent="0">
              <a:buNone/>
              <a:defRPr sz="825"/>
            </a:lvl8pPr>
            <a:lvl9pPr marL="3024505" indent="0">
              <a:buNone/>
              <a:defRPr sz="825"/>
            </a:lvl9pPr>
          </a:lstStyle>
          <a:p>
            <a:pPr lvl="0" fontAlgn="base"/>
            <a:r>
              <a:rPr lang="en-US" sz="1325" strike="noStrike" noProof="1" smtClean="0"/>
              <a:t>Click to edit Master text styles</a:t>
            </a:r>
            <a:endParaRPr lang="en-US" strike="noStrike" noProof="1" smtClean="0"/>
          </a:p>
        </p:txBody>
      </p:sp>
      <p:sp>
        <p:nvSpPr>
          <p:cNvPr id="5" name="Date Placeholder 4"/>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n-US" altLang="x-none" strike="noStrike" noProof="1" dirty="0" err="1">
              <a:cs typeface="Arial" panose="020B0604020202020204" pitchFamily="34" charset="0"/>
            </a:endParaRPr>
          </a:p>
        </p:txBody>
      </p:sp>
      <p:sp>
        <p:nvSpPr>
          <p:cNvPr id="6" name="Footer Placeholder 5"/>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n-US" altLang="x-none" strike="noStrike" noProof="1" dirty="0" err="1">
              <a:cs typeface="Arial" panose="020B0604020202020204" pitchFamily="34" charset="0"/>
            </a:endParaRPr>
          </a:p>
        </p:txBody>
      </p:sp>
      <p:sp>
        <p:nvSpPr>
          <p:cNvPr id="7" name="Slide Number Placeholder 6"/>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n-US"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n-US" altLang="x-none" strike="noStrike" noProof="1" dirty="0" err="1">
              <a:cs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2645"/>
            </a:lvl1pPr>
          </a:lstStyle>
          <a:p>
            <a:pPr fontAlgn="base"/>
            <a:r>
              <a:rPr lang="en-US" sz="2645" strike="noStrike" noProof="1" smtClean="0"/>
              <a:t>Click to edit Master title style</a:t>
            </a:r>
            <a:endParaRPr lang="en-US" strike="noStrike" noProof="1"/>
          </a:p>
        </p:txBody>
      </p:sp>
      <p:sp>
        <p:nvSpPr>
          <p:cNvPr id="3" name="Picture Placeholder 2"/>
          <p:cNvSpPr>
            <a:spLocks noGrp="1"/>
          </p:cNvSpPr>
          <p:nvPr>
            <p:ph type="pic" idx="1"/>
          </p:nvPr>
        </p:nvSpPr>
        <p:spPr>
          <a:xfrm>
            <a:off x="4285579" y="1088453"/>
            <a:ext cx="5103316" cy="5372269"/>
          </a:xfrm>
        </p:spPr>
        <p:txBody>
          <a:bodyPr/>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90395" indent="0">
              <a:buNone/>
              <a:defRPr sz="1655"/>
            </a:lvl6pPr>
            <a:lvl7pPr marL="2268220" indent="0">
              <a:buNone/>
              <a:defRPr sz="1655"/>
            </a:lvl7pPr>
            <a:lvl8pPr marL="2646045" indent="0">
              <a:buNone/>
              <a:defRPr sz="1655"/>
            </a:lvl8pPr>
            <a:lvl9pPr marL="3024505" indent="0">
              <a:buNone/>
              <a:defRPr sz="1655"/>
            </a:lvl9pPr>
          </a:lstStyle>
          <a:p>
            <a:pPr fontAlgn="base"/>
            <a:endParaRPr lang="en-US" strike="noStrike" noProof="1"/>
          </a:p>
        </p:txBody>
      </p:sp>
      <p:sp>
        <p:nvSpPr>
          <p:cNvPr id="4" name="Text Placeholder 3"/>
          <p:cNvSpPr>
            <a:spLocks noGrp="1"/>
          </p:cNvSpPr>
          <p:nvPr>
            <p:ph type="body" sz="half" idx="2"/>
          </p:nvPr>
        </p:nvSpPr>
        <p:spPr>
          <a:xfrm>
            <a:off x="694356" y="2267903"/>
            <a:ext cx="3251264" cy="4201570"/>
          </a:xfrm>
        </p:spPr>
        <p:txBody>
          <a:bodyPr/>
          <a:lstStyle>
            <a:lvl1pPr marL="0" indent="0">
              <a:buNone/>
              <a:defRPr sz="1325"/>
            </a:lvl1pPr>
            <a:lvl2pPr marL="377825" indent="0">
              <a:buNone/>
              <a:defRPr sz="1160"/>
            </a:lvl2pPr>
            <a:lvl3pPr marL="756285" indent="0">
              <a:buNone/>
              <a:defRPr sz="990"/>
            </a:lvl3pPr>
            <a:lvl4pPr marL="1134110" indent="0">
              <a:buNone/>
              <a:defRPr sz="825"/>
            </a:lvl4pPr>
            <a:lvl5pPr marL="1511935" indent="0">
              <a:buNone/>
              <a:defRPr sz="825"/>
            </a:lvl5pPr>
            <a:lvl6pPr marL="1890395" indent="0">
              <a:buNone/>
              <a:defRPr sz="825"/>
            </a:lvl6pPr>
            <a:lvl7pPr marL="2268220" indent="0">
              <a:buNone/>
              <a:defRPr sz="825"/>
            </a:lvl7pPr>
            <a:lvl8pPr marL="2646045" indent="0">
              <a:buNone/>
              <a:defRPr sz="825"/>
            </a:lvl8pPr>
            <a:lvl9pPr marL="3024505" indent="0">
              <a:buNone/>
              <a:defRPr sz="825"/>
            </a:lvl9pPr>
          </a:lstStyle>
          <a:p>
            <a:pPr lvl="0" fontAlgn="base"/>
            <a:r>
              <a:rPr lang="en-US" sz="1325" strike="noStrike" noProof="1" smtClean="0"/>
              <a:t>Click to edit Master text styles</a:t>
            </a:r>
            <a:endParaRPr lang="en-US" strike="noStrike" noProof="1" smtClean="0"/>
          </a:p>
        </p:txBody>
      </p:sp>
      <p:sp>
        <p:nvSpPr>
          <p:cNvPr id="5" name="Date Placeholder 4"/>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n-US" altLang="x-none" strike="noStrike" noProof="1" dirty="0" err="1">
              <a:cs typeface="Arial" panose="020B0604020202020204" pitchFamily="34" charset="0"/>
            </a:endParaRPr>
          </a:p>
        </p:txBody>
      </p:sp>
      <p:sp>
        <p:nvSpPr>
          <p:cNvPr id="6" name="Footer Placeholder 5"/>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n-US" altLang="x-none" strike="noStrike" noProof="1" dirty="0" err="1">
              <a:cs typeface="Arial" panose="020B0604020202020204" pitchFamily="34" charset="0"/>
            </a:endParaRPr>
          </a:p>
        </p:txBody>
      </p:sp>
      <p:sp>
        <p:nvSpPr>
          <p:cNvPr id="7" name="Slide Number Placeholder 6"/>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n-US"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n-US" altLang="x-none" strike="noStrike" noProof="1" dirty="0" err="1">
              <a:cs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n-US"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n-US"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n-US"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n-US" altLang="x-none" strike="noStrike" noProof="1" dirty="0" err="1">
              <a:cs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79097" y="373063"/>
            <a:ext cx="2339578" cy="6383337"/>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360363" y="373063"/>
            <a:ext cx="6883106" cy="6383337"/>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n-US" altLang="x-none" strike="noStrike" noProof="1" dirty="0" err="1">
              <a:cs typeface="Arial" panose="020B0604020202020204" pitchFamily="34" charset="0"/>
            </a:endParaRPr>
          </a:p>
        </p:txBody>
      </p:sp>
      <p:sp>
        <p:nvSpPr>
          <p:cNvPr id="5" name="Footer Placeholder 4"/>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n-US" altLang="x-none" strike="noStrike" noProof="1" dirty="0" err="1">
              <a:cs typeface="Arial" panose="020B0604020202020204" pitchFamily="34" charset="0"/>
            </a:endParaRPr>
          </a:p>
        </p:txBody>
      </p:sp>
      <p:sp>
        <p:nvSpPr>
          <p:cNvPr id="6" name="Slide Number Placeholder 5"/>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n-US"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n-US" altLang="x-none" strike="noStrike" noProof="1" dirty="0" err="1">
              <a:cs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503238" y="1768475"/>
            <a:ext cx="4444000" cy="4987925"/>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5128625" y="1768475"/>
            <a:ext cx="4444000" cy="4987925"/>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6" name="Footer Placeholder 5"/>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7" name="Slide Number Placeholder 6"/>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4356" y="402483"/>
            <a:ext cx="8694539" cy="1461188"/>
          </a:xfrm>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94356" y="1853171"/>
            <a:ext cx="4264576" cy="908210"/>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90395" indent="0">
              <a:buNone/>
              <a:defRPr sz="1325" b="1"/>
            </a:lvl6pPr>
            <a:lvl7pPr marL="2268220" indent="0">
              <a:buNone/>
              <a:defRPr sz="1325" b="1"/>
            </a:lvl7pPr>
            <a:lvl8pPr marL="2646045" indent="0">
              <a:buNone/>
              <a:defRPr sz="1325" b="1"/>
            </a:lvl8pPr>
            <a:lvl9pPr marL="3024505" indent="0">
              <a:buNone/>
              <a:defRPr sz="1325" b="1"/>
            </a:lvl9pPr>
          </a:lstStyle>
          <a:p>
            <a:pPr lvl="0" fontAlgn="base"/>
            <a:r>
              <a:rPr lang="en-US" sz="1985"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94356" y="2761381"/>
            <a:ext cx="4264576" cy="4061576"/>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5103316" y="1853171"/>
            <a:ext cx="4285579" cy="908210"/>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90395" indent="0">
              <a:buNone/>
              <a:defRPr sz="1325" b="1"/>
            </a:lvl6pPr>
            <a:lvl7pPr marL="2268220" indent="0">
              <a:buNone/>
              <a:defRPr sz="1325" b="1"/>
            </a:lvl7pPr>
            <a:lvl8pPr marL="2646045" indent="0">
              <a:buNone/>
              <a:defRPr sz="1325" b="1"/>
            </a:lvl8pPr>
            <a:lvl9pPr marL="3024505" indent="0">
              <a:buNone/>
              <a:defRPr sz="1325" b="1"/>
            </a:lvl9pPr>
          </a:lstStyle>
          <a:p>
            <a:pPr lvl="0" fontAlgn="base"/>
            <a:r>
              <a:rPr lang="en-US" sz="1985"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5103316" y="2761381"/>
            <a:ext cx="4285579" cy="4061576"/>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8" name="Footer Placeholder 7"/>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9" name="Slide Number Placeholder 8"/>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4" name="Footer Placeholder 3"/>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5" name="Slide Number Placeholder 4"/>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3" name="Footer Placeholder 2"/>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4" name="Slide Number Placeholder 3"/>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2645"/>
            </a:lvl1pPr>
          </a:lstStyle>
          <a:p>
            <a:pPr fontAlgn="base"/>
            <a:r>
              <a:rPr lang="en-US" sz="2645" strike="noStrike" noProof="1" smtClean="0"/>
              <a:t>Click to edit Master title style</a:t>
            </a:r>
            <a:endParaRPr lang="en-US" strike="noStrike" noProof="1"/>
          </a:p>
        </p:txBody>
      </p:sp>
      <p:sp>
        <p:nvSpPr>
          <p:cNvPr id="3" name="Content Placeholder 2"/>
          <p:cNvSpPr>
            <a:spLocks noGrp="1"/>
          </p:cNvSpPr>
          <p:nvPr>
            <p:ph idx="1"/>
          </p:nvPr>
        </p:nvSpPr>
        <p:spPr>
          <a:xfrm>
            <a:off x="4285579" y="1088453"/>
            <a:ext cx="5103316" cy="537226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fontAlgn="base"/>
            <a:r>
              <a:rPr lang="en-US" sz="2645" strike="noStrike" noProof="1" smtClean="0"/>
              <a:t>Click to edit Master text styles</a:t>
            </a:r>
            <a:endParaRPr lang="en-US" strike="noStrike" noProof="1" smtClean="0"/>
          </a:p>
          <a:p>
            <a:pPr lvl="1" fontAlgn="base"/>
            <a:r>
              <a:rPr lang="en-US" sz="2315" strike="noStrike" noProof="1" smtClean="0"/>
              <a:t>Second level</a:t>
            </a:r>
            <a:endParaRPr lang="en-US" strike="noStrike" noProof="1" smtClean="0"/>
          </a:p>
          <a:p>
            <a:pPr lvl="2" fontAlgn="base"/>
            <a:r>
              <a:rPr lang="en-US" sz="1985" strike="noStrike" noProof="1" smtClean="0"/>
              <a:t>Third level</a:t>
            </a:r>
            <a:endParaRPr lang="en-US" strike="noStrike" noProof="1" smtClean="0"/>
          </a:p>
          <a:p>
            <a:pPr lvl="3" fontAlgn="base"/>
            <a:r>
              <a:rPr lang="en-US" sz="1655" strike="noStrike" noProof="1" smtClean="0"/>
              <a:t>Fourth level</a:t>
            </a:r>
            <a:endParaRPr lang="en-US" strike="noStrike" noProof="1" smtClean="0"/>
          </a:p>
          <a:p>
            <a:pPr lvl="4" fontAlgn="base"/>
            <a:r>
              <a:rPr lang="en-US" sz="1655" strike="noStrike" noProof="1" smtClean="0"/>
              <a:t>Fifth level</a:t>
            </a:r>
            <a:endParaRPr lang="en-US" strike="noStrike" noProof="1"/>
          </a:p>
        </p:txBody>
      </p:sp>
      <p:sp>
        <p:nvSpPr>
          <p:cNvPr id="4" name="Text Placeholder 3"/>
          <p:cNvSpPr>
            <a:spLocks noGrp="1"/>
          </p:cNvSpPr>
          <p:nvPr>
            <p:ph type="body" sz="half" idx="2"/>
          </p:nvPr>
        </p:nvSpPr>
        <p:spPr>
          <a:xfrm>
            <a:off x="694356" y="2267903"/>
            <a:ext cx="3251264" cy="4201570"/>
          </a:xfrm>
        </p:spPr>
        <p:txBody>
          <a:bodyPr/>
          <a:lstStyle>
            <a:lvl1pPr marL="0" indent="0">
              <a:buNone/>
              <a:defRPr sz="1325"/>
            </a:lvl1pPr>
            <a:lvl2pPr marL="377825" indent="0">
              <a:buNone/>
              <a:defRPr sz="1160"/>
            </a:lvl2pPr>
            <a:lvl3pPr marL="756285" indent="0">
              <a:buNone/>
              <a:defRPr sz="990"/>
            </a:lvl3pPr>
            <a:lvl4pPr marL="1134110" indent="0">
              <a:buNone/>
              <a:defRPr sz="825"/>
            </a:lvl4pPr>
            <a:lvl5pPr marL="1511935" indent="0">
              <a:buNone/>
              <a:defRPr sz="825"/>
            </a:lvl5pPr>
            <a:lvl6pPr marL="1890395" indent="0">
              <a:buNone/>
              <a:defRPr sz="825"/>
            </a:lvl6pPr>
            <a:lvl7pPr marL="2268220" indent="0">
              <a:buNone/>
              <a:defRPr sz="825"/>
            </a:lvl7pPr>
            <a:lvl8pPr marL="2646045" indent="0">
              <a:buNone/>
              <a:defRPr sz="825"/>
            </a:lvl8pPr>
            <a:lvl9pPr marL="3024505" indent="0">
              <a:buNone/>
              <a:defRPr sz="825"/>
            </a:lvl9pPr>
          </a:lstStyle>
          <a:p>
            <a:pPr lvl="0" fontAlgn="base"/>
            <a:r>
              <a:rPr lang="en-US" sz="1325" strike="noStrike" noProof="1" smtClean="0"/>
              <a:t>Click to edit Master text styles</a:t>
            </a:r>
            <a:endParaRPr lang="en-US" strike="noStrike" noProof="1" smtClean="0"/>
          </a:p>
        </p:txBody>
      </p:sp>
      <p:sp>
        <p:nvSpPr>
          <p:cNvPr id="5" name="Date Placeholder 4"/>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6" name="Footer Placeholder 5"/>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7" name="Slide Number Placeholder 6"/>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2645"/>
            </a:lvl1pPr>
          </a:lstStyle>
          <a:p>
            <a:pPr fontAlgn="base"/>
            <a:r>
              <a:rPr lang="en-US" sz="2645" strike="noStrike" noProof="1" smtClean="0"/>
              <a:t>Click to edit Master title style</a:t>
            </a:r>
            <a:endParaRPr lang="en-US" strike="noStrike" noProof="1"/>
          </a:p>
        </p:txBody>
      </p:sp>
      <p:sp>
        <p:nvSpPr>
          <p:cNvPr id="3" name="Picture Placeholder 2"/>
          <p:cNvSpPr>
            <a:spLocks noGrp="1"/>
          </p:cNvSpPr>
          <p:nvPr>
            <p:ph type="pic" idx="1"/>
          </p:nvPr>
        </p:nvSpPr>
        <p:spPr>
          <a:xfrm>
            <a:off x="4285579" y="1088453"/>
            <a:ext cx="5103316" cy="5372269"/>
          </a:xfrm>
        </p:spPr>
        <p:txBody>
          <a:bodyPr/>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90395" indent="0">
              <a:buNone/>
              <a:defRPr sz="1655"/>
            </a:lvl6pPr>
            <a:lvl7pPr marL="2268220" indent="0">
              <a:buNone/>
              <a:defRPr sz="1655"/>
            </a:lvl7pPr>
            <a:lvl8pPr marL="2646045" indent="0">
              <a:buNone/>
              <a:defRPr sz="1655"/>
            </a:lvl8pPr>
            <a:lvl9pPr marL="3024505" indent="0">
              <a:buNone/>
              <a:defRPr sz="1655"/>
            </a:lvl9pPr>
          </a:lstStyle>
          <a:p>
            <a:pPr fontAlgn="base"/>
            <a:endParaRPr lang="en-US" strike="noStrike" noProof="1"/>
          </a:p>
        </p:txBody>
      </p:sp>
      <p:sp>
        <p:nvSpPr>
          <p:cNvPr id="4" name="Text Placeholder 3"/>
          <p:cNvSpPr>
            <a:spLocks noGrp="1"/>
          </p:cNvSpPr>
          <p:nvPr>
            <p:ph type="body" sz="half" idx="2"/>
          </p:nvPr>
        </p:nvSpPr>
        <p:spPr>
          <a:xfrm>
            <a:off x="694356" y="2267903"/>
            <a:ext cx="3251264" cy="4201570"/>
          </a:xfrm>
        </p:spPr>
        <p:txBody>
          <a:bodyPr/>
          <a:lstStyle>
            <a:lvl1pPr marL="0" indent="0">
              <a:buNone/>
              <a:defRPr sz="1325"/>
            </a:lvl1pPr>
            <a:lvl2pPr marL="377825" indent="0">
              <a:buNone/>
              <a:defRPr sz="1160"/>
            </a:lvl2pPr>
            <a:lvl3pPr marL="756285" indent="0">
              <a:buNone/>
              <a:defRPr sz="990"/>
            </a:lvl3pPr>
            <a:lvl4pPr marL="1134110" indent="0">
              <a:buNone/>
              <a:defRPr sz="825"/>
            </a:lvl4pPr>
            <a:lvl5pPr marL="1511935" indent="0">
              <a:buNone/>
              <a:defRPr sz="825"/>
            </a:lvl5pPr>
            <a:lvl6pPr marL="1890395" indent="0">
              <a:buNone/>
              <a:defRPr sz="825"/>
            </a:lvl6pPr>
            <a:lvl7pPr marL="2268220" indent="0">
              <a:buNone/>
              <a:defRPr sz="825"/>
            </a:lvl7pPr>
            <a:lvl8pPr marL="2646045" indent="0">
              <a:buNone/>
              <a:defRPr sz="825"/>
            </a:lvl8pPr>
            <a:lvl9pPr marL="3024505" indent="0">
              <a:buNone/>
              <a:defRPr sz="825"/>
            </a:lvl9pPr>
          </a:lstStyle>
          <a:p>
            <a:pPr lvl="0" fontAlgn="base"/>
            <a:r>
              <a:rPr lang="en-US" sz="1325" strike="noStrike" noProof="1" smtClean="0"/>
              <a:t>Click to edit Master text styles</a:t>
            </a:r>
            <a:endParaRPr lang="en-US" strike="noStrike" noProof="1" smtClean="0"/>
          </a:p>
        </p:txBody>
      </p:sp>
      <p:sp>
        <p:nvSpPr>
          <p:cNvPr id="5" name="Date Placeholder 4"/>
          <p:cNvSpPr>
            <a:spLocks noGrp="1"/>
          </p:cNvSpPr>
          <p:nvPr>
            <p:ph type="dt" idx="10"/>
          </p:nvPr>
        </p:nvSpPr>
        <p:spPr/>
        <p:txBody>
          <a:bodyPr/>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6" name="Footer Placeholder 5"/>
          <p:cNvSpPr>
            <a:spLocks noGrp="1"/>
          </p:cNvSpPr>
          <p:nvPr>
            <p:ph type="ftr" idx="11"/>
          </p:nvPr>
        </p:nvSpPr>
        <p:spPr/>
        <p:txBody>
          <a:bodyPr/>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7" name="Slide Number Placeholder 6"/>
          <p:cNvSpPr>
            <a:spLocks noGrp="1"/>
          </p:cNvSpPr>
          <p:nvPr>
            <p:ph type="sldNum" idx="12"/>
          </p:nvPr>
        </p:nvSpPr>
        <p:spPr/>
        <p:txBody>
          <a:bodyPr/>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3" Type="http://schemas.openxmlformats.org/officeDocument/2006/relationships/theme" Target="../theme/theme3.xml"/><Relationship Id="rId12" Type="http://schemas.openxmlformats.org/officeDocument/2006/relationships/image" Target="../media/image2.pn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Title 1024"/>
          <p:cNvSpPr>
            <a:spLocks noGrp="1"/>
          </p:cNvSpPr>
          <p:nvPr>
            <p:ph type="title"/>
          </p:nvPr>
        </p:nvSpPr>
        <p:spPr>
          <a:xfrm>
            <a:off x="503238" y="301625"/>
            <a:ext cx="9069387" cy="1260475"/>
          </a:xfrm>
          <a:prstGeom prst="rect">
            <a:avLst/>
          </a:prstGeom>
          <a:noFill/>
          <a:ln w="9525">
            <a:noFill/>
          </a:ln>
        </p:spPr>
        <p:txBody>
          <a:bodyPr wrap="square" lIns="0" tIns="0" rIns="0" bIns="0" anchor="ctr" anchorCtr="0"/>
          <a:p>
            <a:pPr lvl="0"/>
            <a:r>
              <a:rPr lang="en-GB" dirty="0"/>
              <a:t>Click to edit the title text format</a:t>
            </a:r>
            <a:endParaRPr lang="en-GB" dirty="0"/>
          </a:p>
        </p:txBody>
      </p:sp>
      <p:sp>
        <p:nvSpPr>
          <p:cNvPr id="1027" name="Text Placeholder 1025"/>
          <p:cNvSpPr>
            <a:spLocks noGrp="1"/>
          </p:cNvSpPr>
          <p:nvPr>
            <p:ph type="body"/>
          </p:nvPr>
        </p:nvSpPr>
        <p:spPr>
          <a:xfrm>
            <a:off x="503238" y="1768475"/>
            <a:ext cx="9069387" cy="4987925"/>
          </a:xfrm>
          <a:prstGeom prst="rect">
            <a:avLst/>
          </a:prstGeom>
          <a:noFill/>
          <a:ln w="9525">
            <a:noFill/>
          </a:ln>
        </p:spPr>
        <p:txBody>
          <a:bodyPr wrap="square" lIns="0" tIns="28224" rIns="0" bIns="0" anchor="t" anchorCtr="0"/>
          <a:p>
            <a:pPr lvl="0"/>
            <a:r>
              <a:rPr lang="en-GB" dirty="0"/>
              <a:t>Click to edit the outline text format</a:t>
            </a:r>
            <a:endParaRPr lang="en-GB" dirty="0"/>
          </a:p>
          <a:p>
            <a:pPr lvl="1"/>
            <a:r>
              <a:rPr lang="en-GB" dirty="0"/>
              <a:t>Second Outline Level</a:t>
            </a:r>
            <a:endParaRPr lang="en-GB" dirty="0"/>
          </a:p>
          <a:p>
            <a:pPr lvl="2"/>
            <a:r>
              <a:rPr lang="en-GB" dirty="0"/>
              <a:t>Third Outline Level</a:t>
            </a:r>
            <a:endParaRPr lang="en-GB" dirty="0"/>
          </a:p>
          <a:p>
            <a:pPr lvl="3"/>
            <a:r>
              <a:rPr lang="en-GB" dirty="0"/>
              <a:t>Fourth Outline Level</a:t>
            </a:r>
            <a:endParaRPr lang="en-GB" dirty="0"/>
          </a:p>
          <a:p>
            <a:pPr lvl="4"/>
            <a:r>
              <a:rPr lang="en-GB" dirty="0"/>
              <a:t>Fifth Outline Level</a:t>
            </a:r>
            <a:endParaRPr lang="en-GB" dirty="0"/>
          </a:p>
          <a:p>
            <a:pPr lvl="4"/>
            <a:r>
              <a:rPr lang="en-GB" dirty="0"/>
              <a:t>Sixth Outline Level</a:t>
            </a:r>
            <a:endParaRPr lang="en-GB" dirty="0"/>
          </a:p>
          <a:p>
            <a:pPr lvl="4"/>
            <a:r>
              <a:rPr lang="en-GB" dirty="0"/>
              <a:t>Seventh Outline Level</a:t>
            </a:r>
            <a:endParaRPr lang="en-GB" dirty="0"/>
          </a:p>
          <a:p>
            <a:pPr lvl="4"/>
            <a:r>
              <a:rPr lang="en-GB" dirty="0"/>
              <a:t>Eighth Outline Level</a:t>
            </a:r>
            <a:endParaRPr lang="en-GB" dirty="0"/>
          </a:p>
          <a:p>
            <a:pPr lvl="4"/>
            <a:r>
              <a:rPr lang="en-GB" dirty="0"/>
              <a:t>Ninth Outline Level</a:t>
            </a:r>
            <a:endParaRPr lang="en-GB" dirty="0"/>
          </a:p>
        </p:txBody>
      </p:sp>
      <p:sp>
        <p:nvSpPr>
          <p:cNvPr id="2" name="Date Placeholder 1026"/>
          <p:cNvSpPr>
            <a:spLocks noGrp="1"/>
          </p:cNvSpPr>
          <p:nvPr>
            <p:ph type="dt"/>
          </p:nvPr>
        </p:nvSpPr>
        <p:spPr>
          <a:xfrm>
            <a:off x="503238" y="6886575"/>
            <a:ext cx="2346325" cy="519113"/>
          </a:xfrm>
          <a:prstGeom prst="rect">
            <a:avLst/>
          </a:prstGeom>
          <a:noFill/>
          <a:ln w="9525">
            <a:noFill/>
          </a:ln>
        </p:spPr>
        <p:txBody>
          <a:bodyPr wrap="square" lIns="0" tIns="0" rIns="0" bIns="0" anchor="t" anchorCtr="0"/>
          <a:lstStyle>
            <a:lvl1pPr>
              <a:defRPr sz="1400">
                <a:solidFill>
                  <a:srgbClr val="000000"/>
                </a:solidFill>
                <a:latin typeface="Times New Roman" panose="02020603050405020304" pitchFamily="16" charset="0"/>
              </a:defRPr>
            </a:lvl1pPr>
          </a:lstStyle>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1028" name="Footer Placeholder 1027"/>
          <p:cNvSpPr>
            <a:spLocks noGrp="1"/>
          </p:cNvSpPr>
          <p:nvPr>
            <p:ph type="ftr"/>
          </p:nvPr>
        </p:nvSpPr>
        <p:spPr>
          <a:xfrm>
            <a:off x="3448050" y="6886575"/>
            <a:ext cx="3194050" cy="519113"/>
          </a:xfrm>
          <a:prstGeom prst="rect">
            <a:avLst/>
          </a:prstGeom>
          <a:noFill/>
          <a:ln w="9525">
            <a:noFill/>
          </a:ln>
        </p:spPr>
        <p:txBody>
          <a:bodyPr wrap="square" lIns="0" tIns="0" rIns="0" bIns="0" anchor="t" anchorCtr="0"/>
          <a:lstStyle>
            <a:lvl1pPr algn="ctr">
              <a:defRPr sz="1400">
                <a:solidFill>
                  <a:srgbClr val="000000"/>
                </a:solidFill>
                <a:latin typeface="Times New Roman" panose="02020603050405020304" pitchFamily="16" charset="0"/>
              </a:defRPr>
            </a:lvl1pPr>
          </a:lstStyle>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1029" name="Slide Number Placeholder 1028"/>
          <p:cNvSpPr>
            <a:spLocks noGrp="1"/>
          </p:cNvSpPr>
          <p:nvPr>
            <p:ph type="sldNum"/>
          </p:nvPr>
        </p:nvSpPr>
        <p:spPr>
          <a:xfrm>
            <a:off x="7227888" y="6886575"/>
            <a:ext cx="2346325" cy="519113"/>
          </a:xfrm>
          <a:prstGeom prst="rect">
            <a:avLst/>
          </a:prstGeom>
          <a:noFill/>
          <a:ln w="9525">
            <a:noFill/>
          </a:ln>
        </p:spPr>
        <p:txBody>
          <a:bodyPr wrap="square" lIns="0" tIns="0" rIns="0" bIns="0" anchor="t" anchorCtr="0"/>
          <a:lstStyle>
            <a:lvl1pPr algn="r">
              <a:defRPr sz="1400">
                <a:solidFill>
                  <a:srgbClr val="000000"/>
                </a:solidFill>
                <a:latin typeface="Times New Roman" panose="02020603050405020304" pitchFamily="16" charset="0"/>
              </a:defRPr>
            </a:lvl1pPr>
          </a:lstStyle>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mj-lt"/>
          <a:ea typeface="+mj-ea"/>
          <a:cs typeface="+mj-cs"/>
        </a:defRPr>
      </a:lvl1pPr>
      <a:lvl2pPr marL="742950" lvl="1" indent="-28575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Microsoft YaHei" panose="020B0503020204020204" charset="-122"/>
          <a:cs typeface="+mj-cs"/>
        </a:defRPr>
      </a:lvl2pPr>
      <a:lvl3pPr marL="1143000" lvl="2"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Microsoft YaHei" panose="020B0503020204020204" charset="-122"/>
          <a:cs typeface="+mj-cs"/>
        </a:defRPr>
      </a:lvl3pPr>
      <a:lvl4pPr marL="1600200" lvl="3"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Microsoft YaHei" panose="020B0503020204020204" charset="-122"/>
          <a:cs typeface="+mj-cs"/>
        </a:defRPr>
      </a:lvl4pPr>
      <a:lvl5pPr marL="2057400" lvl="4"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Microsoft YaHei" panose="020B0503020204020204" charset="-122"/>
          <a:cs typeface="+mj-cs"/>
        </a:defRPr>
      </a:lvl5pPr>
    </p:titleStyle>
    <p:bodyStyle>
      <a:lvl1pPr marL="342900" lvl="0" indent="-342900" algn="l" defTabSz="449580" rtl="0" eaLnBrk="1" fontAlgn="base" latinLnBrk="0" hangingPunct="0">
        <a:lnSpc>
          <a:spcPct val="93000"/>
        </a:lnSpc>
        <a:spcBef>
          <a:spcPct val="0"/>
        </a:spcBef>
        <a:spcAft>
          <a:spcPts val="1415"/>
        </a:spcAft>
        <a:buClr>
          <a:srgbClr val="000000"/>
        </a:buClr>
        <a:buSzPct val="100000"/>
        <a:buFont typeface="Times New Roman" panose="02020603050405020304" pitchFamily="16" charset="0"/>
        <a:buNone/>
        <a:defRPr sz="3200" b="0" i="0" u="none" kern="1200" baseline="0">
          <a:solidFill>
            <a:srgbClr val="000000"/>
          </a:solidFill>
          <a:latin typeface="+mn-lt"/>
          <a:ea typeface="+mn-ea"/>
          <a:cs typeface="+mn-cs"/>
        </a:defRPr>
      </a:lvl1pPr>
      <a:lvl2pPr marL="742950" lvl="1" indent="-285750" algn="l" defTabSz="449580" rtl="0" eaLnBrk="1" fontAlgn="base" latinLnBrk="0" hangingPunct="0">
        <a:lnSpc>
          <a:spcPct val="93000"/>
        </a:lnSpc>
        <a:spcBef>
          <a:spcPct val="0"/>
        </a:spcBef>
        <a:spcAft>
          <a:spcPts val="1140"/>
        </a:spcAft>
        <a:buClr>
          <a:srgbClr val="000000"/>
        </a:buClr>
        <a:buSzPct val="100000"/>
        <a:buFont typeface="Times New Roman" panose="02020603050405020304" pitchFamily="16" charset="0"/>
        <a:buNone/>
        <a:defRPr sz="2800" b="0" i="0" u="none" kern="1200" baseline="0">
          <a:solidFill>
            <a:srgbClr val="000000"/>
          </a:solidFill>
          <a:latin typeface="Arial" panose="020B0604020202020204" pitchFamily="34" charset="0"/>
          <a:ea typeface="Microsoft YaHei" panose="020B0503020204020204" charset="-122"/>
          <a:cs typeface="+mn-cs"/>
        </a:defRPr>
      </a:lvl2pPr>
      <a:lvl3pPr marL="1143000" lvl="2" indent="-228600" algn="l" defTabSz="449580" rtl="0" eaLnBrk="1" fontAlgn="base" latinLnBrk="0" hangingPunct="0">
        <a:lnSpc>
          <a:spcPct val="93000"/>
        </a:lnSpc>
        <a:spcBef>
          <a:spcPct val="0"/>
        </a:spcBef>
        <a:spcAft>
          <a:spcPts val="850"/>
        </a:spcAft>
        <a:buClr>
          <a:srgbClr val="000000"/>
        </a:buClr>
        <a:buSzPct val="100000"/>
        <a:buFont typeface="Times New Roman" panose="02020603050405020304" pitchFamily="16" charset="0"/>
        <a:buNone/>
        <a:defRPr sz="2400" b="0" i="0" u="none" kern="1200" baseline="0">
          <a:solidFill>
            <a:srgbClr val="000000"/>
          </a:solidFill>
          <a:latin typeface="Arial" panose="020B0604020202020204" pitchFamily="34" charset="0"/>
          <a:ea typeface="Microsoft YaHei" panose="020B0503020204020204" charset="-122"/>
          <a:cs typeface="+mn-cs"/>
        </a:defRPr>
      </a:lvl3pPr>
      <a:lvl4pPr marL="1600200" lvl="3" indent="-228600" algn="l" defTabSz="449580" rtl="0" eaLnBrk="1" fontAlgn="base" latinLnBrk="0" hangingPunct="0">
        <a:lnSpc>
          <a:spcPct val="93000"/>
        </a:lnSpc>
        <a:spcBef>
          <a:spcPct val="0"/>
        </a:spcBef>
        <a:spcAft>
          <a:spcPts val="575"/>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Microsoft YaHei" panose="020B0503020204020204" charset="-122"/>
          <a:cs typeface="+mn-cs"/>
        </a:defRPr>
      </a:lvl4pPr>
      <a:lvl5pPr marL="2057400" lvl="4"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Microsoft YaHei" panose="020B0503020204020204" charset="-122"/>
          <a:cs typeface="+mn-cs"/>
        </a:defRPr>
      </a:lvl5pPr>
      <a:lvl6pPr marL="2514600" lvl="5"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Microsoft YaHei" panose="020B0503020204020204" charset="-122"/>
          <a:cs typeface="+mn-cs"/>
        </a:defRPr>
      </a:lvl6pPr>
      <a:lvl7pPr marL="2971800" lvl="6"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Microsoft YaHei" panose="020B0503020204020204" charset="-122"/>
          <a:cs typeface="+mn-cs"/>
        </a:defRPr>
      </a:lvl7pPr>
      <a:lvl8pPr marL="3429000" lvl="7"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Microsoft YaHei" panose="020B0503020204020204" charset="-122"/>
          <a:cs typeface="+mn-cs"/>
        </a:defRPr>
      </a:lvl8pPr>
      <a:lvl9pPr marL="3886200" lvl="8"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Microsoft YaHei" panose="020B0503020204020204" charset="-122"/>
          <a:cs typeface="+mn-cs"/>
        </a:defRPr>
      </a:lvl9pPr>
    </p:bodyStyle>
    <p:otherStyle>
      <a:lvl1pPr marL="0" lvl="0" indent="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mn-lt"/>
          <a:ea typeface="+mn-ea"/>
          <a:cs typeface="+mn-cs"/>
        </a:defRPr>
      </a:lvl1pPr>
      <a:lvl2pPr marL="742950" lvl="1" indent="-28575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2pPr>
      <a:lvl3pPr marL="1143000" lvl="2"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3pPr>
      <a:lvl4pPr marL="1600200" lvl="3"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4pPr>
      <a:lvl5pPr marL="2057400" lvl="4"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5pPr>
      <a:lvl6pPr marL="2286000" lvl="5"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6pPr>
      <a:lvl7pPr marL="2743200" lvl="6"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7pPr>
      <a:lvl8pPr marL="3200400" lvl="7"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8pPr>
      <a:lvl9pPr marL="3657600" lvl="8"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2050" name="Title 2048"/>
          <p:cNvSpPr>
            <a:spLocks noGrp="1"/>
          </p:cNvSpPr>
          <p:nvPr>
            <p:ph type="title"/>
          </p:nvPr>
        </p:nvSpPr>
        <p:spPr>
          <a:xfrm>
            <a:off x="503238" y="481013"/>
            <a:ext cx="9069387" cy="1260475"/>
          </a:xfrm>
          <a:prstGeom prst="rect">
            <a:avLst/>
          </a:prstGeom>
          <a:noFill/>
          <a:ln w="9525">
            <a:noFill/>
          </a:ln>
        </p:spPr>
        <p:txBody>
          <a:bodyPr wrap="square" lIns="0" tIns="0" rIns="0" bIns="0" anchor="ctr" anchorCtr="0"/>
          <a:p>
            <a:pPr lvl="0"/>
            <a:r>
              <a:rPr lang="en-GB" dirty="0"/>
              <a:t>Click to edit the title text format</a:t>
            </a:r>
            <a:endParaRPr lang="en-GB" dirty="0"/>
          </a:p>
        </p:txBody>
      </p:sp>
      <p:sp>
        <p:nvSpPr>
          <p:cNvPr id="2051" name="Text Placeholder 2049"/>
          <p:cNvSpPr>
            <a:spLocks noGrp="1"/>
          </p:cNvSpPr>
          <p:nvPr>
            <p:ph type="body"/>
          </p:nvPr>
        </p:nvSpPr>
        <p:spPr>
          <a:xfrm>
            <a:off x="647700" y="1912938"/>
            <a:ext cx="8674100" cy="4349750"/>
          </a:xfrm>
          <a:prstGeom prst="rect">
            <a:avLst/>
          </a:prstGeom>
          <a:noFill/>
          <a:ln w="9525">
            <a:noFill/>
          </a:ln>
        </p:spPr>
        <p:txBody>
          <a:bodyPr wrap="square" lIns="0" tIns="20160" rIns="0" bIns="0" anchor="t" anchorCtr="0"/>
          <a:p>
            <a:pPr lvl="0"/>
            <a:r>
              <a:rPr lang="en-GB" dirty="0"/>
              <a:t>Click to edit the outline text format</a:t>
            </a:r>
            <a:endParaRPr lang="en-GB" dirty="0"/>
          </a:p>
          <a:p>
            <a:pPr lvl="1"/>
            <a:r>
              <a:rPr lang="en-GB" dirty="0"/>
              <a:t>Second Outline Level</a:t>
            </a:r>
            <a:endParaRPr lang="en-GB" dirty="0"/>
          </a:p>
          <a:p>
            <a:pPr lvl="2"/>
            <a:r>
              <a:rPr lang="en-GB" dirty="0"/>
              <a:t>Third Outline Level</a:t>
            </a:r>
            <a:endParaRPr lang="en-GB" dirty="0"/>
          </a:p>
          <a:p>
            <a:pPr lvl="3"/>
            <a:r>
              <a:rPr lang="en-GB" dirty="0"/>
              <a:t>Fourth Outline Level</a:t>
            </a:r>
            <a:endParaRPr lang="en-GB" dirty="0"/>
          </a:p>
          <a:p>
            <a:pPr lvl="4"/>
            <a:r>
              <a:rPr lang="en-GB" dirty="0"/>
              <a:t>Fifth Outline Level</a:t>
            </a:r>
            <a:endParaRPr lang="en-GB" dirty="0"/>
          </a:p>
          <a:p>
            <a:pPr lvl="4"/>
            <a:r>
              <a:rPr lang="en-GB" dirty="0"/>
              <a:t>Sixth Outline Level</a:t>
            </a:r>
            <a:endParaRPr lang="en-GB" dirty="0"/>
          </a:p>
          <a:p>
            <a:pPr lvl="4"/>
            <a:r>
              <a:rPr lang="en-GB" dirty="0"/>
              <a:t>Seventh Outline Level</a:t>
            </a:r>
            <a:endParaRPr lang="en-GB" dirty="0"/>
          </a:p>
          <a:p>
            <a:pPr lvl="4"/>
            <a:r>
              <a:rPr lang="en-GB" dirty="0"/>
              <a:t>Eighth Outline Level</a:t>
            </a:r>
            <a:endParaRPr lang="en-GB" dirty="0"/>
          </a:p>
          <a:p>
            <a:pPr lvl="4"/>
            <a:r>
              <a:rPr lang="en-GB" dirty="0"/>
              <a:t>Ninth Outline Level</a:t>
            </a:r>
            <a:endParaRPr lang="en-GB" dirty="0"/>
          </a:p>
        </p:txBody>
      </p:sp>
      <p:sp>
        <p:nvSpPr>
          <p:cNvPr id="2" name="Date Placeholder 2050"/>
          <p:cNvSpPr>
            <a:spLocks noGrp="1"/>
          </p:cNvSpPr>
          <p:nvPr>
            <p:ph type="dt"/>
          </p:nvPr>
        </p:nvSpPr>
        <p:spPr>
          <a:xfrm>
            <a:off x="503238" y="6527800"/>
            <a:ext cx="2346325" cy="519113"/>
          </a:xfrm>
          <a:prstGeom prst="rect">
            <a:avLst/>
          </a:prstGeom>
          <a:noFill/>
          <a:ln w="9525">
            <a:noFill/>
          </a:ln>
        </p:spPr>
        <p:txBody>
          <a:bodyPr wrap="square" lIns="0" tIns="0" rIns="0" bIns="0" anchor="t" anchorCtr="0"/>
          <a:lstStyle>
            <a:lvl1pPr>
              <a:defRPr sz="1400">
                <a:solidFill>
                  <a:srgbClr val="000000"/>
                </a:solidFill>
                <a:latin typeface="Times New Roman" panose="02020603050405020304" pitchFamily="16" charset="0"/>
              </a:defRPr>
            </a:lvl1pPr>
          </a:lstStyle>
          <a:p>
            <a:pPr lvl="0" defTabSz="449580" eaLnBrk="1" fontAlgn="base">
              <a:lnSpc>
                <a:spcPct val="95000"/>
              </a:lnSpc>
              <a:buNone/>
              <a:tabLst>
                <a:tab pos="723900" algn="l"/>
                <a:tab pos="1447800" algn="l"/>
                <a:tab pos="2171700" algn="l"/>
              </a:tabLst>
            </a:pPr>
            <a:endParaRPr lang="el-GR" altLang="x-none" strike="noStrike" noProof="1" dirty="0" err="1">
              <a:cs typeface="Arial" panose="020B0604020202020204" pitchFamily="34" charset="0"/>
            </a:endParaRPr>
          </a:p>
        </p:txBody>
      </p:sp>
      <p:sp>
        <p:nvSpPr>
          <p:cNvPr id="2052" name="Footer Placeholder 2051"/>
          <p:cNvSpPr>
            <a:spLocks noGrp="1"/>
          </p:cNvSpPr>
          <p:nvPr>
            <p:ph type="ftr"/>
          </p:nvPr>
        </p:nvSpPr>
        <p:spPr>
          <a:xfrm>
            <a:off x="3411538" y="6527800"/>
            <a:ext cx="3194050" cy="519113"/>
          </a:xfrm>
          <a:prstGeom prst="rect">
            <a:avLst/>
          </a:prstGeom>
          <a:noFill/>
          <a:ln w="9525">
            <a:noFill/>
          </a:ln>
        </p:spPr>
        <p:txBody>
          <a:bodyPr wrap="square" lIns="0" tIns="0" rIns="0" bIns="0" anchor="t" anchorCtr="0"/>
          <a:lstStyle>
            <a:lvl1pPr algn="ctr">
              <a:defRPr sz="1400">
                <a:solidFill>
                  <a:srgbClr val="000000"/>
                </a:solidFill>
                <a:latin typeface="Times New Roman" panose="02020603050405020304" pitchFamily="16" charset="0"/>
              </a:defRPr>
            </a:lvl1pPr>
          </a:lstStyle>
          <a:p>
            <a:pPr lvl="0" defTabSz="449580" eaLnBrk="1" fontAlgn="base">
              <a:lnSpc>
                <a:spcPct val="95000"/>
              </a:lnSpc>
              <a:buNone/>
              <a:tabLst>
                <a:tab pos="723900" algn="l"/>
                <a:tab pos="1447800" algn="l"/>
                <a:tab pos="2171700" algn="l"/>
                <a:tab pos="2895600" algn="l"/>
              </a:tabLst>
            </a:pPr>
            <a:endParaRPr lang="el-GR" altLang="x-none" strike="noStrike" noProof="1" dirty="0" err="1">
              <a:cs typeface="Arial" panose="020B0604020202020204" pitchFamily="34" charset="0"/>
            </a:endParaRPr>
          </a:p>
        </p:txBody>
      </p:sp>
      <p:sp>
        <p:nvSpPr>
          <p:cNvPr id="2053" name="Slide Number Placeholder 2052"/>
          <p:cNvSpPr>
            <a:spLocks noGrp="1"/>
          </p:cNvSpPr>
          <p:nvPr>
            <p:ph type="sldNum"/>
          </p:nvPr>
        </p:nvSpPr>
        <p:spPr>
          <a:xfrm>
            <a:off x="7154863" y="6527800"/>
            <a:ext cx="2346325" cy="519113"/>
          </a:xfrm>
          <a:prstGeom prst="rect">
            <a:avLst/>
          </a:prstGeom>
          <a:noFill/>
          <a:ln w="9525">
            <a:noFill/>
          </a:ln>
        </p:spPr>
        <p:txBody>
          <a:bodyPr wrap="square" lIns="0" tIns="0" rIns="0" bIns="0" anchor="t" anchorCtr="0"/>
          <a:lstStyle>
            <a:lvl1pPr algn="r">
              <a:defRPr sz="1400">
                <a:solidFill>
                  <a:srgbClr val="000000"/>
                </a:solidFill>
                <a:latin typeface="Times New Roman" panose="02020603050405020304" pitchFamily="16" charset="0"/>
              </a:defRPr>
            </a:lvl1pPr>
          </a:lstStyle>
          <a:p>
            <a:pPr lvl="0" defTabSz="449580" eaLnBrk="1" fontAlgn="base">
              <a:lnSpc>
                <a:spcPct val="95000"/>
              </a:lnSpc>
              <a:buNone/>
              <a:tabLst>
                <a:tab pos="723900" algn="l"/>
                <a:tab pos="1447800" algn="l"/>
                <a:tab pos="2171700" algn="l"/>
              </a:tabLst>
            </a:pPr>
            <a:fld id="{9A0DB2DC-4C9A-4742-B13C-FB6460FD3503}" type="slidenum">
              <a:rPr lang="el-GR"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l-GR" altLang="x-none" strike="noStrike" noProof="1" dirty="0" err="1">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mj-lt"/>
          <a:ea typeface="+mj-ea"/>
          <a:cs typeface="+mj-cs"/>
        </a:defRPr>
      </a:lvl1pPr>
      <a:lvl2pPr marL="742950" lvl="1" indent="-28575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Arial Unicode MS" charset="0"/>
          <a:cs typeface="+mj-cs"/>
        </a:defRPr>
      </a:lvl2pPr>
      <a:lvl3pPr marL="1143000" lvl="2"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Arial Unicode MS" charset="0"/>
          <a:cs typeface="+mj-cs"/>
        </a:defRPr>
      </a:lvl3pPr>
      <a:lvl4pPr marL="1600200" lvl="3"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Arial Unicode MS" charset="0"/>
          <a:cs typeface="+mj-cs"/>
        </a:defRPr>
      </a:lvl4pPr>
      <a:lvl5pPr marL="2057400" lvl="4"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Arial Unicode MS" charset="0"/>
          <a:cs typeface="+mj-cs"/>
        </a:defRPr>
      </a:lvl5pPr>
    </p:titleStyle>
    <p:bodyStyle>
      <a:lvl1pPr marL="342900" lvl="0" indent="-342900" algn="l" defTabSz="449580" rtl="0" eaLnBrk="1" fontAlgn="base" latinLnBrk="0" hangingPunct="0">
        <a:lnSpc>
          <a:spcPct val="95000"/>
        </a:lnSpc>
        <a:spcBef>
          <a:spcPct val="0"/>
        </a:spcBef>
        <a:spcAft>
          <a:spcPts val="1425"/>
        </a:spcAft>
        <a:buClr>
          <a:srgbClr val="000000"/>
        </a:buClr>
        <a:buSzPct val="100000"/>
        <a:buFont typeface="Times New Roman" panose="02020603050405020304" pitchFamily="16" charset="0"/>
        <a:buNone/>
        <a:defRPr sz="3200" b="0" i="0" u="none" kern="1200" baseline="0">
          <a:solidFill>
            <a:srgbClr val="000000"/>
          </a:solidFill>
          <a:latin typeface="+mn-lt"/>
          <a:ea typeface="+mn-ea"/>
          <a:cs typeface="+mn-cs"/>
        </a:defRPr>
      </a:lvl1pPr>
      <a:lvl2pPr marL="742950" lvl="1" indent="-285750" algn="l" defTabSz="449580" rtl="0" eaLnBrk="1" fontAlgn="base" latinLnBrk="0" hangingPunct="0">
        <a:lnSpc>
          <a:spcPct val="95000"/>
        </a:lnSpc>
        <a:spcBef>
          <a:spcPct val="0"/>
        </a:spcBef>
        <a:spcAft>
          <a:spcPts val="1140"/>
        </a:spcAft>
        <a:buClr>
          <a:srgbClr val="000000"/>
        </a:buClr>
        <a:buSzPct val="100000"/>
        <a:buFont typeface="Times New Roman" panose="02020603050405020304" pitchFamily="16" charset="0"/>
        <a:buNone/>
        <a:defRPr sz="2800" b="0" i="0" u="none" kern="1200" baseline="0">
          <a:solidFill>
            <a:srgbClr val="000000"/>
          </a:solidFill>
          <a:latin typeface="Times New Roman" panose="02020603050405020304" pitchFamily="16" charset="0"/>
          <a:ea typeface="Arial Unicode MS" charset="0"/>
          <a:cs typeface="+mn-cs"/>
        </a:defRPr>
      </a:lvl2pPr>
      <a:lvl3pPr marL="1143000" lvl="2" indent="-228600" algn="l" defTabSz="449580" rtl="0" eaLnBrk="1" fontAlgn="base" latinLnBrk="0" hangingPunct="0">
        <a:lnSpc>
          <a:spcPct val="95000"/>
        </a:lnSpc>
        <a:spcBef>
          <a:spcPct val="0"/>
        </a:spcBef>
        <a:spcAft>
          <a:spcPts val="850"/>
        </a:spcAft>
        <a:buClr>
          <a:srgbClr val="000000"/>
        </a:buClr>
        <a:buSzPct val="100000"/>
        <a:buFont typeface="Times New Roman" panose="02020603050405020304" pitchFamily="16" charset="0"/>
        <a:buNone/>
        <a:defRPr sz="2400" b="0" i="0" u="none" kern="1200" baseline="0">
          <a:solidFill>
            <a:srgbClr val="000000"/>
          </a:solidFill>
          <a:latin typeface="Times New Roman" panose="02020603050405020304" pitchFamily="16" charset="0"/>
          <a:ea typeface="Arial Unicode MS" charset="0"/>
          <a:cs typeface="+mn-cs"/>
        </a:defRPr>
      </a:lvl3pPr>
      <a:lvl4pPr marL="1600200" lvl="3" indent="-228600" algn="l" defTabSz="449580" rtl="0" eaLnBrk="1" fontAlgn="base" latinLnBrk="0" hangingPunct="0">
        <a:lnSpc>
          <a:spcPct val="95000"/>
        </a:lnSpc>
        <a:spcBef>
          <a:spcPct val="0"/>
        </a:spcBef>
        <a:spcAft>
          <a:spcPts val="575"/>
        </a:spcAft>
        <a:buClr>
          <a:srgbClr val="000000"/>
        </a:buClr>
        <a:buSzPct val="100000"/>
        <a:buFont typeface="Times New Roman" panose="02020603050405020304" pitchFamily="16" charset="0"/>
        <a:buNone/>
        <a:defRPr sz="2000" b="0" i="0" u="none" kern="1200" baseline="0">
          <a:solidFill>
            <a:srgbClr val="000000"/>
          </a:solidFill>
          <a:latin typeface="Times New Roman" panose="02020603050405020304" pitchFamily="16" charset="0"/>
          <a:ea typeface="Arial Unicode MS" charset="0"/>
          <a:cs typeface="+mn-cs"/>
        </a:defRPr>
      </a:lvl4pPr>
      <a:lvl5pPr marL="2057400" lvl="4" indent="-228600" algn="l" defTabSz="449580" rtl="0" eaLnBrk="1" fontAlgn="base" latinLnBrk="0" hangingPunct="0">
        <a:lnSpc>
          <a:spcPct val="95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Times New Roman" panose="02020603050405020304" pitchFamily="16" charset="0"/>
          <a:ea typeface="Arial Unicode MS" charset="0"/>
          <a:cs typeface="+mn-cs"/>
        </a:defRPr>
      </a:lvl5pPr>
      <a:lvl6pPr marL="2514600" lvl="5" indent="-228600" algn="l" defTabSz="449580" rtl="0" eaLnBrk="1" fontAlgn="base" latinLnBrk="0" hangingPunct="0">
        <a:lnSpc>
          <a:spcPct val="95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Times New Roman" panose="02020603050405020304" pitchFamily="16" charset="0"/>
          <a:ea typeface="Arial Unicode MS" charset="0"/>
          <a:cs typeface="+mn-cs"/>
        </a:defRPr>
      </a:lvl6pPr>
      <a:lvl7pPr marL="2971800" lvl="6" indent="-228600" algn="l" defTabSz="449580" rtl="0" eaLnBrk="1" fontAlgn="base" latinLnBrk="0" hangingPunct="0">
        <a:lnSpc>
          <a:spcPct val="95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Times New Roman" panose="02020603050405020304" pitchFamily="16" charset="0"/>
          <a:ea typeface="Arial Unicode MS" charset="0"/>
          <a:cs typeface="+mn-cs"/>
        </a:defRPr>
      </a:lvl7pPr>
      <a:lvl8pPr marL="3429000" lvl="7" indent="-228600" algn="l" defTabSz="449580" rtl="0" eaLnBrk="1" fontAlgn="base" latinLnBrk="0" hangingPunct="0">
        <a:lnSpc>
          <a:spcPct val="95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Times New Roman" panose="02020603050405020304" pitchFamily="16" charset="0"/>
          <a:ea typeface="Arial Unicode MS" charset="0"/>
          <a:cs typeface="+mn-cs"/>
        </a:defRPr>
      </a:lvl8pPr>
      <a:lvl9pPr marL="3886200" lvl="8" indent="-228600" algn="l" defTabSz="449580" rtl="0" eaLnBrk="1" fontAlgn="base" latinLnBrk="0" hangingPunct="0">
        <a:lnSpc>
          <a:spcPct val="95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Times New Roman" panose="02020603050405020304" pitchFamily="16" charset="0"/>
          <a:ea typeface="Arial Unicode MS" charset="0"/>
          <a:cs typeface="+mn-cs"/>
        </a:defRPr>
      </a:lvl9pPr>
    </p:bodyStyle>
    <p:otherStyle>
      <a:lvl1pPr marL="0" lvl="0" indent="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mn-lt"/>
          <a:ea typeface="+mn-ea"/>
          <a:cs typeface="+mn-cs"/>
        </a:defRPr>
      </a:lvl1pPr>
      <a:lvl2pPr marL="742950" lvl="1" indent="-28575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2pPr>
      <a:lvl3pPr marL="1143000" lvl="2"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3pPr>
      <a:lvl4pPr marL="1600200" lvl="3"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4pPr>
      <a:lvl5pPr marL="2057400" lvl="4"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5pPr>
      <a:lvl6pPr marL="2286000" lvl="5"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6pPr>
      <a:lvl7pPr marL="2743200" lvl="6"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7pPr>
      <a:lvl8pPr marL="3200400" lvl="7"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8pPr>
      <a:lvl9pPr marL="3657600" lvl="8"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3074" name="Title 3072"/>
          <p:cNvSpPr>
            <a:spLocks noGrp="1"/>
          </p:cNvSpPr>
          <p:nvPr>
            <p:ph type="title"/>
          </p:nvPr>
        </p:nvSpPr>
        <p:spPr>
          <a:xfrm>
            <a:off x="360363" y="373063"/>
            <a:ext cx="9358312" cy="957262"/>
          </a:xfrm>
          <a:prstGeom prst="rect">
            <a:avLst/>
          </a:prstGeom>
          <a:noFill/>
          <a:ln w="9525">
            <a:noFill/>
          </a:ln>
        </p:spPr>
        <p:txBody>
          <a:bodyPr wrap="square" lIns="0" tIns="0" rIns="0" bIns="0" anchor="ctr" anchorCtr="0"/>
          <a:p>
            <a:pPr lvl="0"/>
            <a:r>
              <a:rPr lang="en-GB" dirty="0"/>
              <a:t>Click to edit the title text format</a:t>
            </a:r>
            <a:endParaRPr lang="en-GB" dirty="0"/>
          </a:p>
        </p:txBody>
      </p:sp>
      <p:sp>
        <p:nvSpPr>
          <p:cNvPr id="3075" name="Text Placeholder 3073"/>
          <p:cNvSpPr>
            <a:spLocks noGrp="1"/>
          </p:cNvSpPr>
          <p:nvPr>
            <p:ph type="body"/>
          </p:nvPr>
        </p:nvSpPr>
        <p:spPr>
          <a:xfrm>
            <a:off x="539750" y="2519363"/>
            <a:ext cx="9034463" cy="4237037"/>
          </a:xfrm>
          <a:prstGeom prst="rect">
            <a:avLst/>
          </a:prstGeom>
          <a:noFill/>
          <a:ln w="9525">
            <a:noFill/>
          </a:ln>
        </p:spPr>
        <p:txBody>
          <a:bodyPr wrap="square" lIns="0" tIns="28224" rIns="0" bIns="0" anchor="t" anchorCtr="0"/>
          <a:p>
            <a:pPr lvl="0"/>
            <a:r>
              <a:rPr lang="en-GB" dirty="0"/>
              <a:t>Click to edit the outline text format</a:t>
            </a:r>
            <a:endParaRPr lang="en-GB" dirty="0"/>
          </a:p>
          <a:p>
            <a:pPr lvl="1"/>
            <a:r>
              <a:rPr lang="en-GB" dirty="0"/>
              <a:t>Second Outline Level</a:t>
            </a:r>
            <a:endParaRPr lang="en-GB" dirty="0"/>
          </a:p>
          <a:p>
            <a:pPr lvl="2"/>
            <a:r>
              <a:rPr lang="en-GB" dirty="0"/>
              <a:t>Third Outline Level</a:t>
            </a:r>
            <a:endParaRPr lang="en-GB" dirty="0"/>
          </a:p>
          <a:p>
            <a:pPr lvl="3"/>
            <a:r>
              <a:rPr lang="en-GB" dirty="0"/>
              <a:t>Fourth Outline Level</a:t>
            </a:r>
            <a:endParaRPr lang="en-GB" dirty="0"/>
          </a:p>
          <a:p>
            <a:pPr lvl="4"/>
            <a:r>
              <a:rPr lang="en-GB" dirty="0"/>
              <a:t>Fifth Outline Level</a:t>
            </a:r>
            <a:endParaRPr lang="en-GB" dirty="0"/>
          </a:p>
          <a:p>
            <a:pPr lvl="4"/>
            <a:r>
              <a:rPr lang="en-GB" dirty="0"/>
              <a:t>Sixth Outline Level</a:t>
            </a:r>
            <a:endParaRPr lang="en-GB" dirty="0"/>
          </a:p>
          <a:p>
            <a:pPr lvl="4"/>
            <a:r>
              <a:rPr lang="en-GB" dirty="0"/>
              <a:t>Seventh Outline Level</a:t>
            </a:r>
            <a:endParaRPr lang="en-GB" dirty="0"/>
          </a:p>
          <a:p>
            <a:pPr lvl="4"/>
            <a:r>
              <a:rPr lang="en-GB" dirty="0"/>
              <a:t>Eighth Outline Level</a:t>
            </a:r>
            <a:endParaRPr lang="en-GB" dirty="0"/>
          </a:p>
          <a:p>
            <a:pPr lvl="4"/>
            <a:r>
              <a:rPr lang="en-GB" dirty="0"/>
              <a:t>Ninth Outline Level</a:t>
            </a:r>
            <a:endParaRPr lang="en-GB" dirty="0"/>
          </a:p>
        </p:txBody>
      </p:sp>
      <p:sp>
        <p:nvSpPr>
          <p:cNvPr id="2" name="Date Placeholder 3074"/>
          <p:cNvSpPr>
            <a:spLocks noGrp="1"/>
          </p:cNvSpPr>
          <p:nvPr>
            <p:ph type="dt"/>
          </p:nvPr>
        </p:nvSpPr>
        <p:spPr>
          <a:xfrm>
            <a:off x="503238" y="7031038"/>
            <a:ext cx="2346325" cy="519113"/>
          </a:xfrm>
          <a:prstGeom prst="rect">
            <a:avLst/>
          </a:prstGeom>
          <a:noFill/>
          <a:ln w="9525">
            <a:noFill/>
          </a:ln>
        </p:spPr>
        <p:txBody>
          <a:bodyPr wrap="square" lIns="0" tIns="0" rIns="0" bIns="0" anchor="t" anchorCtr="0"/>
          <a:lstStyle>
            <a:lvl1pPr>
              <a:defRPr sz="1400">
                <a:solidFill>
                  <a:srgbClr val="000000"/>
                </a:solidFill>
                <a:latin typeface="Times New Roman" panose="02020603050405020304" pitchFamily="16" charset="0"/>
              </a:defRPr>
            </a:lvl1pPr>
          </a:lstStyle>
          <a:p>
            <a:pPr lvl="0" defTabSz="449580" eaLnBrk="1" fontAlgn="base">
              <a:lnSpc>
                <a:spcPct val="95000"/>
              </a:lnSpc>
              <a:buNone/>
              <a:tabLst>
                <a:tab pos="723900" algn="l"/>
                <a:tab pos="1447800" algn="l"/>
                <a:tab pos="2171700" algn="l"/>
              </a:tabLst>
            </a:pPr>
            <a:endParaRPr lang="en-US" altLang="x-none" strike="noStrike" noProof="1" dirty="0" err="1">
              <a:cs typeface="Arial" panose="020B0604020202020204" pitchFamily="34" charset="0"/>
            </a:endParaRPr>
          </a:p>
        </p:txBody>
      </p:sp>
      <p:sp>
        <p:nvSpPr>
          <p:cNvPr id="3076" name="Footer Placeholder 3075"/>
          <p:cNvSpPr>
            <a:spLocks noGrp="1"/>
          </p:cNvSpPr>
          <p:nvPr>
            <p:ph type="ftr"/>
          </p:nvPr>
        </p:nvSpPr>
        <p:spPr>
          <a:xfrm>
            <a:off x="3448050" y="7031038"/>
            <a:ext cx="3194050" cy="519113"/>
          </a:xfrm>
          <a:prstGeom prst="rect">
            <a:avLst/>
          </a:prstGeom>
          <a:noFill/>
          <a:ln w="9525">
            <a:noFill/>
          </a:ln>
        </p:spPr>
        <p:txBody>
          <a:bodyPr wrap="square" lIns="0" tIns="0" rIns="0" bIns="0" anchor="t" anchorCtr="0"/>
          <a:lstStyle>
            <a:lvl1pPr algn="ctr">
              <a:defRPr sz="1400">
                <a:solidFill>
                  <a:srgbClr val="000000"/>
                </a:solidFill>
                <a:latin typeface="Times New Roman" panose="02020603050405020304" pitchFamily="16" charset="0"/>
              </a:defRPr>
            </a:lvl1pPr>
          </a:lstStyle>
          <a:p>
            <a:pPr lvl="0" defTabSz="449580" eaLnBrk="1" fontAlgn="base">
              <a:lnSpc>
                <a:spcPct val="95000"/>
              </a:lnSpc>
              <a:buNone/>
              <a:tabLst>
                <a:tab pos="723900" algn="l"/>
                <a:tab pos="1447800" algn="l"/>
                <a:tab pos="2171700" algn="l"/>
                <a:tab pos="2895600" algn="l"/>
              </a:tabLst>
            </a:pPr>
            <a:endParaRPr lang="en-US" altLang="x-none" strike="noStrike" noProof="1" dirty="0" err="1">
              <a:cs typeface="Arial" panose="020B0604020202020204" pitchFamily="34" charset="0"/>
            </a:endParaRPr>
          </a:p>
        </p:txBody>
      </p:sp>
      <p:sp>
        <p:nvSpPr>
          <p:cNvPr id="3077" name="Slide Number Placeholder 3076"/>
          <p:cNvSpPr>
            <a:spLocks noGrp="1"/>
          </p:cNvSpPr>
          <p:nvPr>
            <p:ph type="sldNum"/>
          </p:nvPr>
        </p:nvSpPr>
        <p:spPr>
          <a:xfrm>
            <a:off x="7227888" y="7031038"/>
            <a:ext cx="2346325" cy="519113"/>
          </a:xfrm>
          <a:prstGeom prst="rect">
            <a:avLst/>
          </a:prstGeom>
          <a:noFill/>
          <a:ln w="9525">
            <a:noFill/>
          </a:ln>
        </p:spPr>
        <p:txBody>
          <a:bodyPr wrap="square" lIns="0" tIns="0" rIns="0" bIns="0" anchor="t" anchorCtr="0"/>
          <a:lstStyle>
            <a:lvl1pPr algn="r">
              <a:defRPr sz="1400">
                <a:solidFill>
                  <a:srgbClr val="000000"/>
                </a:solidFill>
                <a:latin typeface="Times New Roman" panose="02020603050405020304" pitchFamily="16" charset="0"/>
              </a:defRPr>
            </a:lvl1pPr>
          </a:lstStyle>
          <a:p>
            <a:pPr lvl="0" defTabSz="449580" eaLnBrk="1" fontAlgn="base">
              <a:lnSpc>
                <a:spcPct val="95000"/>
              </a:lnSpc>
              <a:buNone/>
              <a:tabLst>
                <a:tab pos="723900" algn="l"/>
                <a:tab pos="1447800" algn="l"/>
                <a:tab pos="2171700" algn="l"/>
              </a:tabLst>
            </a:pPr>
            <a:fld id="{9A0DB2DC-4C9A-4742-B13C-FB6460FD3503}" type="slidenum">
              <a:rPr lang="en-US" altLang="x-none" strike="noStrike" noProof="1" dirty="0" err="1">
                <a:latin typeface="Times New Roman" panose="02020603050405020304" pitchFamily="16" charset="0"/>
                <a:ea typeface="Microsoft YaHei" panose="020B0503020204020204" charset="-122"/>
                <a:cs typeface="Arial" panose="020B0604020202020204" pitchFamily="34" charset="0"/>
              </a:rPr>
            </a:fld>
            <a:endParaRPr lang="en-US" altLang="x-none" strike="noStrike" noProof="1" dirty="0" err="1">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marL="0" lvl="0" indent="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mj-lt"/>
          <a:ea typeface="+mj-ea"/>
          <a:cs typeface="+mj-cs"/>
        </a:defRPr>
      </a:lvl1pPr>
      <a:lvl2pPr marL="742950" lvl="1" indent="-28575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Arial Unicode MS" charset="0"/>
          <a:cs typeface="+mj-cs"/>
        </a:defRPr>
      </a:lvl2pPr>
      <a:lvl3pPr marL="1143000" lvl="2"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Arial Unicode MS" charset="0"/>
          <a:cs typeface="+mj-cs"/>
        </a:defRPr>
      </a:lvl3pPr>
      <a:lvl4pPr marL="1600200" lvl="3"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Arial Unicode MS" charset="0"/>
          <a:cs typeface="+mj-cs"/>
        </a:defRPr>
      </a:lvl4pPr>
      <a:lvl5pPr marL="2057400" lvl="4" indent="-228600" algn="ctr"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4400" b="0" i="0" u="none" kern="1200" baseline="0">
          <a:solidFill>
            <a:srgbClr val="000000"/>
          </a:solidFill>
          <a:latin typeface="Arial" panose="020B0604020202020204" pitchFamily="34" charset="0"/>
          <a:ea typeface="Arial Unicode MS" charset="0"/>
          <a:cs typeface="+mj-cs"/>
        </a:defRPr>
      </a:lvl5pPr>
    </p:titleStyle>
    <p:bodyStyle>
      <a:lvl1pPr marL="342900" lvl="0" indent="-342900" algn="l" defTabSz="449580" rtl="0" eaLnBrk="1" fontAlgn="base" latinLnBrk="0" hangingPunct="0">
        <a:lnSpc>
          <a:spcPct val="93000"/>
        </a:lnSpc>
        <a:spcBef>
          <a:spcPct val="0"/>
        </a:spcBef>
        <a:spcAft>
          <a:spcPts val="1415"/>
        </a:spcAft>
        <a:buClr>
          <a:srgbClr val="000000"/>
        </a:buClr>
        <a:buSzPct val="100000"/>
        <a:buFont typeface="Times New Roman" panose="02020603050405020304" pitchFamily="16" charset="0"/>
        <a:buNone/>
        <a:defRPr sz="3200" b="0" i="0" u="none" kern="1200" baseline="0">
          <a:solidFill>
            <a:srgbClr val="000000"/>
          </a:solidFill>
          <a:latin typeface="+mn-lt"/>
          <a:ea typeface="+mn-ea"/>
          <a:cs typeface="+mn-cs"/>
        </a:defRPr>
      </a:lvl1pPr>
      <a:lvl2pPr marL="742950" lvl="1" indent="-285750" algn="l" defTabSz="449580" rtl="0" eaLnBrk="1" fontAlgn="base" latinLnBrk="0" hangingPunct="0">
        <a:lnSpc>
          <a:spcPct val="93000"/>
        </a:lnSpc>
        <a:spcBef>
          <a:spcPct val="0"/>
        </a:spcBef>
        <a:spcAft>
          <a:spcPts val="1140"/>
        </a:spcAft>
        <a:buClr>
          <a:srgbClr val="000000"/>
        </a:buClr>
        <a:buSzPct val="100000"/>
        <a:buFont typeface="Times New Roman" panose="02020603050405020304" pitchFamily="16" charset="0"/>
        <a:buNone/>
        <a:defRPr sz="2800" b="0" i="0" u="none" kern="1200" baseline="0">
          <a:solidFill>
            <a:srgbClr val="000000"/>
          </a:solidFill>
          <a:latin typeface="Arial" panose="020B0604020202020204" pitchFamily="34" charset="0"/>
          <a:ea typeface="Arial Unicode MS" charset="0"/>
          <a:cs typeface="+mn-cs"/>
        </a:defRPr>
      </a:lvl2pPr>
      <a:lvl3pPr marL="1143000" lvl="2" indent="-228600" algn="l" defTabSz="449580" rtl="0" eaLnBrk="1" fontAlgn="base" latinLnBrk="0" hangingPunct="0">
        <a:lnSpc>
          <a:spcPct val="93000"/>
        </a:lnSpc>
        <a:spcBef>
          <a:spcPct val="0"/>
        </a:spcBef>
        <a:spcAft>
          <a:spcPts val="850"/>
        </a:spcAft>
        <a:buClr>
          <a:srgbClr val="000000"/>
        </a:buClr>
        <a:buSzPct val="100000"/>
        <a:buFont typeface="Times New Roman" panose="02020603050405020304" pitchFamily="16" charset="0"/>
        <a:buNone/>
        <a:defRPr sz="2400" b="0" i="0" u="none" kern="1200" baseline="0">
          <a:solidFill>
            <a:srgbClr val="000000"/>
          </a:solidFill>
          <a:latin typeface="Arial" panose="020B0604020202020204" pitchFamily="34" charset="0"/>
          <a:ea typeface="Arial Unicode MS" charset="0"/>
          <a:cs typeface="+mn-cs"/>
        </a:defRPr>
      </a:lvl3pPr>
      <a:lvl4pPr marL="1600200" lvl="3" indent="-228600" algn="l" defTabSz="449580" rtl="0" eaLnBrk="1" fontAlgn="base" latinLnBrk="0" hangingPunct="0">
        <a:lnSpc>
          <a:spcPct val="93000"/>
        </a:lnSpc>
        <a:spcBef>
          <a:spcPct val="0"/>
        </a:spcBef>
        <a:spcAft>
          <a:spcPts val="575"/>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Arial Unicode MS" charset="0"/>
          <a:cs typeface="+mn-cs"/>
        </a:defRPr>
      </a:lvl4pPr>
      <a:lvl5pPr marL="2057400" lvl="4"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Arial Unicode MS" charset="0"/>
          <a:cs typeface="+mn-cs"/>
        </a:defRPr>
      </a:lvl5pPr>
      <a:lvl6pPr marL="2514600" lvl="5"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Arial Unicode MS" charset="0"/>
          <a:cs typeface="+mn-cs"/>
        </a:defRPr>
      </a:lvl6pPr>
      <a:lvl7pPr marL="2971800" lvl="6"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Arial Unicode MS" charset="0"/>
          <a:cs typeface="+mn-cs"/>
        </a:defRPr>
      </a:lvl7pPr>
      <a:lvl8pPr marL="3429000" lvl="7"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Arial Unicode MS" charset="0"/>
          <a:cs typeface="+mn-cs"/>
        </a:defRPr>
      </a:lvl8pPr>
      <a:lvl9pPr marL="3886200" lvl="8" indent="-228600" algn="l" defTabSz="449580" rtl="0" eaLnBrk="1" fontAlgn="base" latinLnBrk="0" hangingPunct="0">
        <a:lnSpc>
          <a:spcPct val="93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Arial" panose="020B0604020202020204" pitchFamily="34" charset="0"/>
          <a:ea typeface="Arial Unicode MS" charset="0"/>
          <a:cs typeface="+mn-cs"/>
        </a:defRPr>
      </a:lvl9pPr>
    </p:bodyStyle>
    <p:otherStyle>
      <a:lvl1pPr marL="0" lvl="0" indent="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mn-lt"/>
          <a:ea typeface="+mn-ea"/>
          <a:cs typeface="+mn-cs"/>
        </a:defRPr>
      </a:lvl1pPr>
      <a:lvl2pPr marL="742950" lvl="1" indent="-28575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2pPr>
      <a:lvl3pPr marL="1143000" lvl="2"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3pPr>
      <a:lvl4pPr marL="1600200" lvl="3"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4pPr>
      <a:lvl5pPr marL="2057400" lvl="4"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5pPr>
      <a:lvl6pPr marL="2286000" lvl="5"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6pPr>
      <a:lvl7pPr marL="2743200" lvl="6"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7pPr>
      <a:lvl8pPr marL="3200400" lvl="7"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8pPr>
      <a:lvl9pPr marL="3657600" lvl="8" indent="-228600" algn="l" defTabSz="44958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6.xml"/><Relationship Id="rId1" Type="http://schemas.openxmlformats.org/officeDocument/2006/relationships/image" Target="../media/image8.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6.xml"/><Relationship Id="rId1"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6.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6.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6.xml"/><Relationship Id="rId1"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6.xml"/><Relationship Id="rId1"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6.xml"/><Relationship Id="rId1"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Title 5120"/>
          <p:cNvSpPr>
            <a:spLocks noGrp="1"/>
          </p:cNvSpPr>
          <p:nvPr>
            <p:ph type="title"/>
          </p:nvPr>
        </p:nvSpPr>
        <p:spPr>
          <a:xfrm>
            <a:off x="360363" y="373063"/>
            <a:ext cx="9359900" cy="958850"/>
          </a:xfrm>
          <a:ln/>
        </p:spPr>
        <p:txBody>
          <a:bodyPr wrap="square" lIns="0" tIns="27720" rIns="0" bIns="0" anchor="ctr" anchorCtr="0"/>
          <a:p>
            <a:pPr defTabSz="449580">
              <a:lnSpc>
                <a:spcPct val="95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x-none" b="1" i="1" dirty="0" err="1">
                <a:latin typeface="Times New Roman" panose="02020603050405020304" pitchFamily="16" charset="0"/>
              </a:rPr>
              <a:t>Η Εκκλησία στο Σύμβολο της Πίστεως</a:t>
            </a:r>
            <a:endParaRPr lang="en-US" altLang="x-none" b="1" i="1" dirty="0" err="1">
              <a:latin typeface="Times New Roman" panose="02020603050405020304" pitchFamily="16" charset="0"/>
            </a:endParaRPr>
          </a:p>
        </p:txBody>
      </p:sp>
      <p:sp>
        <p:nvSpPr>
          <p:cNvPr id="5122" name="Content Placeholder 5121"/>
          <p:cNvSpPr>
            <a:spLocks noGrp="1"/>
          </p:cNvSpPr>
          <p:nvPr>
            <p:ph sz="half" idx="1"/>
          </p:nvPr>
        </p:nvSpPr>
        <p:spPr>
          <a:xfrm>
            <a:off x="539750" y="2519363"/>
            <a:ext cx="4408488" cy="4238625"/>
          </a:xfrm>
          <a:ln/>
        </p:spPr>
        <p:txBody>
          <a:bodyPr wrap="square" lIns="0" tIns="20160" rIns="0" bIns="0" anchor="t" anchorCtr="0"/>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b="1" dirty="0" err="1">
                <a:latin typeface="Times New Roman" panose="02020603050405020304" pitchFamily="16" charset="0"/>
              </a:rPr>
              <a:t>Στο άρθρο 9 του Συμβόλου της Πίστεως (Πιστεύω) αναφέρεται ότι η Εκκλησία είναι Μία, Αγία, Καθολική και Αποστολική.</a:t>
            </a:r>
            <a:endParaRPr lang="en-US" altLang="x-none" b="1" dirty="0" err="1">
              <a:latin typeface="Times New Roman" panose="02020603050405020304" pitchFamily="16" charset="0"/>
            </a:endParaRPr>
          </a:p>
        </p:txBody>
      </p:sp>
      <p:sp>
        <p:nvSpPr>
          <p:cNvPr id="5123" name="Content Placeholder 5122"/>
          <p:cNvSpPr>
            <a:spLocks noGrp="1"/>
          </p:cNvSpPr>
          <p:nvPr>
            <p:ph sz="half" idx="2"/>
          </p:nvPr>
        </p:nvSpPr>
        <p:spPr>
          <a:xfrm>
            <a:off x="5168900" y="2519363"/>
            <a:ext cx="4408488" cy="4238625"/>
          </a:xfrm>
          <a:ln/>
        </p:spPr>
        <p:txBody>
          <a:bodyPr wrap="square" lIns="0" tIns="20160" rIns="0" bIns="0" anchor="t" anchorCtr="0"/>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b="1" dirty="0" err="1">
                <a:latin typeface="Times New Roman" panose="02020603050405020304" pitchFamily="16" charset="0"/>
              </a:rPr>
              <a:t>Ο όρος Μία απευθύνεται στον ιδρυτή της Εκλησίας που είναι ο Χριστός , ο Υιός του Θεού( Θα γίνουν ένα ποίμνιο με ένα ποιμένα Ιω10, 16) </a:t>
            </a:r>
            <a:endParaRPr lang="en-US" altLang="x-none" b="1" dirty="0" err="1">
              <a:latin typeface="Times New Roman" panose="02020603050405020304" pitchFamily="16" charset="0"/>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sz="4000" b="1">
                <a:latin typeface="Times New Roman" panose="02020603050405020304" pitchFamily="16" charset="0"/>
                <a:cs typeface="Times New Roman" panose="02020603050405020304" pitchFamily="16" charset="0"/>
              </a:rPr>
              <a:t>Μικρή Είσοδος</a:t>
            </a:r>
            <a:endParaRPr lang="el-GR" sz="4000" b="1">
              <a:latin typeface="Times New Roman" panose="02020603050405020304" pitchFamily="16" charset="0"/>
              <a:cs typeface="Times New Roman" panose="02020603050405020304" pitchFamily="16" charset="0"/>
            </a:endParaRPr>
          </a:p>
        </p:txBody>
      </p:sp>
      <p:sp>
        <p:nvSpPr>
          <p:cNvPr id="3" name="Content Placeholder 2"/>
          <p:cNvSpPr>
            <a:spLocks noGrp="1"/>
          </p:cNvSpPr>
          <p:nvPr>
            <p:ph sz="half" idx="1"/>
          </p:nvPr>
        </p:nvSpPr>
        <p:spPr>
          <a:xfrm>
            <a:off x="539750" y="2511425"/>
            <a:ext cx="4184650" cy="4244975"/>
          </a:xfrm>
        </p:spPr>
        <p:txBody>
          <a:bodyPr/>
          <a:p>
            <a:r>
              <a:rPr lang="el-GR" altLang="en-US" sz="2400" b="1">
                <a:latin typeface="Times New Roman" panose="02020603050405020304" pitchFamily="16" charset="0"/>
                <a:cs typeface="Times New Roman" panose="02020603050405020304" pitchFamily="16" charset="0"/>
              </a:rPr>
              <a:t>Η</a:t>
            </a:r>
            <a:r>
              <a:rPr lang="en-US" sz="2400" b="1">
                <a:latin typeface="Times New Roman" panose="02020603050405020304" pitchFamily="16" charset="0"/>
                <a:cs typeface="Times New Roman" panose="02020603050405020304" pitchFamily="16" charset="0"/>
              </a:rPr>
              <a:t> μικρή είσοδος γίνεται ως εξής: ο ιερέας παίρνει από την αγία τράπεζα το Ευαγγέλιο και το δίνει στο διάκονο. Έρχονται μετά από τη βόρεια πύλη του ιερού στο μέσο του ναού, το υψώνει ο διάκονος και λέει δυνατά «Σοφία! Ορθοί!». </a:t>
            </a:r>
            <a:endParaRPr lang="en-US" sz="2400" b="1">
              <a:latin typeface="Times New Roman" panose="02020603050405020304" pitchFamily="16" charset="0"/>
              <a:cs typeface="Times New Roman" panose="02020603050405020304" pitchFamily="16" charset="0"/>
            </a:endParaRPr>
          </a:p>
        </p:txBody>
      </p:sp>
      <p:sp>
        <p:nvSpPr>
          <p:cNvPr id="4" name="Content Placeholder 3"/>
          <p:cNvSpPr>
            <a:spLocks noGrp="1"/>
          </p:cNvSpPr>
          <p:nvPr>
            <p:ph sz="half" idx="2"/>
          </p:nvPr>
        </p:nvSpPr>
        <p:spPr>
          <a:xfrm>
            <a:off x="4805045" y="2452370"/>
            <a:ext cx="4768850" cy="4462780"/>
          </a:xfrm>
        </p:spPr>
        <p:txBody>
          <a:bodyPr/>
          <a:p>
            <a:r>
              <a:rPr lang="el-GR" altLang="en-US" sz="2400" b="1">
                <a:latin typeface="Times New Roman" panose="02020603050405020304" pitchFamily="16" charset="0"/>
                <a:cs typeface="Times New Roman" panose="02020603050405020304" pitchFamily="16" charset="0"/>
                <a:sym typeface="+mn-ea"/>
              </a:rPr>
              <a:t>Πριν</a:t>
            </a:r>
            <a:r>
              <a:rPr lang="en-US" sz="2400" b="1">
                <a:latin typeface="Times New Roman" panose="02020603050405020304" pitchFamily="16" charset="0"/>
                <a:cs typeface="Times New Roman" panose="02020603050405020304" pitchFamily="16" charset="0"/>
                <a:sym typeface="+mn-ea"/>
              </a:rPr>
              <a:t> ο ιερέας θα πει χαμηλόφωνα την «ευχή της εισόδου» και θα ευλογήσει «την είσοδο των αγίων» του Θεού, δηλαδή την ωραία πύλη. Στη συνέχεια εισέρχονται στο ιερό δια της ωραίας πύλης και τοποθετείται το Ευαγγέλιο στην αγία τράπεζα. </a:t>
            </a:r>
            <a:r>
              <a:rPr lang="el-GR" altLang="en-US" sz="2400" b="1">
                <a:latin typeface="Times New Roman" panose="02020603050405020304" pitchFamily="16" charset="0"/>
                <a:cs typeface="Times New Roman" panose="02020603050405020304" pitchFamily="16" charset="0"/>
                <a:sym typeface="+mn-ea"/>
              </a:rPr>
              <a:t>Η Μικρή είσοδος συμβολίζει την είσοδο του Χριστού στον κόσμο, φέροντας το χαρμόσυνο μήνυμα του Ευαγγελίου για τη σωτηρία των ανθρώπων από την αμαρτία.</a:t>
            </a:r>
            <a:endParaRPr lang="en-US" sz="2400" b="1">
              <a:latin typeface="Times New Roman" panose="02020603050405020304" pitchFamily="16" charset="0"/>
              <a:cs typeface="Times New Roman" panose="02020603050405020304" pitchFamily="16" charset="0"/>
            </a:endParaRPr>
          </a:p>
          <a:p>
            <a:endParaRPr lang="en-US" sz="24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sz="4000" b="1">
                <a:latin typeface="Times New Roman" panose="02020603050405020304" pitchFamily="16" charset="0"/>
                <a:cs typeface="Times New Roman" panose="02020603050405020304" pitchFamily="16" charset="0"/>
              </a:rPr>
              <a:t>Αγία Αναφορά - Μεγάλη Είσοδο</a:t>
            </a:r>
            <a:endParaRPr lang="el-GR" altLang="en-US" sz="4000" b="1">
              <a:latin typeface="Times New Roman" panose="02020603050405020304" pitchFamily="16" charset="0"/>
              <a:cs typeface="Times New Roman" panose="02020603050405020304" pitchFamily="16" charset="0"/>
            </a:endParaRPr>
          </a:p>
        </p:txBody>
      </p:sp>
      <p:pic>
        <p:nvPicPr>
          <p:cNvPr id="5" name="Content Placeholder 4" descr="αρχείο λήψης (16)"/>
          <p:cNvPicPr>
            <a:picLocks noChangeAspect="1"/>
          </p:cNvPicPr>
          <p:nvPr>
            <p:ph sz="half" idx="1"/>
          </p:nvPr>
        </p:nvPicPr>
        <p:blipFill>
          <a:blip r:embed="rId1"/>
          <a:stretch>
            <a:fillRect/>
          </a:stretch>
        </p:blipFill>
        <p:spPr>
          <a:xfrm>
            <a:off x="513715" y="2732405"/>
            <a:ext cx="4269105" cy="4006215"/>
          </a:xfrm>
          <a:prstGeom prst="rect">
            <a:avLst/>
          </a:prstGeom>
        </p:spPr>
      </p:pic>
      <p:sp>
        <p:nvSpPr>
          <p:cNvPr id="4" name="Content Placeholder 3"/>
          <p:cNvSpPr>
            <a:spLocks noGrp="1"/>
          </p:cNvSpPr>
          <p:nvPr>
            <p:ph sz="half" idx="2"/>
          </p:nvPr>
        </p:nvSpPr>
        <p:spPr>
          <a:xfrm>
            <a:off x="4766310" y="2412365"/>
            <a:ext cx="5033645" cy="4785995"/>
          </a:xfrm>
        </p:spPr>
        <p:style>
          <a:lnRef idx="2">
            <a:schemeClr val="accent1"/>
          </a:lnRef>
          <a:fillRef idx="0">
            <a:srgbClr val="FFFFFF"/>
          </a:fillRef>
          <a:effectRef idx="0">
            <a:srgbClr val="FFFFFF"/>
          </a:effectRef>
          <a:fontRef idx="minor">
            <a:schemeClr val="dk1"/>
          </a:fontRef>
        </p:style>
        <p:txBody>
          <a:bodyPr/>
          <a:p>
            <a:r>
              <a:rPr lang="el-GR" altLang="en-US" sz="2300" b="1">
                <a:latin typeface="Times New Roman" panose="02020603050405020304" pitchFamily="16" charset="0"/>
                <a:cs typeface="Times New Roman" panose="02020603050405020304" pitchFamily="16" charset="0"/>
              </a:rPr>
              <a:t>Η Αγία Αναφορά είναι ολοκλήρωση της Μεγάλης Εισόδου των Αγίων τιμίων δώρων. Η Μεγάλή Είσοδος συμβολίζει την πορεία του Ιησού Χριστού στο Γολγοθά, τα Πάθη και την Ανάσταση Του. Επίσης, είναι η περιφορά των Αγίων, δηλ του δισκοπότηρου, του δισκάριου και του αστέρα στα οποία βρίσκονται μέσα ο άρτος και ο οίνος. Τα τίμια αυτά δώρα με τη βοήθεια του Αγίου Πνέυματος και του ιερέως αγιάζονται σε Σώμα και Αίμα Χριστού για το μυστήριο της Θείας Ευχαριστίας.</a:t>
            </a:r>
            <a:endParaRPr lang="el-GR" altLang="en-US" sz="2300" b="1">
              <a:latin typeface="Times New Roman" panose="02020603050405020304" pitchFamily="16" charset="0"/>
              <a:cs typeface="Times New Roman" panose="02020603050405020304" pitchFamily="16"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l-GR" altLang="en-US" sz="4000" b="1">
                <a:latin typeface="Times New Roman" panose="02020603050405020304" pitchFamily="16" charset="0"/>
                <a:cs typeface="Times New Roman" panose="02020603050405020304" pitchFamily="16" charset="0"/>
              </a:rPr>
              <a:t>Θεία Λειτουργία, η θυσία του Χριστού</a:t>
            </a:r>
            <a:endParaRPr lang="el-GR" altLang="en-US" sz="4000" b="1">
              <a:latin typeface="Times New Roman" panose="02020603050405020304" pitchFamily="16" charset="0"/>
              <a:cs typeface="Times New Roman" panose="02020603050405020304" pitchFamily="16" charset="0"/>
            </a:endParaRPr>
          </a:p>
        </p:txBody>
      </p:sp>
      <p:pic>
        <p:nvPicPr>
          <p:cNvPr id="5" name="Content Placeholder 4" descr="αρχείο λήψης"/>
          <p:cNvPicPr>
            <a:picLocks noChangeAspect="1"/>
          </p:cNvPicPr>
          <p:nvPr>
            <p:ph sz="half" idx="1"/>
          </p:nvPr>
        </p:nvPicPr>
        <p:blipFill>
          <a:blip r:embed="rId1"/>
          <a:stretch>
            <a:fillRect/>
          </a:stretch>
        </p:blipFill>
        <p:spPr>
          <a:xfrm>
            <a:off x="721360" y="2789555"/>
            <a:ext cx="4073525" cy="3803015"/>
          </a:xfrm>
          <a:prstGeom prst="rect">
            <a:avLst/>
          </a:prstGeom>
        </p:spPr>
      </p:pic>
      <p:sp>
        <p:nvSpPr>
          <p:cNvPr id="4" name="Content Placeholder 3"/>
          <p:cNvSpPr>
            <a:spLocks noGrp="1"/>
          </p:cNvSpPr>
          <p:nvPr>
            <p:ph sz="half" idx="2"/>
          </p:nvPr>
        </p:nvSpPr>
        <p:spPr/>
        <p:txBody>
          <a:bodyPr/>
          <a:p>
            <a:r>
              <a:rPr lang="el-GR" altLang="en-US" sz="2300" b="1">
                <a:latin typeface="Times New Roman" panose="02020603050405020304" pitchFamily="16" charset="0"/>
                <a:cs typeface="Times New Roman" panose="02020603050405020304" pitchFamily="16" charset="0"/>
              </a:rPr>
              <a:t>Η θεία Λειτουργία ή  η θεία Ευχαριστία είναι η ίδια θυσία που έκαμε ο Ιησούς Χριστός προσφέροντας Τον εαυτό Του για τη σωτηρία των ανθρώπων. Στο μυστικό Δείπνο πρόσφερε στους μαθητές τον άρτο και τον οίνο ως Σώμα και Αίμα Του για να τους επισημάνει τη θυσία Του μέσα στον κόσμο. Συνεπώς η Θεία Ευχαριστία είναι η κοινωνία των πιστών.</a:t>
            </a:r>
            <a:endParaRPr lang="el-GR" altLang="en-US" sz="2300" b="1">
              <a:latin typeface="Times New Roman" panose="02020603050405020304" pitchFamily="16" charset="0"/>
              <a:cs typeface="Times New Roman" panose="02020603050405020304" pitchFamily="1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Title 6144"/>
          <p:cNvSpPr>
            <a:spLocks noGrp="1"/>
          </p:cNvSpPr>
          <p:nvPr>
            <p:ph type="title"/>
          </p:nvPr>
        </p:nvSpPr>
        <p:spPr>
          <a:xfrm>
            <a:off x="360363" y="373063"/>
            <a:ext cx="9359900" cy="958850"/>
          </a:xfrm>
          <a:ln/>
        </p:spPr>
        <p:txBody>
          <a:bodyPr wrap="square" lIns="0" tIns="27720" rIns="0" bIns="0" anchor="ctr" anchorCtr="0"/>
          <a:p>
            <a:pPr defTabSz="449580">
              <a:lnSpc>
                <a:spcPct val="95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x-none" b="1" i="1" dirty="0" err="1">
                <a:latin typeface="Times New Roman" panose="02020603050405020304" pitchFamily="16" charset="0"/>
              </a:rPr>
              <a:t>Η Εκκλησία στο Σύμβολο της Πίστεως</a:t>
            </a:r>
            <a:endParaRPr lang="en-US" altLang="x-none" b="1" i="1" dirty="0" err="1">
              <a:latin typeface="Times New Roman" panose="02020603050405020304" pitchFamily="16" charset="0"/>
            </a:endParaRPr>
          </a:p>
        </p:txBody>
      </p:sp>
      <p:sp>
        <p:nvSpPr>
          <p:cNvPr id="7170" name="Text Placeholder 6145"/>
          <p:cNvSpPr>
            <a:spLocks noGrp="1"/>
          </p:cNvSpPr>
          <p:nvPr>
            <p:ph sz="half" idx="1"/>
          </p:nvPr>
        </p:nvSpPr>
        <p:spPr>
          <a:xfrm>
            <a:off x="539750" y="2519363"/>
            <a:ext cx="4408488" cy="4238625"/>
          </a:xfrm>
          <a:ln/>
        </p:spPr>
        <p:txBody>
          <a:bodyPr wrap="square" lIns="0" tIns="17640" rIns="0" bIns="0" anchor="t" anchorCtr="0"/>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sz="2800" b="1" dirty="0" err="1">
                <a:latin typeface="Times New Roman" panose="02020603050405020304" pitchFamily="16" charset="0"/>
              </a:rPr>
              <a:t>Η Εκκλησία χαρακτηρίζεται Αγία γιατί ο Χριστός την εξαγίασε με το βάπτισμα και κάλεσε τους πιστούς να γίνουν άγιοι.</a:t>
            </a:r>
            <a:endParaRPr lang="en-US" altLang="x-none" sz="2800" b="1" dirty="0" err="1">
              <a:latin typeface="Times New Roman" panose="02020603050405020304" pitchFamily="16" charset="0"/>
            </a:endParaRPr>
          </a:p>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sz="2800" b="1" dirty="0" err="1">
                <a:latin typeface="Times New Roman" panose="02020603050405020304" pitchFamily="16" charset="0"/>
              </a:rPr>
              <a:t>Επίσης ονομάζεται καθολική γιατί ο Χριστός μίλησε για την ειρήνη σε όλο τον κόσμο</a:t>
            </a:r>
            <a:endParaRPr lang="en-US" altLang="x-none" sz="2800" b="1" dirty="0" err="1">
              <a:latin typeface="Times New Roman" panose="02020603050405020304" pitchFamily="16" charset="0"/>
            </a:endParaRPr>
          </a:p>
        </p:txBody>
      </p:sp>
      <p:sp>
        <p:nvSpPr>
          <p:cNvPr id="7171" name="Text Placeholder 6146"/>
          <p:cNvSpPr>
            <a:spLocks noGrp="1"/>
          </p:cNvSpPr>
          <p:nvPr>
            <p:ph sz="half" idx="2"/>
          </p:nvPr>
        </p:nvSpPr>
        <p:spPr>
          <a:xfrm>
            <a:off x="5168900" y="2519363"/>
            <a:ext cx="4408488" cy="4238625"/>
          </a:xfrm>
          <a:ln/>
        </p:spPr>
        <p:txBody>
          <a:bodyPr wrap="square" lIns="0" tIns="17640" rIns="0" bIns="0" anchor="t" anchorCtr="0"/>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sz="2800" b="1" dirty="0" err="1">
                <a:latin typeface="Times New Roman" panose="02020603050405020304" pitchFamily="16" charset="0"/>
              </a:rPr>
              <a:t>Τέλος η Εκκλησία λέγεται αποστολική γιατί ο Ιησούς Χριστός ήταν ο απεσταλμένος του Θεού και μετά οι μαθητές Του έγιναν οι Απόστολοι για την κήρυξη του Ευαγγελίου σε όλο τον κόσμο. </a:t>
            </a:r>
            <a:endParaRPr lang="en-US" altLang="x-none" sz="2800" b="1" dirty="0" err="1">
              <a:latin typeface="Times New Roman" panose="02020603050405020304" pitchFamily="16"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Title 7168"/>
          <p:cNvSpPr>
            <a:spLocks noGrp="1"/>
          </p:cNvSpPr>
          <p:nvPr>
            <p:ph type="ctrTitle"/>
          </p:nvPr>
        </p:nvSpPr>
        <p:spPr>
          <a:xfrm>
            <a:off x="360363" y="373063"/>
            <a:ext cx="9359900" cy="958850"/>
          </a:xfrm>
          <a:ln/>
        </p:spPr>
        <p:txBody>
          <a:bodyPr wrap="square" lIns="0" tIns="27720" rIns="0" bIns="0" anchor="ctr" anchorCtr="0"/>
          <a:p>
            <a:pPr defTabSz="449580">
              <a:lnSpc>
                <a:spcPct val="95000"/>
              </a:lnSpc>
              <a:buSzPct val="100000"/>
              <a:buFont typeface="Times New Roman" panose="02020603050405020304"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x-none" sz="4400" b="1" i="1" kern="1200" baseline="0" dirty="0" err="1">
                <a:latin typeface="Times New Roman" panose="02020603050405020304" pitchFamily="16" charset="0"/>
                <a:ea typeface="+mj-ea"/>
                <a:cs typeface="+mj-cs"/>
              </a:rPr>
              <a:t>Η καθολικότητα της Εκκλησίας</a:t>
            </a:r>
            <a:endParaRPr lang="en-US" altLang="x-none" sz="4400" b="1" i="1" kern="1200" baseline="0" dirty="0" err="1">
              <a:latin typeface="Times New Roman" panose="02020603050405020304" pitchFamily="16" charset="0"/>
              <a:ea typeface="+mj-ea"/>
              <a:cs typeface="+mj-cs"/>
            </a:endParaRPr>
          </a:p>
        </p:txBody>
      </p:sp>
      <p:sp>
        <p:nvSpPr>
          <p:cNvPr id="9218" name="Subtitle 7169"/>
          <p:cNvSpPr>
            <a:spLocks noGrp="1"/>
          </p:cNvSpPr>
          <p:nvPr>
            <p:ph type="subTitle" idx="1"/>
          </p:nvPr>
        </p:nvSpPr>
        <p:spPr>
          <a:xfrm>
            <a:off x="539750" y="2519363"/>
            <a:ext cx="9036050" cy="4238625"/>
          </a:xfrm>
          <a:ln/>
        </p:spPr>
        <p:txBody>
          <a:bodyPr wrap="square" lIns="0" tIns="17640" rIns="0" bIns="0" anchor="ctr" anchorCtr="0"/>
          <a:p>
            <a:pPr marL="342900" indent="-342900" defTabSz="449580">
              <a:lnSpc>
                <a:spcPct val="95000"/>
              </a:lnSpc>
              <a:spcAft>
                <a:spcPct val="0"/>
              </a:spcAft>
              <a:buClrTx/>
              <a:buSzPct val="100000"/>
              <a:buFont typeface="Times New Roman" panose="02020603050405020304"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x-none" sz="2800" b="1" kern="1200" baseline="0" dirty="0" err="1">
                <a:latin typeface="Times New Roman" panose="02020603050405020304" pitchFamily="16" charset="0"/>
                <a:ea typeface="+mn-ea"/>
                <a:cs typeface="+mn-cs"/>
              </a:rPr>
              <a:t>Η καθολικότητα της Εκκλησίας υποστήριζεται με το γεγονός ότι απλώνεται σε όλη την οικουμένη. Διδάσκει ορθόδοξα και ασταμάτητα τα δόγματα που πρέπει να γνωρίσουν οι άνθρωποι σε όλο τον κόσμο. Γενικά, ο όρος Εκκλησία σημαίνει το κάλεσμα του κόσμου για να συγκεντρωθούν στο λατρευτικό χώρο του ναού για να ακούσουν το Ευάγγελιο του Κυρίου και να κοινωνήσουν το Σώμα και το Αίμα του Κυρίου στο Μυστήριο της Θείας Ευχαριστίας </a:t>
            </a:r>
            <a:endParaRPr lang="en-US" altLang="x-none" sz="2800" b="1" kern="1200" baseline="0" dirty="0" err="1">
              <a:latin typeface="Times New Roman" panose="02020603050405020304" pitchFamily="16" charset="0"/>
              <a:ea typeface="+mn-ea"/>
              <a:cs typeface="+mn-cs"/>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Title 8192"/>
          <p:cNvSpPr>
            <a:spLocks noGrp="1"/>
          </p:cNvSpPr>
          <p:nvPr>
            <p:ph type="title"/>
          </p:nvPr>
        </p:nvSpPr>
        <p:spPr>
          <a:xfrm>
            <a:off x="360363" y="373063"/>
            <a:ext cx="9359900" cy="958850"/>
          </a:xfrm>
          <a:ln/>
        </p:spPr>
        <p:txBody>
          <a:bodyPr wrap="square" lIns="0" tIns="27720" rIns="0" bIns="0" anchor="ctr" anchorCtr="0"/>
          <a:p>
            <a:pPr defTabSz="449580">
              <a:lnSpc>
                <a:spcPct val="95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x-none" b="1" i="1" dirty="0" err="1">
                <a:latin typeface="Times New Roman" panose="02020603050405020304" pitchFamily="16" charset="0"/>
              </a:rPr>
              <a:t>Η εικόνα της Πεντηκοστής</a:t>
            </a:r>
            <a:endParaRPr lang="en-US" altLang="x-none" b="1" i="1" dirty="0" err="1">
              <a:latin typeface="Times New Roman" panose="02020603050405020304" pitchFamily="16" charset="0"/>
            </a:endParaRPr>
          </a:p>
        </p:txBody>
      </p:sp>
      <p:pic>
        <p:nvPicPr>
          <p:cNvPr id="11266" name="Picture 8193"/>
          <p:cNvPicPr>
            <a:picLocks noChangeAspect="1"/>
          </p:cNvPicPr>
          <p:nvPr/>
        </p:nvPicPr>
        <p:blipFill>
          <a:blip r:embed="rId1"/>
          <a:stretch>
            <a:fillRect/>
          </a:stretch>
        </p:blipFill>
        <p:spPr>
          <a:xfrm>
            <a:off x="625475" y="2549525"/>
            <a:ext cx="4238625" cy="4208463"/>
          </a:xfrm>
          <a:prstGeom prst="rect">
            <a:avLst/>
          </a:prstGeom>
          <a:noFill/>
          <a:ln w="9525">
            <a:noFill/>
          </a:ln>
        </p:spPr>
      </p:pic>
      <p:sp>
        <p:nvSpPr>
          <p:cNvPr id="11267" name="Text Placeholder 8194"/>
          <p:cNvSpPr>
            <a:spLocks noGrp="1"/>
          </p:cNvSpPr>
          <p:nvPr>
            <p:ph sz="half" idx="1"/>
          </p:nvPr>
        </p:nvSpPr>
        <p:spPr>
          <a:xfrm>
            <a:off x="4348163" y="2381250"/>
            <a:ext cx="5200650" cy="4394200"/>
          </a:xfrm>
          <a:ln/>
        </p:spPr>
        <p:txBody>
          <a:bodyPr wrap="square" lIns="0" tIns="28224" rIns="0" bIns="0" anchor="t" anchorCtr="0"/>
          <a:p>
            <a:pPr marL="431800" indent="-323850" defTabSz="449580">
              <a:buSzPct val="45000"/>
              <a:buFont typeface="Wingdings" panose="05000000000000000000" pitchFamily="2" charset="2"/>
              <a:buChar char=""/>
              <a:tabLst>
                <a:tab pos="723900" algn="l"/>
                <a:tab pos="1447800" algn="l"/>
                <a:tab pos="2171700" algn="l"/>
                <a:tab pos="2895600" algn="l"/>
                <a:tab pos="3619500" algn="l"/>
                <a:tab pos="4343400" algn="l"/>
                <a:tab pos="5067300" algn="l"/>
              </a:tabLst>
            </a:pPr>
            <a:r>
              <a:rPr lang="en-US" altLang="x-none" dirty="0" err="1"/>
              <a:t> </a:t>
            </a:r>
            <a:r>
              <a:rPr lang="en-US" altLang="x-none" sz="2400" b="1" dirty="0" err="1">
                <a:latin typeface="Times New Roman" panose="02020603050405020304" pitchFamily="16" charset="0"/>
              </a:rPr>
              <a:t>Οι απόστολοι είναι καθισμένοι σε ημικύκλιο χωρισμένοι σε δυο ομάδες. Στο πάνω μέρος της εικόνας διακρίνονται οι δώδεκα πύρινες γλώσσες που είναι πάνω στο κεφάλι του καθενός και προέρχονται από το Θεό Πατέρα. Στο κάτω μέρος της εικόνας φαίνεται ένας γέροντας που εκπροσωπεί τον κόσμο. Η εικόνα δείχνει την ενότητα των αποστόλων που αποκαθιστά τη διάσπαση του κόσμου μετά τη Βαβέλ. </a:t>
            </a:r>
            <a:r>
              <a:rPr lang="en-US" altLang="x-none" sz="2400" b="1" dirty="0" err="1"/>
              <a:t> </a:t>
            </a:r>
            <a:endParaRPr lang="en-US" altLang="x-none" sz="2400" b="1" dirty="0" err="1"/>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Title 9216"/>
          <p:cNvSpPr>
            <a:spLocks noGrp="1"/>
          </p:cNvSpPr>
          <p:nvPr>
            <p:ph type="title"/>
          </p:nvPr>
        </p:nvSpPr>
        <p:spPr>
          <a:xfrm>
            <a:off x="360363" y="373063"/>
            <a:ext cx="9359900" cy="958850"/>
          </a:xfrm>
          <a:ln/>
        </p:spPr>
        <p:txBody>
          <a:bodyPr wrap="square" lIns="0" tIns="27720" rIns="0" bIns="0" anchor="ctr" anchorCtr="0"/>
          <a:p>
            <a:pPr defTabSz="449580">
              <a:lnSpc>
                <a:spcPct val="95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x-none" b="1" i="1" dirty="0" err="1">
                <a:latin typeface="Times New Roman" panose="02020603050405020304" pitchFamily="16" charset="0"/>
              </a:rPr>
              <a:t>Το μυστήριο της θείας Ευχαριστίας</a:t>
            </a:r>
            <a:endParaRPr lang="en-US" altLang="x-none" b="1" i="1" dirty="0" err="1">
              <a:latin typeface="Times New Roman" panose="02020603050405020304" pitchFamily="16" charset="0"/>
            </a:endParaRPr>
          </a:p>
        </p:txBody>
      </p:sp>
      <p:sp>
        <p:nvSpPr>
          <p:cNvPr id="13314" name="Text Placeholder 9217"/>
          <p:cNvSpPr>
            <a:spLocks noGrp="1"/>
          </p:cNvSpPr>
          <p:nvPr>
            <p:ph sz="half" idx="1"/>
          </p:nvPr>
        </p:nvSpPr>
        <p:spPr>
          <a:xfrm>
            <a:off x="539750" y="2519363"/>
            <a:ext cx="4408488" cy="4238625"/>
          </a:xfrm>
          <a:ln/>
        </p:spPr>
        <p:txBody>
          <a:bodyPr wrap="square" lIns="0" tIns="17640" rIns="0" bIns="0" anchor="t" anchorCtr="0"/>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sz="2800" b="1" dirty="0" err="1">
                <a:latin typeface="Times New Roman" panose="02020603050405020304" pitchFamily="16" charset="0"/>
              </a:rPr>
              <a:t>Το μυστήριο της θείας Ευχαριστίας αποτελεί την ταυτότητα της Εκκλησίας.</a:t>
            </a:r>
            <a:endParaRPr lang="en-US" altLang="x-none" sz="2800" b="1" dirty="0" err="1">
              <a:latin typeface="Times New Roman" panose="02020603050405020304" pitchFamily="16" charset="0"/>
            </a:endParaRPr>
          </a:p>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sz="2800" b="1" dirty="0" err="1">
                <a:latin typeface="Times New Roman" panose="02020603050405020304" pitchFamily="16" charset="0"/>
              </a:rPr>
              <a:t>Το μυστήριο της θείας Ευχαριστίας πραγματοποιείται μέσα στη Θεία Λειτουργία.</a:t>
            </a:r>
            <a:endParaRPr lang="en-US" altLang="x-none" sz="2800" b="1" dirty="0" err="1">
              <a:latin typeface="Times New Roman" panose="02020603050405020304" pitchFamily="16" charset="0"/>
            </a:endParaRPr>
          </a:p>
        </p:txBody>
      </p:sp>
      <p:pic>
        <p:nvPicPr>
          <p:cNvPr id="13315" name="Picture 9218"/>
          <p:cNvPicPr>
            <a:picLocks noChangeAspect="1"/>
          </p:cNvPicPr>
          <p:nvPr/>
        </p:nvPicPr>
        <p:blipFill>
          <a:blip r:embed="rId1"/>
          <a:stretch>
            <a:fillRect/>
          </a:stretch>
        </p:blipFill>
        <p:spPr>
          <a:xfrm>
            <a:off x="5168900" y="2570163"/>
            <a:ext cx="4408488" cy="4138612"/>
          </a:xfrm>
          <a:prstGeom prst="rect">
            <a:avLst/>
          </a:prstGeom>
          <a:noFill/>
          <a:ln w="9525">
            <a:noFill/>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0240"/>
          <p:cNvSpPr>
            <a:spLocks noGrp="1"/>
          </p:cNvSpPr>
          <p:nvPr>
            <p:ph type="title"/>
          </p:nvPr>
        </p:nvSpPr>
        <p:spPr>
          <a:xfrm>
            <a:off x="360363" y="373063"/>
            <a:ext cx="9359900" cy="958850"/>
          </a:xfrm>
          <a:ln/>
        </p:spPr>
        <p:txBody>
          <a:bodyPr wrap="square" lIns="0" tIns="27720" rIns="0" bIns="0" anchor="ctr" anchorCtr="0"/>
          <a:p>
            <a:pPr defTabSz="449580">
              <a:lnSpc>
                <a:spcPct val="95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x-none" b="1" i="1" dirty="0" err="1">
                <a:latin typeface="Times New Roman" panose="02020603050405020304" pitchFamily="16" charset="0"/>
              </a:rPr>
              <a:t>Το μυστήριο της θείας Ευχαριστίας</a:t>
            </a:r>
            <a:endParaRPr lang="en-US" altLang="x-none" b="1" i="1" dirty="0" err="1">
              <a:latin typeface="Times New Roman" panose="02020603050405020304" pitchFamily="16" charset="0"/>
            </a:endParaRPr>
          </a:p>
        </p:txBody>
      </p:sp>
      <p:sp>
        <p:nvSpPr>
          <p:cNvPr id="15362" name="Text Placeholder 10241"/>
          <p:cNvSpPr>
            <a:spLocks noGrp="1"/>
          </p:cNvSpPr>
          <p:nvPr>
            <p:ph sz="half" idx="1"/>
          </p:nvPr>
        </p:nvSpPr>
        <p:spPr>
          <a:xfrm>
            <a:off x="368300" y="2427288"/>
            <a:ext cx="4624388" cy="4654550"/>
          </a:xfrm>
          <a:ln/>
        </p:spPr>
        <p:txBody>
          <a:bodyPr wrap="square" lIns="0" tIns="15750" rIns="0" bIns="0" anchor="t" anchorCtr="0"/>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sz="2500" b="1" dirty="0" err="1">
                <a:latin typeface="Times New Roman" panose="02020603050405020304" pitchFamily="16" charset="0"/>
              </a:rPr>
              <a:t>Η θεία Ευχαριστία είναι η θυσία δοξολογίας από την πλευρά των πιστών μέσα στο ναό την ώρα της Θείας Λειτουργίας.</a:t>
            </a:r>
            <a:endParaRPr lang="en-US" altLang="x-none" sz="2500" b="1" dirty="0" err="1">
              <a:latin typeface="Times New Roman" panose="02020603050405020304" pitchFamily="16" charset="0"/>
            </a:endParaRPr>
          </a:p>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sz="2500" b="1" dirty="0" err="1">
                <a:latin typeface="Times New Roman" panose="02020603050405020304" pitchFamily="16" charset="0"/>
              </a:rPr>
              <a:t>Η θεία Ευχαριστία πραγματοποιείται την ώρα της Αγίας Αναφοράς, όταν ο ιερέας ψέλνει “Στώμεν καλώς, στώμεν μετά φόβου, πρόσχωμεν την αγίαν αναφορά εν ειρήνη προσφέρειν.”</a:t>
            </a:r>
            <a:endParaRPr lang="en-US" altLang="x-none" sz="2500" b="1" dirty="0" err="1">
              <a:latin typeface="Times New Roman" panose="02020603050405020304" pitchFamily="16" charset="0"/>
            </a:endParaRPr>
          </a:p>
        </p:txBody>
      </p:sp>
      <p:sp>
        <p:nvSpPr>
          <p:cNvPr id="15363" name="Text Placeholder 10242"/>
          <p:cNvSpPr>
            <a:spLocks noGrp="1"/>
          </p:cNvSpPr>
          <p:nvPr>
            <p:ph sz="half" idx="2"/>
          </p:nvPr>
        </p:nvSpPr>
        <p:spPr>
          <a:xfrm>
            <a:off x="4992688" y="2473325"/>
            <a:ext cx="4824412" cy="4332288"/>
          </a:xfrm>
          <a:ln/>
        </p:spPr>
        <p:txBody>
          <a:bodyPr wrap="square" lIns="0" tIns="15120" rIns="0" bIns="0" anchor="t" anchorCtr="0"/>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sz="2400" b="1" dirty="0" err="1">
                <a:latin typeface="Times New Roman" panose="02020603050405020304" pitchFamily="16" charset="0"/>
              </a:rPr>
              <a:t>Οι ψάλτες τότε απαντούν “Έλεον ειρήνης, θυσίαν αινέσεως”</a:t>
            </a:r>
            <a:endParaRPr lang="en-US" altLang="x-none" sz="2400" b="1" dirty="0" err="1">
              <a:latin typeface="Times New Roman" panose="02020603050405020304" pitchFamily="16" charset="0"/>
            </a:endParaRPr>
          </a:p>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sz="2400" b="1" dirty="0" err="1">
                <a:latin typeface="Times New Roman" panose="02020603050405020304" pitchFamily="16" charset="0"/>
              </a:rPr>
              <a:t>Αυτά τα λόγια σημαίνουν “Ας σταθούμε καλά, ας σταθούμε με φόβο(σεβασμό), ας προσφέρουμε την αγία αναφορά(δοξολογία-θυσία) με ειρήνη. Και από τους ψάλτες τα λόγια τους ορίζουν την ειρηνική αγάπη των πιστών για τη δοξαστική θυσία τους προς το Θεό.</a:t>
            </a:r>
            <a:endParaRPr lang="en-US" altLang="x-none" sz="2400" b="1" dirty="0" err="1">
              <a:latin typeface="Times New Roman" panose="02020603050405020304" pitchFamily="16" charset="0"/>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Title 11264"/>
          <p:cNvSpPr>
            <a:spLocks noGrp="1"/>
          </p:cNvSpPr>
          <p:nvPr>
            <p:ph type="title"/>
          </p:nvPr>
        </p:nvSpPr>
        <p:spPr>
          <a:xfrm>
            <a:off x="360363" y="373063"/>
            <a:ext cx="9359900" cy="958850"/>
          </a:xfrm>
          <a:ln/>
        </p:spPr>
        <p:txBody>
          <a:bodyPr wrap="square" lIns="0" tIns="27720" rIns="0" bIns="0" anchor="ctr" anchorCtr="0"/>
          <a:p>
            <a:pPr defTabSz="449580">
              <a:lnSpc>
                <a:spcPct val="95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x-none" b="1" i="1" dirty="0" err="1">
                <a:latin typeface="Times New Roman" panose="02020603050405020304" pitchFamily="16" charset="0"/>
              </a:rPr>
              <a:t>Το μυστήριο της θείας Ευχαριστίας</a:t>
            </a:r>
            <a:endParaRPr lang="en-US" altLang="x-none" b="1" i="1" dirty="0" err="1">
              <a:latin typeface="Times New Roman" panose="02020603050405020304" pitchFamily="16" charset="0"/>
            </a:endParaRPr>
          </a:p>
        </p:txBody>
      </p:sp>
      <p:sp>
        <p:nvSpPr>
          <p:cNvPr id="17410" name="Text Placeholder 11265"/>
          <p:cNvSpPr>
            <a:spLocks noGrp="1"/>
          </p:cNvSpPr>
          <p:nvPr>
            <p:ph sz="half" idx="1"/>
          </p:nvPr>
        </p:nvSpPr>
        <p:spPr>
          <a:xfrm>
            <a:off x="276225" y="2473325"/>
            <a:ext cx="4886325" cy="4478338"/>
          </a:xfrm>
          <a:ln/>
        </p:spPr>
        <p:txBody>
          <a:bodyPr wrap="square" lIns="0" tIns="15120" rIns="0" bIns="0" anchor="t" anchorCtr="0"/>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sz="2400" b="1" dirty="0" err="1">
                <a:latin typeface="Times New Roman" panose="02020603050405020304" pitchFamily="16" charset="0"/>
              </a:rPr>
              <a:t>Είναι το Μυστήριο των Μυστηρίων. Το καθιέρωσε ο Κύριος στο Μυστικό Δείπνο, μπροστά στους μαθητές του. Το ψωμί και το κρασί, δύο απλά στοιχεία με τη χάρη του Αγίου Πνεύματος μεταβάλλονται σε Σώμα και Αίμα Χριστού και γίνονται τροφή για τους πιστούς. Mε τη Θεία Κοινωνία ενωνόμαστε με το Χριστό και ο Χριστός ενώνεται μαζί μας και γινόμαστε μέτοχοι της αιώνιας ζωής.</a:t>
            </a:r>
            <a:endParaRPr lang="en-US" altLang="x-none" sz="2400" b="1" dirty="0" err="1">
              <a:latin typeface="Times New Roman" panose="02020603050405020304" pitchFamily="16" charset="0"/>
            </a:endParaRPr>
          </a:p>
        </p:txBody>
      </p:sp>
      <p:pic>
        <p:nvPicPr>
          <p:cNvPr id="17411" name="Picture 11266"/>
          <p:cNvPicPr>
            <a:picLocks noChangeAspect="1"/>
          </p:cNvPicPr>
          <p:nvPr/>
        </p:nvPicPr>
        <p:blipFill>
          <a:blip r:embed="rId1"/>
          <a:stretch>
            <a:fillRect/>
          </a:stretch>
        </p:blipFill>
        <p:spPr>
          <a:xfrm>
            <a:off x="5168900" y="2563813"/>
            <a:ext cx="4408488" cy="4149725"/>
          </a:xfrm>
          <a:prstGeom prst="rect">
            <a:avLst/>
          </a:prstGeom>
          <a:noFill/>
          <a:ln w="9525">
            <a:noFill/>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Title 12288"/>
          <p:cNvSpPr>
            <a:spLocks noGrp="1"/>
          </p:cNvSpPr>
          <p:nvPr>
            <p:ph type="title"/>
          </p:nvPr>
        </p:nvSpPr>
        <p:spPr>
          <a:xfrm>
            <a:off x="360363" y="290513"/>
            <a:ext cx="9359900" cy="1125537"/>
          </a:xfrm>
          <a:ln/>
        </p:spPr>
        <p:txBody>
          <a:bodyPr wrap="square" lIns="0" tIns="25200" rIns="0" bIns="0" anchor="ctr" anchorCtr="0"/>
          <a:p>
            <a:pPr defTabSz="449580">
              <a:lnSpc>
                <a:spcPct val="95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x-none" sz="4000" b="1" i="1" dirty="0" err="1">
                <a:latin typeface="Times New Roman" panose="02020603050405020304" pitchFamily="16" charset="0"/>
              </a:rPr>
              <a:t>Το μυστήριο της θείας Ευχαριστίας :</a:t>
            </a:r>
            <a:br>
              <a:rPr lang="en-US" altLang="x-none" sz="4000" b="1" i="1" dirty="0" err="1">
                <a:latin typeface="Times New Roman" panose="02020603050405020304" pitchFamily="16" charset="0"/>
              </a:rPr>
            </a:br>
            <a:r>
              <a:rPr lang="en-US" altLang="x-none" sz="4000" b="1" i="1" dirty="0" err="1">
                <a:latin typeface="Times New Roman" panose="02020603050405020304" pitchFamily="16" charset="0"/>
              </a:rPr>
              <a:t> Τα τίμια δώρα</a:t>
            </a:r>
            <a:endParaRPr lang="en-US" altLang="x-none" sz="4000" b="1" i="1" dirty="0" err="1">
              <a:latin typeface="Times New Roman" panose="02020603050405020304" pitchFamily="16" charset="0"/>
            </a:endParaRPr>
          </a:p>
        </p:txBody>
      </p:sp>
      <p:sp>
        <p:nvSpPr>
          <p:cNvPr id="19458" name="Rectangles 12289"/>
          <p:cNvSpPr/>
          <p:nvPr/>
        </p:nvSpPr>
        <p:spPr>
          <a:xfrm>
            <a:off x="539750" y="2519363"/>
            <a:ext cx="4408488" cy="4210050"/>
          </a:xfrm>
          <a:prstGeom prst="rect">
            <a:avLst/>
          </a:prstGeom>
          <a:blipFill rotWithShape="0">
            <a:blip r:embed="rId1"/>
            <a:stretch>
              <a:fillRect/>
            </a:stretch>
          </a:blipFill>
          <a:ln w="9525">
            <a:noFill/>
          </a:ln>
        </p:spPr>
        <p:txBody>
          <a:bodyPr wrap="square" lIns="90000" tIns="60876" rIns="90000" bIns="45000" anchor="ctr" anchorCtr="1"/>
          <a:p>
            <a:pPr algn="ctr" defTabSz="449580" hangingPunct="0">
              <a:tabLst>
                <a:tab pos="723900" algn="l"/>
                <a:tab pos="1447800" algn="l"/>
                <a:tab pos="2171700" algn="l"/>
                <a:tab pos="2895600" algn="l"/>
                <a:tab pos="3619500" algn="l"/>
                <a:tab pos="4343400" algn="l"/>
              </a:tabLst>
            </a:pPr>
            <a:r>
              <a:rPr lang="zh-CN" altLang="x-none" dirty="0" err="1">
                <a:latin typeface="Arial" panose="020B0604020202020204" pitchFamily="34" charset="0"/>
                <a:ea typeface="Microsoft YaHei" panose="020B0503020204020204" charset="-122"/>
              </a:rPr>
              <a:t>ﾤ</a:t>
            </a:r>
            <a:endParaRPr lang="zh-CN" altLang="x-none" dirty="0" err="1">
              <a:latin typeface="Arial" panose="020B0604020202020204" pitchFamily="34" charset="0"/>
              <a:ea typeface="Microsoft YaHei" panose="020B0503020204020204" charset="-122"/>
            </a:endParaRPr>
          </a:p>
        </p:txBody>
      </p:sp>
      <p:sp>
        <p:nvSpPr>
          <p:cNvPr id="19459" name="Text Placeholder 12290"/>
          <p:cNvSpPr>
            <a:spLocks noGrp="1"/>
          </p:cNvSpPr>
          <p:nvPr>
            <p:ph sz="half" idx="1"/>
          </p:nvPr>
        </p:nvSpPr>
        <p:spPr>
          <a:xfrm>
            <a:off x="5168900" y="2519363"/>
            <a:ext cx="4408488" cy="4425950"/>
          </a:xfrm>
          <a:ln/>
        </p:spPr>
        <p:txBody>
          <a:bodyPr wrap="square" lIns="0" tIns="15120" rIns="0" bIns="0" anchor="t" anchorCtr="0"/>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sz="2400" b="1" dirty="0" err="1">
                <a:latin typeface="Times New Roman" panose="02020603050405020304" pitchFamily="16" charset="0"/>
              </a:rPr>
              <a:t>Ο άρτος και ο οίνος  προσφέρονται από τους πιστούς για την τέλεση της θείας Λειτουργίας και της θείας Ευχαριστίας.</a:t>
            </a:r>
            <a:endParaRPr lang="en-US" altLang="x-none" sz="2400" b="1" dirty="0" err="1">
              <a:latin typeface="Times New Roman" panose="02020603050405020304" pitchFamily="16" charset="0"/>
            </a:endParaRPr>
          </a:p>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sz="2400" b="1" dirty="0" err="1">
                <a:latin typeface="Times New Roman" panose="02020603050405020304" pitchFamily="16" charset="0"/>
              </a:rPr>
              <a:t>Τοποθετούνται στην Αγία Πρόθεση και αφιερώνονται στο Θεό ως τίμια δώρα.  Η Αγία Πρόθεση βρίσκεται μέσα στο Ιερό Βήμα και αριστερά από την Αγία Τράπεζα σε μια εσοχή του τοίχου. </a:t>
            </a:r>
            <a:r>
              <a:rPr lang="en-US" altLang="x-none" dirty="0" err="1"/>
              <a:t> </a:t>
            </a:r>
            <a:endParaRPr lang="en-US" altLang="x-none" dirty="0" err="1"/>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Title 13312"/>
          <p:cNvSpPr>
            <a:spLocks noGrp="1"/>
          </p:cNvSpPr>
          <p:nvPr>
            <p:ph type="title"/>
          </p:nvPr>
        </p:nvSpPr>
        <p:spPr>
          <a:xfrm>
            <a:off x="360363" y="290513"/>
            <a:ext cx="9359900" cy="1125537"/>
          </a:xfrm>
          <a:ln/>
        </p:spPr>
        <p:txBody>
          <a:bodyPr wrap="square" lIns="0" tIns="25200" rIns="0" bIns="0" anchor="ctr" anchorCtr="0"/>
          <a:p>
            <a:pPr defTabSz="449580">
              <a:lnSpc>
                <a:spcPct val="95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x-none" sz="4000" b="1" i="1" dirty="0" err="1">
                <a:latin typeface="Times New Roman" panose="02020603050405020304" pitchFamily="16" charset="0"/>
              </a:rPr>
              <a:t>Το μυστήριο της θείας Ευχαριστίας: </a:t>
            </a:r>
            <a:br>
              <a:rPr lang="en-US" altLang="x-none" sz="4000" b="1" i="1" dirty="0" err="1">
                <a:latin typeface="Times New Roman" panose="02020603050405020304" pitchFamily="16" charset="0"/>
              </a:rPr>
            </a:br>
            <a:r>
              <a:rPr lang="en-US" altLang="x-none" sz="4000" b="1" i="1" dirty="0" err="1">
                <a:latin typeface="Times New Roman" panose="02020603050405020304" pitchFamily="16" charset="0"/>
              </a:rPr>
              <a:t>Τα τίμια δώρα</a:t>
            </a:r>
            <a:endParaRPr lang="en-US" altLang="x-none" sz="4000" b="1" i="1" dirty="0" err="1">
              <a:latin typeface="Times New Roman" panose="02020603050405020304" pitchFamily="16" charset="0"/>
            </a:endParaRPr>
          </a:p>
        </p:txBody>
      </p:sp>
      <p:pic>
        <p:nvPicPr>
          <p:cNvPr id="21506" name="Picture 13313"/>
          <p:cNvPicPr>
            <a:picLocks noChangeAspect="1"/>
          </p:cNvPicPr>
          <p:nvPr/>
        </p:nvPicPr>
        <p:blipFill>
          <a:blip r:embed="rId1"/>
          <a:stretch>
            <a:fillRect/>
          </a:stretch>
        </p:blipFill>
        <p:spPr>
          <a:xfrm>
            <a:off x="539750" y="2982913"/>
            <a:ext cx="4408488" cy="3311525"/>
          </a:xfrm>
          <a:prstGeom prst="rect">
            <a:avLst/>
          </a:prstGeom>
          <a:noFill/>
          <a:ln w="9525">
            <a:noFill/>
          </a:ln>
        </p:spPr>
      </p:pic>
      <p:sp>
        <p:nvSpPr>
          <p:cNvPr id="21507" name="Text Placeholder 13314"/>
          <p:cNvSpPr>
            <a:spLocks noGrp="1"/>
          </p:cNvSpPr>
          <p:nvPr>
            <p:ph sz="half" idx="1"/>
          </p:nvPr>
        </p:nvSpPr>
        <p:spPr>
          <a:xfrm>
            <a:off x="5168900" y="2519363"/>
            <a:ext cx="4408488" cy="4479925"/>
          </a:xfrm>
          <a:ln/>
        </p:spPr>
        <p:txBody>
          <a:bodyPr wrap="square" lIns="0" tIns="16380" rIns="0" bIns="0" anchor="t" anchorCtr="0"/>
          <a:p>
            <a:pPr marL="431800" indent="-323850" defTabSz="449580">
              <a:lnSpc>
                <a:spcPct val="95000"/>
              </a:lnSpc>
              <a:buSzPct val="45000"/>
              <a:buFont typeface="Wingdings" panose="05000000000000000000" pitchFamily="2" charset="2"/>
              <a:buChar char=""/>
              <a:tabLst>
                <a:tab pos="723900" algn="l"/>
                <a:tab pos="1447800" algn="l"/>
                <a:tab pos="2171700" algn="l"/>
                <a:tab pos="2895600" algn="l"/>
                <a:tab pos="3619500" algn="l"/>
                <a:tab pos="4343400" algn="l"/>
              </a:tabLst>
            </a:pPr>
            <a:r>
              <a:rPr lang="en-US" altLang="x-none" sz="2600" b="1" dirty="0" err="1">
                <a:latin typeface="Times New Roman" panose="02020603050405020304" pitchFamily="16" charset="0"/>
              </a:rPr>
              <a:t>Προσφέρουμε στο Θεό ψωμί και κρασί γιατί αυτά είναι τροφή ανθρώπινη με την οποία εκδηλώνεται η ζωή μας. Για αυτό πιστεύεται ότι η</a:t>
            </a:r>
            <a:r>
              <a:rPr lang="el-GR" altLang="en-US" sz="2600" b="1" dirty="0" err="1">
                <a:latin typeface="Times New Roman" panose="02020603050405020304" pitchFamily="16" charset="0"/>
              </a:rPr>
              <a:t> </a:t>
            </a:r>
            <a:r>
              <a:rPr lang="en-US" altLang="x-none" sz="2600" b="1" dirty="0" err="1">
                <a:latin typeface="Times New Roman" panose="02020603050405020304" pitchFamily="16" charset="0"/>
              </a:rPr>
              <a:t>προσφορά τροφής είναι προσφορά ζωής και ο Θεός ζήτησε το ψωμί και το κρασί ως προσφορά για να μας αντιπροσφέρει την αιώνια ζωή.</a:t>
            </a:r>
            <a:endParaRPr lang="en-US" altLang="x-none" sz="2600" b="1" dirty="0" err="1">
              <a:latin typeface="Times New Roman" panose="02020603050405020304" pitchFamily="16" charset="0"/>
            </a:endParaRPr>
          </a:p>
        </p:txBody>
      </p:sp>
    </p:spTree>
  </p:cSld>
  <p:clrMapOvr>
    <a:masterClrMapping/>
  </p:clrMapOvr>
  <p:transition spd="med"/>
</p:sld>
</file>

<file path=ppt/theme/theme1.xml><?xml version="1.0" encoding="utf-8"?>
<a:theme xmlns:a="http://schemas.openxmlformats.org/drawingml/2006/mai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Arial"/>
        <a:ea typeface="Arial Unicode MS"/>
        <a:cs typeface=""/>
      </a:majorFont>
      <a:minorFont>
        <a:latin typeface="Times New Roman"/>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4856</Words>
  <Application>WPS Presentation</Application>
  <PresentationFormat/>
  <Paragraphs>64</Paragraphs>
  <Slides>12</Slides>
  <Notes>0</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12</vt:i4>
      </vt:variant>
    </vt:vector>
  </HeadingPairs>
  <TitlesOfParts>
    <vt:vector size="26" baseType="lpstr">
      <vt:lpstr>Arial</vt:lpstr>
      <vt:lpstr>SimSun</vt:lpstr>
      <vt:lpstr>Wingdings</vt:lpstr>
      <vt:lpstr>Times New Roman</vt:lpstr>
      <vt:lpstr>Microsoft YaHei</vt:lpstr>
      <vt:lpstr>Arial Unicode MS</vt:lpstr>
      <vt:lpstr>Bahnschrift Condensed</vt:lpstr>
      <vt:lpstr>Bahnschrift Light Condensed</vt:lpstr>
      <vt:lpstr>Bahnschrift SemiLight SemiConde</vt:lpstr>
      <vt:lpstr>Bahnschrift</vt:lpstr>
      <vt:lpstr>Trebuchet MS</vt:lpstr>
      <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kate1</cp:lastModifiedBy>
  <cp:revision>4</cp:revision>
  <dcterms:created xsi:type="dcterms:W3CDTF">2024-02-20T18:12:23Z</dcterms:created>
  <dcterms:modified xsi:type="dcterms:W3CDTF">2024-02-26T19:13:52Z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50D016F633734980833F39F7E1EFE757_12</vt:lpwstr>
  </property>
  <property fmtid="{D5CDD505-2E9C-101B-9397-08002B2CF9AE}" pid="3" name="KSOProductBuildVer">
    <vt:lpwstr>1033-12.2.0.13431</vt:lpwstr>
  </property>
</Properties>
</file>