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6" r:id="rId4"/>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3" r:id="rId20"/>
    <p:sldId id="274" r:id="rId21"/>
    <p:sldId id="275" r:id="rId22"/>
    <p:sldId id="276" r:id="rId23"/>
  </p:sldIdLst>
  <p:sldSz cx="10080625" cy="7559675"/>
  <p:notesSz cx="6858000" cy="9144000"/>
  <p:defaultTextStyle>
    <a:defPPr>
      <a:defRPr lang="en-GB"/>
    </a:defPPr>
    <a:lvl1pPr marL="0" lvl="0" indent="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b="0" i="0" u="none" kern="1200" baseline="0">
        <a:solidFill>
          <a:srgbClr val="000000"/>
        </a:solidFill>
        <a:latin typeface="Arial" panose="020B0604020202020204" pitchFamily="34" charset="0"/>
        <a:ea typeface="Microsoft YaHei" panose="020B0503020204020204" charset="-122"/>
        <a:cs typeface="+mn-cs"/>
      </a:defRPr>
    </a:lvl1pPr>
    <a:lvl2pPr marL="742950" lvl="1" indent="-28575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5pPr>
    <a:lvl6pPr marL="2286000" lvl="5"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6pPr>
    <a:lvl7pPr marL="2743200" lvl="6"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7pPr>
    <a:lvl8pPr marL="3200400" lvl="7"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8pPr>
    <a:lvl9pPr marL="3657600" lvl="8"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5" d="100"/>
          <a:sy n="85" d="100"/>
        </p:scale>
        <p:origin x="-780" y="-84"/>
      </p:cViewPr>
      <p:guideLst>
        <p:guide orient="horz" pos="2160"/>
        <p:guide pos="2880"/>
      </p:guideLst>
    </p:cSldViewPr>
  </p:slideViewPr>
  <p:outlineViewPr>
    <p:cViewPr varScale="1">
      <p:scale>
        <a:sx n="170" d="200"/>
        <a:sy n="170" d="200"/>
      </p:scale>
      <p:origin x="-780" y="-84"/>
    </p:cViewPr>
  </p:outlineViewPr>
  <p:gridSpacing cx="45006" cy="45006"/>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3073" name="Slide Image Placeholder 3072"/>
          <p:cNvSpPr>
            <a:spLocks noGrp="1"/>
          </p:cNvSpPr>
          <p:nvPr>
            <p:ph type="sldImg"/>
          </p:nvPr>
        </p:nvSpPr>
        <p:spPr>
          <a:xfrm>
            <a:off x="1106488" y="812800"/>
            <a:ext cx="5343525" cy="4006850"/>
          </a:xfrm>
          <a:prstGeom prst="rect">
            <a:avLst/>
          </a:prstGeom>
          <a:noFill/>
          <a:ln w="9525">
            <a:noFill/>
          </a:ln>
        </p:spPr>
        <p:txBody>
          <a:bodyPr wrap="square" lIns="0" tIns="0" rIns="0" bIns="0" anchor="ctr" anchorCtr="0"/>
          <a:p>
            <a:pPr lvl="0"/>
          </a:p>
        </p:txBody>
      </p:sp>
      <p:sp>
        <p:nvSpPr>
          <p:cNvPr id="3074" name="Text Placeholder 3073"/>
          <p:cNvSpPr>
            <a:spLocks noGrp="1"/>
          </p:cNvSpPr>
          <p:nvPr>
            <p:ph type="body"/>
          </p:nvPr>
        </p:nvSpPr>
        <p:spPr>
          <a:xfrm>
            <a:off x="755650" y="5078413"/>
            <a:ext cx="6046788" cy="4810125"/>
          </a:xfrm>
          <a:prstGeom prst="rect">
            <a:avLst/>
          </a:prstGeom>
          <a:noFill/>
          <a:ln w="9525">
            <a:noFill/>
          </a:ln>
        </p:spPr>
        <p:txBody>
          <a:bodyPr wrap="square" lIns="0" tIns="0" rIns="0" bIns="0" anchor="t" anchorCtr="0"/>
          <a:p>
            <a:pPr lvl="0"/>
          </a:p>
        </p:txBody>
      </p:sp>
      <p:sp>
        <p:nvSpPr>
          <p:cNvPr id="3075" name="Header Placeholder 3074"/>
          <p:cNvSpPr>
            <a:spLocks noGrp="1"/>
          </p:cNvSpPr>
          <p:nvPr>
            <p:ph type="hdr"/>
          </p:nvPr>
        </p:nvSpPr>
        <p:spPr>
          <a:xfrm>
            <a:off x="0" y="0"/>
            <a:ext cx="3279775" cy="533400"/>
          </a:xfrm>
          <a:prstGeom prst="rect">
            <a:avLst/>
          </a:prstGeom>
          <a:noFill/>
          <a:ln w="9525">
            <a:noFill/>
          </a:ln>
        </p:spPr>
        <p:txBody>
          <a:bodyPr wrap="square" lIns="0" tIns="0" rIns="0" bIns="0" anchor="t" anchorCtr="0"/>
          <a:p>
            <a:pPr lvl="0" defTabSz="449580" eaLnBrk="1">
              <a:lnSpc>
                <a:spcPct val="95000"/>
              </a:lnSpc>
              <a:buNone/>
              <a:tabLst>
                <a:tab pos="723900" algn="l"/>
                <a:tab pos="1447800" algn="l"/>
                <a:tab pos="2171700" algn="l"/>
                <a:tab pos="2895600" algn="l"/>
              </a:tabLst>
            </a:pPr>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3076" name="Date Placeholder 3075"/>
          <p:cNvSpPr>
            <a:spLocks noGrp="1"/>
          </p:cNvSpPr>
          <p:nvPr>
            <p:ph type="dt"/>
          </p:nvPr>
        </p:nvSpPr>
        <p:spPr>
          <a:xfrm>
            <a:off x="4278313" y="0"/>
            <a:ext cx="3279775" cy="533400"/>
          </a:xfrm>
          <a:prstGeom prst="rect">
            <a:avLst/>
          </a:prstGeom>
          <a:noFill/>
          <a:ln w="9525">
            <a:noFill/>
          </a:ln>
        </p:spPr>
        <p:txBody>
          <a:bodyPr wrap="square" lIns="0" tIns="0" rIns="0" bIns="0" anchor="t" anchorCtr="0"/>
          <a:p>
            <a:pPr lvl="0" algn="r" defTabSz="449580" eaLnBrk="1">
              <a:lnSpc>
                <a:spcPct val="95000"/>
              </a:lnSpc>
              <a:buNone/>
              <a:tabLst>
                <a:tab pos="723900" algn="l"/>
                <a:tab pos="1447800" algn="l"/>
                <a:tab pos="2171700" algn="l"/>
                <a:tab pos="2895600" algn="l"/>
              </a:tabLst>
            </a:pPr>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3077" name="Footer Placeholder 3076"/>
          <p:cNvSpPr>
            <a:spLocks noGrp="1"/>
          </p:cNvSpPr>
          <p:nvPr>
            <p:ph type="ftr"/>
          </p:nvPr>
        </p:nvSpPr>
        <p:spPr>
          <a:xfrm>
            <a:off x="0" y="10156825"/>
            <a:ext cx="3279775" cy="533400"/>
          </a:xfrm>
          <a:prstGeom prst="rect">
            <a:avLst/>
          </a:prstGeom>
          <a:noFill/>
          <a:ln w="9525">
            <a:noFill/>
          </a:ln>
        </p:spPr>
        <p:txBody>
          <a:bodyPr wrap="square" lIns="0" tIns="0" rIns="0" bIns="0" anchor="b" anchorCtr="0"/>
          <a:p>
            <a:pPr lvl="0" defTabSz="449580" eaLnBrk="1">
              <a:lnSpc>
                <a:spcPct val="95000"/>
              </a:lnSpc>
              <a:buNone/>
              <a:tabLst>
                <a:tab pos="723900" algn="l"/>
                <a:tab pos="1447800" algn="l"/>
                <a:tab pos="2171700" algn="l"/>
                <a:tab pos="2895600" algn="l"/>
              </a:tabLst>
            </a:pPr>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3078" name="Slide Number Placeholder 3077"/>
          <p:cNvSpPr>
            <a:spLocks noGrp="1"/>
          </p:cNvSpPr>
          <p:nvPr>
            <p:ph type="sldNum"/>
          </p:nvPr>
        </p:nvSpPr>
        <p:spPr>
          <a:xfrm>
            <a:off x="4278313" y="10156825"/>
            <a:ext cx="3279775" cy="533400"/>
          </a:xfrm>
          <a:prstGeom prst="rect">
            <a:avLst/>
          </a:prstGeom>
          <a:noFill/>
          <a:ln w="9525">
            <a:noFill/>
          </a:ln>
        </p:spPr>
        <p:txBody>
          <a:bodyPr wrap="square" lIns="0" tIns="0" rIns="0" bIns="0" anchor="b" anchorCtr="0"/>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ftr="0" dt="0"/>
  <p:notesStyle>
    <a:lvl1pPr marL="0" lvl="0" indent="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1pPr>
    <a:lvl2pPr marL="742950" lvl="1" indent="-28575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2pPr>
    <a:lvl3pPr marL="1143000" lvl="2"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3pPr>
    <a:lvl4pPr marL="1600200" lvl="3"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4pPr>
    <a:lvl5pPr marL="2057400" lvl="4"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5pPr>
    <a:lvl6pPr marL="2286000" lvl="5"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6pPr>
    <a:lvl7pPr marL="2743200" lvl="6"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7pPr>
    <a:lvl8pPr marL="3200400" lvl="7"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8pPr>
    <a:lvl9pPr marL="3657600" lvl="8"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16385" name="Slide Image Placeholder 16384"/>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16386" name="Text Placeholder 16385"/>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25601" name="Slide Image Placeholder 25600"/>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25602" name="Text Placeholder 25601"/>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26625" name="Slide Image Placeholder 26624"/>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26626" name="Text Placeholder 26625"/>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27649" name="Slide Image Placeholder 27648"/>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27650" name="Text Placeholder 27649"/>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17409" name="Slide Image Placeholder 17408"/>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17410" name="Text Placeholder 17409"/>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18433" name="Slide Image Placeholder 18432"/>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18434" name="Text Placeholder 18433"/>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19457" name="Slide Image Placeholder 19456"/>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19458" name="Text Placeholder 19457"/>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20481" name="Slide Image Placeholder 20480"/>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20482" name="Text Placeholder 20481"/>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21505" name="Slide Image Placeholder 21504"/>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21506" name="Text Placeholder 21505"/>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22529" name="Slide Image Placeholder 22528"/>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22530" name="Text Placeholder 22529"/>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23553" name="Slide Image Placeholder 23552"/>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23554" name="Text Placeholder 23553"/>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 name="Slide Number Placeholder 1"/>
          <p:cNvSpPr/>
          <p:nvPr>
            <p:ph type="sldNum" idx="2"/>
          </p:nvPr>
        </p:nvSpPr>
        <p:spPr/>
        <p:txBody>
          <a:bodyPr/>
          <a:p>
            <a:pPr lvl="0" algn="r" defTabSz="449580" eaLnBrk="1">
              <a:lnSpc>
                <a:spcPct val="95000"/>
              </a:lnSpc>
              <a:buNone/>
              <a:tabLst>
                <a:tab pos="723900" algn="l"/>
                <a:tab pos="1447800" algn="l"/>
                <a:tab pos="2171700" algn="l"/>
                <a:tab pos="2895600" algn="l"/>
              </a:tabLst>
            </a:pPr>
            <a:fld id="{9A0DB2DC-4C9A-4742-B13C-FB6460FD3503}" type="slidenum">
              <a:rPr lang="el-GR" altLang="x-none" sz="1400" dirty="0" err="1">
                <a:solidFill>
                  <a:srgbClr val="000000"/>
                </a:solidFill>
                <a:latin typeface="Times New Roman" panose="02020603050405020304" pitchFamily="16" charset="0"/>
                <a:cs typeface="Arial" panose="020B0604020202020204" pitchFamily="34" charset="0"/>
              </a:rPr>
            </a:fld>
            <a:endParaRPr lang="el-GR" altLang="x-none" sz="1400"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24577" name="Slide Image Placeholder 24576"/>
          <p:cNvSpPr txBox="1"/>
          <p:nvPr>
            <p:ph type="sldImg"/>
          </p:nvPr>
        </p:nvSpPr>
        <p:spPr>
          <a:xfrm>
            <a:off x="1106488" y="812800"/>
            <a:ext cx="5345112" cy="4008438"/>
          </a:xfrm>
          <a:prstGeom prst="rect">
            <a:avLst/>
          </a:prstGeom>
          <a:solidFill>
            <a:srgbClr val="FFFFFF"/>
          </a:solidFill>
          <a:ln w="9525" cap="flat" cmpd="sng">
            <a:solidFill>
              <a:srgbClr val="000000"/>
            </a:solidFill>
            <a:prstDash val="solid"/>
            <a:miter/>
            <a:headEnd type="none" w="med" len="med"/>
            <a:tailEnd type="none" w="med" len="med"/>
          </a:ln>
        </p:spPr>
      </p:sp>
      <p:sp>
        <p:nvSpPr>
          <p:cNvPr id="24578" name="Text Placeholder 24577"/>
          <p:cNvSpPr txBox="1"/>
          <p:nvPr>
            <p:ph type="body" idx="1"/>
          </p:nvPr>
        </p:nvSpPr>
        <p:spPr>
          <a:xfrm>
            <a:off x="755650" y="5078413"/>
            <a:ext cx="6048375" cy="4811712"/>
          </a:xfrm>
          <a:prstGeom prst="rect">
            <a:avLst/>
          </a:prstGeom>
          <a:noFill/>
          <a:ln w="9525">
            <a:noFill/>
          </a:ln>
        </p:spPr>
        <p:txBody>
          <a:bodyPr wrap="none" anchor="ctr" anchorCtr="0"/>
          <a:p>
            <a:pPr lvl="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60078" y="1237197"/>
            <a:ext cx="7560469" cy="2631887"/>
          </a:xfrm>
        </p:spPr>
        <p:txBody>
          <a:bodyPr anchor="b"/>
          <a:lstStyle>
            <a:lvl1pPr algn="ctr">
              <a:defRPr sz="4960"/>
            </a:lvl1pPr>
          </a:lstStyle>
          <a:p>
            <a:r>
              <a:rPr lang="en-US" smtClean="0"/>
              <a:t>Click to edit Master title style</a:t>
            </a:r>
            <a:endParaRPr lang="en-US"/>
          </a:p>
        </p:txBody>
      </p:sp>
      <p:sp>
        <p:nvSpPr>
          <p:cNvPr id="3" name="Subtitle 2"/>
          <p:cNvSpPr>
            <a:spLocks noGrp="1"/>
          </p:cNvSpPr>
          <p:nvPr>
            <p:ph type="subTitle" idx="1"/>
          </p:nvPr>
        </p:nvSpPr>
        <p:spPr>
          <a:xfrm>
            <a:off x="1260078" y="3970580"/>
            <a:ext cx="7560469" cy="1825171"/>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90395" indent="0" algn="ctr">
              <a:buNone/>
              <a:defRPr sz="1325"/>
            </a:lvl6pPr>
            <a:lvl7pPr marL="2268220" indent="0" algn="ctr">
              <a:buNone/>
              <a:defRPr sz="1325"/>
            </a:lvl7pPr>
            <a:lvl8pPr marL="2646045" indent="0" algn="ctr">
              <a:buNone/>
              <a:defRPr sz="1325"/>
            </a:lvl8pPr>
            <a:lvl9pPr marL="3024505" indent="0" algn="ctr">
              <a:buNone/>
              <a:defRPr sz="1325"/>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278" y="301625"/>
            <a:ext cx="2267347" cy="6454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70600" cy="645477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60078" y="1237197"/>
            <a:ext cx="7560469" cy="2631887"/>
          </a:xfrm>
        </p:spPr>
        <p:txBody>
          <a:bodyPr anchor="b"/>
          <a:lstStyle>
            <a:lvl1pPr algn="ctr">
              <a:defRPr sz="4960"/>
            </a:lvl1pPr>
          </a:lstStyle>
          <a:p>
            <a:r>
              <a:rPr lang="en-US" smtClean="0"/>
              <a:t>Click to edit Master title style</a:t>
            </a:r>
            <a:endParaRPr lang="en-US"/>
          </a:p>
        </p:txBody>
      </p:sp>
      <p:sp>
        <p:nvSpPr>
          <p:cNvPr id="3" name="Subtitle 2"/>
          <p:cNvSpPr>
            <a:spLocks noGrp="1"/>
          </p:cNvSpPr>
          <p:nvPr>
            <p:ph type="subTitle" idx="1"/>
          </p:nvPr>
        </p:nvSpPr>
        <p:spPr>
          <a:xfrm>
            <a:off x="1260078" y="3970580"/>
            <a:ext cx="7560469" cy="1825171"/>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90395" indent="0" algn="ctr">
              <a:buNone/>
              <a:defRPr sz="1325"/>
            </a:lvl6pPr>
            <a:lvl7pPr marL="2268220" indent="0" algn="ctr">
              <a:buNone/>
              <a:defRPr sz="1325"/>
            </a:lvl7pPr>
            <a:lvl8pPr marL="2646045" indent="0" algn="ctr">
              <a:buNone/>
              <a:defRPr sz="1325"/>
            </a:lvl8pPr>
            <a:lvl9pPr marL="3024505" indent="0" algn="ctr">
              <a:buNone/>
              <a:defRPr sz="1325"/>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793" y="1884670"/>
            <a:ext cx="8694539" cy="3144614"/>
          </a:xfrm>
        </p:spPr>
        <p:txBody>
          <a:bodyPr anchor="b"/>
          <a:lstStyle>
            <a:lvl1pPr>
              <a:defRPr sz="4960"/>
            </a:lvl1pPr>
          </a:lstStyle>
          <a:p>
            <a:r>
              <a:rPr lang="en-US" smtClean="0"/>
              <a:t>Click to edit Master title style</a:t>
            </a:r>
            <a:endParaRPr lang="en-US"/>
          </a:p>
        </p:txBody>
      </p:sp>
      <p:sp>
        <p:nvSpPr>
          <p:cNvPr id="3" name="Text Placeholder 2"/>
          <p:cNvSpPr>
            <a:spLocks noGrp="1"/>
          </p:cNvSpPr>
          <p:nvPr>
            <p:ph type="body" idx="1"/>
          </p:nvPr>
        </p:nvSpPr>
        <p:spPr>
          <a:xfrm>
            <a:off x="687793" y="5059033"/>
            <a:ext cx="8694539" cy="1653678"/>
          </a:xfrm>
        </p:spPr>
        <p:txBody>
          <a:bodyPr/>
          <a:lstStyle>
            <a:lvl1pPr marL="0" indent="0">
              <a:buNone/>
              <a:defRPr sz="1985">
                <a:solidFill>
                  <a:schemeClr val="tx1">
                    <a:tint val="75000"/>
                  </a:schemeClr>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90395"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4505" indent="0">
              <a:buNone/>
              <a:defRPr sz="1325">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20725" y="1979613"/>
            <a:ext cx="4338209" cy="4138612"/>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5236004" y="1979613"/>
            <a:ext cx="4338209" cy="4138612"/>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6" name="Footer Placeholder 5"/>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4356" y="402483"/>
            <a:ext cx="8694539" cy="1461188"/>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94356" y="1853171"/>
            <a:ext cx="4264576"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94356" y="2761381"/>
            <a:ext cx="4264576" cy="4061576"/>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5103316" y="1853171"/>
            <a:ext cx="4285579"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5103316" y="2761381"/>
            <a:ext cx="4285579" cy="4061576"/>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8" name="Footer Placeholder 7"/>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9" name="Slide Number Placeholder 8"/>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4" name="Footer Placeholder 3"/>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5" name="Slide Number Placeholder 4"/>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3" name="Footer Placeholder 2"/>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4" name="Slide Number Placeholder 3"/>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r>
              <a:rPr lang="en-US" smtClean="0"/>
              <a:t>Click to edit Master title style</a:t>
            </a:r>
            <a:endParaRPr lang="en-US"/>
          </a:p>
        </p:txBody>
      </p:sp>
      <p:sp>
        <p:nvSpPr>
          <p:cNvPr id="3" name="Content Placeholder 2"/>
          <p:cNvSpPr>
            <a:spLocks noGrp="1"/>
          </p:cNvSpPr>
          <p:nvPr>
            <p:ph idx="1"/>
          </p:nvPr>
        </p:nvSpPr>
        <p:spPr>
          <a:xfrm>
            <a:off x="4285579" y="1088453"/>
            <a:ext cx="5103316" cy="537226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6" name="Footer Placeholder 5"/>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r>
              <a:rPr lang="en-US" smtClean="0"/>
              <a:t>Click to edit Master title style</a:t>
            </a:r>
            <a:endParaRPr lang="en-US"/>
          </a:p>
        </p:txBody>
      </p:sp>
      <p:sp>
        <p:nvSpPr>
          <p:cNvPr id="3" name="Picture Placeholder 2"/>
          <p:cNvSpPr>
            <a:spLocks noGrp="1"/>
          </p:cNvSpPr>
          <p:nvPr>
            <p:ph type="pic" idx="1"/>
          </p:nvPr>
        </p:nvSpPr>
        <p:spPr>
          <a:xfrm>
            <a:off x="4285579" y="1088453"/>
            <a:ext cx="5103316" cy="5372269"/>
          </a:xfrm>
        </p:spPr>
        <p:txBody>
          <a:bodyPr/>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90395" indent="0">
              <a:buNone/>
              <a:defRPr sz="1655"/>
            </a:lvl6pPr>
            <a:lvl7pPr marL="2268220" indent="0">
              <a:buNone/>
              <a:defRPr sz="1655"/>
            </a:lvl7pPr>
            <a:lvl8pPr marL="2646045" indent="0">
              <a:buNone/>
              <a:defRPr sz="1655"/>
            </a:lvl8pPr>
            <a:lvl9pPr marL="3024505" indent="0">
              <a:buNone/>
              <a:defRPr sz="1655"/>
            </a:lvl9pPr>
          </a:lstStyle>
          <a:p>
            <a:endParaRPr lang="en-US"/>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6" name="Footer Placeholder 5"/>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6469" y="301625"/>
            <a:ext cx="2267744" cy="5816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71768" cy="58166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93043" y="2012413"/>
            <a:ext cx="4284266" cy="2313401"/>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quarter" idx="2"/>
          </p:nvPr>
        </p:nvSpPr>
        <p:spPr>
          <a:xfrm>
            <a:off x="5103316" y="2012413"/>
            <a:ext cx="4284266" cy="2313401"/>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half" idx="3"/>
          </p:nvPr>
        </p:nvSpPr>
        <p:spPr>
          <a:xfrm>
            <a:off x="693043" y="4493807"/>
            <a:ext cx="8694539" cy="2315151"/>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Date Placeholder 5"/>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7" name="Footer Placeholder 6"/>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8" name="Slide Number Placeholder 7"/>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793" y="1884670"/>
            <a:ext cx="8694539" cy="3144614"/>
          </a:xfrm>
        </p:spPr>
        <p:txBody>
          <a:bodyPr anchor="b"/>
          <a:lstStyle>
            <a:lvl1pPr>
              <a:defRPr sz="4960"/>
            </a:lvl1pPr>
          </a:lstStyle>
          <a:p>
            <a:r>
              <a:rPr lang="en-US" smtClean="0"/>
              <a:t>Click to edit Master title style</a:t>
            </a:r>
            <a:endParaRPr lang="en-US"/>
          </a:p>
        </p:txBody>
      </p:sp>
      <p:sp>
        <p:nvSpPr>
          <p:cNvPr id="3" name="Text Placeholder 2"/>
          <p:cNvSpPr>
            <a:spLocks noGrp="1"/>
          </p:cNvSpPr>
          <p:nvPr>
            <p:ph type="body" idx="1"/>
          </p:nvPr>
        </p:nvSpPr>
        <p:spPr>
          <a:xfrm>
            <a:off x="687793" y="5059033"/>
            <a:ext cx="8694539" cy="1653678"/>
          </a:xfrm>
        </p:spPr>
        <p:txBody>
          <a:bodyPr/>
          <a:lstStyle>
            <a:lvl1pPr marL="0" indent="0">
              <a:buNone/>
              <a:defRPr sz="1985">
                <a:solidFill>
                  <a:schemeClr val="tx1">
                    <a:tint val="75000"/>
                  </a:schemeClr>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90395"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4505" indent="0">
              <a:buNone/>
              <a:defRPr sz="1325">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5" name="Footer Placeholder 4"/>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444000" cy="4987925"/>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5128625" y="1768475"/>
            <a:ext cx="4444000" cy="4987925"/>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6" name="Footer Placeholder 5"/>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4356" y="402483"/>
            <a:ext cx="8694539" cy="1461188"/>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94356" y="1853171"/>
            <a:ext cx="4264576"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94356" y="2761381"/>
            <a:ext cx="4264576" cy="4061576"/>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5103316" y="1853171"/>
            <a:ext cx="4285579"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5103316" y="2761381"/>
            <a:ext cx="4285579" cy="4061576"/>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8" name="Footer Placeholder 7"/>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9" name="Slide Number Placeholder 8"/>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4" name="Footer Placeholder 3"/>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5" name="Slide Number Placeholder 4"/>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3" name="Footer Placeholder 2"/>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4" name="Slide Number Placeholder 3"/>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r>
              <a:rPr lang="en-US" smtClean="0"/>
              <a:t>Click to edit Master title style</a:t>
            </a:r>
            <a:endParaRPr lang="en-US"/>
          </a:p>
        </p:txBody>
      </p:sp>
      <p:sp>
        <p:nvSpPr>
          <p:cNvPr id="3" name="Content Placeholder 2"/>
          <p:cNvSpPr>
            <a:spLocks noGrp="1"/>
          </p:cNvSpPr>
          <p:nvPr>
            <p:ph idx="1"/>
          </p:nvPr>
        </p:nvSpPr>
        <p:spPr>
          <a:xfrm>
            <a:off x="4285579" y="1088453"/>
            <a:ext cx="5103316" cy="537226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6" name="Footer Placeholder 5"/>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r>
              <a:rPr lang="en-US" smtClean="0"/>
              <a:t>Click to edit Master title style</a:t>
            </a:r>
            <a:endParaRPr lang="en-US"/>
          </a:p>
        </p:txBody>
      </p:sp>
      <p:sp>
        <p:nvSpPr>
          <p:cNvPr id="3" name="Picture Placeholder 2"/>
          <p:cNvSpPr>
            <a:spLocks noGrp="1"/>
          </p:cNvSpPr>
          <p:nvPr>
            <p:ph type="pic" idx="1"/>
          </p:nvPr>
        </p:nvSpPr>
        <p:spPr>
          <a:xfrm>
            <a:off x="4285579" y="1088453"/>
            <a:ext cx="5103316" cy="5372269"/>
          </a:xfrm>
        </p:spPr>
        <p:txBody>
          <a:bodyPr/>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90395" indent="0">
              <a:buNone/>
              <a:defRPr sz="1655"/>
            </a:lvl6pPr>
            <a:lvl7pPr marL="2268220" indent="0">
              <a:buNone/>
              <a:defRPr sz="1655"/>
            </a:lvl7pPr>
            <a:lvl8pPr marL="2646045" indent="0">
              <a:buNone/>
              <a:defRPr sz="1655"/>
            </a:lvl8pPr>
            <a:lvl9pPr marL="3024505" indent="0">
              <a:buNone/>
              <a:defRPr sz="1655"/>
            </a:lvl9pPr>
          </a:lstStyle>
          <a:p>
            <a:endParaRPr lang="en-US"/>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6" name="Footer Placeholder 5"/>
          <p:cNvSpPr>
            <a:spLocks noGrp="1"/>
          </p:cNvSpPr>
          <p:nvPr>
            <p:ph type="ftr" sz="quarter" idx="11"/>
          </p:nvPr>
        </p:nvSpPr>
        <p:spPr/>
        <p:txBody>
          <a:body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image" Target="../media/image1.png"/><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5" name="Title 1024"/>
          <p:cNvSpPr>
            <a:spLocks noGrp="1"/>
          </p:cNvSpPr>
          <p:nvPr>
            <p:ph type="title"/>
          </p:nvPr>
        </p:nvSpPr>
        <p:spPr>
          <a:xfrm>
            <a:off x="503238" y="301625"/>
            <a:ext cx="9069387" cy="1260475"/>
          </a:xfrm>
          <a:prstGeom prst="rect">
            <a:avLst/>
          </a:prstGeom>
          <a:noFill/>
          <a:ln w="9525">
            <a:noFill/>
          </a:ln>
        </p:spPr>
        <p:txBody>
          <a:bodyPr wrap="square" lIns="0" tIns="0" rIns="0" bIns="0" anchor="ctr" anchorCtr="0"/>
          <a:p>
            <a:pPr lvl="0"/>
            <a:r>
              <a:rPr dirty="0"/>
              <a:t>Click to edit the title text format</a:t>
            </a:r>
            <a:endParaRPr dirty="0"/>
          </a:p>
        </p:txBody>
      </p:sp>
      <p:sp>
        <p:nvSpPr>
          <p:cNvPr id="1026" name="Text Placeholder 1025"/>
          <p:cNvSpPr>
            <a:spLocks noGrp="1"/>
          </p:cNvSpPr>
          <p:nvPr>
            <p:ph type="body" idx="1"/>
          </p:nvPr>
        </p:nvSpPr>
        <p:spPr>
          <a:xfrm>
            <a:off x="503238" y="1768475"/>
            <a:ext cx="9069387" cy="4987925"/>
          </a:xfrm>
          <a:prstGeom prst="rect">
            <a:avLst/>
          </a:prstGeom>
          <a:noFill/>
          <a:ln w="9525">
            <a:noFill/>
          </a:ln>
        </p:spPr>
        <p:txBody>
          <a:bodyPr wrap="square" lIns="0" tIns="28224" rIns="0" bIns="0" anchor="t" anchorCtr="0"/>
          <a:p>
            <a:pPr lvl="0"/>
            <a:r>
              <a:rPr dirty="0"/>
              <a:t>Click to edit the outline text format</a:t>
            </a:r>
            <a:endParaRPr dirty="0"/>
          </a:p>
          <a:p>
            <a:pPr lvl="1"/>
            <a:r>
              <a:rPr dirty="0"/>
              <a:t>Second Outline Level</a:t>
            </a:r>
            <a:endParaRPr dirty="0"/>
          </a:p>
          <a:p>
            <a:pPr lvl="2"/>
            <a:r>
              <a:rPr dirty="0"/>
              <a:t>Third Outline Level</a:t>
            </a:r>
            <a:endParaRPr dirty="0"/>
          </a:p>
          <a:p>
            <a:pPr lvl="3"/>
            <a:r>
              <a:rPr dirty="0"/>
              <a:t>Fourth Outline Level</a:t>
            </a:r>
            <a:endParaRPr dirty="0"/>
          </a:p>
          <a:p>
            <a:pPr lvl="4"/>
            <a:r>
              <a:rPr dirty="0"/>
              <a:t>Fifth Outline Level</a:t>
            </a:r>
            <a:endParaRPr dirty="0"/>
          </a:p>
          <a:p>
            <a:pPr lvl="4"/>
            <a:r>
              <a:rPr dirty="0"/>
              <a:t>Sixth Outline Level</a:t>
            </a:r>
            <a:endParaRPr dirty="0"/>
          </a:p>
          <a:p>
            <a:pPr lvl="4"/>
            <a:r>
              <a:rPr dirty="0"/>
              <a:t>Seventh Outline Level</a:t>
            </a:r>
            <a:endParaRPr dirty="0"/>
          </a:p>
          <a:p>
            <a:pPr lvl="4"/>
            <a:r>
              <a:rPr dirty="0"/>
              <a:t>Eighth Outline Level</a:t>
            </a:r>
            <a:endParaRPr dirty="0"/>
          </a:p>
          <a:p>
            <a:pPr lvl="4"/>
            <a:r>
              <a:rPr dirty="0"/>
              <a:t>Ninth Outline Level</a:t>
            </a:r>
            <a:endParaRPr dirty="0"/>
          </a:p>
        </p:txBody>
      </p:sp>
      <p:sp>
        <p:nvSpPr>
          <p:cNvPr id="1027" name="Date Placeholder 1026"/>
          <p:cNvSpPr>
            <a:spLocks noGrp="1"/>
          </p:cNvSpPr>
          <p:nvPr>
            <p:ph type="dt"/>
          </p:nvPr>
        </p:nvSpPr>
        <p:spPr>
          <a:xfrm>
            <a:off x="503238" y="6886575"/>
            <a:ext cx="2346325" cy="519113"/>
          </a:xfrm>
          <a:prstGeom prst="rect">
            <a:avLst/>
          </a:prstGeom>
          <a:noFill/>
          <a:ln w="9525">
            <a:noFill/>
          </a:ln>
        </p:spPr>
        <p:txBody>
          <a:bodyPr wrap="square" lIns="0" tIns="0" rIns="0" bIns="0" anchor="t" anchorCtr="0"/>
          <a:lstStyle>
            <a:lvl1pPr>
              <a:defRPr sz="1400">
                <a:solidFill>
                  <a:srgbClr val="000000"/>
                </a:solidFill>
                <a:latin typeface="Times New Roman" panose="02020603050405020304" pitchFamily="16" charset="0"/>
              </a:defRPr>
            </a:lvl1p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1028" name="Footer Placeholder 1027"/>
          <p:cNvSpPr>
            <a:spLocks noGrp="1"/>
          </p:cNvSpPr>
          <p:nvPr>
            <p:ph type="ftr"/>
          </p:nvPr>
        </p:nvSpPr>
        <p:spPr>
          <a:xfrm>
            <a:off x="3448050" y="6886575"/>
            <a:ext cx="3194050" cy="519113"/>
          </a:xfrm>
          <a:prstGeom prst="rect">
            <a:avLst/>
          </a:prstGeom>
          <a:noFill/>
          <a:ln w="9525">
            <a:noFill/>
          </a:ln>
        </p:spPr>
        <p:txBody>
          <a:bodyPr wrap="square" lIns="0" tIns="0" rIns="0" bIns="0" anchor="t" anchorCtr="0"/>
          <a:lstStyle>
            <a:lvl1pPr algn="ctr">
              <a:defRPr sz="1400">
                <a:solidFill>
                  <a:srgbClr val="000000"/>
                </a:solidFill>
                <a:latin typeface="Times New Roman" panose="02020603050405020304" pitchFamily="16" charset="0"/>
              </a:defRPr>
            </a:lvl1p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1029" name="Slide Number Placeholder 1028"/>
          <p:cNvSpPr>
            <a:spLocks noGrp="1"/>
          </p:cNvSpPr>
          <p:nvPr>
            <p:ph type="sldNum"/>
          </p:nvPr>
        </p:nvSpPr>
        <p:spPr>
          <a:xfrm>
            <a:off x="7227888" y="6886575"/>
            <a:ext cx="2346325" cy="519113"/>
          </a:xfrm>
          <a:prstGeom prst="rect">
            <a:avLst/>
          </a:prstGeom>
          <a:noFill/>
          <a:ln w="9525">
            <a:noFill/>
          </a:ln>
        </p:spPr>
        <p:txBody>
          <a:bodyPr wrap="square" lIns="0" tIns="0" rIns="0" bIns="0" anchor="t" anchorCtr="0"/>
          <a:lstStyle>
            <a:lvl1pPr algn="r">
              <a:defRPr sz="1400">
                <a:solidFill>
                  <a:srgbClr val="000000"/>
                </a:solidFill>
                <a:latin typeface="Times New Roman" panose="02020603050405020304" pitchFamily="16" charset="0"/>
              </a:defRPr>
            </a:lvl1p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mj-lt"/>
          <a:ea typeface="+mj-ea"/>
          <a:cs typeface="+mj-cs"/>
        </a:defRPr>
      </a:lvl1pPr>
      <a:lvl2pPr marL="742950" lvl="1" indent="-28575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Microsoft YaHei" panose="020B0503020204020204" charset="-122"/>
          <a:cs typeface="+mj-cs"/>
        </a:defRPr>
      </a:lvl2pPr>
      <a:lvl3pPr marL="1143000" lvl="2"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Microsoft YaHei" panose="020B0503020204020204" charset="-122"/>
          <a:cs typeface="+mj-cs"/>
        </a:defRPr>
      </a:lvl3pPr>
      <a:lvl4pPr marL="1600200" lvl="3"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Microsoft YaHei" panose="020B0503020204020204" charset="-122"/>
          <a:cs typeface="+mj-cs"/>
        </a:defRPr>
      </a:lvl4pPr>
      <a:lvl5pPr marL="2057400" lvl="4"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Microsoft YaHei" panose="020B0503020204020204" charset="-122"/>
          <a:cs typeface="+mj-cs"/>
        </a:defRPr>
      </a:lvl5pPr>
    </p:titleStyle>
    <p:bodyStyle>
      <a:lvl1pPr marL="342900" lvl="0" indent="-342900" algn="l" defTabSz="449580" rtl="0" eaLnBrk="1" fontAlgn="base" latinLnBrk="0" hangingPunct="0">
        <a:lnSpc>
          <a:spcPct val="93000"/>
        </a:lnSpc>
        <a:spcBef>
          <a:spcPct val="0"/>
        </a:spcBef>
        <a:spcAft>
          <a:spcPts val="1415"/>
        </a:spcAft>
        <a:buClr>
          <a:srgbClr val="000000"/>
        </a:buClr>
        <a:buSzPct val="100000"/>
        <a:buFont typeface="Times New Roman" panose="02020603050405020304" pitchFamily="16" charset="0"/>
        <a:buNone/>
        <a:defRPr sz="3200" b="0" i="0" u="none" kern="1200" baseline="0">
          <a:solidFill>
            <a:srgbClr val="000000"/>
          </a:solidFill>
          <a:latin typeface="+mn-lt"/>
          <a:ea typeface="+mn-ea"/>
          <a:cs typeface="+mn-cs"/>
        </a:defRPr>
      </a:lvl1pPr>
      <a:lvl2pPr marL="742950" lvl="1" indent="-285750" algn="l" defTabSz="449580" rtl="0" eaLnBrk="1" fontAlgn="base" latinLnBrk="0" hangingPunct="0">
        <a:lnSpc>
          <a:spcPct val="93000"/>
        </a:lnSpc>
        <a:spcBef>
          <a:spcPct val="0"/>
        </a:spcBef>
        <a:spcAft>
          <a:spcPts val="1140"/>
        </a:spcAft>
        <a:buClr>
          <a:srgbClr val="000000"/>
        </a:buClr>
        <a:buSzPct val="100000"/>
        <a:buFont typeface="Times New Roman" panose="02020603050405020304" pitchFamily="16" charset="0"/>
        <a:buNone/>
        <a:defRPr sz="2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49580" rtl="0" eaLnBrk="1" fontAlgn="base" latinLnBrk="0" hangingPunct="0">
        <a:lnSpc>
          <a:spcPct val="93000"/>
        </a:lnSpc>
        <a:spcBef>
          <a:spcPct val="0"/>
        </a:spcBef>
        <a:spcAft>
          <a:spcPts val="850"/>
        </a:spcAft>
        <a:buClr>
          <a:srgbClr val="000000"/>
        </a:buClr>
        <a:buSzPct val="100000"/>
        <a:buFont typeface="Times New Roman" panose="02020603050405020304" pitchFamily="16" charset="0"/>
        <a:buNone/>
        <a:defRPr sz="24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49580" rtl="0" eaLnBrk="1" fontAlgn="base" latinLnBrk="0" hangingPunct="0">
        <a:lnSpc>
          <a:spcPct val="93000"/>
        </a:lnSpc>
        <a:spcBef>
          <a:spcPct val="0"/>
        </a:spcBef>
        <a:spcAft>
          <a:spcPts val="575"/>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5pPr>
      <a:lvl6pPr marL="2514600" lvl="5"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6pPr>
      <a:lvl7pPr marL="2971800" lvl="6"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7pPr>
      <a:lvl8pPr marL="3429000" lvl="7"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8pPr>
      <a:lvl9pPr marL="3886200" lvl="8"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9pPr>
    </p:bodyStyle>
    <p:otherStyle>
      <a:lvl1pPr marL="0" lvl="0" indent="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mn-lt"/>
          <a:ea typeface="+mn-ea"/>
          <a:cs typeface="+mn-cs"/>
        </a:defRPr>
      </a:lvl1pPr>
      <a:lvl2pPr marL="742950" lvl="1" indent="-28575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5pPr>
      <a:lvl6pPr marL="2286000" lvl="5"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6pPr>
      <a:lvl7pPr marL="2743200" lvl="6"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7pPr>
      <a:lvl8pPr marL="3200400" lvl="7"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8pPr>
      <a:lvl9pPr marL="3657600" lvl="8"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3"/>
        </a:blipFill>
        <a:effectLst/>
      </p:bgPr>
    </p:bg>
    <p:spTree>
      <p:nvGrpSpPr>
        <p:cNvPr id="1" name=""/>
        <p:cNvGrpSpPr/>
        <p:nvPr/>
      </p:nvGrpSpPr>
      <p:grpSpPr/>
      <p:sp>
        <p:nvSpPr>
          <p:cNvPr id="2049" name="Title 2048"/>
          <p:cNvSpPr>
            <a:spLocks noGrp="1"/>
          </p:cNvSpPr>
          <p:nvPr>
            <p:ph type="title"/>
          </p:nvPr>
        </p:nvSpPr>
        <p:spPr>
          <a:xfrm>
            <a:off x="503238" y="301625"/>
            <a:ext cx="9069387" cy="1260475"/>
          </a:xfrm>
          <a:prstGeom prst="rect">
            <a:avLst/>
          </a:prstGeom>
          <a:noFill/>
          <a:ln w="9525">
            <a:noFill/>
          </a:ln>
        </p:spPr>
        <p:txBody>
          <a:bodyPr wrap="square" lIns="0" tIns="0" rIns="0" bIns="0" anchor="ctr" anchorCtr="0"/>
          <a:p>
            <a:pPr lvl="0"/>
            <a:r>
              <a:rPr dirty="0"/>
              <a:t>Click to edit the title text format</a:t>
            </a:r>
            <a:endParaRPr dirty="0"/>
          </a:p>
        </p:txBody>
      </p:sp>
      <p:sp>
        <p:nvSpPr>
          <p:cNvPr id="2050" name="Text Placeholder 2049"/>
          <p:cNvSpPr>
            <a:spLocks noGrp="1"/>
          </p:cNvSpPr>
          <p:nvPr>
            <p:ph type="body" idx="1"/>
          </p:nvPr>
        </p:nvSpPr>
        <p:spPr>
          <a:xfrm>
            <a:off x="720725" y="1979613"/>
            <a:ext cx="8853488" cy="4138612"/>
          </a:xfrm>
          <a:prstGeom prst="rect">
            <a:avLst/>
          </a:prstGeom>
          <a:noFill/>
          <a:ln w="9525">
            <a:noFill/>
          </a:ln>
        </p:spPr>
        <p:txBody>
          <a:bodyPr wrap="square" lIns="0" tIns="28224" rIns="0" bIns="0" anchor="t" anchorCtr="0"/>
          <a:p>
            <a:pPr lvl="0"/>
            <a:r>
              <a:rPr dirty="0"/>
              <a:t>Click to edit the outline text format</a:t>
            </a:r>
            <a:endParaRPr dirty="0"/>
          </a:p>
          <a:p>
            <a:pPr lvl="1"/>
            <a:r>
              <a:rPr dirty="0"/>
              <a:t>Second Outline Level</a:t>
            </a:r>
            <a:endParaRPr dirty="0"/>
          </a:p>
          <a:p>
            <a:pPr lvl="2"/>
            <a:r>
              <a:rPr dirty="0"/>
              <a:t>Third Outline Level</a:t>
            </a:r>
            <a:endParaRPr dirty="0"/>
          </a:p>
          <a:p>
            <a:pPr lvl="3"/>
            <a:r>
              <a:rPr dirty="0"/>
              <a:t>Fourth Outline Level</a:t>
            </a:r>
            <a:endParaRPr dirty="0"/>
          </a:p>
          <a:p>
            <a:pPr lvl="4"/>
            <a:r>
              <a:rPr dirty="0"/>
              <a:t>Fifth Outline Level</a:t>
            </a:r>
            <a:endParaRPr dirty="0"/>
          </a:p>
          <a:p>
            <a:pPr lvl="4"/>
            <a:r>
              <a:rPr dirty="0"/>
              <a:t>Sixth Outline Level</a:t>
            </a:r>
            <a:endParaRPr dirty="0"/>
          </a:p>
          <a:p>
            <a:pPr lvl="4"/>
            <a:r>
              <a:rPr dirty="0"/>
              <a:t>Seventh Outline Level</a:t>
            </a:r>
            <a:endParaRPr dirty="0"/>
          </a:p>
          <a:p>
            <a:pPr lvl="4"/>
            <a:r>
              <a:rPr dirty="0"/>
              <a:t>Eighth Outline Level</a:t>
            </a:r>
            <a:endParaRPr dirty="0"/>
          </a:p>
          <a:p>
            <a:pPr lvl="4"/>
            <a:r>
              <a:rPr dirty="0"/>
              <a:t>Ninth Outline Level</a:t>
            </a:r>
            <a:endParaRPr dirty="0"/>
          </a:p>
        </p:txBody>
      </p:sp>
      <p:sp>
        <p:nvSpPr>
          <p:cNvPr id="2051" name="Date Placeholder 2050"/>
          <p:cNvSpPr>
            <a:spLocks noGrp="1"/>
          </p:cNvSpPr>
          <p:nvPr>
            <p:ph type="dt"/>
          </p:nvPr>
        </p:nvSpPr>
        <p:spPr>
          <a:xfrm>
            <a:off x="612775" y="6562725"/>
            <a:ext cx="2346325" cy="519113"/>
          </a:xfrm>
          <a:prstGeom prst="rect">
            <a:avLst/>
          </a:prstGeom>
          <a:noFill/>
          <a:ln w="9525">
            <a:noFill/>
          </a:ln>
        </p:spPr>
        <p:txBody>
          <a:bodyPr wrap="square" lIns="0" tIns="0" rIns="0" bIns="0" anchor="t" anchorCtr="0"/>
          <a:lstStyle>
            <a:lvl1pPr>
              <a:defRPr sz="1400">
                <a:solidFill>
                  <a:srgbClr val="000000"/>
                </a:solidFill>
                <a:latin typeface="Times New Roman" panose="02020603050405020304" pitchFamily="16" charset="0"/>
              </a:defRPr>
            </a:lvl1pPr>
          </a:lstStyle>
          <a:p>
            <a:pPr lvl="0" defTabSz="449580" eaLnBrk="1">
              <a:lnSpc>
                <a:spcPct val="95000"/>
              </a:lnSpc>
              <a:buNone/>
              <a:tabLst>
                <a:tab pos="723900" algn="l"/>
                <a:tab pos="1447800" algn="l"/>
                <a:tab pos="2171700" algn="l"/>
              </a:tabLst>
            </a:pPr>
            <a:endParaRPr lang="el-GR" altLang="x-none" dirty="0" err="1">
              <a:cs typeface="Arial" panose="020B0604020202020204" pitchFamily="34" charset="0"/>
            </a:endParaRPr>
          </a:p>
        </p:txBody>
      </p:sp>
      <p:sp>
        <p:nvSpPr>
          <p:cNvPr id="2052" name="Footer Placeholder 2051"/>
          <p:cNvSpPr>
            <a:spLocks noGrp="1"/>
          </p:cNvSpPr>
          <p:nvPr>
            <p:ph type="ftr"/>
          </p:nvPr>
        </p:nvSpPr>
        <p:spPr>
          <a:xfrm>
            <a:off x="3556000" y="6562725"/>
            <a:ext cx="3194050" cy="519113"/>
          </a:xfrm>
          <a:prstGeom prst="rect">
            <a:avLst/>
          </a:prstGeom>
          <a:noFill/>
          <a:ln w="9525">
            <a:noFill/>
          </a:ln>
        </p:spPr>
        <p:txBody>
          <a:bodyPr wrap="square" lIns="0" tIns="0" rIns="0" bIns="0" anchor="t" anchorCtr="0"/>
          <a:lstStyle>
            <a:lvl1pPr algn="ctr">
              <a:defRPr sz="1400">
                <a:solidFill>
                  <a:srgbClr val="000000"/>
                </a:solidFill>
                <a:latin typeface="Times New Roman" panose="02020603050405020304" pitchFamily="16" charset="0"/>
              </a:defRPr>
            </a:lvl1pPr>
          </a:lstStyle>
          <a:p>
            <a:pPr lvl="0" defTabSz="449580" eaLnBrk="1">
              <a:lnSpc>
                <a:spcPct val="95000"/>
              </a:lnSpc>
              <a:buNone/>
              <a:tabLst>
                <a:tab pos="723900" algn="l"/>
                <a:tab pos="1447800" algn="l"/>
                <a:tab pos="2171700" algn="l"/>
                <a:tab pos="2895600" algn="l"/>
              </a:tabLst>
            </a:pPr>
            <a:endParaRPr lang="el-GR" altLang="x-none" dirty="0" err="1">
              <a:cs typeface="Arial" panose="020B0604020202020204" pitchFamily="34" charset="0"/>
            </a:endParaRPr>
          </a:p>
        </p:txBody>
      </p:sp>
      <p:sp>
        <p:nvSpPr>
          <p:cNvPr id="2053" name="Slide Number Placeholder 2052"/>
          <p:cNvSpPr>
            <a:spLocks noGrp="1"/>
          </p:cNvSpPr>
          <p:nvPr>
            <p:ph type="sldNum"/>
          </p:nvPr>
        </p:nvSpPr>
        <p:spPr>
          <a:xfrm>
            <a:off x="7335838" y="6562725"/>
            <a:ext cx="2346325" cy="519113"/>
          </a:xfrm>
          <a:prstGeom prst="rect">
            <a:avLst/>
          </a:prstGeom>
          <a:noFill/>
          <a:ln w="9525">
            <a:noFill/>
          </a:ln>
        </p:spPr>
        <p:txBody>
          <a:bodyPr wrap="square" lIns="0" tIns="0" rIns="0" bIns="0" anchor="t" anchorCtr="0"/>
          <a:lstStyle>
            <a:lvl1pPr algn="r">
              <a:defRPr sz="1400">
                <a:solidFill>
                  <a:srgbClr val="000000"/>
                </a:solidFill>
                <a:latin typeface="Times New Roman" panose="02020603050405020304" pitchFamily="16" charset="0"/>
              </a:defRPr>
            </a:lvl1pPr>
          </a:lstStyle>
          <a:p>
            <a:pPr lvl="0" defTabSz="449580" eaLnBrk="1">
              <a:lnSpc>
                <a:spcPct val="95000"/>
              </a:lnSpc>
              <a:buNone/>
              <a:tabLst>
                <a:tab pos="723900" algn="l"/>
                <a:tab pos="1447800" algn="l"/>
                <a:tab pos="2171700" algn="l"/>
              </a:tabLst>
            </a:pPr>
            <a:fld id="{9A0DB2DC-4C9A-4742-B13C-FB6460FD3503}" type="slidenum">
              <a:rPr lang="el-GR" altLang="x-none" dirty="0" err="1">
                <a:cs typeface="Arial" panose="020B0604020202020204" pitchFamily="34" charset="0"/>
              </a:rPr>
            </a:fld>
            <a:endParaRPr lang="el-GR" altLang="x-none" dirty="0" err="1">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marL="0" lvl="0" indent="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280099"/>
          </a:solidFill>
          <a:latin typeface="+mj-lt"/>
          <a:ea typeface="+mj-ea"/>
          <a:cs typeface="+mj-cs"/>
        </a:defRPr>
      </a:lvl1pPr>
      <a:lvl2pPr marL="742950" lvl="1" indent="-28575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280099"/>
          </a:solidFill>
          <a:latin typeface="Arial" panose="020B0604020202020204" pitchFamily="34" charset="0"/>
          <a:ea typeface="Arial Unicode MS" charset="0"/>
          <a:cs typeface="+mj-cs"/>
        </a:defRPr>
      </a:lvl2pPr>
      <a:lvl3pPr marL="1143000" lvl="2"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280099"/>
          </a:solidFill>
          <a:latin typeface="Arial" panose="020B0604020202020204" pitchFamily="34" charset="0"/>
          <a:ea typeface="Arial Unicode MS" charset="0"/>
          <a:cs typeface="+mj-cs"/>
        </a:defRPr>
      </a:lvl3pPr>
      <a:lvl4pPr marL="1600200" lvl="3"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280099"/>
          </a:solidFill>
          <a:latin typeface="Arial" panose="020B0604020202020204" pitchFamily="34" charset="0"/>
          <a:ea typeface="Arial Unicode MS" charset="0"/>
          <a:cs typeface="+mj-cs"/>
        </a:defRPr>
      </a:lvl4pPr>
      <a:lvl5pPr marL="2057400" lvl="4"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280099"/>
          </a:solidFill>
          <a:latin typeface="Arial" panose="020B0604020202020204" pitchFamily="34" charset="0"/>
          <a:ea typeface="Arial Unicode MS" charset="0"/>
          <a:cs typeface="+mj-cs"/>
        </a:defRPr>
      </a:lvl5pPr>
    </p:titleStyle>
    <p:bodyStyle>
      <a:lvl1pPr marL="342900" lvl="0" indent="-342900" algn="l" defTabSz="449580" rtl="0" eaLnBrk="1" fontAlgn="base" latinLnBrk="0" hangingPunct="0">
        <a:lnSpc>
          <a:spcPct val="93000"/>
        </a:lnSpc>
        <a:spcBef>
          <a:spcPct val="0"/>
        </a:spcBef>
        <a:spcAft>
          <a:spcPts val="1425"/>
        </a:spcAft>
        <a:buClr>
          <a:srgbClr val="000000"/>
        </a:buClr>
        <a:buSzPct val="100000"/>
        <a:buFont typeface="Times New Roman" panose="02020603050405020304" pitchFamily="16" charset="0"/>
        <a:buNone/>
        <a:defRPr sz="3200" b="0" i="0" u="none" kern="1200" baseline="0">
          <a:solidFill>
            <a:srgbClr val="000080"/>
          </a:solidFill>
          <a:latin typeface="+mn-lt"/>
          <a:ea typeface="+mn-ea"/>
          <a:cs typeface="+mn-cs"/>
        </a:defRPr>
      </a:lvl1pPr>
      <a:lvl2pPr marL="742950" lvl="1" indent="-285750" algn="l" defTabSz="449580" rtl="0" eaLnBrk="1" fontAlgn="base" latinLnBrk="0" hangingPunct="0">
        <a:lnSpc>
          <a:spcPct val="93000"/>
        </a:lnSpc>
        <a:spcBef>
          <a:spcPct val="0"/>
        </a:spcBef>
        <a:spcAft>
          <a:spcPts val="1140"/>
        </a:spcAft>
        <a:buClr>
          <a:srgbClr val="000000"/>
        </a:buClr>
        <a:buSzPct val="100000"/>
        <a:buFont typeface="Times New Roman" panose="02020603050405020304" pitchFamily="16" charset="0"/>
        <a:buNone/>
        <a:defRPr sz="2800" b="0" i="0" u="none" kern="1200" baseline="0">
          <a:solidFill>
            <a:srgbClr val="000080"/>
          </a:solidFill>
          <a:latin typeface="Arial" panose="020B0604020202020204" pitchFamily="34" charset="0"/>
          <a:ea typeface="Arial Unicode MS" charset="0"/>
          <a:cs typeface="+mn-cs"/>
        </a:defRPr>
      </a:lvl2pPr>
      <a:lvl3pPr marL="1143000" lvl="2" indent="-228600" algn="l" defTabSz="449580" rtl="0" eaLnBrk="1" fontAlgn="base" latinLnBrk="0" hangingPunct="0">
        <a:lnSpc>
          <a:spcPct val="93000"/>
        </a:lnSpc>
        <a:spcBef>
          <a:spcPct val="0"/>
        </a:spcBef>
        <a:spcAft>
          <a:spcPts val="850"/>
        </a:spcAft>
        <a:buClr>
          <a:srgbClr val="000000"/>
        </a:buClr>
        <a:buSzPct val="100000"/>
        <a:buFont typeface="Times New Roman" panose="02020603050405020304" pitchFamily="16" charset="0"/>
        <a:buNone/>
        <a:defRPr sz="2400" b="0" i="0" u="none" kern="1200" baseline="0">
          <a:solidFill>
            <a:srgbClr val="000080"/>
          </a:solidFill>
          <a:latin typeface="Arial" panose="020B0604020202020204" pitchFamily="34" charset="0"/>
          <a:ea typeface="Arial Unicode MS" charset="0"/>
          <a:cs typeface="+mn-cs"/>
        </a:defRPr>
      </a:lvl3pPr>
      <a:lvl4pPr marL="1600200" lvl="3" indent="-228600" algn="l" defTabSz="449580" rtl="0" eaLnBrk="1" fontAlgn="base" latinLnBrk="0" hangingPunct="0">
        <a:lnSpc>
          <a:spcPct val="93000"/>
        </a:lnSpc>
        <a:spcBef>
          <a:spcPct val="0"/>
        </a:spcBef>
        <a:spcAft>
          <a:spcPts val="575"/>
        </a:spcAft>
        <a:buClr>
          <a:srgbClr val="000000"/>
        </a:buClr>
        <a:buSzPct val="100000"/>
        <a:buFont typeface="Times New Roman" panose="02020603050405020304" pitchFamily="16" charset="0"/>
        <a:buNone/>
        <a:defRPr sz="2000" b="0" i="0" u="none" kern="1200" baseline="0">
          <a:solidFill>
            <a:srgbClr val="000080"/>
          </a:solidFill>
          <a:latin typeface="Arial" panose="020B0604020202020204" pitchFamily="34" charset="0"/>
          <a:ea typeface="Arial Unicode MS" charset="0"/>
          <a:cs typeface="+mn-cs"/>
        </a:defRPr>
      </a:lvl4pPr>
      <a:lvl5pPr marL="2057400" lvl="4"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80"/>
          </a:solidFill>
          <a:latin typeface="Arial" panose="020B0604020202020204" pitchFamily="34" charset="0"/>
          <a:ea typeface="Arial Unicode MS" charset="0"/>
          <a:cs typeface="+mn-cs"/>
        </a:defRPr>
      </a:lvl5pPr>
      <a:lvl6pPr marL="2514600" lvl="5"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80"/>
          </a:solidFill>
          <a:latin typeface="Arial" panose="020B0604020202020204" pitchFamily="34" charset="0"/>
          <a:ea typeface="Arial Unicode MS" charset="0"/>
          <a:cs typeface="+mn-cs"/>
        </a:defRPr>
      </a:lvl6pPr>
      <a:lvl7pPr marL="2971800" lvl="6"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80"/>
          </a:solidFill>
          <a:latin typeface="Arial" panose="020B0604020202020204" pitchFamily="34" charset="0"/>
          <a:ea typeface="Arial Unicode MS" charset="0"/>
          <a:cs typeface="+mn-cs"/>
        </a:defRPr>
      </a:lvl7pPr>
      <a:lvl8pPr marL="3429000" lvl="7"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80"/>
          </a:solidFill>
          <a:latin typeface="Arial" panose="020B0604020202020204" pitchFamily="34" charset="0"/>
          <a:ea typeface="Arial Unicode MS" charset="0"/>
          <a:cs typeface="+mn-cs"/>
        </a:defRPr>
      </a:lvl8pPr>
      <a:lvl9pPr marL="3886200" lvl="8"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80"/>
          </a:solidFill>
          <a:latin typeface="Arial" panose="020B0604020202020204" pitchFamily="34" charset="0"/>
          <a:ea typeface="Arial Unicode MS" charset="0"/>
          <a:cs typeface="+mn-cs"/>
        </a:defRPr>
      </a:lvl9pPr>
    </p:bodyStyle>
    <p:otherStyle>
      <a:lvl1pPr marL="0" lvl="0" indent="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mn-lt"/>
          <a:ea typeface="+mn-ea"/>
          <a:cs typeface="+mn-cs"/>
        </a:defRPr>
      </a:lvl1pPr>
      <a:lvl2pPr marL="742950" lvl="1" indent="-28575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5pPr>
      <a:lvl6pPr marL="2286000" lvl="5"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6pPr>
      <a:lvl7pPr marL="2743200" lvl="6"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7pPr>
      <a:lvl8pPr marL="3200400" lvl="7"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8pPr>
      <a:lvl9pPr marL="3657600" lvl="8"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5.xml"/><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5.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5.xml"/><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3.xml"/><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Title 4096"/>
          <p:cNvSpPr>
            <a:spLocks noGrp="1"/>
          </p:cNvSpPr>
          <p:nvPr>
            <p:ph type="title"/>
          </p:nvPr>
        </p:nvSpPr>
        <p:spPr>
          <a:xfrm>
            <a:off x="503238" y="301625"/>
            <a:ext cx="9070975" cy="1262063"/>
          </a:xfrm>
          <a:ln/>
        </p:spPr>
        <p:txBody>
          <a:bodyPr wrap="square" lIns="0" tIns="35280" rIns="0" bIns="0" anchor="ctr" anchorCtr="0"/>
          <a:p>
            <a:pPr defTabSz="449580">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4000" b="1" kern="1200" baseline="0" dirty="0" err="1">
                <a:latin typeface="Arial" panose="020B0604020202020204" pitchFamily="34" charset="0"/>
                <a:ea typeface="Arial Unicode MS" charset="0"/>
              </a:rPr>
              <a:t>ΙΕΡΟ ΜΥΣΤΗΡΙΟ ΕΥΧΕΛΑΙΟΥ</a:t>
            </a:r>
            <a:endParaRPr lang="el-GR" altLang="x-none" sz="4000" b="1" kern="1200" baseline="0" dirty="0" err="1">
              <a:latin typeface="Arial" panose="020B0604020202020204" pitchFamily="34" charset="0"/>
              <a:ea typeface="Arial Unicode MS" charset="0"/>
            </a:endParaRPr>
          </a:p>
        </p:txBody>
      </p:sp>
      <p:sp>
        <p:nvSpPr>
          <p:cNvPr id="4098" name="Subtitle 4097"/>
          <p:cNvSpPr>
            <a:spLocks noGrp="1"/>
          </p:cNvSpPr>
          <p:nvPr>
            <p:ph type="subTitle" idx="1"/>
          </p:nvPr>
        </p:nvSpPr>
        <p:spPr>
          <a:xfrm>
            <a:off x="720725" y="1965325"/>
            <a:ext cx="8855075" cy="4168775"/>
          </a:xfrm>
          <a:ln/>
        </p:spPr>
        <p:txBody>
          <a:bodyPr wrap="square" lIns="0" tIns="21168" rIns="0" bIns="0" anchor="ctr" anchorCtr="0"/>
          <a:p>
            <a:pPr marL="342900" indent="-342900" defTabSz="449580">
              <a:spcAft>
                <a:spcPct val="0"/>
              </a:spcAft>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2400" b="1" kern="1200" baseline="0" dirty="0" err="1">
                <a:solidFill>
                  <a:srgbClr val="280099"/>
                </a:solidFill>
                <a:latin typeface="Arial" panose="020B0604020202020204" pitchFamily="34" charset="0"/>
                <a:ea typeface="Arial Unicode MS" charset="0"/>
              </a:rPr>
              <a:t>Ευχέλαιο αποκαλείται από μερικές χριστιανικές ομολογίες το μυστήριο το οποίο θεμελιώνεται στην Καινή Διαθήκη, σύμφωνα με το οποίο οι ιερείς δια επικλήσεως ευχών και χρίσεως με έλαιο των πιστών, τελούν ιερουργία προς άφεση αμαρτιών και πιο συγκεκριμένα για ψυχοσωματική υγεία. Το Μυστήριο του Ευχελαίου αναγνωρίζει η Ορθόδοξη Εκκλησία, η Καθολική Εκκλησία, η Εκκλησία των Αρμενίων και η Εκκλησία των Κοπτών. Η Εκκλησία των Διαμαρτυρομένων το έχει απορρίψει. Ο Λούθηρος το έχει "ανεχθεί" ως "καλή παραμυθητική τελετή" για βαριά ασθενείς. Από τους Ρωμαιοκαθολικούς το μυστήριο αυτό καλείται και "έσχατο μυστήριο επί επιθανάτιας κλίνης".</a:t>
            </a:r>
            <a:endParaRPr lang="el-GR" altLang="x-none" sz="2400" b="1" kern="1200" baseline="0" dirty="0" err="1">
              <a:solidFill>
                <a:srgbClr val="280099"/>
              </a:solidFill>
              <a:latin typeface="Arial" panose="020B0604020202020204" pitchFamily="34" charset="0"/>
              <a:ea typeface="Arial Unicode MS" charset="0"/>
            </a:endParaRPr>
          </a:p>
        </p:txBody>
      </p:sp>
    </p:spTree>
  </p:cSld>
  <p:clrMapOvr>
    <a:masterClrMapping/>
  </p:clrMapOvr>
  <p:transition spd="med"/>
  <p:timing>
    <p:tnLst>
      <p:par>
        <p:cTn id="1" dur="indefinite"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Title 13312"/>
          <p:cNvSpPr>
            <a:spLocks noGrp="1"/>
          </p:cNvSpPr>
          <p:nvPr>
            <p:ph type="title"/>
          </p:nvPr>
        </p:nvSpPr>
        <p:spPr>
          <a:xfrm>
            <a:off x="503238" y="301625"/>
            <a:ext cx="9070975" cy="1262063"/>
          </a:xfrm>
          <a:ln/>
        </p:spPr>
        <p:txBody>
          <a:bodyPr wrap="square" lIns="0" tIns="38808" rIns="0" bIns="0" anchor="ctr" anchorCtr="0"/>
          <a:p>
            <a:pPr defTabSz="44958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dirty="0" err="1"/>
              <a:t>ΑΓΙΑΣΜΟΣ</a:t>
            </a:r>
            <a:endParaRPr lang="el-GR" altLang="x-none" dirty="0" err="1"/>
          </a:p>
        </p:txBody>
      </p:sp>
      <p:sp>
        <p:nvSpPr>
          <p:cNvPr id="13314" name="Text Placeholder 13313"/>
          <p:cNvSpPr>
            <a:spLocks noGrp="1"/>
          </p:cNvSpPr>
          <p:nvPr>
            <p:ph type="body" idx="1"/>
          </p:nvPr>
        </p:nvSpPr>
        <p:spPr>
          <a:xfrm>
            <a:off x="673100" y="1416050"/>
            <a:ext cx="4321175" cy="5572125"/>
          </a:xfrm>
          <a:ln/>
        </p:spPr>
        <p:txBody>
          <a:bodyPr wrap="square" lIns="0" tIns="21168" rIns="0" bIns="0" anchor="t" anchorCtr="0"/>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Lst>
            </a:pPr>
            <a:r>
              <a:rPr lang="el-GR" altLang="x-none" sz="2400" b="1" dirty="0" err="1"/>
              <a:t>Αγιασμός σπιτιών - επιχειρήσεων - σχολείων</a:t>
            </a:r>
            <a:endParaRPr lang="el-GR" altLang="x-none" sz="2400" b="1" dirty="0" err="1"/>
          </a:p>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Lst>
            </a:pPr>
            <a:r>
              <a:rPr lang="el-GR" altLang="x-none" sz="2400" b="1" dirty="0" err="1"/>
              <a:t>Για την καλή τύχη του σπιτιού - επιχείρησης και την απομάκρυνση κακών δαιμονίων, καλείται ιερωμένος για να τελέσει αγιασμό, ιδιαίτερα κατά τα εγκαίνια επιχείρησης και την αρχή νέας οικογένειας.</a:t>
            </a:r>
            <a:endParaRPr lang="el-GR" altLang="x-none" sz="2400" b="1" dirty="0" err="1"/>
          </a:p>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Lst>
            </a:pPr>
            <a:r>
              <a:rPr lang="el-GR" altLang="x-none" sz="2400" b="1" dirty="0" err="1"/>
              <a:t>Αντίστοιχα, στην αρχή της νέας σχολικής χρονιάς τελείται αγιασμός στα σχολεία στην Ελλάδα.</a:t>
            </a:r>
            <a:endParaRPr lang="el-GR" altLang="x-none" sz="2400" b="1" dirty="0" err="1"/>
          </a:p>
        </p:txBody>
      </p:sp>
      <p:pic>
        <p:nvPicPr>
          <p:cNvPr id="13315" name="Picture 13314"/>
          <p:cNvPicPr>
            <a:picLocks noChangeAspect="1"/>
          </p:cNvPicPr>
          <p:nvPr/>
        </p:nvPicPr>
        <p:blipFill>
          <a:blip r:embed="rId1"/>
          <a:stretch>
            <a:fillRect/>
          </a:stretch>
        </p:blipFill>
        <p:spPr>
          <a:xfrm>
            <a:off x="5257800" y="2432050"/>
            <a:ext cx="4321175" cy="3236913"/>
          </a:xfrm>
          <a:prstGeom prst="rect">
            <a:avLst/>
          </a:prstGeom>
          <a:noFill/>
          <a:ln w="9525">
            <a:noFill/>
          </a:ln>
        </p:spPr>
      </p:pic>
    </p:spTree>
  </p:cSld>
  <p:clrMapOvr>
    <a:masterClrMapping/>
  </p:clrMapOvr>
  <p:transition spd="med"/>
  <p:timing>
    <p:tnLst>
      <p:par>
        <p:cTn id="1" dur="indefinite"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Title 14336"/>
          <p:cNvSpPr>
            <a:spLocks noGrp="1"/>
          </p:cNvSpPr>
          <p:nvPr>
            <p:ph type="title"/>
          </p:nvPr>
        </p:nvSpPr>
        <p:spPr>
          <a:xfrm>
            <a:off x="503238" y="301625"/>
            <a:ext cx="9070975" cy="1262063"/>
          </a:xfrm>
          <a:ln/>
        </p:spPr>
        <p:txBody>
          <a:bodyPr wrap="square" lIns="0" tIns="38808" rIns="0" bIns="0" anchor="ctr" anchorCtr="0"/>
          <a:p>
            <a:pPr defTabSz="44958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b="1" dirty="0" err="1"/>
              <a:t>ΜΝΗΜΟΣΥΝΑ</a:t>
            </a:r>
            <a:endParaRPr lang="el-GR" altLang="x-none" b="1" dirty="0" err="1"/>
          </a:p>
        </p:txBody>
      </p:sp>
      <p:sp>
        <p:nvSpPr>
          <p:cNvPr id="14338" name="Text Placeholder 14337"/>
          <p:cNvSpPr>
            <a:spLocks noGrp="1"/>
          </p:cNvSpPr>
          <p:nvPr>
            <p:ph type="body" idx="1"/>
          </p:nvPr>
        </p:nvSpPr>
        <p:spPr>
          <a:xfrm>
            <a:off x="155575" y="1576388"/>
            <a:ext cx="4872038" cy="6929437"/>
          </a:xfrm>
          <a:ln/>
        </p:spPr>
        <p:txBody>
          <a:bodyPr wrap="square" lIns="0" tIns="19404" rIns="0" bIns="0" anchor="t" anchorCtr="0"/>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 pos="4343400" algn="l"/>
              </a:tabLst>
            </a:pPr>
            <a:r>
              <a:rPr lang="el-GR" altLang="x-none" sz="2200" b="1" dirty="0" err="1">
                <a:solidFill>
                  <a:srgbClr val="000000"/>
                </a:solidFill>
              </a:rPr>
              <a:t>Τα ιερά μνημόσυνα είναι οι ακολουθίες που τελεί η Εκκλησία μας για την ανάπαυση των κεκοιμημένων. Η ακολουθία του μνημοσύνου δεν τελείται μόνη της αλλά πάντοτε μαζί με τη Θεία Λειτουργία. Γι αυτό και η ονομασία της ακολουθίας (μνημόσυνο) δεν αναφέρεται στην μνήμη του κεκοιμημένου αλλά στην μνημόνευση του κεκοιμημένου στην Θεία Λειτουργία, στις μερίδες που ο ιερέας τοποθετεί στο Άγιο Δισκάριο κατά την προετοιμασία των Τιμίων Δώρων στην Αγία Πρόθεση.</a:t>
            </a:r>
            <a:endParaRPr lang="el-GR" altLang="x-none" sz="2200" b="1" dirty="0" err="1">
              <a:solidFill>
                <a:srgbClr val="000000"/>
              </a:solidFill>
            </a:endParaRPr>
          </a:p>
        </p:txBody>
      </p:sp>
      <p:sp>
        <p:nvSpPr>
          <p:cNvPr id="14339" name="Text Placeholder 14338"/>
          <p:cNvSpPr>
            <a:spLocks noGrp="1"/>
          </p:cNvSpPr>
          <p:nvPr>
            <p:ph type="body" idx="2"/>
          </p:nvPr>
        </p:nvSpPr>
        <p:spPr>
          <a:xfrm>
            <a:off x="4997450" y="1249363"/>
            <a:ext cx="4746625" cy="6621462"/>
          </a:xfrm>
          <a:ln/>
        </p:spPr>
        <p:txBody>
          <a:bodyPr wrap="square" lIns="0" tIns="19404" rIns="0" bIns="0" anchor="t" anchorCtr="0"/>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 pos="4343400" algn="l"/>
              </a:tabLst>
            </a:pPr>
            <a:r>
              <a:rPr lang="el-GR" altLang="x-none" sz="2200" b="1" dirty="0" err="1">
                <a:solidFill>
                  <a:srgbClr val="000000"/>
                </a:solidFill>
                <a:latin typeface="Arial" panose="020B0604020202020204" pitchFamily="34" charset="0"/>
                <a:cs typeface="Arial Unicode MS" charset="0"/>
              </a:rPr>
              <a:t>Η Εκκλησία μας έχει καθιερώσει να γίνονται μνημόσυνα για τον εκλιπόντα ή την εκλιπούσα σε δύο επετείους. Η πρώτη στις 40 ημέρες και η δεύτερη στην συμπλήρωση ενός έτους από την εκδημία του κεκοιμημένου. Γι αυτό υπάρχουν και οι χαρακτηριστικές ονομασίες που χρησιμοποιεί ο λαός μας «τα σαράντα»  και «ο χρόνος». Στην περίπτωση που οι οικείοι του κεκοιμημένου επιθυμούν την τέλεση μνημοσύνου και σε άλλες επετείους (τρίμηνα, εξάμηνα, εννιάμηνα, δίχρονα, τρίχρονα κτλ) αυτό δεν εμποδίζεται από το τυπικό της Εκκλησίας.</a:t>
            </a:r>
            <a:endParaRPr lang="el-GR" altLang="x-none" sz="2200" b="1" dirty="0" err="1">
              <a:solidFill>
                <a:srgbClr val="000000"/>
              </a:solidFill>
              <a:latin typeface="Arial" panose="020B0604020202020204" pitchFamily="34" charset="0"/>
              <a:ea typeface="Arial Unicode MS" charset="0"/>
            </a:endParaRPr>
          </a:p>
        </p:txBody>
      </p:sp>
    </p:spTree>
  </p:cSld>
  <p:clrMapOvr>
    <a:masterClrMapping/>
  </p:clrMapOvr>
  <p:transition spd="med"/>
  <p:timing>
    <p:tnLst>
      <p:par>
        <p:cTn id="1" dur="indefinite"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5360"/>
          <p:cNvSpPr>
            <a:spLocks noGrp="1"/>
          </p:cNvSpPr>
          <p:nvPr>
            <p:ph type="title"/>
          </p:nvPr>
        </p:nvSpPr>
        <p:spPr>
          <a:xfrm>
            <a:off x="503238" y="301625"/>
            <a:ext cx="9070975" cy="1262063"/>
          </a:xfrm>
          <a:ln/>
        </p:spPr>
        <p:txBody>
          <a:bodyPr wrap="square" lIns="0" tIns="38808" rIns="0" bIns="0" anchor="ctr" anchorCtr="0"/>
          <a:p>
            <a:r>
              <a:rPr lang="el-GR" b="1"/>
              <a:t>ΜΝΗΜΟΣΥΝΑ</a:t>
            </a:r>
            <a:endParaRPr lang="el-GR" b="1"/>
          </a:p>
        </p:txBody>
      </p:sp>
      <p:sp>
        <p:nvSpPr>
          <p:cNvPr id="15362" name="Text Placeholder 15361"/>
          <p:cNvSpPr>
            <a:spLocks noGrp="1"/>
          </p:cNvSpPr>
          <p:nvPr>
            <p:ph type="body" idx="1"/>
          </p:nvPr>
        </p:nvSpPr>
        <p:spPr>
          <a:xfrm>
            <a:off x="720725" y="1979613"/>
            <a:ext cx="4321175" cy="4140200"/>
          </a:xfrm>
          <a:ln/>
        </p:spPr>
        <p:txBody>
          <a:bodyPr wrap="square" lIns="0" tIns="28224" rIns="0" bIns="0" anchor="t" anchorCtr="0"/>
          <a:p>
            <a:r>
              <a:rPr sz="2800" b="1">
                <a:ln/>
                <a:solidFill>
                  <a:schemeClr val="tx1"/>
                </a:solidFill>
                <a:effectLst>
                  <a:outerShdw blurRad="38100" dist="19050" dir="2700000" algn="tl" rotWithShape="0">
                    <a:schemeClr val="dk1">
                      <a:alpha val="40000"/>
                    </a:schemeClr>
                  </a:outerShdw>
                </a:effectLst>
              </a:rPr>
              <a:t>Από την παράδοση της Εκκλησίας μας ορίζονται τα Σάββατα ως οι πιο κατάλληλες ημέρες τελέσεως μνημοσύνων για την ανάπαυση των ψυχών των κεκοιμημένων ορθοδόξων χριστιανών.</a:t>
            </a:r>
            <a:endParaRPr sz="2800">
              <a:ln/>
              <a:solidFill>
                <a:schemeClr val="tx1"/>
              </a:solidFill>
              <a:effectLst>
                <a:outerShdw blurRad="38100" dist="19050" dir="2700000" algn="tl" rotWithShape="0">
                  <a:schemeClr val="dk1">
                    <a:alpha val="40000"/>
                  </a:schemeClr>
                </a:outerShdw>
              </a:effectLst>
            </a:endParaRPr>
          </a:p>
          <a:p/>
          <a:p/>
          <a:p/>
        </p:txBody>
      </p:sp>
      <p:sp>
        <p:nvSpPr>
          <p:cNvPr id="15363" name="Text Placeholder 15362"/>
          <p:cNvSpPr>
            <a:spLocks noGrp="1"/>
          </p:cNvSpPr>
          <p:nvPr>
            <p:ph type="body" idx="2"/>
          </p:nvPr>
        </p:nvSpPr>
        <p:spPr>
          <a:xfrm>
            <a:off x="4765040" y="1312545"/>
            <a:ext cx="4813935" cy="5356225"/>
          </a:xfrm>
          <a:ln/>
        </p:spPr>
        <p:txBody>
          <a:bodyPr wrap="square" lIns="0" tIns="28224" rIns="0" bIns="0" anchor="t" anchorCtr="0"/>
          <a:p>
            <a:r>
              <a:rPr sz="2800" b="1">
                <a:ln/>
                <a:solidFill>
                  <a:schemeClr val="tx1"/>
                </a:solidFill>
                <a:effectLst>
                  <a:outerShdw blurRad="38100" dist="19050" dir="2700000" algn="tl" rotWithShape="0">
                    <a:schemeClr val="dk1">
                      <a:alpha val="40000"/>
                    </a:schemeClr>
                  </a:outerShdw>
                </a:effectLst>
                <a:sym typeface="+mn-ea"/>
              </a:rPr>
              <a:t>Μνημόσυνα με κόλλυβα δεν τελούνται από το Σαββατο του Λαζάρου μέχρι την Κυριακή του Θωμά, από 24 Δεκεμβρίου μέχρι και 6 Ιανουαρίου, την Κυριακή της Πεντηκοστής, τη Δευτέρα του Αγίου Πνεύματος και την 15η Αυγούστου. Η τέλεση μνημοσύνων πρέπει επίσης να αποφεύγεται στους ιερούς ναούς την ημέρα που πανηγυρίζουν</a:t>
            </a:r>
            <a:r>
              <a:rPr sz="2800" b="1">
                <a:sym typeface="+mn-ea"/>
              </a:rPr>
              <a:t>.</a:t>
            </a:r>
            <a:endParaRPr sz="2800" b="1">
              <a:sym typeface="+mn-ea"/>
            </a:endParaRPr>
          </a:p>
          <a:p>
            <a:endParaRPr sz="2800" b="1">
              <a:sym typeface="+mn-ea"/>
            </a:endParaRPr>
          </a:p>
        </p:txBody>
      </p:sp>
    </p:spTree>
  </p:cSld>
  <p:clrMapOvr>
    <a:masterClrMapping/>
  </p:clrMapOvr>
  <p:transition spd="med"/>
  <p:timing>
    <p:tnLst>
      <p:par>
        <p:cTn id="1" dur="indefinite"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t>ΜΝΗΜΟΣΥΝΑ</a:t>
            </a:r>
            <a:endParaRPr lang="el-GR"/>
          </a:p>
        </p:txBody>
      </p:sp>
      <p:pic>
        <p:nvPicPr>
          <p:cNvPr id="5" name="Content Placeholder 4" descr="αρχείο λήψης (52)"/>
          <p:cNvPicPr>
            <a:picLocks noChangeAspect="1"/>
          </p:cNvPicPr>
          <p:nvPr>
            <p:ph sz="half" idx="1"/>
          </p:nvPr>
        </p:nvPicPr>
        <p:blipFill>
          <a:blip r:embed="rId1"/>
          <a:stretch>
            <a:fillRect/>
          </a:stretch>
        </p:blipFill>
        <p:spPr>
          <a:xfrm>
            <a:off x="949325" y="2225040"/>
            <a:ext cx="4175760" cy="3925570"/>
          </a:xfrm>
          <a:prstGeom prst="rect">
            <a:avLst/>
          </a:prstGeom>
        </p:spPr>
      </p:pic>
      <p:sp>
        <p:nvSpPr>
          <p:cNvPr id="4" name="Content Placeholder 3"/>
          <p:cNvSpPr>
            <a:spLocks noGrp="1"/>
          </p:cNvSpPr>
          <p:nvPr>
            <p:ph sz="half" idx="2"/>
          </p:nvPr>
        </p:nvSpPr>
        <p:spPr/>
        <p:txBody>
          <a:bodyPr>
            <a:scene3d>
              <a:camera prst="orthographicFront"/>
              <a:lightRig rig="threePt" dir="t"/>
            </a:scene3d>
          </a:bodyPr>
          <a:p>
            <a:r>
              <a:rPr sz="2800" b="1">
                <a:ln/>
                <a:solidFill>
                  <a:schemeClr val="tx1"/>
                </a:solidFill>
                <a:effectLst>
                  <a:outerShdw blurRad="38100" dist="19050" dir="2700000" algn="tl" rotWithShape="0">
                    <a:schemeClr val="dk1">
                      <a:alpha val="40000"/>
                    </a:schemeClr>
                  </a:outerShdw>
                </a:effectLst>
                <a:sym typeface="+mn-ea"/>
              </a:rPr>
              <a:t>Τα μνημόσυνα συνδέονται με κόλλυβα (όχι με γλυκά) και τα απαραίτητα για την τέλεση της Θείας Λειτουργίας (πρόσφορο, οίνος, θυμίαμα, κερί, λάδι κ.α.) και με θεάρεστες προσφορές στους ναούς και τα φιλανθρωπικά ιδρύματα.</a:t>
            </a:r>
            <a:endParaRPr sz="2800" b="1">
              <a:ln/>
              <a:solidFill>
                <a:schemeClr val="tx1"/>
              </a:solidFill>
              <a:effectLst>
                <a:outerShdw blurRad="38100" dist="19050" dir="2700000" algn="tl" rotWithShape="0">
                  <a:schemeClr val="dk1">
                    <a:alpha val="40000"/>
                  </a:schemeClr>
                </a:outerShdw>
              </a:effectLst>
              <a:sym typeface="+mn-ea"/>
            </a:endParaRPr>
          </a:p>
          <a:p>
            <a:endParaRPr lang="en-US" sz="2800" b="1">
              <a:ln/>
              <a:solidFill>
                <a:schemeClr val="tx1"/>
              </a:solidFill>
              <a:effectLst>
                <a:outerShdw blurRad="38100" dist="19050" dir="2700000" algn="tl" rotWithShape="0">
                  <a:schemeClr val="dk1">
                    <a:alpha val="40000"/>
                  </a:schemeClr>
                </a:outerShdw>
              </a:effectLst>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b="1"/>
              <a:t>ΜΝΗΜΟΣΥΝΑ</a:t>
            </a:r>
            <a:endParaRPr lang="el-GR" altLang="en-US" b="1"/>
          </a:p>
        </p:txBody>
      </p:sp>
      <p:sp>
        <p:nvSpPr>
          <p:cNvPr id="3" name="Content Placeholder 2"/>
          <p:cNvSpPr>
            <a:spLocks noGrp="1"/>
          </p:cNvSpPr>
          <p:nvPr>
            <p:ph sz="half" idx="1"/>
          </p:nvPr>
        </p:nvSpPr>
        <p:spPr/>
        <p:txBody>
          <a:bodyPr/>
          <a:p>
            <a:r>
              <a:rPr lang="el-GR" altLang="en-US" sz="2800" b="1">
                <a:ln/>
                <a:solidFill>
                  <a:schemeClr val="tx1"/>
                </a:solidFill>
                <a:effectLst>
                  <a:outerShdw blurRad="38100" dist="19050" dir="2700000" algn="tl" rotWithShape="0">
                    <a:schemeClr val="dk1">
                      <a:alpha val="40000"/>
                    </a:schemeClr>
                  </a:outerShdw>
                </a:effectLst>
              </a:rPr>
              <a:t>Επίσης κύριο μέλημα των πιστών χριστιανών</a:t>
            </a:r>
            <a:r>
              <a:rPr lang="en-US" sz="2800" b="1">
                <a:ln/>
                <a:solidFill>
                  <a:schemeClr val="tx1"/>
                </a:solidFill>
                <a:effectLst>
                  <a:outerShdw blurRad="38100" dist="19050" dir="2700000" algn="tl" rotWithShape="0">
                    <a:schemeClr val="dk1">
                      <a:alpha val="40000"/>
                    </a:schemeClr>
                  </a:outerShdw>
                </a:effectLst>
              </a:rPr>
              <a:t> πρέπει να είναι η πνευματική </a:t>
            </a:r>
            <a:r>
              <a:rPr lang="el-GR" altLang="en-US" sz="2800" b="1">
                <a:ln/>
                <a:solidFill>
                  <a:schemeClr val="tx1"/>
                </a:solidFill>
                <a:effectLst>
                  <a:outerShdw blurRad="38100" dist="19050" dir="2700000" algn="tl" rotWithShape="0">
                    <a:schemeClr val="dk1">
                      <a:alpha val="40000"/>
                    </a:schemeClr>
                  </a:outerShdw>
                </a:effectLst>
              </a:rPr>
              <a:t>τους</a:t>
            </a:r>
            <a:r>
              <a:rPr lang="en-US" sz="2800" b="1">
                <a:ln/>
                <a:solidFill>
                  <a:schemeClr val="tx1"/>
                </a:solidFill>
                <a:effectLst>
                  <a:outerShdw blurRad="38100" dist="19050" dir="2700000" algn="tl" rotWithShape="0">
                    <a:schemeClr val="dk1">
                      <a:alpha val="40000"/>
                    </a:schemeClr>
                  </a:outerShdw>
                </a:effectLst>
              </a:rPr>
              <a:t> προετοιμασία για την συμμετοχή </a:t>
            </a:r>
            <a:r>
              <a:rPr lang="el-GR" altLang="en-US" sz="2800" b="1">
                <a:ln/>
                <a:solidFill>
                  <a:schemeClr val="tx1"/>
                </a:solidFill>
                <a:effectLst>
                  <a:outerShdw blurRad="38100" dist="19050" dir="2700000" algn="tl" rotWithShape="0">
                    <a:schemeClr val="dk1">
                      <a:alpha val="40000"/>
                    </a:schemeClr>
                  </a:outerShdw>
                </a:effectLst>
              </a:rPr>
              <a:t>τους</a:t>
            </a:r>
            <a:r>
              <a:rPr lang="en-US" sz="2800" b="1">
                <a:ln/>
                <a:solidFill>
                  <a:schemeClr val="tx1"/>
                </a:solidFill>
                <a:effectLst>
                  <a:outerShdw blurRad="38100" dist="19050" dir="2700000" algn="tl" rotWithShape="0">
                    <a:schemeClr val="dk1">
                      <a:alpha val="40000"/>
                    </a:schemeClr>
                  </a:outerShdw>
                </a:effectLst>
              </a:rPr>
              <a:t> στο Μυστήριο της Θείας Ευχαριστίας και το μνημόσυνο του προσφιλούς </a:t>
            </a:r>
            <a:r>
              <a:rPr lang="el-GR" altLang="en-US" sz="2800" b="1">
                <a:ln/>
                <a:solidFill>
                  <a:schemeClr val="tx1"/>
                </a:solidFill>
                <a:effectLst>
                  <a:outerShdw blurRad="38100" dist="19050" dir="2700000" algn="tl" rotWithShape="0">
                    <a:schemeClr val="dk1">
                      <a:alpha val="40000"/>
                    </a:schemeClr>
                  </a:outerShdw>
                </a:effectLst>
              </a:rPr>
              <a:t>του</a:t>
            </a:r>
            <a:r>
              <a:rPr lang="en-US" sz="2800" b="1">
                <a:ln/>
                <a:solidFill>
                  <a:schemeClr val="tx1"/>
                </a:solidFill>
                <a:effectLst>
                  <a:outerShdw blurRad="38100" dist="19050" dir="2700000" algn="tl" rotWithShape="0">
                    <a:schemeClr val="dk1">
                      <a:alpha val="40000"/>
                    </a:schemeClr>
                  </a:outerShdw>
                </a:effectLst>
              </a:rPr>
              <a:t>ς προσώπου.  </a:t>
            </a:r>
            <a:endParaRPr lang="en-US" sz="2800" b="1">
              <a:ln/>
              <a:solidFill>
                <a:schemeClr val="tx1"/>
              </a:solidFill>
              <a:effectLst>
                <a:outerShdw blurRad="38100" dist="19050" dir="2700000" algn="tl" rotWithShape="0">
                  <a:schemeClr val="dk1">
                    <a:alpha val="40000"/>
                  </a:schemeClr>
                </a:outerShdw>
              </a:effectLst>
            </a:endParaRPr>
          </a:p>
        </p:txBody>
      </p:sp>
      <p:sp>
        <p:nvSpPr>
          <p:cNvPr id="4" name="Content Placeholder 3"/>
          <p:cNvSpPr>
            <a:spLocks noGrp="1"/>
          </p:cNvSpPr>
          <p:nvPr>
            <p:ph sz="half" idx="2"/>
          </p:nvPr>
        </p:nvSpPr>
        <p:spPr/>
        <p:txBody>
          <a:bodyPr>
            <a:scene3d>
              <a:camera prst="orthographicFront"/>
              <a:lightRig rig="threePt" dir="t"/>
            </a:scene3d>
          </a:bodyPr>
          <a:p>
            <a:r>
              <a:rPr lang="en-US" sz="2800" b="1">
                <a:ln/>
                <a:solidFill>
                  <a:schemeClr val="tx1"/>
                </a:solidFill>
                <a:effectLst>
                  <a:outerShdw blurRad="38100" dist="19050" dir="2700000" algn="tl" rotWithShape="0">
                    <a:schemeClr val="dk1">
                      <a:alpha val="40000"/>
                    </a:schemeClr>
                  </a:outerShdw>
                </a:effectLst>
                <a:sym typeface="+mn-ea"/>
              </a:rPr>
              <a:t>Υπάρχει η συνήθεια την ημέρα του μνημοσύνου να μεταλαμβάνουν κάποια μέλη ή όλη η οικογένεια του κεκοιμημένου για να τηρούν το «έθιμο»</a:t>
            </a:r>
            <a:r>
              <a:rPr lang="el-GR" altLang="en-US" sz="2800" b="1">
                <a:ln/>
                <a:solidFill>
                  <a:schemeClr val="tx1"/>
                </a:solidFill>
                <a:effectLst>
                  <a:outerShdw blurRad="38100" dist="19050" dir="2700000" algn="tl" rotWithShape="0">
                    <a:schemeClr val="dk1">
                      <a:alpha val="40000"/>
                    </a:schemeClr>
                  </a:outerShdw>
                </a:effectLst>
                <a:sym typeface="+mn-ea"/>
              </a:rPr>
              <a:t>.</a:t>
            </a:r>
            <a:endParaRPr lang="el-GR" altLang="en-US" sz="2800" b="1">
              <a:ln/>
              <a:solidFill>
                <a:schemeClr val="tx1"/>
              </a:solidFill>
              <a:effectLst>
                <a:outerShdw blurRad="38100" dist="19050" dir="2700000" algn="tl" rotWithShape="0">
                  <a:schemeClr val="dk1">
                    <a:alpha val="40000"/>
                  </a:schemeClr>
                </a:outerShdw>
              </a:effectLst>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b="1"/>
              <a:t>ΜΝΗΜΟΣΥΝΑ</a:t>
            </a:r>
            <a:endParaRPr lang="el-GR" altLang="en-US" b="1"/>
          </a:p>
        </p:txBody>
      </p:sp>
      <p:sp>
        <p:nvSpPr>
          <p:cNvPr id="3" name="Content Placeholder 2"/>
          <p:cNvSpPr>
            <a:spLocks noGrp="1"/>
          </p:cNvSpPr>
          <p:nvPr>
            <p:ph sz="half" idx="1"/>
          </p:nvPr>
        </p:nvSpPr>
        <p:spPr/>
        <p:txBody>
          <a:bodyPr/>
          <a:p>
            <a:r>
              <a:rPr lang="en-US" sz="2800" b="1">
                <a:ln/>
                <a:solidFill>
                  <a:schemeClr val="tx1"/>
                </a:solidFill>
                <a:effectLst>
                  <a:outerShdw blurRad="38100" dist="19050" dir="2700000" algn="tl" rotWithShape="0">
                    <a:schemeClr val="dk1">
                      <a:alpha val="40000"/>
                    </a:schemeClr>
                  </a:outerShdw>
                </a:effectLst>
                <a:sym typeface="+mn-ea"/>
              </a:rPr>
              <a:t>Δυστυχώς τις περισσότερες φορές αυτό γίνεται χωρίς συνείδηση και ορθή πίστη καθώς θεωρείται ότι αρκεί μόνο μία μικρή ή μεγάλη νηστεία για να προσέλθει ο συγγενής του εκλιπόντος στο Μυστήριο της Θείας Μεταλήψεως. </a:t>
            </a:r>
            <a:endParaRPr lang="en-US" sz="2800" b="1">
              <a:ln/>
              <a:solidFill>
                <a:schemeClr val="tx1"/>
              </a:solidFill>
              <a:effectLst>
                <a:outerShdw blurRad="38100" dist="19050" dir="2700000" algn="tl" rotWithShape="0">
                  <a:schemeClr val="dk1">
                    <a:alpha val="40000"/>
                  </a:schemeClr>
                </a:outerShdw>
              </a:effectLst>
              <a:sym typeface="+mn-ea"/>
            </a:endParaRPr>
          </a:p>
        </p:txBody>
      </p:sp>
      <p:sp>
        <p:nvSpPr>
          <p:cNvPr id="4" name="Content Placeholder 3"/>
          <p:cNvSpPr>
            <a:spLocks noGrp="1"/>
          </p:cNvSpPr>
          <p:nvPr>
            <p:ph sz="half" idx="2"/>
          </p:nvPr>
        </p:nvSpPr>
        <p:spPr/>
        <p:txBody>
          <a:bodyPr/>
          <a:p>
            <a:r>
              <a:rPr lang="en-US" sz="2800" b="1">
                <a:ln/>
                <a:solidFill>
                  <a:schemeClr val="tx1"/>
                </a:solidFill>
                <a:effectLst>
                  <a:outerShdw blurRad="38100" dist="19050" dir="2700000" algn="tl" rotWithShape="0">
                    <a:schemeClr val="dk1">
                      <a:alpha val="40000"/>
                    </a:schemeClr>
                  </a:outerShdw>
                </a:effectLst>
                <a:sym typeface="+mn-ea"/>
              </a:rPr>
              <a:t>Παράλληλα αγνοείται και παραμερίζεται συνειδητά, αν και γνωρίζουμε την αναγκαιότητά του, το Μυστήριο της Μετανοίας όπως ο ίδιος ο Χριστός το παρέδωσε στους Αγίους Αποστόλους καθώς βέβαια και το Μυστήριο της Θείας Ευχαριστίας. </a:t>
            </a:r>
            <a:endParaRPr lang="en-US" sz="2800" b="1">
              <a:ln/>
              <a:solidFill>
                <a:schemeClr val="tx1"/>
              </a:solidFill>
              <a:effectLst>
                <a:outerShdw blurRad="38100" dist="19050" dir="2700000" algn="tl" rotWithShape="0">
                  <a:schemeClr val="dk1">
                    <a:alpha val="40000"/>
                  </a:schemeClr>
                </a:outerShdw>
              </a:effectLst>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b="1"/>
              <a:t>ΚΗΔΕΙΑ</a:t>
            </a:r>
            <a:endParaRPr lang="el-GR" altLang="en-US" b="1"/>
          </a:p>
        </p:txBody>
      </p:sp>
      <p:sp>
        <p:nvSpPr>
          <p:cNvPr id="3" name="Content Placeholder 2"/>
          <p:cNvSpPr>
            <a:spLocks noGrp="1"/>
          </p:cNvSpPr>
          <p:nvPr>
            <p:ph sz="half" idx="1"/>
          </p:nvPr>
        </p:nvSpPr>
        <p:spPr>
          <a:xfrm>
            <a:off x="394970" y="1509395"/>
            <a:ext cx="4709160" cy="5285105"/>
          </a:xfrm>
        </p:spPr>
        <p:txBody>
          <a:bodyPr/>
          <a:p>
            <a:r>
              <a:rPr lang="en-US" sz="2800" b="1">
                <a:ln/>
                <a:solidFill>
                  <a:schemeClr val="tx1"/>
                </a:solidFill>
                <a:effectLst>
                  <a:outerShdw blurRad="38100" dist="19050" dir="2700000" algn="tl" rotWithShape="0">
                    <a:schemeClr val="dk1">
                      <a:alpha val="40000"/>
                    </a:schemeClr>
                  </a:outerShdw>
                </a:effectLst>
              </a:rPr>
              <a:t>Ο σωματικός θάνατος του ανθρώπου είναι ένα φυσικό φαινόμενο. Για την ακρίβεια είναι ένα βιολογικό φαινόμενο. Επίσης ο θάνατος διαδέχεται τη ζωή και αντίστροφα. Αφού λοιπόν είναι φυσικό φαινόμενο – δηλαδή βρίσκεται στην φύση μας – τότε γιατί αποκαλείται μυστήριο του θανάτου;</a:t>
            </a:r>
            <a:endParaRPr lang="en-US" sz="2800" b="1">
              <a:ln/>
              <a:solidFill>
                <a:schemeClr val="tx1"/>
              </a:solidFill>
              <a:effectLst>
                <a:outerShdw blurRad="38100" dist="19050" dir="2700000" algn="tl" rotWithShape="0">
                  <a:schemeClr val="dk1">
                    <a:alpha val="40000"/>
                  </a:schemeClr>
                </a:outerShdw>
              </a:effectLst>
            </a:endParaRPr>
          </a:p>
        </p:txBody>
      </p:sp>
      <p:sp>
        <p:nvSpPr>
          <p:cNvPr id="4" name="Content Placeholder 3"/>
          <p:cNvSpPr>
            <a:spLocks noGrp="1"/>
          </p:cNvSpPr>
          <p:nvPr>
            <p:ph sz="half" idx="2"/>
          </p:nvPr>
        </p:nvSpPr>
        <p:spPr/>
        <p:txBody>
          <a:bodyPr>
            <a:scene3d>
              <a:camera prst="orthographicFront"/>
              <a:lightRig rig="threePt" dir="t"/>
            </a:scene3d>
          </a:bodyPr>
          <a:p>
            <a:r>
              <a:rPr lang="en-US" sz="2800" b="1">
                <a:ln/>
                <a:solidFill>
                  <a:schemeClr val="tx1"/>
                </a:solidFill>
                <a:effectLst>
                  <a:outerShdw blurRad="38100" dist="19050" dir="2700000" algn="tl" rotWithShape="0">
                    <a:schemeClr val="dk1">
                      <a:alpha val="40000"/>
                    </a:schemeClr>
                  </a:outerShdw>
                </a:effectLst>
              </a:rPr>
              <a:t>Ο θάνατος αποκαλείται μυστήριο, γιατί ο βιολογικός θάνατος δεν επηρεάζει το πνευματικό μέρος του ανθρώπου, δηλαδή την ψυχή.</a:t>
            </a:r>
            <a:endParaRPr lang="en-US" sz="2800" b="1">
              <a:ln/>
              <a:solidFill>
                <a:schemeClr val="tx1"/>
              </a:solidFill>
              <a:effectLst>
                <a:outerShdw blurRad="38100" dist="19050" dir="2700000" algn="tl" rotWithShape="0">
                  <a:schemeClr val="dk1">
                    <a:alpha val="40000"/>
                  </a:schemeClr>
                </a:outerShdw>
              </a:effectLst>
            </a:endParaRPr>
          </a:p>
          <a:p>
            <a:endParaRPr lang="en-US" sz="2800" b="1">
              <a:ln/>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b="1"/>
              <a:t>ΚΗΔΕΙΑ</a:t>
            </a:r>
            <a:endParaRPr lang="el-GR" altLang="en-US" b="1"/>
          </a:p>
        </p:txBody>
      </p:sp>
      <p:sp>
        <p:nvSpPr>
          <p:cNvPr id="3" name="Content Placeholder 2"/>
          <p:cNvSpPr>
            <a:spLocks noGrp="1"/>
          </p:cNvSpPr>
          <p:nvPr>
            <p:ph sz="half" idx="1"/>
          </p:nvPr>
        </p:nvSpPr>
        <p:spPr>
          <a:xfrm>
            <a:off x="720725" y="1979930"/>
            <a:ext cx="4432300" cy="5322570"/>
          </a:xfrm>
        </p:spPr>
        <p:txBody>
          <a:bodyPr>
            <a:scene3d>
              <a:camera prst="orthographicFront"/>
              <a:lightRig rig="threePt" dir="t"/>
            </a:scene3d>
          </a:bodyPr>
          <a:p>
            <a:r>
              <a:rPr lang="en-US" sz="2800" b="1">
                <a:ln/>
                <a:solidFill>
                  <a:schemeClr val="tx1"/>
                </a:solidFill>
                <a:effectLst>
                  <a:outerShdw blurRad="38100" dist="19050" dir="2700000" algn="tl" rotWithShape="0">
                    <a:schemeClr val="dk1">
                      <a:alpha val="40000"/>
                    </a:schemeClr>
                  </a:outerShdw>
                </a:effectLst>
              </a:rPr>
              <a:t>Για την τέλεση της Κηδείας πρέπει απαραίτητα να προσκομίζεται άδεια ταφής.</a:t>
            </a:r>
            <a:endParaRPr lang="en-US" sz="2800" b="1">
              <a:ln/>
              <a:solidFill>
                <a:schemeClr val="tx1"/>
              </a:solidFill>
              <a:effectLst>
                <a:outerShdw blurRad="38100" dist="19050" dir="2700000" algn="tl" rotWithShape="0">
                  <a:schemeClr val="dk1">
                    <a:alpha val="40000"/>
                  </a:schemeClr>
                </a:outerShdw>
              </a:effectLst>
            </a:endParaRPr>
          </a:p>
          <a:p>
            <a:r>
              <a:rPr lang="en-US" sz="2800" b="1">
                <a:ln/>
                <a:solidFill>
                  <a:schemeClr val="tx1"/>
                </a:solidFill>
                <a:effectLst>
                  <a:outerShdw blurRad="38100" dist="19050" dir="2700000" algn="tl" rotWithShape="0">
                    <a:schemeClr val="dk1">
                      <a:alpha val="40000"/>
                    </a:schemeClr>
                  </a:outerShdw>
                </a:effectLst>
              </a:rPr>
              <a:t>Δεν επιτρέπεται η εξόδιος ακολουθία σε:</a:t>
            </a:r>
            <a:endParaRPr lang="en-US" sz="2800" b="1">
              <a:ln/>
              <a:solidFill>
                <a:schemeClr val="tx1"/>
              </a:solidFill>
              <a:effectLst>
                <a:outerShdw blurRad="38100" dist="19050" dir="2700000" algn="tl" rotWithShape="0">
                  <a:schemeClr val="dk1">
                    <a:alpha val="40000"/>
                  </a:schemeClr>
                </a:outerShdw>
              </a:effectLst>
            </a:endParaRPr>
          </a:p>
          <a:p>
            <a:r>
              <a:rPr lang="en-US" sz="2800" b="1">
                <a:ln/>
                <a:solidFill>
                  <a:schemeClr val="tx1"/>
                </a:solidFill>
                <a:effectLst>
                  <a:outerShdw blurRad="38100" dist="19050" dir="2700000" algn="tl" rotWithShape="0">
                    <a:schemeClr val="dk1">
                      <a:alpha val="40000"/>
                    </a:schemeClr>
                  </a:outerShdw>
                </a:effectLst>
              </a:rPr>
              <a:t>α) αιρετικούς</a:t>
            </a:r>
            <a:endParaRPr lang="en-US" sz="2800" b="1">
              <a:ln/>
              <a:solidFill>
                <a:schemeClr val="tx1"/>
              </a:solidFill>
              <a:effectLst>
                <a:outerShdw blurRad="38100" dist="19050" dir="2700000" algn="tl" rotWithShape="0">
                  <a:schemeClr val="dk1">
                    <a:alpha val="40000"/>
                  </a:schemeClr>
                </a:outerShdw>
              </a:effectLst>
            </a:endParaRPr>
          </a:p>
          <a:p>
            <a:r>
              <a:rPr lang="en-US" sz="2800" b="1">
                <a:ln/>
                <a:solidFill>
                  <a:schemeClr val="tx1"/>
                </a:solidFill>
                <a:effectLst>
                  <a:outerShdw blurRad="38100" dist="19050" dir="2700000" algn="tl" rotWithShape="0">
                    <a:schemeClr val="dk1">
                      <a:alpha val="40000"/>
                    </a:schemeClr>
                  </a:outerShdw>
                </a:effectLst>
              </a:rPr>
              <a:t>β) αλλόθρησκους</a:t>
            </a:r>
            <a:endParaRPr lang="en-US" sz="2800" b="1">
              <a:ln/>
              <a:solidFill>
                <a:schemeClr val="tx1"/>
              </a:solidFill>
              <a:effectLst>
                <a:outerShdw blurRad="38100" dist="19050" dir="2700000" algn="tl" rotWithShape="0">
                  <a:schemeClr val="dk1">
                    <a:alpha val="40000"/>
                  </a:schemeClr>
                </a:outerShdw>
              </a:effectLst>
            </a:endParaRPr>
          </a:p>
          <a:p>
            <a:r>
              <a:rPr lang="en-US" sz="2800" b="1">
                <a:ln/>
                <a:solidFill>
                  <a:schemeClr val="tx1"/>
                </a:solidFill>
                <a:effectLst>
                  <a:outerShdw blurRad="38100" dist="19050" dir="2700000" algn="tl" rotWithShape="0">
                    <a:schemeClr val="dk1">
                      <a:alpha val="40000"/>
                    </a:schemeClr>
                  </a:outerShdw>
                </a:effectLst>
              </a:rPr>
              <a:t>γ) αυτόχειρες </a:t>
            </a:r>
            <a:endParaRPr lang="en-US" sz="2800" b="1">
              <a:ln/>
              <a:solidFill>
                <a:schemeClr val="tx1"/>
              </a:solidFill>
              <a:effectLst>
                <a:outerShdw blurRad="38100" dist="19050" dir="2700000" algn="tl" rotWithShape="0">
                  <a:schemeClr val="dk1">
                    <a:alpha val="40000"/>
                  </a:schemeClr>
                </a:outerShdw>
              </a:effectLst>
            </a:endParaRPr>
          </a:p>
          <a:p>
            <a:r>
              <a:rPr lang="en-US" sz="2800" b="1">
                <a:ln/>
                <a:solidFill>
                  <a:schemeClr val="tx1"/>
                </a:solidFill>
                <a:effectLst>
                  <a:outerShdw blurRad="38100" dist="19050" dir="2700000" algn="tl" rotWithShape="0">
                    <a:schemeClr val="dk1">
                      <a:alpha val="40000"/>
                    </a:schemeClr>
                  </a:outerShdw>
                </a:effectLst>
              </a:rPr>
              <a:t>δ) μάρτυρες του Ιεχωβά</a:t>
            </a:r>
            <a:endParaRPr lang="en-US" sz="2800" b="1">
              <a:ln/>
              <a:solidFill>
                <a:schemeClr val="tx1"/>
              </a:solidFill>
              <a:effectLst>
                <a:outerShdw blurRad="38100" dist="19050" dir="2700000" algn="tl" rotWithShape="0">
                  <a:schemeClr val="dk1">
                    <a:alpha val="40000"/>
                  </a:schemeClr>
                </a:outerShdw>
              </a:effectLst>
            </a:endParaRPr>
          </a:p>
        </p:txBody>
      </p:sp>
      <p:sp>
        <p:nvSpPr>
          <p:cNvPr id="4" name="Content Placeholder 3"/>
          <p:cNvSpPr>
            <a:spLocks noGrp="1"/>
          </p:cNvSpPr>
          <p:nvPr>
            <p:ph sz="half" idx="2"/>
          </p:nvPr>
        </p:nvSpPr>
        <p:spPr>
          <a:xfrm>
            <a:off x="5236210" y="1605280"/>
            <a:ext cx="4338320" cy="4512945"/>
          </a:xfrm>
        </p:spPr>
        <p:txBody>
          <a:bodyPr/>
          <a:p>
            <a:r>
              <a:rPr lang="en-US" sz="2800" b="1">
                <a:ln/>
                <a:solidFill>
                  <a:schemeClr val="tx1"/>
                </a:solidFill>
                <a:effectLst>
                  <a:outerShdw blurRad="38100" dist="19050" dir="2700000" algn="tl" rotWithShape="0">
                    <a:schemeClr val="dk1">
                      <a:alpha val="40000"/>
                    </a:schemeClr>
                  </a:outerShdw>
                </a:effectLst>
              </a:rPr>
              <a:t>Κηδεία τελείται οποιαδήποτε ημέρα του χρόνου. Παλαιά ευλαβής παράδοση δέν επέτρεπε τήν τέλεση κηδείας τήν ημέρα της Μεγ. Παρασκευής, λόγω σεβασμού πρός τόν Μεγάλο Νεκρόν Θεάνθρωπον, αλλά καί γιά λόγους πρακτικούς, επειδή εντός του Ιερού Ναού δεσπόζει ο Επιτάφιος.</a:t>
            </a:r>
            <a:endParaRPr lang="en-US" sz="2800" b="1">
              <a:ln/>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b="1"/>
              <a:t>ΚΗΔΕΙΑ</a:t>
            </a:r>
            <a:endParaRPr lang="el-GR" altLang="en-US" b="1"/>
          </a:p>
        </p:txBody>
      </p:sp>
      <p:sp>
        <p:nvSpPr>
          <p:cNvPr id="3" name="Content Placeholder 2"/>
          <p:cNvSpPr>
            <a:spLocks noGrp="1"/>
          </p:cNvSpPr>
          <p:nvPr>
            <p:ph sz="half" idx="1"/>
          </p:nvPr>
        </p:nvSpPr>
        <p:spPr>
          <a:xfrm>
            <a:off x="194310" y="1458595"/>
            <a:ext cx="5016500" cy="4659630"/>
          </a:xfrm>
        </p:spPr>
        <p:txBody>
          <a:bodyPr>
            <a:scene3d>
              <a:camera prst="orthographicFront"/>
              <a:lightRig rig="threePt" dir="t"/>
            </a:scene3d>
          </a:bodyPr>
          <a:p>
            <a:r>
              <a:rPr lang="en-US"/>
              <a:t> </a:t>
            </a:r>
            <a:r>
              <a:rPr lang="en-US" sz="2400" b="1">
                <a:ln/>
                <a:solidFill>
                  <a:schemeClr val="tx1"/>
                </a:solidFill>
                <a:effectLst>
                  <a:outerShdw blurRad="38100" dist="19050" dir="2700000" algn="tl" rotWithShape="0">
                    <a:schemeClr val="dk1">
                      <a:alpha val="40000"/>
                    </a:schemeClr>
                  </a:outerShdw>
                </a:effectLst>
              </a:rPr>
              <a:t>Στην ακολουθία της κηδείας, στα νεκρώσιμα ιδιόμελα, ψάλλουμε: «Ὄντως φοβερώτατον τό τοῦ θανάτου μυστήριον, πῶς ψυχή ἐκ τοῦ σώματος βιαίως χωρίζεται, ἐκ τῆς «ἁρμονίας καί τῆς συμφυίας ὁ φυσικώτατος δεσμός θείω βουλήματι ἀποτέμνεται». Δηλαδή «πράγματι, είναι πάρα πολύ φοβερό το μυστήριο του θανάτου. Πώς χωρίζεται βίαια από την αρμονική της σχέση η ψυχή με το σώμα και διακόπτεται ο πολύ φυσικός τους σύνδεσμος, με τη θεία θέληση».</a:t>
            </a:r>
            <a:endParaRPr lang="en-US" sz="2400" b="1">
              <a:ln/>
              <a:solidFill>
                <a:schemeClr val="tx1"/>
              </a:solidFill>
              <a:effectLst>
                <a:outerShdw blurRad="38100" dist="19050" dir="2700000" algn="tl" rotWithShape="0">
                  <a:schemeClr val="dk1">
                    <a:alpha val="40000"/>
                  </a:schemeClr>
                </a:outerShdw>
              </a:effectLst>
            </a:endParaRPr>
          </a:p>
        </p:txBody>
      </p:sp>
      <p:sp>
        <p:nvSpPr>
          <p:cNvPr id="4" name="Content Placeholder 3"/>
          <p:cNvSpPr>
            <a:spLocks noGrp="1"/>
          </p:cNvSpPr>
          <p:nvPr>
            <p:ph sz="half" idx="2"/>
          </p:nvPr>
        </p:nvSpPr>
        <p:spPr>
          <a:xfrm>
            <a:off x="5236210" y="1617980"/>
            <a:ext cx="4544695" cy="4500245"/>
          </a:xfrm>
        </p:spPr>
        <p:txBody>
          <a:bodyPr/>
          <a:p>
            <a:r>
              <a:rPr lang="en-US" sz="2400" b="1">
                <a:ln/>
                <a:solidFill>
                  <a:schemeClr val="tx1"/>
                </a:solidFill>
                <a:effectLst>
                  <a:outerShdw blurRad="38100" dist="19050" dir="2700000" algn="tl" rotWithShape="0">
                    <a:schemeClr val="dk1">
                      <a:alpha val="40000"/>
                    </a:schemeClr>
                  </a:outerShdw>
                </a:effectLst>
              </a:rPr>
              <a:t>Βέβαια, το μυστήριο προσεγγίζεται με σιωπή και ταπείνωση, για να μας αποκαλυφθεί ο λόγος, το γιατί και το πώς του γεγονότος. Η Εκκλησία που κατέχει το μυστήριο της ζωής και του θανάτου, ως σώμα του θανόντος και αναστάντος Χριστού, μας λέει ότι ο θάνατος δεν δημιουργήθηκε από το Θεό κι άρα δεν είναι φυσιολογικός. Γι’ αυτό, άλλωστε, κανείς δεν τον θέλει και η παρουσία του προκαλεί πόνο.</a:t>
            </a:r>
            <a:endParaRPr lang="en-US" sz="2400" b="1">
              <a:ln/>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b="1"/>
              <a:t>ΚΗΔΕΙΑ</a:t>
            </a:r>
            <a:endParaRPr lang="el-GR" altLang="en-US" b="1"/>
          </a:p>
        </p:txBody>
      </p:sp>
      <p:sp>
        <p:nvSpPr>
          <p:cNvPr id="3" name="Content Placeholder 2"/>
          <p:cNvSpPr>
            <a:spLocks noGrp="1"/>
          </p:cNvSpPr>
          <p:nvPr>
            <p:ph sz="half" idx="1"/>
          </p:nvPr>
        </p:nvSpPr>
        <p:spPr>
          <a:xfrm>
            <a:off x="327660" y="1793875"/>
            <a:ext cx="4731385" cy="4324350"/>
          </a:xfrm>
        </p:spPr>
        <p:txBody>
          <a:bodyPr/>
          <a:p>
            <a:r>
              <a:rPr lang="en-US" sz="2400" b="1">
                <a:ln/>
                <a:solidFill>
                  <a:schemeClr val="tx1"/>
                </a:solidFill>
                <a:effectLst>
                  <a:outerShdw blurRad="38100" dist="19050" dir="2700000" algn="tl" rotWithShape="0">
                    <a:schemeClr val="dk1">
                      <a:alpha val="40000"/>
                    </a:schemeClr>
                  </a:outerShdw>
                </a:effectLst>
              </a:rPr>
              <a:t>Το άλλο που χρειάζεται να γνωρίζουμε είναι το ότι ο θάνατος δεν είναι το τέρμα της ύπαρξής μας, αλλά η γέφυρα που οδηγεί το πρόσωπο σε ένα άλλο τρόπο ζωής χωρίς τις αισθήσεις που μας χρειάζονται γι’ αυτό τον φθαρτό κόσμο. Δηλαδή το πρόσωπο μεταβαίνει, δεν τελειώνει, πορεύεται, δεν σταματά, αναπτύσσεται, δεν μένει στάσιμο.</a:t>
            </a:r>
            <a:endParaRPr lang="en-US" sz="2400" b="1">
              <a:ln/>
              <a:solidFill>
                <a:schemeClr val="tx1"/>
              </a:solidFill>
              <a:effectLst>
                <a:outerShdw blurRad="38100" dist="19050" dir="2700000" algn="tl" rotWithShape="0">
                  <a:schemeClr val="dk1">
                    <a:alpha val="40000"/>
                  </a:schemeClr>
                </a:outerShdw>
              </a:effectLst>
            </a:endParaRPr>
          </a:p>
        </p:txBody>
      </p:sp>
      <p:sp>
        <p:nvSpPr>
          <p:cNvPr id="4" name="Content Placeholder 3"/>
          <p:cNvSpPr>
            <a:spLocks noGrp="1"/>
          </p:cNvSpPr>
          <p:nvPr>
            <p:ph sz="half" idx="2"/>
          </p:nvPr>
        </p:nvSpPr>
        <p:spPr>
          <a:xfrm>
            <a:off x="5120005" y="1660525"/>
            <a:ext cx="4454525" cy="5027295"/>
          </a:xfrm>
        </p:spPr>
        <p:txBody>
          <a:bodyPr/>
          <a:p>
            <a:r>
              <a:rPr lang="en-US" sz="2400" b="1">
                <a:ln/>
                <a:solidFill>
                  <a:schemeClr val="tx1"/>
                </a:solidFill>
                <a:effectLst>
                  <a:outerShdw blurRad="38100" dist="19050" dir="2700000" algn="tl" rotWithShape="0">
                    <a:schemeClr val="dk1">
                      <a:alpha val="40000"/>
                    </a:schemeClr>
                  </a:outerShdw>
                </a:effectLst>
              </a:rPr>
              <a:t>Η μνήμη του θανάτου είναι αναγκαία για να ζήσουμε τη ζωή αυτή όσο μπορούμε πιο ουσιαστικά και αληθινά. Ας μην τη σπαταλούμε άλλοτε κοιτάζοντας το παρελθόν κι άλλοτε το μέλλον. Το παρόν έχει αξία, γιατί αυτό ζούμε τώρα. Η μετάνοια μπορεί να μεταποιήσει το αμαρτωλό παρελθόν, ενώπιον του Θεού, «ως μη γενόμενον».</a:t>
            </a:r>
            <a:endParaRPr lang="en-US" sz="2400" b="1">
              <a:ln/>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Title 5120"/>
          <p:cNvSpPr>
            <a:spLocks noGrp="1"/>
          </p:cNvSpPr>
          <p:nvPr>
            <p:ph type="title"/>
          </p:nvPr>
        </p:nvSpPr>
        <p:spPr>
          <a:xfrm>
            <a:off x="503238" y="301625"/>
            <a:ext cx="9070975" cy="1262063"/>
          </a:xfrm>
          <a:ln/>
        </p:spPr>
        <p:txBody>
          <a:bodyPr wrap="square" lIns="0" tIns="35280" rIns="0" bIns="0" anchor="ctr" anchorCtr="0"/>
          <a:p>
            <a:pPr defTabSz="449580">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4000" b="1" kern="1200" baseline="0" dirty="0" err="1">
                <a:latin typeface="Arial" panose="020B0604020202020204" pitchFamily="34" charset="0"/>
                <a:ea typeface="Arial Unicode MS" charset="0"/>
              </a:rPr>
              <a:t>ΙΕΡΟ ΜΥΣΤΗΡΙΟ ΕΥΧΕΛΑΙΟΥ</a:t>
            </a:r>
            <a:endParaRPr lang="el-GR" altLang="x-none" sz="4000" b="1" kern="1200" baseline="0" dirty="0" err="1">
              <a:latin typeface="Arial" panose="020B0604020202020204" pitchFamily="34" charset="0"/>
              <a:ea typeface="Arial Unicode MS" charset="0"/>
            </a:endParaRPr>
          </a:p>
        </p:txBody>
      </p:sp>
      <p:sp>
        <p:nvSpPr>
          <p:cNvPr id="5122" name="Subtitle 5121"/>
          <p:cNvSpPr>
            <a:spLocks noGrp="1"/>
          </p:cNvSpPr>
          <p:nvPr>
            <p:ph type="subTitle" idx="1"/>
          </p:nvPr>
        </p:nvSpPr>
        <p:spPr>
          <a:xfrm>
            <a:off x="750888" y="2017713"/>
            <a:ext cx="8855075" cy="4157662"/>
          </a:xfrm>
          <a:ln/>
        </p:spPr>
        <p:txBody>
          <a:bodyPr wrap="square" lIns="0" tIns="22932" rIns="0" bIns="0" anchor="ctr" anchorCtr="0"/>
          <a:p>
            <a:pPr marL="342900" indent="-342900" defTabSz="449580">
              <a:spcAft>
                <a:spcPct val="0"/>
              </a:spcAft>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2600" b="1" kern="1200" baseline="0" dirty="0" err="1">
                <a:solidFill>
                  <a:srgbClr val="280099"/>
                </a:solidFill>
                <a:latin typeface="Arial" panose="020B0604020202020204" pitchFamily="34" charset="0"/>
                <a:ea typeface="Arial Unicode MS" charset="0"/>
              </a:rPr>
              <a:t>Το Μυστήριο του Ιερού Ευχελαίου εδράζεται σε δύο χωρία της Καινής Διαθήκης. Το πρώτο είναι από την επιστολή του Ιακώβου του Αδελφοθέου «ἀσθενεῖ τις ἐν ὑμῖν; προσκαλεσάσθω τοὺς πρεσβυτέρους τῆς ἐκκλησίας, καὶ προσευξάσθωσαν ἐπ' αὐτὸν ἀλείψαντες αὐτὸν ἐλαίῳ ἐν τῷ ὀνόματι τοῦ Κυρίου• καὶ ἡ εὐχὴ τῆς πίστεως σώσει τὸν κάμνοντα, καὶ ἐγερεῖ αὐτὸν ὁ Κύριος• κἂν ἁμαρτίας ᾖ πεποιηκώς, ἀφεθήσεται αὐτῷ.» Ιακ.5.14 και το δεύτερο από τo Κατά Μάρκον Ευαγγέλιον «καὶ ἤλειφον ἐλαίῳ πολλοὺς ἀρρώστους καὶ ἐθεράπευον.» Μαρκ.6.13.</a:t>
            </a:r>
            <a:endParaRPr lang="el-GR" altLang="x-none" sz="2600" b="1" kern="1200" baseline="0" dirty="0" err="1">
              <a:solidFill>
                <a:srgbClr val="280099"/>
              </a:solidFill>
              <a:latin typeface="Arial" panose="020B0604020202020204" pitchFamily="34" charset="0"/>
              <a:ea typeface="Arial Unicode MS" charset="0"/>
            </a:endParaRPr>
          </a:p>
        </p:txBody>
      </p:sp>
    </p:spTree>
  </p:cSld>
  <p:clrMapOvr>
    <a:masterClrMapping/>
  </p:clrMapOvr>
  <p:transition spd="med"/>
  <p:timing>
    <p:tnLst>
      <p:par>
        <p:cTn id="1" dur="indefinite"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Title 6144"/>
          <p:cNvSpPr>
            <a:spLocks noGrp="1"/>
          </p:cNvSpPr>
          <p:nvPr>
            <p:ph type="title"/>
          </p:nvPr>
        </p:nvSpPr>
        <p:spPr>
          <a:xfrm>
            <a:off x="503238" y="301625"/>
            <a:ext cx="9070975" cy="1262063"/>
          </a:xfrm>
          <a:ln/>
        </p:spPr>
        <p:txBody>
          <a:bodyPr wrap="square" lIns="0" tIns="35280" rIns="0" bIns="0" anchor="ctr" anchorCtr="0"/>
          <a:p>
            <a:pPr defTabSz="44958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4000" b="1" dirty="0" err="1"/>
              <a:t>ΙΕΡΟ ΜΥΣΤΗΡΙΟ ΕΥΧΕΛΑΙΟΥ</a:t>
            </a:r>
            <a:endParaRPr lang="el-GR" altLang="x-none" sz="4000" b="1" dirty="0" err="1"/>
          </a:p>
        </p:txBody>
      </p:sp>
      <p:pic>
        <p:nvPicPr>
          <p:cNvPr id="6146" name="Picture 6145"/>
          <p:cNvPicPr>
            <a:picLocks noChangeAspect="1"/>
          </p:cNvPicPr>
          <p:nvPr/>
        </p:nvPicPr>
        <p:blipFill>
          <a:blip r:embed="rId1"/>
          <a:stretch>
            <a:fillRect/>
          </a:stretch>
        </p:blipFill>
        <p:spPr>
          <a:xfrm>
            <a:off x="917575" y="1979613"/>
            <a:ext cx="3924300" cy="4140200"/>
          </a:xfrm>
          <a:prstGeom prst="rect">
            <a:avLst/>
          </a:prstGeom>
          <a:noFill/>
          <a:ln w="9525">
            <a:noFill/>
          </a:ln>
        </p:spPr>
      </p:pic>
      <p:sp>
        <p:nvSpPr>
          <p:cNvPr id="6147" name="Text Placeholder 6146"/>
          <p:cNvSpPr>
            <a:spLocks noGrp="1"/>
          </p:cNvSpPr>
          <p:nvPr>
            <p:ph type="body" idx="1"/>
          </p:nvPr>
        </p:nvSpPr>
        <p:spPr>
          <a:xfrm>
            <a:off x="5257800" y="1979613"/>
            <a:ext cx="4321175" cy="4914900"/>
          </a:xfrm>
          <a:ln/>
        </p:spPr>
        <p:txBody>
          <a:bodyPr wrap="square" lIns="0" tIns="22932" rIns="0" bIns="0" anchor="t" anchorCtr="0"/>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Lst>
            </a:pPr>
            <a:r>
              <a:rPr lang="el-GR" altLang="x-none" sz="2600" b="1" dirty="0" err="1">
                <a:solidFill>
                  <a:srgbClr val="000000"/>
                </a:solidFill>
              </a:rPr>
              <a:t>Σκοπός του Ευχελαίου είναι η ίαση οποιασδήποτε ασθένειας, ως διαταραχή της αρμονικής λειτουργίας του σώματος, που κατά την ορθόδοξη θεολογία οφείλεται σε πνευματικά αίτια και κυρίως στη διαταραχή των σχέσεων του ανθρώπου με τον Θεό.</a:t>
            </a:r>
            <a:endParaRPr lang="el-GR" altLang="x-none" sz="2600" b="1" dirty="0" err="1">
              <a:solidFill>
                <a:srgbClr val="000000"/>
              </a:solidFill>
            </a:endParaRPr>
          </a:p>
        </p:txBody>
      </p:sp>
    </p:spTree>
  </p:cSld>
  <p:clrMapOvr>
    <a:masterClrMapping/>
  </p:clrMapOvr>
  <p:transition spd="med"/>
  <p:timing>
    <p:tnLst>
      <p:par>
        <p:cTn id="1" dur="indefinite"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Title 7168"/>
          <p:cNvSpPr>
            <a:spLocks noGrp="1"/>
          </p:cNvSpPr>
          <p:nvPr>
            <p:ph type="title"/>
          </p:nvPr>
        </p:nvSpPr>
        <p:spPr>
          <a:xfrm>
            <a:off x="503238" y="301625"/>
            <a:ext cx="9070975" cy="1262063"/>
          </a:xfrm>
          <a:ln/>
        </p:spPr>
        <p:txBody>
          <a:bodyPr wrap="square" lIns="0" tIns="35280" rIns="0" bIns="0" anchor="ctr" anchorCtr="0"/>
          <a:p>
            <a:pPr defTabSz="449580">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4000" b="1" kern="1200" baseline="0" dirty="0" err="1">
                <a:latin typeface="Arial" panose="020B0604020202020204" pitchFamily="34" charset="0"/>
                <a:ea typeface="Arial Unicode MS" charset="0"/>
              </a:rPr>
              <a:t>ΙΕΡΟ ΜΥΣΤΗΡΙΟ ΕΥΧΕΛΑΙΟΥ</a:t>
            </a:r>
            <a:endParaRPr lang="el-GR" altLang="x-none" sz="4000" b="1" kern="1200" baseline="0" dirty="0" err="1">
              <a:latin typeface="Arial" panose="020B0604020202020204" pitchFamily="34" charset="0"/>
              <a:ea typeface="Arial Unicode MS" charset="0"/>
            </a:endParaRPr>
          </a:p>
        </p:txBody>
      </p:sp>
      <p:sp>
        <p:nvSpPr>
          <p:cNvPr id="7170" name="Subtitle 7169"/>
          <p:cNvSpPr>
            <a:spLocks noGrp="1"/>
          </p:cNvSpPr>
          <p:nvPr>
            <p:ph type="subTitle" idx="1"/>
          </p:nvPr>
        </p:nvSpPr>
        <p:spPr>
          <a:xfrm>
            <a:off x="720725" y="1979613"/>
            <a:ext cx="8855075" cy="4140200"/>
          </a:xfrm>
          <a:ln/>
        </p:spPr>
        <p:txBody>
          <a:bodyPr wrap="square" lIns="0" tIns="21168" rIns="0" bIns="0" anchor="ctr" anchorCtr="0"/>
          <a:p>
            <a:pPr marL="342900" indent="-342900" defTabSz="449580">
              <a:spcAft>
                <a:spcPct val="0"/>
              </a:spcAft>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2400" b="1" kern="1200" baseline="0" dirty="0" err="1">
                <a:solidFill>
                  <a:srgbClr val="280099"/>
                </a:solidFill>
                <a:latin typeface="Arial" panose="020B0604020202020204" pitchFamily="34" charset="0"/>
                <a:ea typeface="Arial Unicode MS" charset="0"/>
              </a:rPr>
              <a:t>Για την τέλεση του μυστηρίου τοποθετείται πάνω σε κάποιο τραπέζι το ευαγγέλιο, μικρή εικόνα του Χριστού, κανδήλα αναμμένη και δοχείο με αλεύρι, δίπλα στο οποίο ανάβονται επτά κεριά. Η κανδήλα πρέπει να είναι καθαρή και μέσα τοποθετείται αγνό λάδι, ένδειξη καθαρής και ολοπρόθυμης προσφοράς στον Θεό. Γι’ αυτό και ο καλός Σαμαρείτης στην ομώνυμη παραβολή, περιποιείται στοργικά τον τραυματία ρίχνοντας στις πληγές του λάδι και κρασί. Το λάδι, μετά τις ευχές των ιερέων, δεν είναι πια κοινό λάδι· όπως και στη βάπτιση: το νερό της κολυμβήθρας, μετά τις ευχές του λειτουργού, δεν είναι πια κοινό νερό.</a:t>
            </a:r>
            <a:endParaRPr lang="el-GR" altLang="x-none" sz="2400" b="1" kern="1200" baseline="0" dirty="0" err="1">
              <a:solidFill>
                <a:srgbClr val="280099"/>
              </a:solidFill>
              <a:latin typeface="Arial" panose="020B0604020202020204" pitchFamily="34" charset="0"/>
              <a:ea typeface="Arial Unicode MS" charset="0"/>
            </a:endParaRPr>
          </a:p>
        </p:txBody>
      </p:sp>
    </p:spTree>
  </p:cSld>
  <p:clrMapOvr>
    <a:masterClrMapping/>
  </p:clrMapOvr>
  <p:transition spd="med"/>
  <p:timing>
    <p:tnLst>
      <p:par>
        <p:cTn id="1" dur="indefinite"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Title 8192"/>
          <p:cNvSpPr>
            <a:spLocks noGrp="1"/>
          </p:cNvSpPr>
          <p:nvPr>
            <p:ph type="title"/>
          </p:nvPr>
        </p:nvSpPr>
        <p:spPr>
          <a:xfrm>
            <a:off x="503238" y="301625"/>
            <a:ext cx="9070975" cy="1262063"/>
          </a:xfrm>
          <a:ln/>
        </p:spPr>
        <p:txBody>
          <a:bodyPr wrap="square" lIns="0" tIns="35280" rIns="0" bIns="0" anchor="ctr" anchorCtr="0"/>
          <a:p>
            <a:pPr defTabSz="44958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4000" b="1" dirty="0" err="1"/>
              <a:t>ΙΕΡΟ ΜΥΣΤΗΡΙΟ ΕΥΧΕΛΑΙΟΥ</a:t>
            </a:r>
            <a:endParaRPr lang="el-GR" altLang="x-none" sz="4000" b="1" dirty="0" err="1"/>
          </a:p>
        </p:txBody>
      </p:sp>
      <p:pic>
        <p:nvPicPr>
          <p:cNvPr id="8194" name="Picture 8193"/>
          <p:cNvPicPr>
            <a:picLocks noChangeAspect="1"/>
          </p:cNvPicPr>
          <p:nvPr/>
        </p:nvPicPr>
        <p:blipFill>
          <a:blip r:embed="rId1"/>
          <a:stretch>
            <a:fillRect/>
          </a:stretch>
        </p:blipFill>
        <p:spPr>
          <a:xfrm>
            <a:off x="719138" y="2016125"/>
            <a:ext cx="4321175" cy="4065588"/>
          </a:xfrm>
          <a:prstGeom prst="rect">
            <a:avLst/>
          </a:prstGeom>
          <a:noFill/>
          <a:ln w="9525">
            <a:noFill/>
          </a:ln>
        </p:spPr>
      </p:pic>
      <p:sp>
        <p:nvSpPr>
          <p:cNvPr id="8195" name="Text Placeholder 8194"/>
          <p:cNvSpPr>
            <a:spLocks noGrp="1"/>
          </p:cNvSpPr>
          <p:nvPr>
            <p:ph type="body" idx="1"/>
          </p:nvPr>
        </p:nvSpPr>
        <p:spPr>
          <a:xfrm>
            <a:off x="5195888" y="1358900"/>
            <a:ext cx="4438650" cy="6316663"/>
          </a:xfrm>
          <a:ln/>
        </p:spPr>
        <p:txBody>
          <a:bodyPr wrap="square" lIns="0" tIns="19404" rIns="0" bIns="0" anchor="t" anchorCtr="0"/>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 pos="4343400" algn="l"/>
              </a:tabLst>
            </a:pPr>
            <a:r>
              <a:rPr lang="el-GR" altLang="x-none" sz="2200" b="1" dirty="0" err="1"/>
              <a:t>Στο τέλος της ακολουθίας γίνεται η χρίση με το αγιασμένο έλαιο. Χρίεται σταυροειδώς το μέτωπο, το σαγόνι, οι δύο παρειές και τα χέρια μέσα στην παλάμη και στο εξωτερικό τους μέρος. Μ’ αυτή την χρίση, ζητούμε από τον Κύριο να θεραπεύσει το πνεύμα, τις σκέψεις και ολόκληρο τον εσωτερικό μας κόσμο. Ακόμη, να δίνει δύναμη σ’ εκείνα τα μέλη του σώματος με τα οποία κάνουμε τις περισσότερες πράξεις· (π.χ. τα χέρια είναι τα μέλη που εκτελούν τις εντολές του μυαλού μας).</a:t>
            </a:r>
            <a:endParaRPr lang="el-GR" altLang="x-none" sz="2200" b="1" dirty="0" err="1"/>
          </a:p>
        </p:txBody>
      </p:sp>
    </p:spTree>
  </p:cSld>
  <p:clrMapOvr>
    <a:masterClrMapping/>
  </p:clrMapOvr>
  <p:transition spd="med"/>
  <p:timing>
    <p:tnLst>
      <p:par>
        <p:cTn id="1" dur="indefinite"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Title 9216"/>
          <p:cNvSpPr>
            <a:spLocks noGrp="1"/>
          </p:cNvSpPr>
          <p:nvPr>
            <p:ph type="title"/>
          </p:nvPr>
        </p:nvSpPr>
        <p:spPr>
          <a:xfrm>
            <a:off x="503238" y="301625"/>
            <a:ext cx="9070975" cy="1262063"/>
          </a:xfrm>
          <a:ln/>
        </p:spPr>
        <p:txBody>
          <a:bodyPr wrap="square" lIns="0" tIns="35280" rIns="0" bIns="0" anchor="ctr" anchorCtr="0"/>
          <a:p>
            <a:pPr defTabSz="449580">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4000" b="1" kern="1200" baseline="0" dirty="0" err="1">
                <a:latin typeface="Arial" panose="020B0604020202020204" pitchFamily="34" charset="0"/>
                <a:ea typeface="Arial Unicode MS" charset="0"/>
              </a:rPr>
              <a:t>ΙΕΡΟ ΜΥΣΤΗΡΙΟ ΕΥΧΕΛΑΙΟΥ</a:t>
            </a:r>
            <a:endParaRPr lang="el-GR" altLang="x-none" sz="4000" b="1" kern="1200" baseline="0" dirty="0" err="1">
              <a:latin typeface="Arial" panose="020B0604020202020204" pitchFamily="34" charset="0"/>
              <a:ea typeface="Arial Unicode MS" charset="0"/>
            </a:endParaRPr>
          </a:p>
        </p:txBody>
      </p:sp>
      <p:sp>
        <p:nvSpPr>
          <p:cNvPr id="9218" name="Subtitle 9217"/>
          <p:cNvSpPr>
            <a:spLocks noGrp="1"/>
          </p:cNvSpPr>
          <p:nvPr>
            <p:ph type="subTitle" idx="1"/>
          </p:nvPr>
        </p:nvSpPr>
        <p:spPr>
          <a:xfrm>
            <a:off x="720725" y="1965325"/>
            <a:ext cx="8855075" cy="4168775"/>
          </a:xfrm>
          <a:ln/>
        </p:spPr>
        <p:txBody>
          <a:bodyPr wrap="square" lIns="0" tIns="21168" rIns="0" bIns="0" anchor="ctr" anchorCtr="0"/>
          <a:p>
            <a:pPr marL="342900" indent="-342900" defTabSz="449580">
              <a:spcAft>
                <a:spcPct val="0"/>
              </a:spcAft>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2400" b="1" kern="1200" baseline="0" dirty="0" err="1">
                <a:solidFill>
                  <a:srgbClr val="280099"/>
                </a:solidFill>
                <a:latin typeface="Arial" panose="020B0604020202020204" pitchFamily="34" charset="0"/>
                <a:ea typeface="Arial Unicode MS" charset="0"/>
              </a:rPr>
              <a:t>Το ιερό μυστήριο του Μεγάλου Ευχελαίου τελείται κάθε Μεγάλη Τετάρτη με σκοπό την προετοιμασία των πιστών να δεχθούν το Πάθος, τη Σταύρωση και την Ανάσταση του Κυρίου Ιησού Χριστού. Επίσης το Ευχέλαιο μπορεί να τελεστεί και ιδιωτικά στα σπίτια των πιστών προκειμένου να ευλογηθούν και οι ασθενείς κλινήρεις. Όταν τελείται στις οικίες, οι πιστοί οφείλουν να έχουν πάνω στο τραπέζι</a:t>
            </a:r>
            <a:endParaRPr lang="el-GR" altLang="x-none" sz="2400" b="1" kern="1200" baseline="0" dirty="0" err="1">
              <a:solidFill>
                <a:srgbClr val="280099"/>
              </a:solidFill>
              <a:latin typeface="Arial" panose="020B0604020202020204" pitchFamily="34" charset="0"/>
              <a:ea typeface="Arial Unicode MS" charset="0"/>
            </a:endParaRPr>
          </a:p>
          <a:p>
            <a:pPr marL="342900" indent="-342900" defTabSz="449580">
              <a:spcAft>
                <a:spcPct val="0"/>
              </a:spcAft>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2400" b="1" kern="1200" baseline="0" dirty="0" err="1">
                <a:solidFill>
                  <a:srgbClr val="280099"/>
                </a:solidFill>
                <a:latin typeface="Arial" panose="020B0604020202020204" pitchFamily="34" charset="0"/>
                <a:ea typeface="Arial Unicode MS" charset="0"/>
              </a:rPr>
              <a:t>1. Αλεύρι με 7 κεριά που θα ανάψει ο ιερέας μετά την ανάγνωση ευαγγελικής περικοπής.</a:t>
            </a:r>
            <a:endParaRPr lang="el-GR" altLang="x-none" sz="2400" b="1" kern="1200" baseline="0" dirty="0" err="1">
              <a:solidFill>
                <a:srgbClr val="280099"/>
              </a:solidFill>
              <a:latin typeface="Arial" panose="020B0604020202020204" pitchFamily="34" charset="0"/>
              <a:ea typeface="Arial Unicode MS" charset="0"/>
            </a:endParaRPr>
          </a:p>
          <a:p>
            <a:pPr marL="342900" indent="-342900" defTabSz="449580">
              <a:spcAft>
                <a:spcPct val="0"/>
              </a:spcAft>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2400" b="1" kern="1200" baseline="0" dirty="0" err="1">
                <a:solidFill>
                  <a:srgbClr val="280099"/>
                </a:solidFill>
                <a:latin typeface="Arial" panose="020B0604020202020204" pitchFamily="34" charset="0"/>
                <a:ea typeface="Arial Unicode MS" charset="0"/>
              </a:rPr>
              <a:t>2. Εικόνα του Χριστού ή της Παναγίας</a:t>
            </a:r>
            <a:endParaRPr lang="el-GR" altLang="x-none" sz="2400" b="1" kern="1200" baseline="0" dirty="0" err="1">
              <a:solidFill>
                <a:srgbClr val="280099"/>
              </a:solidFill>
              <a:latin typeface="Arial" panose="020B0604020202020204" pitchFamily="34" charset="0"/>
              <a:ea typeface="Arial Unicode MS" charset="0"/>
            </a:endParaRPr>
          </a:p>
          <a:p>
            <a:pPr marL="342900" indent="-342900" defTabSz="449580">
              <a:spcAft>
                <a:spcPct val="0"/>
              </a:spcAft>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sz="2400" b="1" kern="1200" baseline="0" dirty="0" err="1">
                <a:solidFill>
                  <a:srgbClr val="280099"/>
                </a:solidFill>
                <a:latin typeface="Arial" panose="020B0604020202020204" pitchFamily="34" charset="0"/>
                <a:ea typeface="Arial Unicode MS" charset="0"/>
              </a:rPr>
              <a:t>3. Καντήλι αναμμένο με καθαρό λάδι και βαμβάκι για την επάλειψη από το αγιασμένο ελαιόλαδο. </a:t>
            </a:r>
            <a:endParaRPr lang="el-GR" altLang="x-none" sz="2400" b="1" kern="1200" baseline="0" dirty="0" err="1">
              <a:solidFill>
                <a:srgbClr val="280099"/>
              </a:solidFill>
              <a:latin typeface="Arial" panose="020B0604020202020204" pitchFamily="34" charset="0"/>
              <a:ea typeface="Arial Unicode MS" charset="0"/>
            </a:endParaRPr>
          </a:p>
        </p:txBody>
      </p:sp>
    </p:spTree>
  </p:cSld>
  <p:clrMapOvr>
    <a:masterClrMapping/>
  </p:clrMapOvr>
  <p:transition spd="med"/>
  <p:timing>
    <p:tnLst>
      <p:par>
        <p:cTn id="1" dur="indefinite"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Title 10240"/>
          <p:cNvSpPr>
            <a:spLocks noGrp="1"/>
          </p:cNvSpPr>
          <p:nvPr>
            <p:ph type="title"/>
          </p:nvPr>
        </p:nvSpPr>
        <p:spPr>
          <a:xfrm>
            <a:off x="503238" y="301625"/>
            <a:ext cx="9070975" cy="1262063"/>
          </a:xfrm>
          <a:ln/>
        </p:spPr>
        <p:txBody>
          <a:bodyPr wrap="square" lIns="0" tIns="38808" rIns="0" bIns="0" anchor="ctr" anchorCtr="0"/>
          <a:p>
            <a:pPr defTabSz="44958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b="1" dirty="0" err="1"/>
              <a:t>ΑΓΙΑΣΜΟΣ</a:t>
            </a:r>
            <a:endParaRPr lang="el-GR" altLang="x-none" b="1" dirty="0" err="1"/>
          </a:p>
        </p:txBody>
      </p:sp>
      <p:sp>
        <p:nvSpPr>
          <p:cNvPr id="10242" name="Text Placeholder 10241"/>
          <p:cNvSpPr>
            <a:spLocks noGrp="1"/>
          </p:cNvSpPr>
          <p:nvPr>
            <p:ph type="body" idx="1"/>
          </p:nvPr>
        </p:nvSpPr>
        <p:spPr>
          <a:xfrm>
            <a:off x="720725" y="1979613"/>
            <a:ext cx="4321175" cy="5292725"/>
          </a:xfrm>
          <a:ln/>
        </p:spPr>
        <p:txBody>
          <a:bodyPr wrap="square" lIns="0" tIns="22932" rIns="0" bIns="0" anchor="t" anchorCtr="0"/>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Lst>
            </a:pPr>
            <a:r>
              <a:rPr lang="el-GR" altLang="x-none" sz="2600" b="1" dirty="0" err="1"/>
              <a:t>Αγιασμός αποκαλείται η ιδιαίτερη, έκτακτη ακολουθία της Ορθόδοξης Εκκλησίας που υπενθυμίζει τη Βάπτιση του Χριστού στον Ιορδάνη ποταμό και κατά την οποία ο ιερέας καθαγιάζει το νερό με ευχές, επίκληση του Αγίου Πνεύματος και τριπλή εμβάπτιση του Τιμίου Σταυρού μέσα στο νερό.</a:t>
            </a:r>
            <a:endParaRPr lang="el-GR" altLang="x-none" sz="2600" b="1" dirty="0" err="1"/>
          </a:p>
        </p:txBody>
      </p:sp>
      <p:pic>
        <p:nvPicPr>
          <p:cNvPr id="10243" name="Picture 10242"/>
          <p:cNvPicPr>
            <a:picLocks noChangeAspect="1"/>
          </p:cNvPicPr>
          <p:nvPr/>
        </p:nvPicPr>
        <p:blipFill>
          <a:blip r:embed="rId1"/>
          <a:stretch>
            <a:fillRect/>
          </a:stretch>
        </p:blipFill>
        <p:spPr>
          <a:xfrm>
            <a:off x="5257800" y="2611438"/>
            <a:ext cx="4321175" cy="2874962"/>
          </a:xfrm>
          <a:prstGeom prst="rect">
            <a:avLst/>
          </a:prstGeom>
          <a:noFill/>
          <a:ln w="9525">
            <a:noFill/>
          </a:ln>
        </p:spPr>
      </p:pic>
    </p:spTree>
  </p:cSld>
  <p:clrMapOvr>
    <a:masterClrMapping/>
  </p:clrMapOvr>
  <p:transition spd="med"/>
  <p:timing>
    <p:tnLst>
      <p:par>
        <p:cTn id="1" dur="indefinite"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Title 11264"/>
          <p:cNvSpPr>
            <a:spLocks noGrp="1"/>
          </p:cNvSpPr>
          <p:nvPr>
            <p:ph type="title"/>
          </p:nvPr>
        </p:nvSpPr>
        <p:spPr>
          <a:xfrm>
            <a:off x="503238" y="301625"/>
            <a:ext cx="9070975" cy="1262063"/>
          </a:xfrm>
          <a:ln/>
        </p:spPr>
        <p:txBody>
          <a:bodyPr wrap="square" lIns="0" tIns="38808" rIns="0" bIns="0" anchor="ctr" anchorCtr="0"/>
          <a:p>
            <a:pPr defTabSz="44958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b="1" dirty="0" err="1"/>
              <a:t>ΑΓΙΑΣΜΟΣ</a:t>
            </a:r>
            <a:endParaRPr lang="el-GR" altLang="x-none" b="1" dirty="0" err="1"/>
          </a:p>
        </p:txBody>
      </p:sp>
      <p:sp>
        <p:nvSpPr>
          <p:cNvPr id="11266" name="Text Placeholder 11265"/>
          <p:cNvSpPr>
            <a:spLocks noGrp="1"/>
          </p:cNvSpPr>
          <p:nvPr>
            <p:ph type="body" idx="1"/>
          </p:nvPr>
        </p:nvSpPr>
        <p:spPr>
          <a:xfrm>
            <a:off x="595313" y="1917700"/>
            <a:ext cx="4321175" cy="4140200"/>
          </a:xfrm>
          <a:ln/>
        </p:spPr>
        <p:txBody>
          <a:bodyPr wrap="square" lIns="0" tIns="24695" rIns="0" bIns="0" anchor="t" anchorCtr="0"/>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Lst>
            </a:pPr>
            <a:r>
              <a:rPr lang="el-GR" altLang="x-none" sz="2800" b="1" dirty="0" err="1"/>
              <a:t>Διακρίνουμε δύο Αγιασμούς:</a:t>
            </a:r>
            <a:endParaRPr lang="el-GR" altLang="x-none" sz="2800" b="1" dirty="0" err="1"/>
          </a:p>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Lst>
            </a:pPr>
            <a:r>
              <a:rPr lang="el-GR" altLang="x-none" sz="2800" b="1" dirty="0" err="1"/>
              <a:t>Ο Μικρός Αγιασμός τελείται την πρώτη ημέρα κάθε μήνα και έχει δική του Ακολουθία</a:t>
            </a:r>
            <a:r>
              <a:rPr lang="el-GR" altLang="x-none" sz="2800" dirty="0" err="1"/>
              <a:t>.</a:t>
            </a:r>
            <a:endParaRPr lang="el-GR" altLang="x-none" sz="2800" dirty="0" err="1"/>
          </a:p>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Lst>
            </a:pPr>
            <a:endParaRPr lang="el-GR" altLang="x-none" sz="2400" dirty="0" err="1"/>
          </a:p>
        </p:txBody>
      </p:sp>
      <p:sp>
        <p:nvSpPr>
          <p:cNvPr id="11267" name="Text Placeholder 11266"/>
          <p:cNvSpPr>
            <a:spLocks noGrp="1"/>
          </p:cNvSpPr>
          <p:nvPr>
            <p:ph type="body" idx="2"/>
          </p:nvPr>
        </p:nvSpPr>
        <p:spPr>
          <a:xfrm>
            <a:off x="4606925" y="1249363"/>
            <a:ext cx="5121275" cy="6137275"/>
          </a:xfrm>
          <a:ln/>
        </p:spPr>
        <p:txBody>
          <a:bodyPr wrap="square" lIns="0" tIns="22932" rIns="0" bIns="0" anchor="t" anchorCtr="0"/>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 pos="4343400" algn="l"/>
                <a:tab pos="5067300" algn="l"/>
              </a:tabLst>
            </a:pPr>
            <a:r>
              <a:rPr lang="el-GR" altLang="x-none" sz="2600" b="1" dirty="0" err="1">
                <a:latin typeface="Arial" panose="020B0604020202020204" pitchFamily="34" charset="0"/>
                <a:cs typeface="Arial Unicode MS" charset="0"/>
              </a:rPr>
              <a:t>Ο Μέγας Αγιασμός είναι το σπουδαιότερο φάρμακο της Ορθόδοξης Εκκλησίας μετά τη Θεία Κοινωνία και γι’ αυτό μεταλαμβάνουμε του αγιασμού πριν να λάβουμε το αντίδωρο, ενώ, αντιθέτως, ο μικρός Αγιασμός λαμβάνεται μετά το αντίδωρο. Μέγα Αγιασμό λαμβάνουν και όσοι δεν έχουν τις προϋποθέσεις και την ανάλογη προετοιμασία για τη Θ. Μετάληψη.</a:t>
            </a:r>
            <a:endParaRPr lang="el-GR" altLang="x-none" sz="2600" b="1" dirty="0" err="1">
              <a:latin typeface="Arial" panose="020B0604020202020204" pitchFamily="34" charset="0"/>
              <a:ea typeface="Arial Unicode MS" charset="0"/>
            </a:endParaRPr>
          </a:p>
        </p:txBody>
      </p:sp>
    </p:spTree>
  </p:cSld>
  <p:clrMapOvr>
    <a:masterClrMapping/>
  </p:clrMapOvr>
  <p:transition spd="med"/>
  <p:timing>
    <p:tnLst>
      <p:par>
        <p:cTn id="1" dur="indefinite"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289" name="Picture 12288"/>
          <p:cNvPicPr>
            <a:picLocks noChangeAspect="1"/>
          </p:cNvPicPr>
          <p:nvPr/>
        </p:nvPicPr>
        <p:blipFill>
          <a:blip r:embed="rId1"/>
          <a:stretch>
            <a:fillRect/>
          </a:stretch>
        </p:blipFill>
        <p:spPr>
          <a:xfrm>
            <a:off x="1350963" y="1979613"/>
            <a:ext cx="3060700" cy="1974850"/>
          </a:xfrm>
          <a:prstGeom prst="rect">
            <a:avLst/>
          </a:prstGeom>
          <a:noFill/>
          <a:ln w="9525">
            <a:noFill/>
          </a:ln>
        </p:spPr>
      </p:pic>
      <p:sp>
        <p:nvSpPr>
          <p:cNvPr id="12290" name="Text Placeholder 12289"/>
          <p:cNvSpPr>
            <a:spLocks noGrp="1"/>
          </p:cNvSpPr>
          <p:nvPr>
            <p:ph type="body" idx="4294967295"/>
          </p:nvPr>
        </p:nvSpPr>
        <p:spPr>
          <a:xfrm>
            <a:off x="5257800" y="1979613"/>
            <a:ext cx="4321175" cy="5292725"/>
          </a:xfrm>
          <a:ln/>
        </p:spPr>
        <p:txBody>
          <a:bodyPr wrap="square" lIns="0" tIns="22932" rIns="0" bIns="0" anchor="t" anchorCtr="0"/>
          <a:p>
            <a:pPr marL="431800" indent="-323850" defTabSz="449580">
              <a:buClr>
                <a:srgbClr val="FF6633"/>
              </a:buClr>
              <a:buSzPct val="45000"/>
              <a:buFont typeface="Wingdings" panose="05000000000000000000" pitchFamily="2" charset="2"/>
              <a:buChar char=""/>
              <a:tabLst>
                <a:tab pos="723900" algn="l"/>
                <a:tab pos="1447800" algn="l"/>
                <a:tab pos="2171700" algn="l"/>
                <a:tab pos="2895600" algn="l"/>
                <a:tab pos="3619500" algn="l"/>
              </a:tabLst>
            </a:pPr>
            <a:r>
              <a:rPr lang="el-GR" altLang="x-none" sz="2600" b="1" dirty="0" err="1"/>
              <a:t>Ο Μέγας Αγιασμός συνδέεται άμεσα με το μυστήριο της Μετανοίας και την Εξομολόγηση, καθότι η αρχή του ανάγεται στο βάπτισμα μετανοίας του Αγίου Ιωάννου του Προδρόμου, το οποίο ενεργοποιήθηκε και ολοκληρώθηκε με την Παρουσία και την Βάπτιση του Κυρίου μας στον Ιορδάνη ποταμό.</a:t>
            </a:r>
            <a:endParaRPr lang="el-GR" altLang="x-none" sz="2600" b="1" dirty="0" err="1"/>
          </a:p>
        </p:txBody>
      </p:sp>
      <p:sp>
        <p:nvSpPr>
          <p:cNvPr id="12291" name="Title 12290"/>
          <p:cNvSpPr>
            <a:spLocks noGrp="1"/>
          </p:cNvSpPr>
          <p:nvPr>
            <p:ph type="title" idx="1"/>
          </p:nvPr>
        </p:nvSpPr>
        <p:spPr>
          <a:xfrm>
            <a:off x="503238" y="301625"/>
            <a:ext cx="9070975" cy="1262063"/>
          </a:xfrm>
          <a:ln/>
        </p:spPr>
        <p:txBody>
          <a:bodyPr wrap="square" lIns="0" tIns="38808" rIns="0" bIns="0" anchor="ctr" anchorCtr="0"/>
          <a:p>
            <a:pPr defTabSz="44958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ltLang="x-none" b="1" dirty="0" err="1"/>
              <a:t>ΑΓΙΑΣΜΟΣ</a:t>
            </a:r>
            <a:endParaRPr lang="el-GR" altLang="x-none" b="1" dirty="0" err="1"/>
          </a:p>
        </p:txBody>
      </p:sp>
      <p:sp>
        <p:nvSpPr>
          <p:cNvPr id="12292" name="Text Box 12291"/>
          <p:cNvSpPr txBox="1"/>
          <p:nvPr/>
        </p:nvSpPr>
        <p:spPr>
          <a:xfrm>
            <a:off x="422275" y="3951288"/>
            <a:ext cx="5137150" cy="3676650"/>
          </a:xfrm>
          <a:prstGeom prst="rect">
            <a:avLst/>
          </a:prstGeom>
          <a:noFill/>
          <a:ln w="9525">
            <a:noFill/>
          </a:ln>
        </p:spPr>
        <p:txBody>
          <a:bodyPr wrap="square" lIns="0" tIns="19404" rIns="0" bIns="0" anchor="t" anchorCtr="0"/>
          <a:p>
            <a:pPr marL="431800" indent="-323850" defTabSz="449580">
              <a:spcAft>
                <a:spcPts val="1425"/>
              </a:spcAft>
              <a:buClr>
                <a:srgbClr val="FF6633"/>
              </a:buClr>
              <a:buSzPct val="45000"/>
              <a:buFont typeface="Wingdings" panose="05000000000000000000" pitchFamily="2" charset="2"/>
              <a:buChar char=""/>
              <a:tabLst>
                <a:tab pos="723900" algn="l"/>
                <a:tab pos="1447800" algn="l"/>
                <a:tab pos="2171700" algn="l"/>
                <a:tab pos="2895600" algn="l"/>
                <a:tab pos="3619500" algn="l"/>
                <a:tab pos="4343400" algn="l"/>
                <a:tab pos="5067300" algn="l"/>
              </a:tabLst>
            </a:pPr>
            <a:r>
              <a:rPr lang="el-GR" altLang="x-none" sz="2200" b="1" dirty="0" err="1">
                <a:solidFill>
                  <a:srgbClr val="000080"/>
                </a:solidFill>
                <a:cs typeface="Arial Unicode MS" charset="0"/>
              </a:rPr>
              <a:t>Στα Θεοφάνια είθισται στις παραθαλάσσιες περιοχές να αγιάζονται τα ύδατα της θάλασσας. Κατά την τελετή ο ιερέας πετά το σταυρό στη θάλασσα και πιστοί βουτούν για να τον ανασύρουν. Σε περιοχές που δεν είναι παραθαλάσσιες η τελετή μπορεί να γίνει σε ποτάμι, λίμνη ή και σε υδραγωγείο.</a:t>
            </a:r>
            <a:endParaRPr lang="el-GR" altLang="x-none" sz="2200" b="1" dirty="0" err="1">
              <a:solidFill>
                <a:srgbClr val="000080"/>
              </a:solidFill>
              <a:ea typeface="Arial Unicode MS" charset="0"/>
            </a:endParaRPr>
          </a:p>
        </p:txBody>
      </p:sp>
    </p:spTree>
  </p:cSld>
  <p:clrMapOvr>
    <a:masterClrMapping/>
  </p:clrMapOvr>
  <p:transition spd="med"/>
  <p:timing>
    <p:tnLst>
      <p:par>
        <p:cTn id="1" dur="indefinite" nodeType="tmRoot"/>
      </p:par>
    </p:tnLst>
  </p:timing>
</p:sld>
</file>

<file path=ppt/theme/theme1.xml><?xml version="1.0" encoding="utf-8"?>
<a:theme xmlns:a="http://schemas.openxmlformats.org/drawingml/2006/mai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9586</Words>
  <Application>WPS Presentation</Application>
  <PresentationFormat/>
  <Paragraphs>114</Paragraphs>
  <Slides>19</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19</vt:i4>
      </vt:variant>
    </vt:vector>
  </HeadingPairs>
  <TitlesOfParts>
    <vt:vector size="27" baseType="lpstr">
      <vt:lpstr>Arial</vt:lpstr>
      <vt:lpstr>SimSun</vt:lpstr>
      <vt:lpstr>Wingdings</vt:lpstr>
      <vt:lpstr>Times New Roman</vt:lpstr>
      <vt:lpstr>Microsoft YaHei</vt:lpstr>
      <vt:lpstr>Arial Unicode MS</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kate1</cp:lastModifiedBy>
  <cp:revision>2</cp:revision>
  <dcterms:created xsi:type="dcterms:W3CDTF">2024-04-09T19:21:27Z</dcterms:created>
  <dcterms:modified xsi:type="dcterms:W3CDTF">2024-04-11T18:36:49Z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34B8763E14094CBB88E13A16B5E300F0_12</vt:lpwstr>
  </property>
  <property fmtid="{D5CDD505-2E9C-101B-9397-08002B2CF9AE}" pid="3" name="KSOProductBuildVer">
    <vt:lpwstr>1033-12.2.0.16731</vt:lpwstr>
  </property>
</Properties>
</file>