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34F4F-F8A4-4FD7-BBCE-BBAAA2AB01C9}" type="datetimeFigureOut">
              <a:rPr lang="el-GR" smtClean="0"/>
              <a:t>6/3/2025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4F51F-57CE-4961-8280-56F1C1367F3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34F4F-F8A4-4FD7-BBCE-BBAAA2AB01C9}" type="datetimeFigureOut">
              <a:rPr lang="el-GR" smtClean="0"/>
              <a:t>6/3/2025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4F51F-57CE-4961-8280-56F1C1367F3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34F4F-F8A4-4FD7-BBCE-BBAAA2AB01C9}" type="datetimeFigureOut">
              <a:rPr lang="el-GR" smtClean="0"/>
              <a:t>6/3/2025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4F51F-57CE-4961-8280-56F1C1367F3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34F4F-F8A4-4FD7-BBCE-BBAAA2AB01C9}" type="datetimeFigureOut">
              <a:rPr lang="el-GR" smtClean="0"/>
              <a:t>6/3/2025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4F51F-57CE-4961-8280-56F1C1367F3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34F4F-F8A4-4FD7-BBCE-BBAAA2AB01C9}" type="datetimeFigureOut">
              <a:rPr lang="el-GR" smtClean="0"/>
              <a:t>6/3/2025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4F51F-57CE-4961-8280-56F1C1367F3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34F4F-F8A4-4FD7-BBCE-BBAAA2AB01C9}" type="datetimeFigureOut">
              <a:rPr lang="el-GR" smtClean="0"/>
              <a:t>6/3/2025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4F51F-57CE-4961-8280-56F1C1367F3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34F4F-F8A4-4FD7-BBCE-BBAAA2AB01C9}" type="datetimeFigureOut">
              <a:rPr lang="el-GR" smtClean="0"/>
              <a:t>6/3/2025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4F51F-57CE-4961-8280-56F1C1367F3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34F4F-F8A4-4FD7-BBCE-BBAAA2AB01C9}" type="datetimeFigureOut">
              <a:rPr lang="el-GR" smtClean="0"/>
              <a:t>6/3/2025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4F51F-57CE-4961-8280-56F1C1367F3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34F4F-F8A4-4FD7-BBCE-BBAAA2AB01C9}" type="datetimeFigureOut">
              <a:rPr lang="el-GR" smtClean="0"/>
              <a:t>6/3/2025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4F51F-57CE-4961-8280-56F1C1367F3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34F4F-F8A4-4FD7-BBCE-BBAAA2AB01C9}" type="datetimeFigureOut">
              <a:rPr lang="el-GR" smtClean="0"/>
              <a:t>6/3/2025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4F51F-57CE-4961-8280-56F1C1367F3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34F4F-F8A4-4FD7-BBCE-BBAAA2AB01C9}" type="datetimeFigureOut">
              <a:rPr lang="el-GR" smtClean="0"/>
              <a:t>6/3/2025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4F51F-57CE-4961-8280-56F1C1367F3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34F4F-F8A4-4FD7-BBCE-BBAAA2AB01C9}" type="datetimeFigureOut">
              <a:rPr lang="el-GR" smtClean="0"/>
              <a:t>6/3/2025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4F51F-57CE-4961-8280-56F1C1367F3D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l-GR" dirty="0" smtClean="0"/>
              <a:t>12.1 Μετανάστευση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3989" t="33779" r="11782" b="11653"/>
          <a:stretch>
            <a:fillRect/>
          </a:stretch>
        </p:blipFill>
        <p:spPr bwMode="auto">
          <a:xfrm>
            <a:off x="1043608" y="3645024"/>
            <a:ext cx="7344816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l-GR" dirty="0" smtClean="0"/>
              <a:t>Και ένα μικρό σλόγκαν</a:t>
            </a:r>
            <a:endParaRPr lang="el-GR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5396" t="26088" r="17782" b="5499"/>
          <a:stretch>
            <a:fillRect/>
          </a:stretch>
        </p:blipFill>
        <p:spPr bwMode="auto">
          <a:xfrm>
            <a:off x="323528" y="1628800"/>
            <a:ext cx="8208912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l-GR" dirty="0" smtClean="0"/>
              <a:t>ΕΛΕΓΧΩ ΤΙΣ ΓΝΩΣΕΙΣ ΜΟΥ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600200"/>
            <a:ext cx="8964488" cy="5069160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l-GR" dirty="0" smtClean="0"/>
              <a:t> Το φαινόμενο της μετανάστευσης είναι πανανθρώπινο. Σ ή Λ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 </a:t>
            </a:r>
            <a:r>
              <a:rPr lang="el-GR" dirty="0" smtClean="0"/>
              <a:t>Ο πρόσφυγας φεύγει από την χώρα του χωρίς την θέληση του. Σ ή Λ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Το να παντρευτεί κάποιος και να ζήσει σε μια άλλη πόλη είναι περίπτωση προσφυγιάς Σ ή Λ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 Το να φύγεις από την χώρα σου και να πας κάπου αλλού στην Ευρώπη είναι περίπτωση------ μετανάστευσης.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Το να φύγεις και να αλλάξεις ήπειρο είναι περίπτωση ----------- μετανάστευσης.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Τι είναι το κοινωνικό ντάμπιγκ;  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 </a:t>
            </a:r>
            <a:r>
              <a:rPr lang="el-GR" dirty="0" smtClean="0"/>
              <a:t>Ένας πολυάσχολος επιχειρηματίας που αλλάζει συχνά τόπο κατοικίας είναι περίπτωση πρόσφυγα ή μετανάστη;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Πότε η μετανάστευση δεν φαίνεται να δημιουργεί προβλήματα ;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Η χώρα στην οποία πηγαίνει ένας μετανάστης λέγεται χώρα -------- ενώ η χώρα που υποδέχεται τον μετανάστη </a:t>
            </a:r>
            <a:r>
              <a:rPr lang="el-GR" smtClean="0"/>
              <a:t>λέγεται χώρα-----------. </a:t>
            </a:r>
            <a:endParaRPr lang="el-G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l-GR" dirty="0" smtClean="0"/>
              <a:t>Η ιστορική διάσταση της μετανάστευσης</a:t>
            </a:r>
            <a:endParaRPr lang="el-G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4202" t="24497" r="9430" b="10272"/>
          <a:stretch>
            <a:fillRect/>
          </a:stretch>
        </p:blipFill>
        <p:spPr bwMode="auto">
          <a:xfrm>
            <a:off x="395536" y="1844824"/>
            <a:ext cx="8136904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l-GR" dirty="0" smtClean="0"/>
              <a:t>Λόγοι μετανάστευσης</a:t>
            </a:r>
            <a:endParaRPr lang="el-G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7797" t="24713" r="8765" b="21308"/>
          <a:stretch>
            <a:fillRect/>
          </a:stretch>
        </p:blipFill>
        <p:spPr bwMode="auto">
          <a:xfrm>
            <a:off x="323528" y="1628800"/>
            <a:ext cx="7992888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l-GR" dirty="0" smtClean="0"/>
              <a:t>Διαφορά μετανάστευσης με προσφυγιάς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 Ο </a:t>
            </a:r>
            <a:r>
              <a:rPr lang="el-GR" u="sng" dirty="0" smtClean="0"/>
              <a:t>μετανάστης</a:t>
            </a:r>
            <a:r>
              <a:rPr lang="el-GR" dirty="0" smtClean="0"/>
              <a:t> αλλάζει τόπο διαμονής με την θέληση του για να δημιουργήσει ένα καλύτερο αύριο(οικονομικοί ή κοινωνικοί λόγοι). Αιτείται </a:t>
            </a:r>
            <a:r>
              <a:rPr lang="el-GR" u="sng" dirty="0" smtClean="0"/>
              <a:t>άδεια παραμονής</a:t>
            </a:r>
            <a:r>
              <a:rPr lang="el-GR" dirty="0" smtClean="0"/>
              <a:t> εκεί που πηγαίνει.</a:t>
            </a:r>
          </a:p>
          <a:p>
            <a:r>
              <a:rPr lang="el-GR" dirty="0" smtClean="0"/>
              <a:t> Ο </a:t>
            </a:r>
            <a:r>
              <a:rPr lang="el-GR" u="sng" dirty="0" smtClean="0"/>
              <a:t>πρόσφυγας</a:t>
            </a:r>
            <a:r>
              <a:rPr lang="el-GR" dirty="0" smtClean="0"/>
              <a:t> αλλάζει τόπο διαμονής παρά την θέληση του(ακούσια) για λόγους που δεν εξαρτώνται από αυτόν(πόλεμοι, </a:t>
            </a:r>
            <a:r>
              <a:rPr lang="el-GR" dirty="0"/>
              <a:t>έ</a:t>
            </a:r>
            <a:r>
              <a:rPr lang="el-GR" dirty="0" smtClean="0"/>
              <a:t>ντονα καιρικά φαινόμενα κ.τ.λ.). Αιτείται </a:t>
            </a:r>
            <a:r>
              <a:rPr lang="el-GR" u="sng" dirty="0" smtClean="0"/>
              <a:t>ασύλου.</a:t>
            </a:r>
            <a:endParaRPr lang="el-GR" u="sng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l-GR" dirty="0" smtClean="0"/>
              <a:t>Είδη μετανάστευσης</a:t>
            </a:r>
            <a:endParaRPr lang="el-GR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4720" t="27344" r="12662" b="5539"/>
          <a:stretch>
            <a:fillRect/>
          </a:stretch>
        </p:blipFill>
        <p:spPr bwMode="auto">
          <a:xfrm>
            <a:off x="323528" y="1556792"/>
            <a:ext cx="8064896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l-GR" dirty="0" smtClean="0"/>
              <a:t>Επεξήγηση της διαδικασίας της μετανάστευσης</a:t>
            </a:r>
            <a:endParaRPr lang="el-GR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5386" t="23611" r="10926" b="6944"/>
          <a:stretch>
            <a:fillRect/>
          </a:stretch>
        </p:blipFill>
        <p:spPr bwMode="auto">
          <a:xfrm>
            <a:off x="611560" y="1916832"/>
            <a:ext cx="7848872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l-GR" dirty="0" smtClean="0"/>
              <a:t>Παράδειγμα εσωτερικής μετανάστευσης</a:t>
            </a:r>
            <a:endParaRPr lang="el-GR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4876" t="23292" r="12397" b="14205"/>
          <a:stretch>
            <a:fillRect/>
          </a:stretch>
        </p:blipFill>
        <p:spPr bwMode="auto">
          <a:xfrm>
            <a:off x="611560" y="1556792"/>
            <a:ext cx="8064896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l-GR" dirty="0" smtClean="0"/>
              <a:t>Προβλήματα που σχετίζονται με την μετανάστευση</a:t>
            </a:r>
            <a:endParaRPr lang="el-GR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6589" t="16542" r="11816" b="13454"/>
          <a:stretch>
            <a:fillRect/>
          </a:stretch>
        </p:blipFill>
        <p:spPr bwMode="auto">
          <a:xfrm>
            <a:off x="179512" y="1628800"/>
            <a:ext cx="792088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l-GR" dirty="0" smtClean="0"/>
              <a:t>Επεξήγηση της έννοιας του κοινωνικού ντάμπινγκ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 Αφορά την περίπτωση όπου οι μετανάστες σε περιόδους οικονομικών κρίσεων δέχονται να εργαστούν με χαμηλότερους μισθούς ή ακόμα και χωρίς ασφάλεια.</a:t>
            </a:r>
          </a:p>
          <a:p>
            <a:r>
              <a:rPr lang="el-GR" dirty="0"/>
              <a:t> </a:t>
            </a:r>
            <a:r>
              <a:rPr lang="el-GR" dirty="0" smtClean="0"/>
              <a:t>Το παραπάνω όμως έχει σαν συνέπεια να ασκούνται μετά ανάλογες πιέσεις και στο εγχώριο εργατικό δυναμικό</a:t>
            </a:r>
            <a:endParaRPr lang="el-G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263</Words>
  <Application>Microsoft Office PowerPoint</Application>
  <PresentationFormat>Προβολή στην οθόνη (4:3)</PresentationFormat>
  <Paragraphs>24</Paragraphs>
  <Slides>11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2" baseType="lpstr">
      <vt:lpstr>Θέμα του Office</vt:lpstr>
      <vt:lpstr>12.1 Μετανάστευση</vt:lpstr>
      <vt:lpstr>Η ιστορική διάσταση της μετανάστευσης</vt:lpstr>
      <vt:lpstr>Λόγοι μετανάστευσης</vt:lpstr>
      <vt:lpstr>Διαφορά μετανάστευσης με προσφυγιάς</vt:lpstr>
      <vt:lpstr>Είδη μετανάστευσης</vt:lpstr>
      <vt:lpstr>Επεξήγηση της διαδικασίας της μετανάστευσης</vt:lpstr>
      <vt:lpstr>Παράδειγμα εσωτερικής μετανάστευσης</vt:lpstr>
      <vt:lpstr>Προβλήματα που σχετίζονται με την μετανάστευση</vt:lpstr>
      <vt:lpstr>Επεξήγηση της έννοιας του κοινωνικού ντάμπινγκ</vt:lpstr>
      <vt:lpstr>Και ένα μικρό σλόγκαν</vt:lpstr>
      <vt:lpstr>ΕΛΕΓΧΩ ΤΙΣ ΓΝΩΣΕΙΣ ΜΟΥ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12.1 Μετανάστευση</dc:title>
  <dc:creator>user</dc:creator>
  <cp:lastModifiedBy>user</cp:lastModifiedBy>
  <cp:revision>10</cp:revision>
  <dcterms:created xsi:type="dcterms:W3CDTF">2025-03-06T17:31:12Z</dcterms:created>
  <dcterms:modified xsi:type="dcterms:W3CDTF">2025-03-06T19:50:16Z</dcterms:modified>
</cp:coreProperties>
</file>