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docProps/custom.xml" ContentType="application/vnd.openxmlformats-officedocument.custom-propertie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NapkinAiOrigin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embedTrueTypeFonts="1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5143500" type="screen4x3"/>
  <p:notesSz cx="6858000" cy="9144000"/>
  <p:embeddedFontLst>
    <p:embeddedFont>
      <p:font typeface="Shantell Sans" pitchFamily="2" charset="0"/>
      <p:regular r:id="rId14"/>
      <p:bold r:id="rId1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font" Target="fonts/font1.fntdata"/><Relationship Id="rId15" Type="http://schemas.openxmlformats.org/officeDocument/2006/relationships/font" Target="fonts/font2.fntdata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3065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6" name="Group 5"/>
          <p:cNvGrpSpPr/>
          <p:nvPr/>
        </p:nvGrpSpPr>
        <p:grpSpPr>
          <a:xfrm>
            <a:off x="390525" y="2028825"/>
            <a:ext cx="3823449" cy="2743200"/>
            <a:chOff x="390525" y="2028825"/>
            <a:chExt cx="3823449" cy="2743200"/>
          </a:xfrm>
        </p:grpSpPr>
        <p:sp>
          <p:nvSpPr>
            <p:cNvPr id="2" name="TextBox 1"/>
            <p:cNvSpPr txBox="1"/>
            <p:nvPr/>
          </p:nvSpPr>
          <p:spPr>
            <a:xfrm>
              <a:off x="390525" y="2028825"/>
              <a:ext cx="4396966" cy="685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l"/>
              <a:r>
                <a:rPr sz="5400" b="1">
                  <a:solidFill>
                    <a:srgbClr val="FFE9B5"/>
                  </a:solidFill>
                  <a:latin typeface="Shantell Sans"/>
                </a:rPr>
                <a:t>Από την</a:t>
              </a: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390525" y="2714625"/>
              <a:ext cx="4396966" cy="685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l"/>
              <a:r>
                <a:rPr sz="5400" b="1">
                  <a:solidFill>
                    <a:srgbClr val="FFE9B5"/>
                  </a:solidFill>
                  <a:latin typeface="Shantell Sans"/>
                </a:rPr>
                <a:t>Αρχαιότητα</a:t>
              </a: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90525" y="3400425"/>
              <a:ext cx="4396966" cy="685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l"/>
              <a:r>
                <a:rPr sz="5400" b="1">
                  <a:solidFill>
                    <a:srgbClr val="FFE9B5"/>
                  </a:solidFill>
                  <a:latin typeface="Shantell Sans"/>
                </a:rPr>
                <a:t>στον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90525" y="4086225"/>
              <a:ext cx="4396966" cy="685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l"/>
              <a:r>
                <a:rPr sz="5400" b="1">
                  <a:solidFill>
                    <a:srgbClr val="FFE9B5"/>
                  </a:solidFill>
                  <a:latin typeface="Shantell Sans"/>
                </a:rPr>
                <a:t>Μεσαίωνα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676775" y="4200525"/>
            <a:ext cx="3988003" cy="571500"/>
            <a:chOff x="4676775" y="4200525"/>
            <a:chExt cx="3988003" cy="571500"/>
          </a:xfrm>
        </p:grpSpPr>
        <p:sp>
          <p:nvSpPr>
            <p:cNvPr id="7" name="TextBox 6"/>
            <p:cNvSpPr txBox="1"/>
            <p:nvPr/>
          </p:nvSpPr>
          <p:spPr>
            <a:xfrm>
              <a:off x="4676775" y="4200525"/>
              <a:ext cx="4586203" cy="2857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l"/>
              <a:r>
                <a:rPr sz="1800" b="0">
                  <a:solidFill>
                    <a:srgbClr val="FFE9B5"/>
                  </a:solidFill>
                  <a:latin typeface="Shantell Sans"/>
                </a:rPr>
                <a:t>Η μετάβαση στον Βυζαντινό κόσμο και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676775" y="4486275"/>
              <a:ext cx="4586203" cy="2857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l"/>
              <a:r>
                <a:rPr sz="1800" b="0">
                  <a:solidFill>
                    <a:srgbClr val="FFE9B5"/>
                  </a:solidFill>
                  <a:latin typeface="Shantell Sans"/>
                </a:rPr>
                <a:t>η γέννηση μιας νέας εποχής</a:t>
              </a:r>
            </a:p>
          </p:txBody>
        </p:sp>
      </p:grpSp>
      <p:sp>
        <p:nvSpPr>
          <p:cNvPr id="10" name="Rounded Rectangle 9"/>
          <p:cNvSpPr/>
          <p:nvPr/>
        </p:nvSpPr>
        <p:spPr>
          <a:xfrm>
            <a:off x="7886700" y="4829136"/>
            <a:ext cx="1025290" cy="114677"/>
          </a:xfrm>
          <a:custGeom>
            <a:avLst/>
            <a:gdLst/>
            <a:ahLst/>
            <a:cxnLst/>
            <a:rect l="0" t="0" r="0" b="0"/>
            <a:pathLst>
              <a:path w="1025290" h="114677">
                <a:moveTo>
                  <a:pt x="583720" y="112024"/>
                </a:moveTo>
                <a:cubicBezTo>
                  <a:pt x="584031" y="113167"/>
                  <a:pt x="584928" y="114062"/>
                  <a:pt x="586072" y="114370"/>
                </a:cubicBezTo>
                <a:cubicBezTo>
                  <a:pt x="587216" y="114677"/>
                  <a:pt x="588441" y="114353"/>
                  <a:pt x="589283" y="113519"/>
                </a:cubicBezTo>
                <a:lnTo>
                  <a:pt x="638841" y="64551"/>
                </a:lnTo>
                <a:lnTo>
                  <a:pt x="579948" y="98108"/>
                </a:lnTo>
                <a:close/>
                <a:moveTo>
                  <a:pt x="562613" y="581"/>
                </a:moveTo>
                <a:cubicBezTo>
                  <a:pt x="561581" y="0"/>
                  <a:pt x="560315" y="9"/>
                  <a:pt x="559293" y="606"/>
                </a:cubicBezTo>
                <a:cubicBezTo>
                  <a:pt x="558270" y="1204"/>
                  <a:pt x="557640" y="2302"/>
                  <a:pt x="557641" y="3486"/>
                </a:cubicBezTo>
                <a:lnTo>
                  <a:pt x="557641" y="33119"/>
                </a:lnTo>
                <a:lnTo>
                  <a:pt x="588845" y="15326"/>
                </a:lnTo>
                <a:close/>
                <a:moveTo>
                  <a:pt x="598122" y="20631"/>
                </a:moveTo>
                <a:lnTo>
                  <a:pt x="557641" y="43692"/>
                </a:lnTo>
                <a:lnTo>
                  <a:pt x="557641" y="66980"/>
                </a:lnTo>
                <a:lnTo>
                  <a:pt x="618515" y="32271"/>
                </a:lnTo>
                <a:close/>
                <a:moveTo>
                  <a:pt x="642966" y="52093"/>
                </a:moveTo>
                <a:cubicBezTo>
                  <a:pt x="644009" y="51501"/>
                  <a:pt x="644656" y="50391"/>
                  <a:pt x="644656" y="49192"/>
                </a:cubicBezTo>
                <a:cubicBezTo>
                  <a:pt x="644656" y="47993"/>
                  <a:pt x="644009" y="46883"/>
                  <a:pt x="642966" y="46292"/>
                </a:cubicBezTo>
                <a:lnTo>
                  <a:pt x="627802" y="37719"/>
                </a:lnTo>
                <a:lnTo>
                  <a:pt x="557650" y="77715"/>
                </a:lnTo>
                <a:lnTo>
                  <a:pt x="557650" y="94688"/>
                </a:lnTo>
                <a:cubicBezTo>
                  <a:pt x="557648" y="95875"/>
                  <a:pt x="558279" y="96977"/>
                  <a:pt x="559304" y="97575"/>
                </a:cubicBezTo>
                <a:cubicBezTo>
                  <a:pt x="560330" y="98173"/>
                  <a:pt x="561600" y="98180"/>
                  <a:pt x="562632" y="97593"/>
                </a:cubicBezTo>
                <a:lnTo>
                  <a:pt x="642975" y="52093"/>
                </a:lnTo>
                <a:close/>
                <a:moveTo>
                  <a:pt x="386162" y="14450"/>
                </a:moveTo>
                <a:cubicBezTo>
                  <a:pt x="386162" y="10325"/>
                  <a:pt x="389543" y="6992"/>
                  <a:pt x="393706" y="6992"/>
                </a:cubicBezTo>
                <a:cubicBezTo>
                  <a:pt x="397868" y="6992"/>
                  <a:pt x="401250" y="10325"/>
                  <a:pt x="401250" y="14450"/>
                </a:cubicBezTo>
                <a:cubicBezTo>
                  <a:pt x="401250" y="18574"/>
                  <a:pt x="397868" y="21908"/>
                  <a:pt x="393706" y="21908"/>
                </a:cubicBezTo>
                <a:cubicBezTo>
                  <a:pt x="389543" y="21908"/>
                  <a:pt x="386162" y="18574"/>
                  <a:pt x="386162" y="14450"/>
                </a:cubicBezTo>
                <a:close/>
                <a:moveTo>
                  <a:pt x="949766" y="14450"/>
                </a:moveTo>
                <a:cubicBezTo>
                  <a:pt x="949766" y="10325"/>
                  <a:pt x="953147" y="6992"/>
                  <a:pt x="957310" y="6992"/>
                </a:cubicBezTo>
                <a:cubicBezTo>
                  <a:pt x="961472" y="6992"/>
                  <a:pt x="964853" y="10325"/>
                  <a:pt x="964853" y="14450"/>
                </a:cubicBezTo>
                <a:cubicBezTo>
                  <a:pt x="964853" y="18574"/>
                  <a:pt x="961472" y="21908"/>
                  <a:pt x="957310" y="21908"/>
                </a:cubicBezTo>
                <a:cubicBezTo>
                  <a:pt x="953147" y="21908"/>
                  <a:pt x="949766" y="18574"/>
                  <a:pt x="949766" y="14450"/>
                </a:cubicBezTo>
                <a:close/>
                <a:moveTo>
                  <a:pt x="131083" y="87183"/>
                </a:moveTo>
                <a:lnTo>
                  <a:pt x="118986" y="87183"/>
                </a:lnTo>
                <a:lnTo>
                  <a:pt x="118986" y="82544"/>
                </a:lnTo>
                <a:cubicBezTo>
                  <a:pt x="116357" y="84459"/>
                  <a:pt x="110756" y="88345"/>
                  <a:pt x="101069" y="88345"/>
                </a:cubicBezTo>
                <a:cubicBezTo>
                  <a:pt x="89620" y="88345"/>
                  <a:pt x="79409" y="80782"/>
                  <a:pt x="80714" y="68552"/>
                </a:cubicBezTo>
                <a:cubicBezTo>
                  <a:pt x="81838" y="58017"/>
                  <a:pt x="91697" y="53464"/>
                  <a:pt x="98317" y="52102"/>
                </a:cubicBezTo>
                <a:lnTo>
                  <a:pt x="118986" y="48816"/>
                </a:lnTo>
                <a:cubicBezTo>
                  <a:pt x="118986" y="43682"/>
                  <a:pt x="116224" y="39710"/>
                  <a:pt x="108851" y="39234"/>
                </a:cubicBezTo>
                <a:cubicBezTo>
                  <a:pt x="101479" y="38758"/>
                  <a:pt x="97326" y="42139"/>
                  <a:pt x="93887" y="48921"/>
                </a:cubicBezTo>
                <a:lnTo>
                  <a:pt x="83181" y="43158"/>
                </a:lnTo>
                <a:cubicBezTo>
                  <a:pt x="94783" y="18098"/>
                  <a:pt x="131083" y="26356"/>
                  <a:pt x="131083" y="47101"/>
                </a:cubicBezTo>
                <a:lnTo>
                  <a:pt x="131083" y="87173"/>
                </a:lnTo>
                <a:close/>
                <a:moveTo>
                  <a:pt x="118986" y="59941"/>
                </a:moveTo>
                <a:lnTo>
                  <a:pt x="101688" y="62770"/>
                </a:lnTo>
                <a:cubicBezTo>
                  <a:pt x="97450" y="63789"/>
                  <a:pt x="92592" y="66037"/>
                  <a:pt x="93059" y="71324"/>
                </a:cubicBezTo>
                <a:cubicBezTo>
                  <a:pt x="93649" y="77934"/>
                  <a:pt x="105594" y="78610"/>
                  <a:pt x="111185" y="75086"/>
                </a:cubicBezTo>
                <a:cubicBezTo>
                  <a:pt x="118395" y="70533"/>
                  <a:pt x="119043" y="63713"/>
                  <a:pt x="118986" y="59941"/>
                </a:cubicBezTo>
                <a:close/>
                <a:moveTo>
                  <a:pt x="811091" y="87183"/>
                </a:moveTo>
                <a:lnTo>
                  <a:pt x="798995" y="87183"/>
                </a:lnTo>
                <a:lnTo>
                  <a:pt x="798995" y="82544"/>
                </a:lnTo>
                <a:cubicBezTo>
                  <a:pt x="796366" y="84459"/>
                  <a:pt x="790765" y="88345"/>
                  <a:pt x="781078" y="88345"/>
                </a:cubicBezTo>
                <a:cubicBezTo>
                  <a:pt x="769629" y="88345"/>
                  <a:pt x="759418" y="80782"/>
                  <a:pt x="760723" y="68552"/>
                </a:cubicBezTo>
                <a:cubicBezTo>
                  <a:pt x="761847" y="58017"/>
                  <a:pt x="771705" y="53464"/>
                  <a:pt x="778325" y="52102"/>
                </a:cubicBezTo>
                <a:lnTo>
                  <a:pt x="798995" y="48816"/>
                </a:lnTo>
                <a:cubicBezTo>
                  <a:pt x="798995" y="43682"/>
                  <a:pt x="796232" y="39710"/>
                  <a:pt x="788860" y="39234"/>
                </a:cubicBezTo>
                <a:cubicBezTo>
                  <a:pt x="781488" y="38758"/>
                  <a:pt x="777335" y="42139"/>
                  <a:pt x="773896" y="48921"/>
                </a:cubicBezTo>
                <a:lnTo>
                  <a:pt x="763190" y="43158"/>
                </a:lnTo>
                <a:cubicBezTo>
                  <a:pt x="774792" y="18098"/>
                  <a:pt x="811091" y="26356"/>
                  <a:pt x="811091" y="47101"/>
                </a:cubicBezTo>
                <a:lnTo>
                  <a:pt x="811091" y="87173"/>
                </a:lnTo>
                <a:close/>
                <a:moveTo>
                  <a:pt x="798995" y="59941"/>
                </a:moveTo>
                <a:lnTo>
                  <a:pt x="798985" y="59941"/>
                </a:lnTo>
                <a:lnTo>
                  <a:pt x="781688" y="62770"/>
                </a:lnTo>
                <a:cubicBezTo>
                  <a:pt x="777449" y="63789"/>
                  <a:pt x="772591" y="66037"/>
                  <a:pt x="773058" y="71324"/>
                </a:cubicBezTo>
                <a:cubicBezTo>
                  <a:pt x="773649" y="77934"/>
                  <a:pt x="785593" y="78610"/>
                  <a:pt x="791184" y="75086"/>
                </a:cubicBezTo>
                <a:cubicBezTo>
                  <a:pt x="798404" y="70533"/>
                  <a:pt x="799052" y="63713"/>
                  <a:pt x="798995" y="59941"/>
                </a:cubicBezTo>
                <a:close/>
                <a:moveTo>
                  <a:pt x="905789" y="87183"/>
                </a:moveTo>
                <a:lnTo>
                  <a:pt x="893921" y="87183"/>
                </a:lnTo>
                <a:lnTo>
                  <a:pt x="893921" y="6696"/>
                </a:lnTo>
                <a:lnTo>
                  <a:pt x="905789" y="6696"/>
                </a:lnTo>
                <a:lnTo>
                  <a:pt x="905789" y="53321"/>
                </a:lnTo>
                <a:lnTo>
                  <a:pt x="931316" y="28947"/>
                </a:lnTo>
                <a:lnTo>
                  <a:pt x="947870" y="28947"/>
                </a:lnTo>
                <a:lnTo>
                  <a:pt x="922791" y="53093"/>
                </a:lnTo>
                <a:lnTo>
                  <a:pt x="948651" y="87173"/>
                </a:lnTo>
                <a:lnTo>
                  <a:pt x="933830" y="87173"/>
                </a:lnTo>
                <a:lnTo>
                  <a:pt x="914047" y="61389"/>
                </a:lnTo>
                <a:lnTo>
                  <a:pt x="905789" y="69428"/>
                </a:lnTo>
                <a:lnTo>
                  <a:pt x="905789" y="87173"/>
                </a:lnTo>
                <a:close/>
                <a:moveTo>
                  <a:pt x="963444" y="28947"/>
                </a:moveTo>
                <a:lnTo>
                  <a:pt x="951490" y="28947"/>
                </a:lnTo>
                <a:lnTo>
                  <a:pt x="951490" y="87173"/>
                </a:lnTo>
                <a:lnTo>
                  <a:pt x="963444" y="87173"/>
                </a:lnTo>
                <a:close/>
                <a:moveTo>
                  <a:pt x="399564" y="28947"/>
                </a:moveTo>
                <a:lnTo>
                  <a:pt x="387610" y="28947"/>
                </a:lnTo>
                <a:lnTo>
                  <a:pt x="387610" y="87173"/>
                </a:lnTo>
                <a:lnTo>
                  <a:pt x="399564" y="87173"/>
                </a:lnTo>
                <a:close/>
                <a:moveTo>
                  <a:pt x="452751" y="87173"/>
                </a:moveTo>
                <a:lnTo>
                  <a:pt x="452751" y="6677"/>
                </a:lnTo>
                <a:lnTo>
                  <a:pt x="464705" y="6677"/>
                </a:lnTo>
                <a:lnTo>
                  <a:pt x="464705" y="32347"/>
                </a:lnTo>
                <a:cubicBezTo>
                  <a:pt x="468144" y="29052"/>
                  <a:pt x="474230" y="27728"/>
                  <a:pt x="478707" y="27728"/>
                </a:cubicBezTo>
                <a:cubicBezTo>
                  <a:pt x="492537" y="27728"/>
                  <a:pt x="502300" y="38034"/>
                  <a:pt x="502110" y="51045"/>
                </a:cubicBezTo>
                <a:lnTo>
                  <a:pt x="502110" y="87164"/>
                </a:lnTo>
                <a:lnTo>
                  <a:pt x="490013" y="87164"/>
                </a:lnTo>
                <a:lnTo>
                  <a:pt x="490013" y="52112"/>
                </a:lnTo>
                <a:cubicBezTo>
                  <a:pt x="490013" y="48225"/>
                  <a:pt x="487975" y="39358"/>
                  <a:pt x="477488" y="39358"/>
                </a:cubicBezTo>
                <a:cubicBezTo>
                  <a:pt x="468268" y="39358"/>
                  <a:pt x="464705" y="46559"/>
                  <a:pt x="464705" y="52112"/>
                </a:cubicBezTo>
                <a:lnTo>
                  <a:pt x="464705" y="87173"/>
                </a:lnTo>
                <a:close/>
                <a:moveTo>
                  <a:pt x="407412" y="40558"/>
                </a:moveTo>
                <a:lnTo>
                  <a:pt x="407412" y="28985"/>
                </a:lnTo>
                <a:lnTo>
                  <a:pt x="413327" y="28985"/>
                </a:lnTo>
                <a:cubicBezTo>
                  <a:pt x="414464" y="28985"/>
                  <a:pt x="415555" y="28533"/>
                  <a:pt x="416358" y="27729"/>
                </a:cubicBezTo>
                <a:cubicBezTo>
                  <a:pt x="417162" y="26926"/>
                  <a:pt x="417614" y="25835"/>
                  <a:pt x="417614" y="24699"/>
                </a:cubicBezTo>
                <a:lnTo>
                  <a:pt x="417614" y="16555"/>
                </a:lnTo>
                <a:lnTo>
                  <a:pt x="429529" y="16555"/>
                </a:lnTo>
                <a:lnTo>
                  <a:pt x="429529" y="28985"/>
                </a:lnTo>
                <a:lnTo>
                  <a:pt x="441998" y="28985"/>
                </a:lnTo>
                <a:lnTo>
                  <a:pt x="441998" y="40558"/>
                </a:lnTo>
                <a:lnTo>
                  <a:pt x="429529" y="40558"/>
                </a:lnTo>
                <a:lnTo>
                  <a:pt x="429529" y="70171"/>
                </a:lnTo>
                <a:cubicBezTo>
                  <a:pt x="429529" y="72962"/>
                  <a:pt x="430530" y="76496"/>
                  <a:pt x="435702" y="76496"/>
                </a:cubicBezTo>
                <a:cubicBezTo>
                  <a:pt x="439178" y="76496"/>
                  <a:pt x="440759" y="76162"/>
                  <a:pt x="442712" y="75829"/>
                </a:cubicBezTo>
                <a:lnTo>
                  <a:pt x="442712" y="86659"/>
                </a:lnTo>
                <a:cubicBezTo>
                  <a:pt x="442712" y="86659"/>
                  <a:pt x="439273" y="87735"/>
                  <a:pt x="434549" y="87735"/>
                </a:cubicBezTo>
                <a:cubicBezTo>
                  <a:pt x="421233" y="87735"/>
                  <a:pt x="417623" y="77724"/>
                  <a:pt x="417623" y="70704"/>
                </a:cubicBezTo>
                <a:lnTo>
                  <a:pt x="417623" y="40558"/>
                </a:lnTo>
                <a:lnTo>
                  <a:pt x="407422" y="40558"/>
                </a:lnTo>
                <a:close/>
                <a:moveTo>
                  <a:pt x="309829" y="28985"/>
                </a:moveTo>
                <a:lnTo>
                  <a:pt x="296551" y="28985"/>
                </a:lnTo>
                <a:lnTo>
                  <a:pt x="317420" y="87145"/>
                </a:lnTo>
                <a:lnTo>
                  <a:pt x="328136" y="87145"/>
                </a:lnTo>
                <a:lnTo>
                  <a:pt x="339890" y="49826"/>
                </a:lnTo>
                <a:lnTo>
                  <a:pt x="351682" y="87145"/>
                </a:lnTo>
                <a:lnTo>
                  <a:pt x="362435" y="87145"/>
                </a:lnTo>
                <a:lnTo>
                  <a:pt x="383276" y="28985"/>
                </a:lnTo>
                <a:lnTo>
                  <a:pt x="370103" y="28985"/>
                </a:lnTo>
                <a:lnTo>
                  <a:pt x="357158" y="66418"/>
                </a:lnTo>
                <a:lnTo>
                  <a:pt x="345195" y="28985"/>
                </a:lnTo>
                <a:lnTo>
                  <a:pt x="334489" y="28985"/>
                </a:lnTo>
                <a:lnTo>
                  <a:pt x="322659" y="66675"/>
                </a:lnTo>
                <a:lnTo>
                  <a:pt x="309819" y="28985"/>
                </a:lnTo>
                <a:close/>
                <a:moveTo>
                  <a:pt x="211569" y="58531"/>
                </a:moveTo>
                <a:cubicBezTo>
                  <a:pt x="211378" y="73448"/>
                  <a:pt x="222875" y="88335"/>
                  <a:pt x="242268" y="88335"/>
                </a:cubicBezTo>
                <a:cubicBezTo>
                  <a:pt x="257184" y="88335"/>
                  <a:pt x="264966" y="79591"/>
                  <a:pt x="268309" y="71962"/>
                </a:cubicBezTo>
                <a:lnTo>
                  <a:pt x="258813" y="66713"/>
                </a:lnTo>
                <a:cubicBezTo>
                  <a:pt x="255812" y="70514"/>
                  <a:pt x="251183" y="77134"/>
                  <a:pt x="242258" y="77134"/>
                </a:cubicBezTo>
                <a:cubicBezTo>
                  <a:pt x="231352" y="77134"/>
                  <a:pt x="224875" y="69695"/>
                  <a:pt x="224247" y="62656"/>
                </a:cubicBezTo>
                <a:lnTo>
                  <a:pt x="268300" y="62656"/>
                </a:lnTo>
                <a:cubicBezTo>
                  <a:pt x="269005" y="59951"/>
                  <a:pt x="269709" y="53178"/>
                  <a:pt x="268014" y="47806"/>
                </a:cubicBezTo>
                <a:cubicBezTo>
                  <a:pt x="264814" y="37672"/>
                  <a:pt x="256384" y="27785"/>
                  <a:pt x="240972" y="27785"/>
                </a:cubicBezTo>
                <a:cubicBezTo>
                  <a:pt x="225561" y="27785"/>
                  <a:pt x="211559" y="38758"/>
                  <a:pt x="211559" y="58522"/>
                </a:cubicBezTo>
                <a:close/>
                <a:moveTo>
                  <a:pt x="224551" y="51388"/>
                </a:moveTo>
                <a:cubicBezTo>
                  <a:pt x="226630" y="44067"/>
                  <a:pt x="233371" y="38983"/>
                  <a:pt x="240982" y="38996"/>
                </a:cubicBezTo>
                <a:cubicBezTo>
                  <a:pt x="251050" y="38996"/>
                  <a:pt x="255917" y="47292"/>
                  <a:pt x="256441" y="51388"/>
                </a:cubicBezTo>
                <a:close/>
                <a:moveTo>
                  <a:pt x="141131" y="58531"/>
                </a:moveTo>
                <a:cubicBezTo>
                  <a:pt x="141493" y="75276"/>
                  <a:pt x="153295" y="88373"/>
                  <a:pt x="171088" y="88373"/>
                </a:cubicBezTo>
                <a:cubicBezTo>
                  <a:pt x="181317" y="88373"/>
                  <a:pt x="187499" y="83830"/>
                  <a:pt x="189766" y="81972"/>
                </a:cubicBezTo>
                <a:lnTo>
                  <a:pt x="189766" y="87183"/>
                </a:lnTo>
                <a:lnTo>
                  <a:pt x="201596" y="87183"/>
                </a:lnTo>
                <a:lnTo>
                  <a:pt x="201596" y="6735"/>
                </a:lnTo>
                <a:lnTo>
                  <a:pt x="189614" y="6735"/>
                </a:lnTo>
                <a:lnTo>
                  <a:pt x="189614" y="34243"/>
                </a:lnTo>
                <a:cubicBezTo>
                  <a:pt x="185670" y="30814"/>
                  <a:pt x="179498" y="27766"/>
                  <a:pt x="171230" y="27766"/>
                </a:cubicBezTo>
                <a:cubicBezTo>
                  <a:pt x="153038" y="27766"/>
                  <a:pt x="140769" y="41796"/>
                  <a:pt x="141131" y="58531"/>
                </a:cubicBezTo>
                <a:close/>
                <a:moveTo>
                  <a:pt x="153600" y="57769"/>
                </a:moveTo>
                <a:lnTo>
                  <a:pt x="153590" y="57769"/>
                </a:lnTo>
                <a:cubicBezTo>
                  <a:pt x="153590" y="47121"/>
                  <a:pt x="161629" y="39520"/>
                  <a:pt x="170783" y="39520"/>
                </a:cubicBezTo>
                <a:cubicBezTo>
                  <a:pt x="179936" y="39520"/>
                  <a:pt x="189566" y="45416"/>
                  <a:pt x="189566" y="58474"/>
                </a:cubicBezTo>
                <a:cubicBezTo>
                  <a:pt x="189631" y="63362"/>
                  <a:pt x="187692" y="68069"/>
                  <a:pt x="184204" y="71492"/>
                </a:cubicBezTo>
                <a:cubicBezTo>
                  <a:pt x="180715" y="74916"/>
                  <a:pt x="175973" y="76766"/>
                  <a:pt x="171088" y="76610"/>
                </a:cubicBezTo>
                <a:cubicBezTo>
                  <a:pt x="160486" y="76610"/>
                  <a:pt x="153600" y="68428"/>
                  <a:pt x="153600" y="57769"/>
                </a:cubicBezTo>
                <a:close/>
                <a:moveTo>
                  <a:pt x="884005" y="57503"/>
                </a:moveTo>
                <a:cubicBezTo>
                  <a:pt x="883643" y="40758"/>
                  <a:pt x="871842" y="27661"/>
                  <a:pt x="854049" y="27661"/>
                </a:cubicBezTo>
                <a:cubicBezTo>
                  <a:pt x="843819" y="27661"/>
                  <a:pt x="837638" y="32204"/>
                  <a:pt x="835371" y="34062"/>
                </a:cubicBezTo>
                <a:lnTo>
                  <a:pt x="835371" y="28852"/>
                </a:lnTo>
                <a:lnTo>
                  <a:pt x="823541" y="28852"/>
                </a:lnTo>
                <a:lnTo>
                  <a:pt x="823541" y="107147"/>
                </a:lnTo>
                <a:lnTo>
                  <a:pt x="835523" y="107147"/>
                </a:lnTo>
                <a:lnTo>
                  <a:pt x="835523" y="81792"/>
                </a:lnTo>
                <a:cubicBezTo>
                  <a:pt x="839466" y="85221"/>
                  <a:pt x="845648" y="88269"/>
                  <a:pt x="853906" y="88269"/>
                </a:cubicBezTo>
                <a:cubicBezTo>
                  <a:pt x="872099" y="88269"/>
                  <a:pt x="884367" y="74238"/>
                  <a:pt x="884005" y="57503"/>
                </a:cubicBezTo>
                <a:close/>
                <a:moveTo>
                  <a:pt x="871537" y="58265"/>
                </a:moveTo>
                <a:cubicBezTo>
                  <a:pt x="871537" y="68914"/>
                  <a:pt x="863507" y="76515"/>
                  <a:pt x="854354" y="76515"/>
                </a:cubicBezTo>
                <a:cubicBezTo>
                  <a:pt x="845200" y="76515"/>
                  <a:pt x="835571" y="70619"/>
                  <a:pt x="835571" y="57560"/>
                </a:cubicBezTo>
                <a:cubicBezTo>
                  <a:pt x="835506" y="52673"/>
                  <a:pt x="837445" y="47966"/>
                  <a:pt x="840933" y="44542"/>
                </a:cubicBezTo>
                <a:cubicBezTo>
                  <a:pt x="844421" y="41118"/>
                  <a:pt x="849164" y="39268"/>
                  <a:pt x="854049" y="39424"/>
                </a:cubicBezTo>
                <a:cubicBezTo>
                  <a:pt x="864650" y="39424"/>
                  <a:pt x="871537" y="47606"/>
                  <a:pt x="871537" y="58265"/>
                </a:cubicBezTo>
                <a:close/>
                <a:moveTo>
                  <a:pt x="975750" y="87411"/>
                </a:moveTo>
                <a:lnTo>
                  <a:pt x="975750" y="28956"/>
                </a:lnTo>
                <a:lnTo>
                  <a:pt x="987694" y="28956"/>
                </a:lnTo>
                <a:lnTo>
                  <a:pt x="987694" y="32595"/>
                </a:lnTo>
                <a:cubicBezTo>
                  <a:pt x="991133" y="29299"/>
                  <a:pt x="997219" y="27975"/>
                  <a:pt x="1001696" y="27975"/>
                </a:cubicBezTo>
                <a:cubicBezTo>
                  <a:pt x="1015526" y="27975"/>
                  <a:pt x="1025290" y="38281"/>
                  <a:pt x="1025099" y="51292"/>
                </a:cubicBezTo>
                <a:lnTo>
                  <a:pt x="1025099" y="87411"/>
                </a:lnTo>
                <a:lnTo>
                  <a:pt x="1013002" y="87411"/>
                </a:lnTo>
                <a:lnTo>
                  <a:pt x="1013002" y="52350"/>
                </a:lnTo>
                <a:cubicBezTo>
                  <a:pt x="1013002" y="48464"/>
                  <a:pt x="1010964" y="39596"/>
                  <a:pt x="1000477" y="39596"/>
                </a:cubicBezTo>
                <a:cubicBezTo>
                  <a:pt x="991247" y="39596"/>
                  <a:pt x="987694" y="46797"/>
                  <a:pt x="987694" y="52350"/>
                </a:cubicBezTo>
                <a:lnTo>
                  <a:pt x="987694" y="87411"/>
                </a:lnTo>
                <a:close/>
                <a:moveTo>
                  <a:pt x="686352" y="87211"/>
                </a:moveTo>
                <a:lnTo>
                  <a:pt x="686352" y="7887"/>
                </a:lnTo>
                <a:lnTo>
                  <a:pt x="696677" y="7887"/>
                </a:lnTo>
                <a:lnTo>
                  <a:pt x="736825" y="62913"/>
                </a:lnTo>
                <a:lnTo>
                  <a:pt x="736825" y="7887"/>
                </a:lnTo>
                <a:lnTo>
                  <a:pt x="749398" y="7887"/>
                </a:lnTo>
                <a:lnTo>
                  <a:pt x="749398" y="87211"/>
                </a:lnTo>
                <a:lnTo>
                  <a:pt x="738978" y="87211"/>
                </a:lnTo>
                <a:lnTo>
                  <a:pt x="698906" y="32004"/>
                </a:lnTo>
                <a:lnTo>
                  <a:pt x="698906" y="87211"/>
                </a:lnTo>
                <a:lnTo>
                  <a:pt x="686342" y="87211"/>
                </a:lnTo>
                <a:close/>
                <a:moveTo>
                  <a:pt x="11811" y="87183"/>
                </a:moveTo>
                <a:lnTo>
                  <a:pt x="0" y="87183"/>
                </a:lnTo>
                <a:lnTo>
                  <a:pt x="0" y="13154"/>
                </a:lnTo>
                <a:lnTo>
                  <a:pt x="9658" y="13154"/>
                </a:lnTo>
                <a:lnTo>
                  <a:pt x="35032" y="47416"/>
                </a:lnTo>
                <a:lnTo>
                  <a:pt x="60312" y="13202"/>
                </a:lnTo>
                <a:lnTo>
                  <a:pt x="70123" y="13202"/>
                </a:lnTo>
                <a:lnTo>
                  <a:pt x="70123" y="87173"/>
                </a:lnTo>
                <a:lnTo>
                  <a:pt x="58159" y="87173"/>
                </a:lnTo>
                <a:lnTo>
                  <a:pt x="58159" y="35871"/>
                </a:lnTo>
                <a:lnTo>
                  <a:pt x="35032" y="67361"/>
                </a:lnTo>
                <a:lnTo>
                  <a:pt x="11811" y="35681"/>
                </a:lnTo>
                <a:close/>
              </a:path>
            </a:pathLst>
          </a:custGeom>
          <a:solidFill>
            <a:srgbClr val="9AB2DD">
              <a:alpha val="53333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306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079552" y="2556036"/>
            <a:ext cx="1414609" cy="27622"/>
          </a:xfrm>
          <a:custGeom>
            <a:avLst/>
            <a:gdLst/>
            <a:ahLst/>
            <a:cxnLst/>
            <a:rect l="0" t="0" r="0" b="0"/>
            <a:pathLst>
              <a:path w="1414609" h="27622">
                <a:moveTo>
                  <a:pt x="683150" y="15713"/>
                </a:moveTo>
                <a:lnTo>
                  <a:pt x="0" y="15713"/>
                </a:lnTo>
                <a:moveTo>
                  <a:pt x="1414609" y="15713"/>
                </a:moveTo>
                <a:lnTo>
                  <a:pt x="754708" y="15713"/>
                </a:lnTo>
                <a:moveTo>
                  <a:pt x="682942" y="15239"/>
                </a:moveTo>
                <a:cubicBezTo>
                  <a:pt x="455294" y="26669"/>
                  <a:pt x="227647" y="6667"/>
                  <a:pt x="0" y="15239"/>
                </a:cubicBezTo>
                <a:moveTo>
                  <a:pt x="1414462" y="15239"/>
                </a:moveTo>
                <a:cubicBezTo>
                  <a:pt x="1195387" y="0"/>
                  <a:pt x="974407" y="27622"/>
                  <a:pt x="754379" y="15239"/>
                </a:cubicBezTo>
              </a:path>
            </a:pathLst>
          </a:custGeom>
          <a:noFill/>
          <a:ln w="17980">
            <a:solidFill>
              <a:srgbClr val="FFE9B5"/>
            </a:solidFill>
          </a:ln>
        </p:spPr>
        <p:txBody>
          <a:bodyPr rtlCol="0" anchor="ctr"/>
          <a:lstStyle/>
          <a:p>
            <a:pPr algn="ctr"/>
          </a:p>
        </p:txBody>
      </p:sp>
      <p:grpSp>
        <p:nvGrpSpPr>
          <p:cNvPr id="5" name="Group 4"/>
          <p:cNvGrpSpPr/>
          <p:nvPr/>
        </p:nvGrpSpPr>
        <p:grpSpPr>
          <a:xfrm>
            <a:off x="6553719" y="2502217"/>
            <a:ext cx="666749" cy="139064"/>
            <a:chOff x="6553719" y="2502217"/>
            <a:chExt cx="666749" cy="139064"/>
          </a:xfrm>
        </p:grpSpPr>
        <p:sp>
          <p:nvSpPr>
            <p:cNvPr id="3" name="Rounded Rectangle 2"/>
            <p:cNvSpPr/>
            <p:nvPr/>
          </p:nvSpPr>
          <p:spPr>
            <a:xfrm>
              <a:off x="6553719" y="2557462"/>
              <a:ext cx="661987" cy="20954"/>
            </a:xfrm>
            <a:custGeom>
              <a:avLst/>
              <a:gdLst/>
              <a:ahLst/>
              <a:cxnLst/>
              <a:rect l="0" t="0" r="0" b="0"/>
              <a:pathLst>
                <a:path w="661987" h="20954">
                  <a:moveTo>
                    <a:pt x="0" y="14287"/>
                  </a:moveTo>
                  <a:lnTo>
                    <a:pt x="661797" y="14287"/>
                  </a:lnTo>
                  <a:moveTo>
                    <a:pt x="661987" y="14287"/>
                  </a:moveTo>
                  <a:cubicBezTo>
                    <a:pt x="545782" y="0"/>
                    <a:pt x="427672" y="20954"/>
                    <a:pt x="311467" y="14287"/>
                  </a:cubicBezTo>
                  <a:cubicBezTo>
                    <a:pt x="207644" y="8572"/>
                    <a:pt x="103822" y="15240"/>
                    <a:pt x="0" y="14287"/>
                  </a:cubicBezTo>
                </a:path>
              </a:pathLst>
            </a:custGeom>
            <a:noFill/>
            <a:ln w="17980">
              <a:solidFill>
                <a:srgbClr val="FFE9B5"/>
              </a:solidFill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4" name="Rounded Rectangle 3"/>
            <p:cNvSpPr/>
            <p:nvPr/>
          </p:nvSpPr>
          <p:spPr>
            <a:xfrm>
              <a:off x="7150936" y="2502217"/>
              <a:ext cx="69532" cy="139064"/>
            </a:xfrm>
            <a:custGeom>
              <a:avLst/>
              <a:gdLst/>
              <a:ahLst/>
              <a:cxnLst/>
              <a:rect l="0" t="0" r="0" b="0"/>
              <a:pathLst>
                <a:path w="69532" h="139064">
                  <a:moveTo>
                    <a:pt x="0" y="139064"/>
                  </a:moveTo>
                  <a:lnTo>
                    <a:pt x="69532" y="69532"/>
                  </a:lnTo>
                  <a:lnTo>
                    <a:pt x="0" y="0"/>
                  </a:lnTo>
                  <a:moveTo>
                    <a:pt x="0" y="0"/>
                  </a:moveTo>
                  <a:cubicBezTo>
                    <a:pt x="22860" y="23812"/>
                    <a:pt x="41910" y="51435"/>
                    <a:pt x="69532" y="69532"/>
                  </a:cubicBezTo>
                  <a:cubicBezTo>
                    <a:pt x="44767" y="91440"/>
                    <a:pt x="29527" y="124777"/>
                    <a:pt x="0" y="139064"/>
                  </a:cubicBezTo>
                </a:path>
              </a:pathLst>
            </a:custGeom>
            <a:noFill/>
            <a:ln w="17980">
              <a:solidFill>
                <a:srgbClr val="FFE9B5"/>
              </a:solidFill>
            </a:ln>
          </p:spPr>
          <p:txBody>
            <a:bodyPr rtlCol="0" anchor="ctr"/>
            <a:lstStyle/>
            <a:p>
              <a:pPr algn="ctr"/>
            </a:p>
          </p:txBody>
        </p:sp>
      </p:grpSp>
      <p:sp>
        <p:nvSpPr>
          <p:cNvPr id="6" name="Rounded Rectangle 5"/>
          <p:cNvSpPr/>
          <p:nvPr/>
        </p:nvSpPr>
        <p:spPr>
          <a:xfrm>
            <a:off x="5198848" y="1775895"/>
            <a:ext cx="1189672" cy="590550"/>
          </a:xfrm>
          <a:custGeom>
            <a:avLst/>
            <a:gdLst/>
            <a:ahLst/>
            <a:cxnLst/>
            <a:rect l="0" t="0" r="0" b="0"/>
            <a:pathLst>
              <a:path w="1189672" h="590550">
                <a:moveTo>
                  <a:pt x="36510" y="87021"/>
                </a:moveTo>
                <a:cubicBezTo>
                  <a:pt x="36510" y="41632"/>
                  <a:pt x="68705" y="4838"/>
                  <a:pt x="108420" y="4838"/>
                </a:cubicBezTo>
                <a:lnTo>
                  <a:pt x="1115169" y="4838"/>
                </a:lnTo>
                <a:cubicBezTo>
                  <a:pt x="1154884" y="4838"/>
                  <a:pt x="1187079" y="41632"/>
                  <a:pt x="1187079" y="87021"/>
                </a:cubicBezTo>
                <a:lnTo>
                  <a:pt x="1187079" y="497939"/>
                </a:lnTo>
                <a:cubicBezTo>
                  <a:pt x="1187079" y="543328"/>
                  <a:pt x="1154884" y="580122"/>
                  <a:pt x="1115169" y="580122"/>
                </a:cubicBezTo>
                <a:lnTo>
                  <a:pt x="108420" y="580122"/>
                </a:lnTo>
                <a:cubicBezTo>
                  <a:pt x="68705" y="580122"/>
                  <a:pt x="36510" y="543328"/>
                  <a:pt x="36510" y="497939"/>
                </a:cubicBezTo>
                <a:lnTo>
                  <a:pt x="36510" y="87021"/>
                </a:lnTo>
                <a:close/>
                <a:moveTo>
                  <a:pt x="36194" y="86677"/>
                </a:moveTo>
                <a:cubicBezTo>
                  <a:pt x="39052" y="41909"/>
                  <a:pt x="68579" y="0"/>
                  <a:pt x="108584" y="4762"/>
                </a:cubicBezTo>
                <a:cubicBezTo>
                  <a:pt x="441007" y="47625"/>
                  <a:pt x="780097" y="0"/>
                  <a:pt x="1115377" y="4762"/>
                </a:cubicBezTo>
                <a:cubicBezTo>
                  <a:pt x="1154430" y="5714"/>
                  <a:pt x="1187767" y="41909"/>
                  <a:pt x="1186815" y="86677"/>
                </a:cubicBezTo>
                <a:cubicBezTo>
                  <a:pt x="1183957" y="223837"/>
                  <a:pt x="1180147" y="360997"/>
                  <a:pt x="1186815" y="498157"/>
                </a:cubicBezTo>
                <a:cubicBezTo>
                  <a:pt x="1189672" y="542925"/>
                  <a:pt x="1154430" y="579119"/>
                  <a:pt x="1115377" y="580072"/>
                </a:cubicBezTo>
                <a:cubicBezTo>
                  <a:pt x="962024" y="585787"/>
                  <a:pt x="808672" y="590550"/>
                  <a:pt x="656272" y="580072"/>
                </a:cubicBezTo>
                <a:cubicBezTo>
                  <a:pt x="474344" y="567690"/>
                  <a:pt x="291464" y="579119"/>
                  <a:pt x="108584" y="580072"/>
                </a:cubicBezTo>
                <a:cubicBezTo>
                  <a:pt x="68579" y="580072"/>
                  <a:pt x="48577" y="541972"/>
                  <a:pt x="36194" y="498157"/>
                </a:cubicBezTo>
                <a:cubicBezTo>
                  <a:pt x="0" y="365760"/>
                  <a:pt x="52387" y="222885"/>
                  <a:pt x="36194" y="86677"/>
                </a:cubicBezTo>
              </a:path>
            </a:pathLst>
          </a:custGeom>
          <a:noFill/>
          <a:ln w="17980">
            <a:solidFill>
              <a:srgbClr val="FFE9B5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760797" y="2355740"/>
            <a:ext cx="78105" cy="253364"/>
          </a:xfrm>
          <a:custGeom>
            <a:avLst/>
            <a:gdLst/>
            <a:ahLst/>
            <a:cxnLst/>
            <a:rect l="0" t="0" r="0" b="0"/>
            <a:pathLst>
              <a:path w="78105" h="253364">
                <a:moveTo>
                  <a:pt x="37860" y="277"/>
                </a:moveTo>
                <a:lnTo>
                  <a:pt x="37860" y="180054"/>
                </a:lnTo>
                <a:moveTo>
                  <a:pt x="73815" y="216009"/>
                </a:moveTo>
                <a:cubicBezTo>
                  <a:pt x="73815" y="196151"/>
                  <a:pt x="57718" y="180054"/>
                  <a:pt x="37860" y="180054"/>
                </a:cubicBezTo>
                <a:cubicBezTo>
                  <a:pt x="18003" y="180054"/>
                  <a:pt x="1905" y="196151"/>
                  <a:pt x="1905" y="216009"/>
                </a:cubicBezTo>
                <a:cubicBezTo>
                  <a:pt x="1905" y="235867"/>
                  <a:pt x="18003" y="251964"/>
                  <a:pt x="37860" y="251964"/>
                </a:cubicBezTo>
                <a:cubicBezTo>
                  <a:pt x="57718" y="251964"/>
                  <a:pt x="73815" y="235867"/>
                  <a:pt x="73815" y="216009"/>
                </a:cubicBezTo>
                <a:close/>
                <a:moveTo>
                  <a:pt x="38100" y="0"/>
                </a:moveTo>
                <a:cubicBezTo>
                  <a:pt x="55245" y="58102"/>
                  <a:pt x="34290" y="120014"/>
                  <a:pt x="38100" y="180022"/>
                </a:cubicBezTo>
                <a:moveTo>
                  <a:pt x="73342" y="216217"/>
                </a:moveTo>
                <a:cubicBezTo>
                  <a:pt x="77152" y="235267"/>
                  <a:pt x="57150" y="250507"/>
                  <a:pt x="38100" y="252412"/>
                </a:cubicBezTo>
                <a:cubicBezTo>
                  <a:pt x="18097" y="253364"/>
                  <a:pt x="0" y="236220"/>
                  <a:pt x="1905" y="216217"/>
                </a:cubicBezTo>
                <a:cubicBezTo>
                  <a:pt x="3810" y="196214"/>
                  <a:pt x="18097" y="182879"/>
                  <a:pt x="38100" y="180022"/>
                </a:cubicBezTo>
                <a:cubicBezTo>
                  <a:pt x="57150" y="178117"/>
                  <a:pt x="78105" y="196214"/>
                  <a:pt x="73342" y="216217"/>
                </a:cubicBezTo>
              </a:path>
            </a:pathLst>
          </a:custGeom>
          <a:noFill/>
          <a:ln w="17980">
            <a:solidFill>
              <a:srgbClr val="FFE9B5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937003" y="2777174"/>
            <a:ext cx="1197292" cy="616267"/>
          </a:xfrm>
          <a:custGeom>
            <a:avLst/>
            <a:gdLst/>
            <a:ahLst/>
            <a:cxnLst/>
            <a:rect l="0" t="0" r="0" b="0"/>
            <a:pathLst>
              <a:path w="1197292" h="616267">
                <a:moveTo>
                  <a:pt x="17460" y="92490"/>
                </a:moveTo>
                <a:lnTo>
                  <a:pt x="17460" y="503408"/>
                </a:lnTo>
                <a:cubicBezTo>
                  <a:pt x="17460" y="548797"/>
                  <a:pt x="49655" y="585591"/>
                  <a:pt x="89370" y="585591"/>
                </a:cubicBezTo>
                <a:lnTo>
                  <a:pt x="1096119" y="585591"/>
                </a:lnTo>
                <a:cubicBezTo>
                  <a:pt x="1135834" y="585591"/>
                  <a:pt x="1168029" y="548797"/>
                  <a:pt x="1168029" y="503408"/>
                </a:cubicBezTo>
                <a:lnTo>
                  <a:pt x="1168029" y="92490"/>
                </a:lnTo>
                <a:cubicBezTo>
                  <a:pt x="1168029" y="47101"/>
                  <a:pt x="1135834" y="10307"/>
                  <a:pt x="1096119" y="10307"/>
                </a:cubicBezTo>
                <a:lnTo>
                  <a:pt x="89370" y="10307"/>
                </a:lnTo>
                <a:cubicBezTo>
                  <a:pt x="49655" y="10307"/>
                  <a:pt x="17460" y="47101"/>
                  <a:pt x="17460" y="92490"/>
                </a:cubicBezTo>
                <a:close/>
                <a:moveTo>
                  <a:pt x="17144" y="92392"/>
                </a:moveTo>
                <a:cubicBezTo>
                  <a:pt x="13334" y="47625"/>
                  <a:pt x="51434" y="0"/>
                  <a:pt x="89534" y="10477"/>
                </a:cubicBezTo>
                <a:cubicBezTo>
                  <a:pt x="413384" y="96202"/>
                  <a:pt x="761047" y="27622"/>
                  <a:pt x="1096327" y="10477"/>
                </a:cubicBezTo>
                <a:cubicBezTo>
                  <a:pt x="1135380" y="8572"/>
                  <a:pt x="1158240" y="48577"/>
                  <a:pt x="1167765" y="92392"/>
                </a:cubicBezTo>
                <a:cubicBezTo>
                  <a:pt x="1197292" y="226695"/>
                  <a:pt x="1162049" y="366712"/>
                  <a:pt x="1167765" y="503872"/>
                </a:cubicBezTo>
                <a:cubicBezTo>
                  <a:pt x="1169669" y="548639"/>
                  <a:pt x="1134427" y="574357"/>
                  <a:pt x="1096327" y="585787"/>
                </a:cubicBezTo>
                <a:cubicBezTo>
                  <a:pt x="987742" y="616267"/>
                  <a:pt x="868680" y="570547"/>
                  <a:pt x="757237" y="585787"/>
                </a:cubicBezTo>
                <a:cubicBezTo>
                  <a:pt x="654367" y="600074"/>
                  <a:pt x="548640" y="576262"/>
                  <a:pt x="444817" y="585787"/>
                </a:cubicBezTo>
                <a:cubicBezTo>
                  <a:pt x="326707" y="596264"/>
                  <a:pt x="207644" y="584834"/>
                  <a:pt x="89534" y="585787"/>
                </a:cubicBezTo>
                <a:cubicBezTo>
                  <a:pt x="49529" y="585787"/>
                  <a:pt x="8572" y="547687"/>
                  <a:pt x="17144" y="503872"/>
                </a:cubicBezTo>
                <a:cubicBezTo>
                  <a:pt x="43814" y="368617"/>
                  <a:pt x="0" y="228599"/>
                  <a:pt x="17144" y="92392"/>
                </a:cubicBezTo>
              </a:path>
            </a:pathLst>
          </a:custGeom>
          <a:noFill/>
          <a:ln w="17980">
            <a:solidFill>
              <a:srgbClr val="FFE9B5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489983" y="2535794"/>
            <a:ext cx="78104" cy="251687"/>
          </a:xfrm>
          <a:custGeom>
            <a:avLst/>
            <a:gdLst/>
            <a:ahLst/>
            <a:cxnLst/>
            <a:rect l="0" t="0" r="0" b="0"/>
            <a:pathLst>
              <a:path w="78104" h="251687">
                <a:moveTo>
                  <a:pt x="39765" y="251687"/>
                </a:moveTo>
                <a:lnTo>
                  <a:pt x="39765" y="71910"/>
                </a:lnTo>
                <a:moveTo>
                  <a:pt x="75720" y="35955"/>
                </a:moveTo>
                <a:cubicBezTo>
                  <a:pt x="75720" y="55813"/>
                  <a:pt x="59622" y="71910"/>
                  <a:pt x="39765" y="71910"/>
                </a:cubicBezTo>
                <a:cubicBezTo>
                  <a:pt x="19907" y="71910"/>
                  <a:pt x="3809" y="55813"/>
                  <a:pt x="3809" y="35955"/>
                </a:cubicBezTo>
                <a:cubicBezTo>
                  <a:pt x="3809" y="16097"/>
                  <a:pt x="19907" y="0"/>
                  <a:pt x="39765" y="0"/>
                </a:cubicBezTo>
                <a:cubicBezTo>
                  <a:pt x="59622" y="0"/>
                  <a:pt x="75720" y="16097"/>
                  <a:pt x="75720" y="35955"/>
                </a:cubicBezTo>
                <a:close/>
                <a:moveTo>
                  <a:pt x="40004" y="251460"/>
                </a:moveTo>
                <a:cubicBezTo>
                  <a:pt x="55244" y="194309"/>
                  <a:pt x="32384" y="131444"/>
                  <a:pt x="40004" y="71437"/>
                </a:cubicBezTo>
                <a:moveTo>
                  <a:pt x="75247" y="36195"/>
                </a:moveTo>
                <a:cubicBezTo>
                  <a:pt x="74294" y="55245"/>
                  <a:pt x="59054" y="74294"/>
                  <a:pt x="40004" y="71437"/>
                </a:cubicBezTo>
                <a:cubicBezTo>
                  <a:pt x="20002" y="69532"/>
                  <a:pt x="0" y="55245"/>
                  <a:pt x="3809" y="36195"/>
                </a:cubicBezTo>
                <a:cubicBezTo>
                  <a:pt x="7619" y="16192"/>
                  <a:pt x="20002" y="0"/>
                  <a:pt x="40004" y="0"/>
                </a:cubicBezTo>
                <a:cubicBezTo>
                  <a:pt x="60007" y="0"/>
                  <a:pt x="78104" y="16192"/>
                  <a:pt x="75247" y="36195"/>
                </a:cubicBezTo>
              </a:path>
            </a:pathLst>
          </a:custGeom>
          <a:noFill/>
          <a:ln w="17980">
            <a:solidFill>
              <a:srgbClr val="FFE9B5"/>
            </a:solidFill>
          </a:ln>
        </p:spPr>
        <p:txBody>
          <a:bodyPr rtlCol="0" anchor="ctr"/>
          <a:lstStyle/>
          <a:p>
            <a:pPr algn="ctr"/>
          </a:p>
        </p:txBody>
      </p:sp>
      <p:grpSp>
        <p:nvGrpSpPr>
          <p:cNvPr id="12" name="Group 11"/>
          <p:cNvGrpSpPr/>
          <p:nvPr/>
        </p:nvGrpSpPr>
        <p:grpSpPr>
          <a:xfrm>
            <a:off x="5341933" y="399996"/>
            <a:ext cx="913437" cy="345223"/>
            <a:chOff x="5341933" y="399996"/>
            <a:chExt cx="913437" cy="345223"/>
          </a:xfrm>
        </p:grpSpPr>
        <p:sp>
          <p:nvSpPr>
            <p:cNvPr id="10" name="TextBox 9"/>
            <p:cNvSpPr txBox="1"/>
            <p:nvPr/>
          </p:nvSpPr>
          <p:spPr>
            <a:xfrm>
              <a:off x="5273426" y="399996"/>
              <a:ext cx="1050452" cy="17259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ctr"/>
              <a:r>
                <a:rPr sz="1100" b="1">
                  <a:solidFill>
                    <a:srgbClr val="FFE9B5"/>
                  </a:solidFill>
                  <a:latin typeface="Shantell Sans"/>
                </a:rPr>
                <a:t>Μεταφορά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273426" y="572589"/>
              <a:ext cx="1050452" cy="1726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ctr"/>
              <a:r>
                <a:rPr sz="1100" b="1">
                  <a:solidFill>
                    <a:srgbClr val="FFE9B5"/>
                  </a:solidFill>
                  <a:latin typeface="Shantell Sans"/>
                </a:rPr>
                <a:t>Πρωτεύουσας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5271029" y="817194"/>
            <a:ext cx="1055246" cy="603922"/>
            <a:chOff x="5271029" y="817194"/>
            <a:chExt cx="1055246" cy="603922"/>
          </a:xfrm>
        </p:grpSpPr>
        <p:sp>
          <p:nvSpPr>
            <p:cNvPr id="13" name="TextBox 12"/>
            <p:cNvSpPr txBox="1"/>
            <p:nvPr/>
          </p:nvSpPr>
          <p:spPr>
            <a:xfrm>
              <a:off x="5191886" y="817194"/>
              <a:ext cx="1213532" cy="15097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ctr"/>
              <a:r>
                <a:rPr sz="900" b="0">
                  <a:solidFill>
                    <a:srgbClr val="FFE9B5"/>
                  </a:solidFill>
                  <a:latin typeface="Shantell Sans"/>
                </a:rPr>
                <a:t>Η πρωτεύουσα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191886" y="968165"/>
              <a:ext cx="1213532" cy="15097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ctr"/>
              <a:r>
                <a:rPr sz="900" b="0">
                  <a:solidFill>
                    <a:srgbClr val="FFE9B5"/>
                  </a:solidFill>
                  <a:latin typeface="Shantell Sans"/>
                </a:rPr>
                <a:t>μεταφέρεται από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191886" y="1119136"/>
              <a:ext cx="1213532" cy="15097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ctr"/>
              <a:r>
                <a:rPr sz="900" b="0">
                  <a:solidFill>
                    <a:srgbClr val="FFE9B5"/>
                  </a:solidFill>
                  <a:latin typeface="Shantell Sans"/>
                </a:rPr>
                <a:t>τη Ρώμη στην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191886" y="1270107"/>
              <a:ext cx="1213532" cy="15100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ctr"/>
              <a:r>
                <a:rPr sz="900" b="0">
                  <a:solidFill>
                    <a:srgbClr val="FFE9B5"/>
                  </a:solidFill>
                  <a:latin typeface="Shantell Sans"/>
                </a:rPr>
                <a:t>Κωνσταντινούπολη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419100" y="400047"/>
            <a:ext cx="2977629" cy="1758533"/>
            <a:chOff x="419100" y="400047"/>
            <a:chExt cx="2977629" cy="1758533"/>
          </a:xfrm>
        </p:grpSpPr>
        <p:sp>
          <p:nvSpPr>
            <p:cNvPr id="18" name="TextBox 17"/>
            <p:cNvSpPr txBox="1"/>
            <p:nvPr/>
          </p:nvSpPr>
          <p:spPr>
            <a:xfrm>
              <a:off x="419100" y="400047"/>
              <a:ext cx="3424273" cy="351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l"/>
              <a:r>
                <a:rPr sz="2700" b="1">
                  <a:solidFill>
                    <a:srgbClr val="FFE9B5"/>
                  </a:solidFill>
                  <a:latin typeface="Shantell Sans"/>
                </a:rPr>
                <a:t>Βασικά Ορόσημα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19100" y="751710"/>
              <a:ext cx="3424273" cy="3517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l"/>
              <a:r>
                <a:rPr sz="2700" b="1">
                  <a:solidFill>
                    <a:srgbClr val="FFE9B5"/>
                  </a:solidFill>
                  <a:latin typeface="Shantell Sans"/>
                </a:rPr>
                <a:t>της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19100" y="1103468"/>
              <a:ext cx="3424273" cy="35166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l"/>
              <a:r>
                <a:rPr sz="2700" b="1">
                  <a:solidFill>
                    <a:srgbClr val="FFE9B5"/>
                  </a:solidFill>
                  <a:latin typeface="Shantell Sans"/>
                </a:rPr>
                <a:t>Πρωτοβυζαντινής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19100" y="1455131"/>
              <a:ext cx="3424273" cy="3517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l"/>
              <a:r>
                <a:rPr sz="2700" b="1">
                  <a:solidFill>
                    <a:srgbClr val="FFE9B5"/>
                  </a:solidFill>
                  <a:latin typeface="Shantell Sans"/>
                </a:rPr>
                <a:t>Περιόδου (330–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19100" y="1806889"/>
              <a:ext cx="3424273" cy="3516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l"/>
              <a:r>
                <a:rPr sz="2700" b="1">
                  <a:solidFill>
                    <a:srgbClr val="FFE9B5"/>
                  </a:solidFill>
                  <a:latin typeface="Shantell Sans"/>
                </a:rPr>
                <a:t>641 μ.Χ.)</a:t>
              </a:r>
            </a:p>
          </p:txBody>
        </p:sp>
      </p:grpSp>
      <p:sp>
        <p:nvSpPr>
          <p:cNvPr id="24" name="Rounded Rectangle 23"/>
          <p:cNvSpPr/>
          <p:nvPr/>
        </p:nvSpPr>
        <p:spPr>
          <a:xfrm>
            <a:off x="5582926" y="1866217"/>
            <a:ext cx="431463" cy="404317"/>
          </a:xfrm>
          <a:custGeom>
            <a:avLst/>
            <a:gdLst/>
            <a:ahLst/>
            <a:cxnLst/>
            <a:rect l="0" t="0" r="0" b="0"/>
            <a:pathLst>
              <a:path w="431463" h="404317">
                <a:moveTo>
                  <a:pt x="278473" y="98697"/>
                </a:moveTo>
                <a:lnTo>
                  <a:pt x="278473" y="125663"/>
                </a:lnTo>
                <a:cubicBezTo>
                  <a:pt x="278473" y="155450"/>
                  <a:pt x="302620" y="179596"/>
                  <a:pt x="332406" y="179596"/>
                </a:cubicBezTo>
                <a:cubicBezTo>
                  <a:pt x="362193" y="179596"/>
                  <a:pt x="386339" y="155450"/>
                  <a:pt x="386339" y="125663"/>
                </a:cubicBezTo>
                <a:lnTo>
                  <a:pt x="386339" y="98697"/>
                </a:lnTo>
                <a:moveTo>
                  <a:pt x="399822" y="98697"/>
                </a:moveTo>
                <a:lnTo>
                  <a:pt x="264990" y="98697"/>
                </a:lnTo>
                <a:moveTo>
                  <a:pt x="373377" y="44764"/>
                </a:moveTo>
                <a:lnTo>
                  <a:pt x="332532" y="8809"/>
                </a:lnTo>
                <a:lnTo>
                  <a:pt x="291669" y="44764"/>
                </a:lnTo>
                <a:lnTo>
                  <a:pt x="242644" y="26786"/>
                </a:lnTo>
                <a:lnTo>
                  <a:pt x="279408" y="98697"/>
                </a:lnTo>
                <a:lnTo>
                  <a:pt x="332532" y="98697"/>
                </a:lnTo>
                <a:lnTo>
                  <a:pt x="385638" y="98697"/>
                </a:lnTo>
                <a:lnTo>
                  <a:pt x="422420" y="26786"/>
                </a:lnTo>
                <a:close/>
                <a:moveTo>
                  <a:pt x="242518" y="404317"/>
                </a:moveTo>
                <a:lnTo>
                  <a:pt x="242518" y="294995"/>
                </a:lnTo>
                <a:cubicBezTo>
                  <a:pt x="242518" y="245351"/>
                  <a:pt x="282762" y="205106"/>
                  <a:pt x="332406" y="205106"/>
                </a:cubicBezTo>
                <a:cubicBezTo>
                  <a:pt x="382050" y="205106"/>
                  <a:pt x="422294" y="245351"/>
                  <a:pt x="422294" y="294995"/>
                </a:cubicBezTo>
                <a:lnTo>
                  <a:pt x="422294" y="404317"/>
                </a:lnTo>
                <a:moveTo>
                  <a:pt x="410249" y="258302"/>
                </a:moveTo>
                <a:cubicBezTo>
                  <a:pt x="391813" y="282680"/>
                  <a:pt x="363002" y="296991"/>
                  <a:pt x="332438" y="296952"/>
                </a:cubicBezTo>
                <a:cubicBezTo>
                  <a:pt x="301873" y="296913"/>
                  <a:pt x="273099" y="282530"/>
                  <a:pt x="254725" y="258105"/>
                </a:cubicBezTo>
                <a:moveTo>
                  <a:pt x="306536" y="293431"/>
                </a:moveTo>
                <a:lnTo>
                  <a:pt x="295822" y="330950"/>
                </a:lnTo>
                <a:moveTo>
                  <a:pt x="369296" y="330950"/>
                </a:moveTo>
                <a:lnTo>
                  <a:pt x="358582" y="293431"/>
                </a:lnTo>
                <a:moveTo>
                  <a:pt x="213520" y="61789"/>
                </a:moveTo>
                <a:lnTo>
                  <a:pt x="132441" y="0"/>
                </a:lnTo>
                <a:lnTo>
                  <a:pt x="38202" y="78310"/>
                </a:lnTo>
                <a:cubicBezTo>
                  <a:pt x="35504" y="80252"/>
                  <a:pt x="33692" y="83189"/>
                  <a:pt x="33168" y="86472"/>
                </a:cubicBezTo>
                <a:lnTo>
                  <a:pt x="9240" y="217457"/>
                </a:lnTo>
                <a:cubicBezTo>
                  <a:pt x="7906" y="223782"/>
                  <a:pt x="11690" y="230063"/>
                  <a:pt x="17905" y="231839"/>
                </a:cubicBezTo>
                <a:cubicBezTo>
                  <a:pt x="18590" y="231991"/>
                  <a:pt x="19290" y="232063"/>
                  <a:pt x="19991" y="232055"/>
                </a:cubicBezTo>
                <a:lnTo>
                  <a:pt x="187956" y="232055"/>
                </a:lnTo>
                <a:moveTo>
                  <a:pt x="107578" y="88252"/>
                </a:moveTo>
                <a:lnTo>
                  <a:pt x="91596" y="232073"/>
                </a:lnTo>
                <a:moveTo>
                  <a:pt x="173304" y="232073"/>
                </a:moveTo>
                <a:lnTo>
                  <a:pt x="157304" y="88252"/>
                </a:lnTo>
                <a:moveTo>
                  <a:pt x="210949" y="88252"/>
                </a:moveTo>
                <a:lnTo>
                  <a:pt x="33150" y="88252"/>
                </a:lnTo>
                <a:moveTo>
                  <a:pt x="375517" y="216127"/>
                </a:moveTo>
                <a:lnTo>
                  <a:pt x="332586" y="259039"/>
                </a:lnTo>
                <a:lnTo>
                  <a:pt x="289188" y="215587"/>
                </a:lnTo>
                <a:moveTo>
                  <a:pt x="278653" y="97888"/>
                </a:moveTo>
                <a:cubicBezTo>
                  <a:pt x="278653" y="106877"/>
                  <a:pt x="276855" y="117663"/>
                  <a:pt x="278653" y="124854"/>
                </a:cubicBezTo>
                <a:cubicBezTo>
                  <a:pt x="282249" y="155416"/>
                  <a:pt x="302024" y="180585"/>
                  <a:pt x="332586" y="178787"/>
                </a:cubicBezTo>
                <a:cubicBezTo>
                  <a:pt x="361350" y="178787"/>
                  <a:pt x="375732" y="153618"/>
                  <a:pt x="386519" y="124854"/>
                </a:cubicBezTo>
                <a:cubicBezTo>
                  <a:pt x="390114" y="117663"/>
                  <a:pt x="384721" y="106877"/>
                  <a:pt x="386519" y="97888"/>
                </a:cubicBezTo>
                <a:moveTo>
                  <a:pt x="399103" y="97888"/>
                </a:moveTo>
                <a:cubicBezTo>
                  <a:pt x="354159" y="99686"/>
                  <a:pt x="309215" y="99686"/>
                  <a:pt x="264271" y="97888"/>
                </a:cubicBezTo>
                <a:moveTo>
                  <a:pt x="373935" y="43955"/>
                </a:moveTo>
                <a:cubicBezTo>
                  <a:pt x="359552" y="33168"/>
                  <a:pt x="348766" y="16988"/>
                  <a:pt x="332586" y="8000"/>
                </a:cubicBezTo>
                <a:cubicBezTo>
                  <a:pt x="320002" y="22382"/>
                  <a:pt x="305620" y="33168"/>
                  <a:pt x="291237" y="43955"/>
                </a:cubicBezTo>
                <a:cubicBezTo>
                  <a:pt x="276855" y="34966"/>
                  <a:pt x="258878" y="33168"/>
                  <a:pt x="242698" y="25977"/>
                </a:cubicBezTo>
                <a:cubicBezTo>
                  <a:pt x="258878" y="47550"/>
                  <a:pt x="264271" y="76315"/>
                  <a:pt x="278653" y="97888"/>
                </a:cubicBezTo>
                <a:cubicBezTo>
                  <a:pt x="296631" y="103281"/>
                  <a:pt x="314608" y="99686"/>
                  <a:pt x="332586" y="97888"/>
                </a:cubicBezTo>
                <a:cubicBezTo>
                  <a:pt x="350564" y="97888"/>
                  <a:pt x="368541" y="103281"/>
                  <a:pt x="386519" y="97888"/>
                </a:cubicBezTo>
                <a:cubicBezTo>
                  <a:pt x="391912" y="72719"/>
                  <a:pt x="420676" y="52944"/>
                  <a:pt x="422474" y="25977"/>
                </a:cubicBezTo>
                <a:cubicBezTo>
                  <a:pt x="404497" y="27775"/>
                  <a:pt x="386519" y="33168"/>
                  <a:pt x="373935" y="43955"/>
                </a:cubicBezTo>
                <a:moveTo>
                  <a:pt x="242698" y="403508"/>
                </a:moveTo>
                <a:cubicBezTo>
                  <a:pt x="246293" y="367553"/>
                  <a:pt x="246293" y="331597"/>
                  <a:pt x="242698" y="295642"/>
                </a:cubicBezTo>
                <a:cubicBezTo>
                  <a:pt x="237304" y="245305"/>
                  <a:pt x="285844" y="220136"/>
                  <a:pt x="332586" y="205754"/>
                </a:cubicBezTo>
                <a:cubicBezTo>
                  <a:pt x="379328" y="191372"/>
                  <a:pt x="429665" y="245305"/>
                  <a:pt x="422474" y="295642"/>
                </a:cubicBezTo>
                <a:cubicBezTo>
                  <a:pt x="417081" y="331597"/>
                  <a:pt x="431463" y="369350"/>
                  <a:pt x="422474" y="403508"/>
                </a:cubicBezTo>
                <a:moveTo>
                  <a:pt x="409890" y="257889"/>
                </a:moveTo>
                <a:cubicBezTo>
                  <a:pt x="391912" y="283058"/>
                  <a:pt x="363148" y="293844"/>
                  <a:pt x="332586" y="297440"/>
                </a:cubicBezTo>
                <a:cubicBezTo>
                  <a:pt x="302024" y="301035"/>
                  <a:pt x="269664" y="284855"/>
                  <a:pt x="255282" y="257889"/>
                </a:cubicBezTo>
                <a:moveTo>
                  <a:pt x="307417" y="293844"/>
                </a:moveTo>
                <a:cubicBezTo>
                  <a:pt x="303822" y="306429"/>
                  <a:pt x="294833" y="317215"/>
                  <a:pt x="296631" y="331597"/>
                </a:cubicBezTo>
                <a:moveTo>
                  <a:pt x="368541" y="331597"/>
                </a:moveTo>
                <a:cubicBezTo>
                  <a:pt x="368541" y="317215"/>
                  <a:pt x="363148" y="304631"/>
                  <a:pt x="357755" y="293844"/>
                </a:cubicBezTo>
                <a:moveTo>
                  <a:pt x="213933" y="61932"/>
                </a:moveTo>
                <a:cubicBezTo>
                  <a:pt x="181574" y="47550"/>
                  <a:pt x="158203" y="22382"/>
                  <a:pt x="133034" y="808"/>
                </a:cubicBezTo>
                <a:cubicBezTo>
                  <a:pt x="109663" y="34966"/>
                  <a:pt x="71910" y="54741"/>
                  <a:pt x="37753" y="78112"/>
                </a:cubicBezTo>
                <a:cubicBezTo>
                  <a:pt x="35955" y="79910"/>
                  <a:pt x="34157" y="83506"/>
                  <a:pt x="32359" y="87101"/>
                </a:cubicBezTo>
                <a:cubicBezTo>
                  <a:pt x="12584" y="126652"/>
                  <a:pt x="0" y="173394"/>
                  <a:pt x="8988" y="218338"/>
                </a:cubicBezTo>
                <a:cubicBezTo>
                  <a:pt x="10786" y="223731"/>
                  <a:pt x="10786" y="232720"/>
                  <a:pt x="17977" y="232720"/>
                </a:cubicBezTo>
                <a:cubicBezTo>
                  <a:pt x="73708" y="247102"/>
                  <a:pt x="131236" y="230922"/>
                  <a:pt x="188765" y="232720"/>
                </a:cubicBezTo>
                <a:moveTo>
                  <a:pt x="107865" y="88899"/>
                </a:moveTo>
                <a:cubicBezTo>
                  <a:pt x="104270" y="135641"/>
                  <a:pt x="104270" y="185978"/>
                  <a:pt x="91686" y="232720"/>
                </a:cubicBezTo>
                <a:moveTo>
                  <a:pt x="172585" y="232720"/>
                </a:moveTo>
                <a:cubicBezTo>
                  <a:pt x="151012" y="189574"/>
                  <a:pt x="158203" y="137439"/>
                  <a:pt x="158203" y="88899"/>
                </a:cubicBezTo>
                <a:moveTo>
                  <a:pt x="210338" y="88899"/>
                </a:moveTo>
                <a:cubicBezTo>
                  <a:pt x="154607" y="105079"/>
                  <a:pt x="91686" y="97888"/>
                  <a:pt x="32359" y="88899"/>
                </a:cubicBezTo>
                <a:moveTo>
                  <a:pt x="375732" y="216540"/>
                </a:moveTo>
                <a:cubicBezTo>
                  <a:pt x="363148" y="232720"/>
                  <a:pt x="346968" y="245305"/>
                  <a:pt x="332586" y="259687"/>
                </a:cubicBezTo>
                <a:cubicBezTo>
                  <a:pt x="316406" y="247102"/>
                  <a:pt x="303822" y="229125"/>
                  <a:pt x="289440" y="214742"/>
                </a:cubicBezTo>
              </a:path>
            </a:pathLst>
          </a:custGeom>
          <a:noFill/>
          <a:ln w="17980">
            <a:solidFill>
              <a:srgbClr val="FFE9B5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296638" y="2868380"/>
            <a:ext cx="438654" cy="431463"/>
          </a:xfrm>
          <a:custGeom>
            <a:avLst/>
            <a:gdLst/>
            <a:ahLst/>
            <a:cxnLst/>
            <a:rect l="0" t="0" r="0" b="0"/>
            <a:pathLst>
              <a:path w="438654" h="431463">
                <a:moveTo>
                  <a:pt x="383103" y="413485"/>
                </a:moveTo>
                <a:cubicBezTo>
                  <a:pt x="397996" y="413485"/>
                  <a:pt x="410070" y="401412"/>
                  <a:pt x="410070" y="386519"/>
                </a:cubicBezTo>
                <a:cubicBezTo>
                  <a:pt x="410070" y="371626"/>
                  <a:pt x="397996" y="359552"/>
                  <a:pt x="383103" y="359552"/>
                </a:cubicBezTo>
                <a:lnTo>
                  <a:pt x="59506" y="359552"/>
                </a:lnTo>
                <a:cubicBezTo>
                  <a:pt x="44612" y="359552"/>
                  <a:pt x="32539" y="371626"/>
                  <a:pt x="32539" y="386519"/>
                </a:cubicBezTo>
                <a:cubicBezTo>
                  <a:pt x="32539" y="401412"/>
                  <a:pt x="44612" y="413485"/>
                  <a:pt x="59506" y="413485"/>
                </a:cubicBezTo>
                <a:close/>
                <a:moveTo>
                  <a:pt x="362087" y="226158"/>
                </a:moveTo>
                <a:cubicBezTo>
                  <a:pt x="340757" y="191480"/>
                  <a:pt x="302600" y="170754"/>
                  <a:pt x="261898" y="171740"/>
                </a:cubicBezTo>
                <a:cubicBezTo>
                  <a:pt x="254563" y="187554"/>
                  <a:pt x="238746" y="197701"/>
                  <a:pt x="221314" y="197774"/>
                </a:cubicBezTo>
                <a:cubicBezTo>
                  <a:pt x="203882" y="197847"/>
                  <a:pt x="187980" y="187834"/>
                  <a:pt x="180513" y="172082"/>
                </a:cubicBezTo>
                <a:cubicBezTo>
                  <a:pt x="139441" y="169284"/>
                  <a:pt x="100411" y="190316"/>
                  <a:pt x="80162" y="226158"/>
                </a:cubicBezTo>
                <a:moveTo>
                  <a:pt x="176180" y="152810"/>
                </a:moveTo>
                <a:cubicBezTo>
                  <a:pt x="176180" y="127988"/>
                  <a:pt x="196303" y="107865"/>
                  <a:pt x="221125" y="107865"/>
                </a:cubicBezTo>
                <a:cubicBezTo>
                  <a:pt x="245947" y="107865"/>
                  <a:pt x="266069" y="127988"/>
                  <a:pt x="266069" y="152810"/>
                </a:cubicBezTo>
                <a:cubicBezTo>
                  <a:pt x="266069" y="177631"/>
                  <a:pt x="245947" y="197754"/>
                  <a:pt x="221125" y="197754"/>
                </a:cubicBezTo>
                <a:cubicBezTo>
                  <a:pt x="196303" y="197754"/>
                  <a:pt x="176180" y="177631"/>
                  <a:pt x="176180" y="152810"/>
                </a:cubicBezTo>
                <a:close/>
                <a:moveTo>
                  <a:pt x="221125" y="107865"/>
                </a:moveTo>
                <a:lnTo>
                  <a:pt x="221125" y="0"/>
                </a:lnTo>
                <a:moveTo>
                  <a:pt x="257080" y="35955"/>
                </a:moveTo>
                <a:lnTo>
                  <a:pt x="185169" y="35955"/>
                </a:lnTo>
                <a:moveTo>
                  <a:pt x="41348" y="366006"/>
                </a:moveTo>
                <a:cubicBezTo>
                  <a:pt x="13648" y="341231"/>
                  <a:pt x="6391" y="300770"/>
                  <a:pt x="23754" y="267911"/>
                </a:cubicBezTo>
                <a:cubicBezTo>
                  <a:pt x="41117" y="235053"/>
                  <a:pt x="78633" y="218251"/>
                  <a:pt x="114709" y="227176"/>
                </a:cubicBezTo>
                <a:cubicBezTo>
                  <a:pt x="150785" y="236100"/>
                  <a:pt x="176140" y="268456"/>
                  <a:pt x="176180" y="305620"/>
                </a:cubicBezTo>
                <a:lnTo>
                  <a:pt x="176180" y="359552"/>
                </a:lnTo>
                <a:moveTo>
                  <a:pt x="400901" y="366006"/>
                </a:moveTo>
                <a:cubicBezTo>
                  <a:pt x="428601" y="341231"/>
                  <a:pt x="435858" y="300770"/>
                  <a:pt x="418495" y="267911"/>
                </a:cubicBezTo>
                <a:cubicBezTo>
                  <a:pt x="401132" y="235053"/>
                  <a:pt x="363616" y="218251"/>
                  <a:pt x="327540" y="227176"/>
                </a:cubicBezTo>
                <a:cubicBezTo>
                  <a:pt x="291464" y="236100"/>
                  <a:pt x="266109" y="268456"/>
                  <a:pt x="266069" y="305620"/>
                </a:cubicBezTo>
                <a:lnTo>
                  <a:pt x="266069" y="359552"/>
                </a:lnTo>
                <a:moveTo>
                  <a:pt x="221125" y="359552"/>
                </a:moveTo>
                <a:lnTo>
                  <a:pt x="221125" y="197754"/>
                </a:lnTo>
                <a:moveTo>
                  <a:pt x="382923" y="413485"/>
                </a:moveTo>
                <a:cubicBezTo>
                  <a:pt x="276855" y="431463"/>
                  <a:pt x="167192" y="400901"/>
                  <a:pt x="59326" y="413485"/>
                </a:cubicBezTo>
                <a:cubicBezTo>
                  <a:pt x="44944" y="415283"/>
                  <a:pt x="35955" y="400901"/>
                  <a:pt x="32359" y="386519"/>
                </a:cubicBezTo>
                <a:cubicBezTo>
                  <a:pt x="28764" y="372137"/>
                  <a:pt x="44944" y="359552"/>
                  <a:pt x="59326" y="359552"/>
                </a:cubicBezTo>
                <a:cubicBezTo>
                  <a:pt x="167192" y="359552"/>
                  <a:pt x="278653" y="388317"/>
                  <a:pt x="382923" y="359552"/>
                </a:cubicBezTo>
                <a:cubicBezTo>
                  <a:pt x="397305" y="355957"/>
                  <a:pt x="406294" y="372137"/>
                  <a:pt x="409890" y="386519"/>
                </a:cubicBezTo>
                <a:cubicBezTo>
                  <a:pt x="413485" y="400901"/>
                  <a:pt x="397305" y="413485"/>
                  <a:pt x="382923" y="413485"/>
                </a:cubicBezTo>
                <a:moveTo>
                  <a:pt x="361350" y="226518"/>
                </a:moveTo>
                <a:cubicBezTo>
                  <a:pt x="339777" y="192360"/>
                  <a:pt x="302024" y="165394"/>
                  <a:pt x="262473" y="172585"/>
                </a:cubicBezTo>
                <a:cubicBezTo>
                  <a:pt x="258878" y="188765"/>
                  <a:pt x="239102" y="199551"/>
                  <a:pt x="221125" y="197754"/>
                </a:cubicBezTo>
                <a:cubicBezTo>
                  <a:pt x="203147" y="195956"/>
                  <a:pt x="188765" y="186967"/>
                  <a:pt x="179776" y="172585"/>
                </a:cubicBezTo>
                <a:cubicBezTo>
                  <a:pt x="138427" y="172585"/>
                  <a:pt x="98877" y="188765"/>
                  <a:pt x="80899" y="226518"/>
                </a:cubicBezTo>
                <a:moveTo>
                  <a:pt x="176180" y="152810"/>
                </a:moveTo>
                <a:cubicBezTo>
                  <a:pt x="168989" y="176180"/>
                  <a:pt x="197754" y="204945"/>
                  <a:pt x="221125" y="197754"/>
                </a:cubicBezTo>
                <a:cubicBezTo>
                  <a:pt x="244495" y="190563"/>
                  <a:pt x="269664" y="177978"/>
                  <a:pt x="266069" y="152810"/>
                </a:cubicBezTo>
                <a:cubicBezTo>
                  <a:pt x="262473" y="127641"/>
                  <a:pt x="246293" y="111461"/>
                  <a:pt x="221125" y="107865"/>
                </a:cubicBezTo>
                <a:cubicBezTo>
                  <a:pt x="195956" y="104270"/>
                  <a:pt x="174383" y="127641"/>
                  <a:pt x="176180" y="152810"/>
                </a:cubicBezTo>
                <a:moveTo>
                  <a:pt x="221125" y="0"/>
                </a:moveTo>
                <a:cubicBezTo>
                  <a:pt x="212136" y="34157"/>
                  <a:pt x="210338" y="73708"/>
                  <a:pt x="221125" y="107865"/>
                </a:cubicBezTo>
                <a:moveTo>
                  <a:pt x="185169" y="35955"/>
                </a:moveTo>
                <a:cubicBezTo>
                  <a:pt x="208540" y="41348"/>
                  <a:pt x="235507" y="26966"/>
                  <a:pt x="257080" y="35955"/>
                </a:cubicBezTo>
                <a:moveTo>
                  <a:pt x="41348" y="366744"/>
                </a:moveTo>
                <a:cubicBezTo>
                  <a:pt x="10786" y="345170"/>
                  <a:pt x="0" y="296631"/>
                  <a:pt x="23370" y="267866"/>
                </a:cubicBezTo>
                <a:cubicBezTo>
                  <a:pt x="48539" y="239102"/>
                  <a:pt x="77303" y="222922"/>
                  <a:pt x="115056" y="226518"/>
                </a:cubicBezTo>
                <a:cubicBezTo>
                  <a:pt x="151012" y="231911"/>
                  <a:pt x="161798" y="271462"/>
                  <a:pt x="176180" y="305620"/>
                </a:cubicBezTo>
                <a:cubicBezTo>
                  <a:pt x="183372" y="321799"/>
                  <a:pt x="176180" y="341575"/>
                  <a:pt x="176180" y="359552"/>
                </a:cubicBezTo>
                <a:moveTo>
                  <a:pt x="400901" y="366744"/>
                </a:moveTo>
                <a:cubicBezTo>
                  <a:pt x="417081" y="332586"/>
                  <a:pt x="438654" y="298428"/>
                  <a:pt x="418879" y="267866"/>
                </a:cubicBezTo>
                <a:cubicBezTo>
                  <a:pt x="397305" y="237304"/>
                  <a:pt x="357755" y="206742"/>
                  <a:pt x="327193" y="226518"/>
                </a:cubicBezTo>
                <a:cubicBezTo>
                  <a:pt x="296631" y="248091"/>
                  <a:pt x="264271" y="267866"/>
                  <a:pt x="266069" y="305620"/>
                </a:cubicBezTo>
                <a:cubicBezTo>
                  <a:pt x="266069" y="323597"/>
                  <a:pt x="267866" y="341575"/>
                  <a:pt x="266069" y="359552"/>
                </a:cubicBezTo>
                <a:moveTo>
                  <a:pt x="221125" y="197754"/>
                </a:moveTo>
                <a:cubicBezTo>
                  <a:pt x="203147" y="248091"/>
                  <a:pt x="217529" y="305620"/>
                  <a:pt x="221125" y="359552"/>
                </a:cubicBezTo>
              </a:path>
            </a:pathLst>
          </a:custGeom>
          <a:noFill/>
          <a:ln w="17980">
            <a:solidFill>
              <a:srgbClr val="FFE9B5"/>
            </a:solidFill>
          </a:ln>
        </p:spPr>
        <p:txBody>
          <a:bodyPr rtlCol="0" anchor="ctr"/>
          <a:lstStyle/>
          <a:p>
            <a:pPr algn="ctr"/>
          </a:p>
        </p:txBody>
      </p:sp>
      <p:grpSp>
        <p:nvGrpSpPr>
          <p:cNvPr id="28" name="Group 27"/>
          <p:cNvGrpSpPr/>
          <p:nvPr/>
        </p:nvGrpSpPr>
        <p:grpSpPr>
          <a:xfrm>
            <a:off x="6066097" y="3722319"/>
            <a:ext cx="903331" cy="345223"/>
            <a:chOff x="6066097" y="3722319"/>
            <a:chExt cx="903331" cy="345223"/>
          </a:xfrm>
        </p:grpSpPr>
        <p:sp>
          <p:nvSpPr>
            <p:cNvPr id="26" name="TextBox 25"/>
            <p:cNvSpPr txBox="1"/>
            <p:nvPr/>
          </p:nvSpPr>
          <p:spPr>
            <a:xfrm>
              <a:off x="5998348" y="3722319"/>
              <a:ext cx="1038830" cy="17259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ctr"/>
              <a:r>
                <a:rPr sz="1100" b="1">
                  <a:solidFill>
                    <a:srgbClr val="FFE9B5"/>
                  </a:solidFill>
                  <a:latin typeface="Shantell Sans"/>
                </a:rPr>
                <a:t>Επίσημος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998348" y="3894912"/>
              <a:ext cx="1038830" cy="1726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ctr"/>
              <a:r>
                <a:rPr sz="1100" b="1">
                  <a:solidFill>
                    <a:srgbClr val="FFE9B5"/>
                  </a:solidFill>
                  <a:latin typeface="Shantell Sans"/>
                </a:rPr>
                <a:t>Χριστιανισμός</a:t>
              </a: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5997346" y="4139518"/>
            <a:ext cx="1040834" cy="603922"/>
            <a:chOff x="5997346" y="4139518"/>
            <a:chExt cx="1040834" cy="603922"/>
          </a:xfrm>
        </p:grpSpPr>
        <p:sp>
          <p:nvSpPr>
            <p:cNvPr id="29" name="TextBox 28"/>
            <p:cNvSpPr txBox="1"/>
            <p:nvPr/>
          </p:nvSpPr>
          <p:spPr>
            <a:xfrm>
              <a:off x="5919284" y="4139518"/>
              <a:ext cx="1196959" cy="15097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ctr"/>
              <a:r>
                <a:rPr sz="900" b="0">
                  <a:solidFill>
                    <a:srgbClr val="FFE9B5"/>
                  </a:solidFill>
                  <a:latin typeface="Shantell Sans"/>
                </a:rPr>
                <a:t>Ο Χριστιανισμός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919284" y="4290489"/>
              <a:ext cx="1196959" cy="15097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ctr"/>
              <a:r>
                <a:rPr sz="900" b="0">
                  <a:solidFill>
                    <a:srgbClr val="FFE9B5"/>
                  </a:solidFill>
                  <a:latin typeface="Shantell Sans"/>
                </a:rPr>
                <a:t>καθιερώνεται ως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919284" y="4441460"/>
              <a:ext cx="1196959" cy="15097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ctr"/>
              <a:r>
                <a:rPr sz="900" b="0">
                  <a:solidFill>
                    <a:srgbClr val="FFE9B5"/>
                  </a:solidFill>
                  <a:latin typeface="Shantell Sans"/>
                </a:rPr>
                <a:t>επίσημη θρησκεία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919284" y="4592431"/>
              <a:ext cx="1196959" cy="15100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ctr"/>
              <a:r>
                <a:rPr sz="900" b="0">
                  <a:solidFill>
                    <a:srgbClr val="FFE9B5"/>
                  </a:solidFill>
                  <a:latin typeface="Shantell Sans"/>
                </a:rPr>
                <a:t>του κράτους</a:t>
              </a:r>
            </a:p>
          </p:txBody>
        </p:sp>
      </p:grpSp>
      <p:sp>
        <p:nvSpPr>
          <p:cNvPr id="34" name="Rounded Rectangle 33"/>
          <p:cNvSpPr/>
          <p:nvPr/>
        </p:nvSpPr>
        <p:spPr>
          <a:xfrm>
            <a:off x="7886700" y="4829136"/>
            <a:ext cx="1025290" cy="114677"/>
          </a:xfrm>
          <a:custGeom>
            <a:avLst/>
            <a:gdLst/>
            <a:ahLst/>
            <a:cxnLst/>
            <a:rect l="0" t="0" r="0" b="0"/>
            <a:pathLst>
              <a:path w="1025290" h="114677">
                <a:moveTo>
                  <a:pt x="583720" y="112024"/>
                </a:moveTo>
                <a:cubicBezTo>
                  <a:pt x="584031" y="113167"/>
                  <a:pt x="584928" y="114062"/>
                  <a:pt x="586072" y="114370"/>
                </a:cubicBezTo>
                <a:cubicBezTo>
                  <a:pt x="587216" y="114677"/>
                  <a:pt x="588441" y="114353"/>
                  <a:pt x="589283" y="113519"/>
                </a:cubicBezTo>
                <a:lnTo>
                  <a:pt x="638841" y="64551"/>
                </a:lnTo>
                <a:lnTo>
                  <a:pt x="579948" y="98108"/>
                </a:lnTo>
                <a:close/>
                <a:moveTo>
                  <a:pt x="562613" y="581"/>
                </a:moveTo>
                <a:cubicBezTo>
                  <a:pt x="561581" y="0"/>
                  <a:pt x="560315" y="9"/>
                  <a:pt x="559293" y="606"/>
                </a:cubicBezTo>
                <a:cubicBezTo>
                  <a:pt x="558270" y="1204"/>
                  <a:pt x="557640" y="2302"/>
                  <a:pt x="557641" y="3486"/>
                </a:cubicBezTo>
                <a:lnTo>
                  <a:pt x="557641" y="33119"/>
                </a:lnTo>
                <a:lnTo>
                  <a:pt x="588845" y="15326"/>
                </a:lnTo>
                <a:close/>
                <a:moveTo>
                  <a:pt x="598122" y="20631"/>
                </a:moveTo>
                <a:lnTo>
                  <a:pt x="557641" y="43692"/>
                </a:lnTo>
                <a:lnTo>
                  <a:pt x="557641" y="66980"/>
                </a:lnTo>
                <a:lnTo>
                  <a:pt x="618515" y="32271"/>
                </a:lnTo>
                <a:close/>
                <a:moveTo>
                  <a:pt x="642966" y="52093"/>
                </a:moveTo>
                <a:cubicBezTo>
                  <a:pt x="644009" y="51501"/>
                  <a:pt x="644656" y="50391"/>
                  <a:pt x="644656" y="49192"/>
                </a:cubicBezTo>
                <a:cubicBezTo>
                  <a:pt x="644656" y="47993"/>
                  <a:pt x="644009" y="46883"/>
                  <a:pt x="642966" y="46292"/>
                </a:cubicBezTo>
                <a:lnTo>
                  <a:pt x="627802" y="37719"/>
                </a:lnTo>
                <a:lnTo>
                  <a:pt x="557650" y="77715"/>
                </a:lnTo>
                <a:lnTo>
                  <a:pt x="557650" y="94688"/>
                </a:lnTo>
                <a:cubicBezTo>
                  <a:pt x="557648" y="95875"/>
                  <a:pt x="558279" y="96977"/>
                  <a:pt x="559304" y="97575"/>
                </a:cubicBezTo>
                <a:cubicBezTo>
                  <a:pt x="560330" y="98173"/>
                  <a:pt x="561600" y="98180"/>
                  <a:pt x="562632" y="97593"/>
                </a:cubicBezTo>
                <a:lnTo>
                  <a:pt x="642975" y="52093"/>
                </a:lnTo>
                <a:close/>
                <a:moveTo>
                  <a:pt x="386162" y="14450"/>
                </a:moveTo>
                <a:cubicBezTo>
                  <a:pt x="386162" y="10325"/>
                  <a:pt x="389543" y="6992"/>
                  <a:pt x="393706" y="6992"/>
                </a:cubicBezTo>
                <a:cubicBezTo>
                  <a:pt x="397868" y="6992"/>
                  <a:pt x="401250" y="10325"/>
                  <a:pt x="401250" y="14450"/>
                </a:cubicBezTo>
                <a:cubicBezTo>
                  <a:pt x="401250" y="18574"/>
                  <a:pt x="397868" y="21908"/>
                  <a:pt x="393706" y="21908"/>
                </a:cubicBezTo>
                <a:cubicBezTo>
                  <a:pt x="389543" y="21908"/>
                  <a:pt x="386162" y="18574"/>
                  <a:pt x="386162" y="14450"/>
                </a:cubicBezTo>
                <a:close/>
                <a:moveTo>
                  <a:pt x="949766" y="14450"/>
                </a:moveTo>
                <a:cubicBezTo>
                  <a:pt x="949766" y="10325"/>
                  <a:pt x="953147" y="6992"/>
                  <a:pt x="957310" y="6992"/>
                </a:cubicBezTo>
                <a:cubicBezTo>
                  <a:pt x="961472" y="6992"/>
                  <a:pt x="964853" y="10325"/>
                  <a:pt x="964853" y="14450"/>
                </a:cubicBezTo>
                <a:cubicBezTo>
                  <a:pt x="964853" y="18574"/>
                  <a:pt x="961472" y="21908"/>
                  <a:pt x="957310" y="21908"/>
                </a:cubicBezTo>
                <a:cubicBezTo>
                  <a:pt x="953147" y="21908"/>
                  <a:pt x="949766" y="18574"/>
                  <a:pt x="949766" y="14450"/>
                </a:cubicBezTo>
                <a:close/>
                <a:moveTo>
                  <a:pt x="131083" y="87183"/>
                </a:moveTo>
                <a:lnTo>
                  <a:pt x="118986" y="87183"/>
                </a:lnTo>
                <a:lnTo>
                  <a:pt x="118986" y="82544"/>
                </a:lnTo>
                <a:cubicBezTo>
                  <a:pt x="116357" y="84459"/>
                  <a:pt x="110756" y="88345"/>
                  <a:pt x="101069" y="88345"/>
                </a:cubicBezTo>
                <a:cubicBezTo>
                  <a:pt x="89620" y="88345"/>
                  <a:pt x="79409" y="80782"/>
                  <a:pt x="80714" y="68552"/>
                </a:cubicBezTo>
                <a:cubicBezTo>
                  <a:pt x="81838" y="58017"/>
                  <a:pt x="91697" y="53464"/>
                  <a:pt x="98317" y="52102"/>
                </a:cubicBezTo>
                <a:lnTo>
                  <a:pt x="118986" y="48816"/>
                </a:lnTo>
                <a:cubicBezTo>
                  <a:pt x="118986" y="43682"/>
                  <a:pt x="116224" y="39710"/>
                  <a:pt x="108851" y="39234"/>
                </a:cubicBezTo>
                <a:cubicBezTo>
                  <a:pt x="101479" y="38758"/>
                  <a:pt x="97326" y="42139"/>
                  <a:pt x="93887" y="48921"/>
                </a:cubicBezTo>
                <a:lnTo>
                  <a:pt x="83181" y="43158"/>
                </a:lnTo>
                <a:cubicBezTo>
                  <a:pt x="94783" y="18098"/>
                  <a:pt x="131083" y="26356"/>
                  <a:pt x="131083" y="47101"/>
                </a:cubicBezTo>
                <a:lnTo>
                  <a:pt x="131083" y="87173"/>
                </a:lnTo>
                <a:close/>
                <a:moveTo>
                  <a:pt x="118986" y="59941"/>
                </a:moveTo>
                <a:lnTo>
                  <a:pt x="101688" y="62770"/>
                </a:lnTo>
                <a:cubicBezTo>
                  <a:pt x="97450" y="63789"/>
                  <a:pt x="92592" y="66037"/>
                  <a:pt x="93059" y="71324"/>
                </a:cubicBezTo>
                <a:cubicBezTo>
                  <a:pt x="93649" y="77934"/>
                  <a:pt x="105594" y="78610"/>
                  <a:pt x="111185" y="75086"/>
                </a:cubicBezTo>
                <a:cubicBezTo>
                  <a:pt x="118395" y="70533"/>
                  <a:pt x="119043" y="63713"/>
                  <a:pt x="118986" y="59941"/>
                </a:cubicBezTo>
                <a:close/>
                <a:moveTo>
                  <a:pt x="811091" y="87183"/>
                </a:moveTo>
                <a:lnTo>
                  <a:pt x="798995" y="87183"/>
                </a:lnTo>
                <a:lnTo>
                  <a:pt x="798995" y="82544"/>
                </a:lnTo>
                <a:cubicBezTo>
                  <a:pt x="796366" y="84459"/>
                  <a:pt x="790765" y="88345"/>
                  <a:pt x="781078" y="88345"/>
                </a:cubicBezTo>
                <a:cubicBezTo>
                  <a:pt x="769629" y="88345"/>
                  <a:pt x="759418" y="80782"/>
                  <a:pt x="760723" y="68552"/>
                </a:cubicBezTo>
                <a:cubicBezTo>
                  <a:pt x="761847" y="58017"/>
                  <a:pt x="771705" y="53464"/>
                  <a:pt x="778325" y="52102"/>
                </a:cubicBezTo>
                <a:lnTo>
                  <a:pt x="798995" y="48816"/>
                </a:lnTo>
                <a:cubicBezTo>
                  <a:pt x="798995" y="43682"/>
                  <a:pt x="796232" y="39710"/>
                  <a:pt x="788860" y="39234"/>
                </a:cubicBezTo>
                <a:cubicBezTo>
                  <a:pt x="781488" y="38758"/>
                  <a:pt x="777335" y="42139"/>
                  <a:pt x="773896" y="48921"/>
                </a:cubicBezTo>
                <a:lnTo>
                  <a:pt x="763190" y="43158"/>
                </a:lnTo>
                <a:cubicBezTo>
                  <a:pt x="774792" y="18098"/>
                  <a:pt x="811091" y="26356"/>
                  <a:pt x="811091" y="47101"/>
                </a:cubicBezTo>
                <a:lnTo>
                  <a:pt x="811091" y="87173"/>
                </a:lnTo>
                <a:close/>
                <a:moveTo>
                  <a:pt x="798995" y="59941"/>
                </a:moveTo>
                <a:lnTo>
                  <a:pt x="798985" y="59941"/>
                </a:lnTo>
                <a:lnTo>
                  <a:pt x="781688" y="62770"/>
                </a:lnTo>
                <a:cubicBezTo>
                  <a:pt x="777449" y="63789"/>
                  <a:pt x="772591" y="66037"/>
                  <a:pt x="773058" y="71324"/>
                </a:cubicBezTo>
                <a:cubicBezTo>
                  <a:pt x="773649" y="77934"/>
                  <a:pt x="785593" y="78610"/>
                  <a:pt x="791184" y="75086"/>
                </a:cubicBezTo>
                <a:cubicBezTo>
                  <a:pt x="798404" y="70533"/>
                  <a:pt x="799052" y="63713"/>
                  <a:pt x="798995" y="59941"/>
                </a:cubicBezTo>
                <a:close/>
                <a:moveTo>
                  <a:pt x="905789" y="87183"/>
                </a:moveTo>
                <a:lnTo>
                  <a:pt x="893921" y="87183"/>
                </a:lnTo>
                <a:lnTo>
                  <a:pt x="893921" y="6696"/>
                </a:lnTo>
                <a:lnTo>
                  <a:pt x="905789" y="6696"/>
                </a:lnTo>
                <a:lnTo>
                  <a:pt x="905789" y="53321"/>
                </a:lnTo>
                <a:lnTo>
                  <a:pt x="931316" y="28947"/>
                </a:lnTo>
                <a:lnTo>
                  <a:pt x="947870" y="28947"/>
                </a:lnTo>
                <a:lnTo>
                  <a:pt x="922791" y="53093"/>
                </a:lnTo>
                <a:lnTo>
                  <a:pt x="948651" y="87173"/>
                </a:lnTo>
                <a:lnTo>
                  <a:pt x="933830" y="87173"/>
                </a:lnTo>
                <a:lnTo>
                  <a:pt x="914047" y="61389"/>
                </a:lnTo>
                <a:lnTo>
                  <a:pt x="905789" y="69428"/>
                </a:lnTo>
                <a:lnTo>
                  <a:pt x="905789" y="87173"/>
                </a:lnTo>
                <a:close/>
                <a:moveTo>
                  <a:pt x="963444" y="28947"/>
                </a:moveTo>
                <a:lnTo>
                  <a:pt x="951490" y="28947"/>
                </a:lnTo>
                <a:lnTo>
                  <a:pt x="951490" y="87173"/>
                </a:lnTo>
                <a:lnTo>
                  <a:pt x="963444" y="87173"/>
                </a:lnTo>
                <a:close/>
                <a:moveTo>
                  <a:pt x="399564" y="28947"/>
                </a:moveTo>
                <a:lnTo>
                  <a:pt x="387610" y="28947"/>
                </a:lnTo>
                <a:lnTo>
                  <a:pt x="387610" y="87173"/>
                </a:lnTo>
                <a:lnTo>
                  <a:pt x="399564" y="87173"/>
                </a:lnTo>
                <a:close/>
                <a:moveTo>
                  <a:pt x="452751" y="87173"/>
                </a:moveTo>
                <a:lnTo>
                  <a:pt x="452751" y="6677"/>
                </a:lnTo>
                <a:lnTo>
                  <a:pt x="464705" y="6677"/>
                </a:lnTo>
                <a:lnTo>
                  <a:pt x="464705" y="32347"/>
                </a:lnTo>
                <a:cubicBezTo>
                  <a:pt x="468144" y="29052"/>
                  <a:pt x="474230" y="27728"/>
                  <a:pt x="478707" y="27728"/>
                </a:cubicBezTo>
                <a:cubicBezTo>
                  <a:pt x="492537" y="27728"/>
                  <a:pt x="502300" y="38034"/>
                  <a:pt x="502110" y="51045"/>
                </a:cubicBezTo>
                <a:lnTo>
                  <a:pt x="502110" y="87164"/>
                </a:lnTo>
                <a:lnTo>
                  <a:pt x="490013" y="87164"/>
                </a:lnTo>
                <a:lnTo>
                  <a:pt x="490013" y="52112"/>
                </a:lnTo>
                <a:cubicBezTo>
                  <a:pt x="490013" y="48225"/>
                  <a:pt x="487975" y="39358"/>
                  <a:pt x="477488" y="39358"/>
                </a:cubicBezTo>
                <a:cubicBezTo>
                  <a:pt x="468268" y="39358"/>
                  <a:pt x="464705" y="46559"/>
                  <a:pt x="464705" y="52112"/>
                </a:cubicBezTo>
                <a:lnTo>
                  <a:pt x="464705" y="87173"/>
                </a:lnTo>
                <a:close/>
                <a:moveTo>
                  <a:pt x="407412" y="40558"/>
                </a:moveTo>
                <a:lnTo>
                  <a:pt x="407412" y="28985"/>
                </a:lnTo>
                <a:lnTo>
                  <a:pt x="413327" y="28985"/>
                </a:lnTo>
                <a:cubicBezTo>
                  <a:pt x="414464" y="28985"/>
                  <a:pt x="415555" y="28533"/>
                  <a:pt x="416358" y="27729"/>
                </a:cubicBezTo>
                <a:cubicBezTo>
                  <a:pt x="417162" y="26926"/>
                  <a:pt x="417614" y="25835"/>
                  <a:pt x="417614" y="24699"/>
                </a:cubicBezTo>
                <a:lnTo>
                  <a:pt x="417614" y="16555"/>
                </a:lnTo>
                <a:lnTo>
                  <a:pt x="429529" y="16555"/>
                </a:lnTo>
                <a:lnTo>
                  <a:pt x="429529" y="28985"/>
                </a:lnTo>
                <a:lnTo>
                  <a:pt x="441998" y="28985"/>
                </a:lnTo>
                <a:lnTo>
                  <a:pt x="441998" y="40558"/>
                </a:lnTo>
                <a:lnTo>
                  <a:pt x="429529" y="40558"/>
                </a:lnTo>
                <a:lnTo>
                  <a:pt x="429529" y="70171"/>
                </a:lnTo>
                <a:cubicBezTo>
                  <a:pt x="429529" y="72962"/>
                  <a:pt x="430530" y="76496"/>
                  <a:pt x="435702" y="76496"/>
                </a:cubicBezTo>
                <a:cubicBezTo>
                  <a:pt x="439178" y="76496"/>
                  <a:pt x="440759" y="76162"/>
                  <a:pt x="442712" y="75829"/>
                </a:cubicBezTo>
                <a:lnTo>
                  <a:pt x="442712" y="86659"/>
                </a:lnTo>
                <a:cubicBezTo>
                  <a:pt x="442712" y="86659"/>
                  <a:pt x="439273" y="87735"/>
                  <a:pt x="434549" y="87735"/>
                </a:cubicBezTo>
                <a:cubicBezTo>
                  <a:pt x="421233" y="87735"/>
                  <a:pt x="417623" y="77724"/>
                  <a:pt x="417623" y="70704"/>
                </a:cubicBezTo>
                <a:lnTo>
                  <a:pt x="417623" y="40558"/>
                </a:lnTo>
                <a:lnTo>
                  <a:pt x="407422" y="40558"/>
                </a:lnTo>
                <a:close/>
                <a:moveTo>
                  <a:pt x="309829" y="28985"/>
                </a:moveTo>
                <a:lnTo>
                  <a:pt x="296551" y="28985"/>
                </a:lnTo>
                <a:lnTo>
                  <a:pt x="317420" y="87145"/>
                </a:lnTo>
                <a:lnTo>
                  <a:pt x="328136" y="87145"/>
                </a:lnTo>
                <a:lnTo>
                  <a:pt x="339890" y="49826"/>
                </a:lnTo>
                <a:lnTo>
                  <a:pt x="351682" y="87145"/>
                </a:lnTo>
                <a:lnTo>
                  <a:pt x="362435" y="87145"/>
                </a:lnTo>
                <a:lnTo>
                  <a:pt x="383276" y="28985"/>
                </a:lnTo>
                <a:lnTo>
                  <a:pt x="370103" y="28985"/>
                </a:lnTo>
                <a:lnTo>
                  <a:pt x="357158" y="66418"/>
                </a:lnTo>
                <a:lnTo>
                  <a:pt x="345195" y="28985"/>
                </a:lnTo>
                <a:lnTo>
                  <a:pt x="334489" y="28985"/>
                </a:lnTo>
                <a:lnTo>
                  <a:pt x="322659" y="66675"/>
                </a:lnTo>
                <a:lnTo>
                  <a:pt x="309819" y="28985"/>
                </a:lnTo>
                <a:close/>
                <a:moveTo>
                  <a:pt x="211569" y="58531"/>
                </a:moveTo>
                <a:cubicBezTo>
                  <a:pt x="211378" y="73448"/>
                  <a:pt x="222875" y="88335"/>
                  <a:pt x="242268" y="88335"/>
                </a:cubicBezTo>
                <a:cubicBezTo>
                  <a:pt x="257184" y="88335"/>
                  <a:pt x="264966" y="79591"/>
                  <a:pt x="268309" y="71962"/>
                </a:cubicBezTo>
                <a:lnTo>
                  <a:pt x="258813" y="66713"/>
                </a:lnTo>
                <a:cubicBezTo>
                  <a:pt x="255812" y="70514"/>
                  <a:pt x="251183" y="77134"/>
                  <a:pt x="242258" y="77134"/>
                </a:cubicBezTo>
                <a:cubicBezTo>
                  <a:pt x="231352" y="77134"/>
                  <a:pt x="224875" y="69695"/>
                  <a:pt x="224247" y="62656"/>
                </a:cubicBezTo>
                <a:lnTo>
                  <a:pt x="268300" y="62656"/>
                </a:lnTo>
                <a:cubicBezTo>
                  <a:pt x="269005" y="59951"/>
                  <a:pt x="269709" y="53178"/>
                  <a:pt x="268014" y="47806"/>
                </a:cubicBezTo>
                <a:cubicBezTo>
                  <a:pt x="264814" y="37672"/>
                  <a:pt x="256384" y="27785"/>
                  <a:pt x="240972" y="27785"/>
                </a:cubicBezTo>
                <a:cubicBezTo>
                  <a:pt x="225561" y="27785"/>
                  <a:pt x="211559" y="38758"/>
                  <a:pt x="211559" y="58522"/>
                </a:cubicBezTo>
                <a:close/>
                <a:moveTo>
                  <a:pt x="224551" y="51388"/>
                </a:moveTo>
                <a:cubicBezTo>
                  <a:pt x="226630" y="44067"/>
                  <a:pt x="233371" y="38983"/>
                  <a:pt x="240982" y="38996"/>
                </a:cubicBezTo>
                <a:cubicBezTo>
                  <a:pt x="251050" y="38996"/>
                  <a:pt x="255917" y="47292"/>
                  <a:pt x="256441" y="51388"/>
                </a:cubicBezTo>
                <a:close/>
                <a:moveTo>
                  <a:pt x="141131" y="58531"/>
                </a:moveTo>
                <a:cubicBezTo>
                  <a:pt x="141493" y="75276"/>
                  <a:pt x="153295" y="88373"/>
                  <a:pt x="171088" y="88373"/>
                </a:cubicBezTo>
                <a:cubicBezTo>
                  <a:pt x="181317" y="88373"/>
                  <a:pt x="187499" y="83830"/>
                  <a:pt x="189766" y="81972"/>
                </a:cubicBezTo>
                <a:lnTo>
                  <a:pt x="189766" y="87183"/>
                </a:lnTo>
                <a:lnTo>
                  <a:pt x="201596" y="87183"/>
                </a:lnTo>
                <a:lnTo>
                  <a:pt x="201596" y="6735"/>
                </a:lnTo>
                <a:lnTo>
                  <a:pt x="189614" y="6735"/>
                </a:lnTo>
                <a:lnTo>
                  <a:pt x="189614" y="34243"/>
                </a:lnTo>
                <a:cubicBezTo>
                  <a:pt x="185670" y="30814"/>
                  <a:pt x="179498" y="27766"/>
                  <a:pt x="171230" y="27766"/>
                </a:cubicBezTo>
                <a:cubicBezTo>
                  <a:pt x="153038" y="27766"/>
                  <a:pt x="140769" y="41796"/>
                  <a:pt x="141131" y="58531"/>
                </a:cubicBezTo>
                <a:close/>
                <a:moveTo>
                  <a:pt x="153600" y="57769"/>
                </a:moveTo>
                <a:lnTo>
                  <a:pt x="153590" y="57769"/>
                </a:lnTo>
                <a:cubicBezTo>
                  <a:pt x="153590" y="47121"/>
                  <a:pt x="161629" y="39520"/>
                  <a:pt x="170783" y="39520"/>
                </a:cubicBezTo>
                <a:cubicBezTo>
                  <a:pt x="179936" y="39520"/>
                  <a:pt x="189566" y="45416"/>
                  <a:pt x="189566" y="58474"/>
                </a:cubicBezTo>
                <a:cubicBezTo>
                  <a:pt x="189631" y="63362"/>
                  <a:pt x="187692" y="68069"/>
                  <a:pt x="184204" y="71492"/>
                </a:cubicBezTo>
                <a:cubicBezTo>
                  <a:pt x="180715" y="74916"/>
                  <a:pt x="175973" y="76766"/>
                  <a:pt x="171088" y="76610"/>
                </a:cubicBezTo>
                <a:cubicBezTo>
                  <a:pt x="160486" y="76610"/>
                  <a:pt x="153600" y="68428"/>
                  <a:pt x="153600" y="57769"/>
                </a:cubicBezTo>
                <a:close/>
                <a:moveTo>
                  <a:pt x="884005" y="57503"/>
                </a:moveTo>
                <a:cubicBezTo>
                  <a:pt x="883643" y="40758"/>
                  <a:pt x="871842" y="27661"/>
                  <a:pt x="854049" y="27661"/>
                </a:cubicBezTo>
                <a:cubicBezTo>
                  <a:pt x="843819" y="27661"/>
                  <a:pt x="837638" y="32204"/>
                  <a:pt x="835371" y="34062"/>
                </a:cubicBezTo>
                <a:lnTo>
                  <a:pt x="835371" y="28852"/>
                </a:lnTo>
                <a:lnTo>
                  <a:pt x="823541" y="28852"/>
                </a:lnTo>
                <a:lnTo>
                  <a:pt x="823541" y="107147"/>
                </a:lnTo>
                <a:lnTo>
                  <a:pt x="835523" y="107147"/>
                </a:lnTo>
                <a:lnTo>
                  <a:pt x="835523" y="81792"/>
                </a:lnTo>
                <a:cubicBezTo>
                  <a:pt x="839466" y="85221"/>
                  <a:pt x="845648" y="88269"/>
                  <a:pt x="853906" y="88269"/>
                </a:cubicBezTo>
                <a:cubicBezTo>
                  <a:pt x="872099" y="88269"/>
                  <a:pt x="884367" y="74238"/>
                  <a:pt x="884005" y="57503"/>
                </a:cubicBezTo>
                <a:close/>
                <a:moveTo>
                  <a:pt x="871537" y="58265"/>
                </a:moveTo>
                <a:cubicBezTo>
                  <a:pt x="871537" y="68914"/>
                  <a:pt x="863507" y="76515"/>
                  <a:pt x="854354" y="76515"/>
                </a:cubicBezTo>
                <a:cubicBezTo>
                  <a:pt x="845200" y="76515"/>
                  <a:pt x="835571" y="70619"/>
                  <a:pt x="835571" y="57560"/>
                </a:cubicBezTo>
                <a:cubicBezTo>
                  <a:pt x="835506" y="52673"/>
                  <a:pt x="837445" y="47966"/>
                  <a:pt x="840933" y="44542"/>
                </a:cubicBezTo>
                <a:cubicBezTo>
                  <a:pt x="844421" y="41118"/>
                  <a:pt x="849164" y="39268"/>
                  <a:pt x="854049" y="39424"/>
                </a:cubicBezTo>
                <a:cubicBezTo>
                  <a:pt x="864650" y="39424"/>
                  <a:pt x="871537" y="47606"/>
                  <a:pt x="871537" y="58265"/>
                </a:cubicBezTo>
                <a:close/>
                <a:moveTo>
                  <a:pt x="975750" y="87411"/>
                </a:moveTo>
                <a:lnTo>
                  <a:pt x="975750" y="28956"/>
                </a:lnTo>
                <a:lnTo>
                  <a:pt x="987694" y="28956"/>
                </a:lnTo>
                <a:lnTo>
                  <a:pt x="987694" y="32595"/>
                </a:lnTo>
                <a:cubicBezTo>
                  <a:pt x="991133" y="29299"/>
                  <a:pt x="997219" y="27975"/>
                  <a:pt x="1001696" y="27975"/>
                </a:cubicBezTo>
                <a:cubicBezTo>
                  <a:pt x="1015526" y="27975"/>
                  <a:pt x="1025290" y="38281"/>
                  <a:pt x="1025099" y="51292"/>
                </a:cubicBezTo>
                <a:lnTo>
                  <a:pt x="1025099" y="87411"/>
                </a:lnTo>
                <a:lnTo>
                  <a:pt x="1013002" y="87411"/>
                </a:lnTo>
                <a:lnTo>
                  <a:pt x="1013002" y="52350"/>
                </a:lnTo>
                <a:cubicBezTo>
                  <a:pt x="1013002" y="48464"/>
                  <a:pt x="1010964" y="39596"/>
                  <a:pt x="1000477" y="39596"/>
                </a:cubicBezTo>
                <a:cubicBezTo>
                  <a:pt x="991247" y="39596"/>
                  <a:pt x="987694" y="46797"/>
                  <a:pt x="987694" y="52350"/>
                </a:cubicBezTo>
                <a:lnTo>
                  <a:pt x="987694" y="87411"/>
                </a:lnTo>
                <a:close/>
                <a:moveTo>
                  <a:pt x="686352" y="87211"/>
                </a:moveTo>
                <a:lnTo>
                  <a:pt x="686352" y="7887"/>
                </a:lnTo>
                <a:lnTo>
                  <a:pt x="696677" y="7887"/>
                </a:lnTo>
                <a:lnTo>
                  <a:pt x="736825" y="62913"/>
                </a:lnTo>
                <a:lnTo>
                  <a:pt x="736825" y="7887"/>
                </a:lnTo>
                <a:lnTo>
                  <a:pt x="749398" y="7887"/>
                </a:lnTo>
                <a:lnTo>
                  <a:pt x="749398" y="87211"/>
                </a:lnTo>
                <a:lnTo>
                  <a:pt x="738978" y="87211"/>
                </a:lnTo>
                <a:lnTo>
                  <a:pt x="698906" y="32004"/>
                </a:lnTo>
                <a:lnTo>
                  <a:pt x="698906" y="87211"/>
                </a:lnTo>
                <a:lnTo>
                  <a:pt x="686342" y="87211"/>
                </a:lnTo>
                <a:close/>
                <a:moveTo>
                  <a:pt x="11811" y="87183"/>
                </a:moveTo>
                <a:lnTo>
                  <a:pt x="0" y="87183"/>
                </a:lnTo>
                <a:lnTo>
                  <a:pt x="0" y="13154"/>
                </a:lnTo>
                <a:lnTo>
                  <a:pt x="9658" y="13154"/>
                </a:lnTo>
                <a:lnTo>
                  <a:pt x="35032" y="47416"/>
                </a:lnTo>
                <a:lnTo>
                  <a:pt x="60312" y="13202"/>
                </a:lnTo>
                <a:lnTo>
                  <a:pt x="70123" y="13202"/>
                </a:lnTo>
                <a:lnTo>
                  <a:pt x="70123" y="87173"/>
                </a:lnTo>
                <a:lnTo>
                  <a:pt x="58159" y="87173"/>
                </a:lnTo>
                <a:lnTo>
                  <a:pt x="58159" y="35871"/>
                </a:lnTo>
                <a:lnTo>
                  <a:pt x="35032" y="67361"/>
                </a:lnTo>
                <a:lnTo>
                  <a:pt x="11811" y="35681"/>
                </a:lnTo>
                <a:close/>
              </a:path>
            </a:pathLst>
          </a:custGeom>
          <a:solidFill>
            <a:srgbClr val="9AB2DD">
              <a:alpha val="53333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306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754053" y="1479020"/>
            <a:ext cx="1635892" cy="1635892"/>
          </a:xfrm>
          <a:custGeom>
            <a:avLst/>
            <a:gdLst/>
            <a:ahLst/>
            <a:cxnLst/>
            <a:rect l="0" t="0" r="0" b="0"/>
            <a:pathLst>
              <a:path w="1635892" h="1635892">
                <a:moveTo>
                  <a:pt x="1176014" y="197754"/>
                </a:moveTo>
                <a:cubicBezTo>
                  <a:pt x="1518535" y="395510"/>
                  <a:pt x="1635892" y="833491"/>
                  <a:pt x="1438138" y="1176014"/>
                </a:cubicBezTo>
                <a:cubicBezTo>
                  <a:pt x="1240382" y="1518535"/>
                  <a:pt x="802401" y="1635892"/>
                  <a:pt x="459878" y="1438138"/>
                </a:cubicBezTo>
                <a:cubicBezTo>
                  <a:pt x="117356" y="1240382"/>
                  <a:pt x="0" y="802401"/>
                  <a:pt x="197754" y="459878"/>
                </a:cubicBezTo>
                <a:cubicBezTo>
                  <a:pt x="395510" y="117356"/>
                  <a:pt x="833491" y="0"/>
                  <a:pt x="1176014" y="197754"/>
                </a:cubicBezTo>
                <a:close/>
                <a:moveTo>
                  <a:pt x="1176111" y="197893"/>
                </a:moveTo>
                <a:cubicBezTo>
                  <a:pt x="1338036" y="287428"/>
                  <a:pt x="1436144" y="439828"/>
                  <a:pt x="1499961" y="598896"/>
                </a:cubicBezTo>
                <a:cubicBezTo>
                  <a:pt x="1572351" y="779871"/>
                  <a:pt x="1548538" y="997041"/>
                  <a:pt x="1438049" y="1176111"/>
                </a:cubicBezTo>
                <a:cubicBezTo>
                  <a:pt x="1370421" y="1285649"/>
                  <a:pt x="1286601" y="1382803"/>
                  <a:pt x="1178968" y="1436144"/>
                </a:cubicBezTo>
                <a:cubicBezTo>
                  <a:pt x="1059906" y="1496151"/>
                  <a:pt x="932271" y="1539966"/>
                  <a:pt x="799874" y="1534251"/>
                </a:cubicBezTo>
                <a:cubicBezTo>
                  <a:pt x="683668" y="1529488"/>
                  <a:pt x="566511" y="1500913"/>
                  <a:pt x="459831" y="1438049"/>
                </a:cubicBezTo>
                <a:cubicBezTo>
                  <a:pt x="288381" y="1336131"/>
                  <a:pt x="165508" y="1178968"/>
                  <a:pt x="124551" y="997993"/>
                </a:cubicBezTo>
                <a:cubicBezTo>
                  <a:pt x="85498" y="820828"/>
                  <a:pt x="94071" y="626518"/>
                  <a:pt x="197893" y="459831"/>
                </a:cubicBezTo>
                <a:cubicBezTo>
                  <a:pt x="303621" y="290286"/>
                  <a:pt x="458878" y="173128"/>
                  <a:pt x="637949" y="124551"/>
                </a:cubicBezTo>
                <a:cubicBezTo>
                  <a:pt x="813208" y="76926"/>
                  <a:pt x="1005614" y="100738"/>
                  <a:pt x="1176111" y="197893"/>
                </a:cubicBezTo>
              </a:path>
            </a:pathLst>
          </a:custGeom>
          <a:noFill/>
          <a:ln w="11937">
            <a:solidFill>
              <a:srgbClr val="FFE9B5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3946828" y="2683688"/>
            <a:ext cx="1234439" cy="1292542"/>
          </a:xfrm>
          <a:custGeom>
            <a:avLst/>
            <a:gdLst/>
            <a:ahLst/>
            <a:cxnLst/>
            <a:rect l="0" t="0" r="0" b="0"/>
            <a:pathLst>
              <a:path w="1234439" h="1292542">
                <a:moveTo>
                  <a:pt x="23139" y="413"/>
                </a:moveTo>
                <a:cubicBezTo>
                  <a:pt x="82896" y="93519"/>
                  <a:pt x="165185" y="174123"/>
                  <a:pt x="267601" y="233253"/>
                </a:cubicBezTo>
                <a:cubicBezTo>
                  <a:pt x="600356" y="425369"/>
                  <a:pt x="1023190" y="320138"/>
                  <a:pt x="1228423" y="0"/>
                </a:cubicBezTo>
                <a:cubicBezTo>
                  <a:pt x="1229888" y="27278"/>
                  <a:pt x="1230630" y="54748"/>
                  <a:pt x="1230630" y="82392"/>
                </a:cubicBezTo>
                <a:cubicBezTo>
                  <a:pt x="1230630" y="144688"/>
                  <a:pt x="1226862" y="206103"/>
                  <a:pt x="1219543" y="266424"/>
                </a:cubicBezTo>
                <a:cubicBezTo>
                  <a:pt x="1168741" y="685120"/>
                  <a:pt x="946803" y="1051048"/>
                  <a:pt x="625781" y="1292177"/>
                </a:cubicBezTo>
                <a:cubicBezTo>
                  <a:pt x="304759" y="1051048"/>
                  <a:pt x="82832" y="685120"/>
                  <a:pt x="32029" y="266424"/>
                </a:cubicBezTo>
                <a:cubicBezTo>
                  <a:pt x="24711" y="206105"/>
                  <a:pt x="20954" y="144686"/>
                  <a:pt x="20954" y="82392"/>
                </a:cubicBezTo>
                <a:cubicBezTo>
                  <a:pt x="20954" y="54888"/>
                  <a:pt x="21689" y="27555"/>
                  <a:pt x="23139" y="413"/>
                </a:cubicBezTo>
                <a:close/>
                <a:moveTo>
                  <a:pt x="22859" y="0"/>
                </a:moveTo>
                <a:cubicBezTo>
                  <a:pt x="20954" y="27622"/>
                  <a:pt x="30479" y="56197"/>
                  <a:pt x="20954" y="82867"/>
                </a:cubicBezTo>
                <a:cubicBezTo>
                  <a:pt x="0" y="140969"/>
                  <a:pt x="34289" y="205740"/>
                  <a:pt x="32384" y="266700"/>
                </a:cubicBezTo>
                <a:cubicBezTo>
                  <a:pt x="25717" y="417194"/>
                  <a:pt x="95249" y="557212"/>
                  <a:pt x="148589" y="692467"/>
                </a:cubicBezTo>
                <a:cubicBezTo>
                  <a:pt x="200977" y="823912"/>
                  <a:pt x="290512" y="934402"/>
                  <a:pt x="370522" y="1048702"/>
                </a:cubicBezTo>
                <a:cubicBezTo>
                  <a:pt x="437197" y="1145857"/>
                  <a:pt x="523874" y="1232534"/>
                  <a:pt x="625792" y="1292542"/>
                </a:cubicBezTo>
                <a:cubicBezTo>
                  <a:pt x="780097" y="1190625"/>
                  <a:pt x="900112" y="1043939"/>
                  <a:pt x="999172" y="886777"/>
                </a:cubicBezTo>
                <a:cubicBezTo>
                  <a:pt x="1114425" y="702945"/>
                  <a:pt x="1189672" y="492442"/>
                  <a:pt x="1219200" y="266700"/>
                </a:cubicBezTo>
                <a:cubicBezTo>
                  <a:pt x="1227772" y="205740"/>
                  <a:pt x="1234439" y="144780"/>
                  <a:pt x="1230630" y="82867"/>
                </a:cubicBezTo>
                <a:cubicBezTo>
                  <a:pt x="1228725" y="55245"/>
                  <a:pt x="1231582" y="26670"/>
                  <a:pt x="1228725" y="0"/>
                </a:cubicBezTo>
                <a:cubicBezTo>
                  <a:pt x="1111567" y="160972"/>
                  <a:pt x="954404" y="276225"/>
                  <a:pt x="771525" y="314325"/>
                </a:cubicBezTo>
                <a:cubicBezTo>
                  <a:pt x="605790" y="348614"/>
                  <a:pt x="422910" y="329564"/>
                  <a:pt x="267652" y="233362"/>
                </a:cubicBezTo>
                <a:cubicBezTo>
                  <a:pt x="166687" y="170497"/>
                  <a:pt x="89535" y="89534"/>
                  <a:pt x="22859" y="0"/>
                </a:cubicBezTo>
              </a:path>
            </a:pathLst>
          </a:custGeom>
          <a:noFill/>
          <a:ln w="11937">
            <a:solidFill>
              <a:srgbClr val="FFE9B5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606603" y="1276753"/>
            <a:ext cx="1420344" cy="1348123"/>
          </a:xfrm>
          <a:custGeom>
            <a:avLst/>
            <a:gdLst/>
            <a:ahLst/>
            <a:cxnLst/>
            <a:rect l="0" t="0" r="0" b="0"/>
            <a:pathLst>
              <a:path w="1420344" h="1348123">
                <a:moveTo>
                  <a:pt x="602583" y="1348123"/>
                </a:moveTo>
                <a:cubicBezTo>
                  <a:pt x="777062" y="1010352"/>
                  <a:pt x="656761" y="591680"/>
                  <a:pt x="324071" y="399601"/>
                </a:cubicBezTo>
                <a:cubicBezTo>
                  <a:pt x="221595" y="340437"/>
                  <a:pt x="110576" y="309473"/>
                  <a:pt x="0" y="304302"/>
                </a:cubicBezTo>
                <a:cubicBezTo>
                  <a:pt x="22882" y="289404"/>
                  <a:pt x="46292" y="275035"/>
                  <a:pt x="70220" y="261220"/>
                </a:cubicBezTo>
                <a:cubicBezTo>
                  <a:pt x="498644" y="13869"/>
                  <a:pt x="997799" y="0"/>
                  <a:pt x="1420344" y="180132"/>
                </a:cubicBezTo>
                <a:cubicBezTo>
                  <a:pt x="1365071" y="636133"/>
                  <a:pt x="1103482" y="1061478"/>
                  <a:pt x="675057" y="1308830"/>
                </a:cubicBezTo>
                <a:cubicBezTo>
                  <a:pt x="651112" y="1322654"/>
                  <a:pt x="626945" y="1335750"/>
                  <a:pt x="602583" y="1348123"/>
                </a:cubicBezTo>
                <a:close/>
                <a:moveTo>
                  <a:pt x="602932" y="1348070"/>
                </a:moveTo>
                <a:cubicBezTo>
                  <a:pt x="681989" y="1173763"/>
                  <a:pt x="701992" y="987073"/>
                  <a:pt x="652462" y="814670"/>
                </a:cubicBezTo>
                <a:cubicBezTo>
                  <a:pt x="602932" y="645125"/>
                  <a:pt x="493394" y="487010"/>
                  <a:pt x="323850" y="399380"/>
                </a:cubicBezTo>
                <a:cubicBezTo>
                  <a:pt x="219075" y="345088"/>
                  <a:pt x="110490" y="316513"/>
                  <a:pt x="0" y="304130"/>
                </a:cubicBezTo>
                <a:cubicBezTo>
                  <a:pt x="20002" y="286033"/>
                  <a:pt x="48577" y="278413"/>
                  <a:pt x="70484" y="261268"/>
                </a:cubicBezTo>
                <a:cubicBezTo>
                  <a:pt x="191452" y="160303"/>
                  <a:pt x="352425" y="136490"/>
                  <a:pt x="497205" y="94580"/>
                </a:cubicBezTo>
                <a:cubicBezTo>
                  <a:pt x="642937" y="51718"/>
                  <a:pt x="797242" y="36478"/>
                  <a:pt x="943927" y="63148"/>
                </a:cubicBezTo>
                <a:cubicBezTo>
                  <a:pt x="1105852" y="92675"/>
                  <a:pt x="1270634" y="111725"/>
                  <a:pt x="1420177" y="180305"/>
                </a:cubicBezTo>
                <a:cubicBezTo>
                  <a:pt x="1410652" y="406048"/>
                  <a:pt x="1318259" y="623218"/>
                  <a:pt x="1193482" y="814670"/>
                </a:cubicBezTo>
                <a:cubicBezTo>
                  <a:pt x="1064895" y="1010885"/>
                  <a:pt x="890587" y="1179478"/>
                  <a:pt x="675322" y="1309018"/>
                </a:cubicBezTo>
                <a:cubicBezTo>
                  <a:pt x="651510" y="1323305"/>
                  <a:pt x="628650" y="1340450"/>
                  <a:pt x="602932" y="1348070"/>
                </a:cubicBezTo>
              </a:path>
            </a:pathLst>
          </a:custGeom>
          <a:noFill/>
          <a:ln w="11937">
            <a:solidFill>
              <a:srgbClr val="FFE9B5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3118257" y="1276753"/>
            <a:ext cx="1420428" cy="1348070"/>
          </a:xfrm>
          <a:custGeom>
            <a:avLst/>
            <a:gdLst/>
            <a:ahLst/>
            <a:cxnLst/>
            <a:rect l="0" t="0" r="0" b="0"/>
            <a:pathLst>
              <a:path w="1420428" h="1348070">
                <a:moveTo>
                  <a:pt x="817486" y="1347989"/>
                </a:moveTo>
                <a:cubicBezTo>
                  <a:pt x="709901" y="1138688"/>
                  <a:pt x="707571" y="880732"/>
                  <a:pt x="833984" y="661777"/>
                </a:cubicBezTo>
                <a:cubicBezTo>
                  <a:pt x="960473" y="442693"/>
                  <a:pt x="1185225" y="315711"/>
                  <a:pt x="1420428" y="304362"/>
                </a:cubicBezTo>
                <a:cubicBezTo>
                  <a:pt x="1397520" y="289442"/>
                  <a:pt x="1374082" y="275053"/>
                  <a:pt x="1350123" y="261220"/>
                </a:cubicBezTo>
                <a:cubicBezTo>
                  <a:pt x="921699" y="13869"/>
                  <a:pt x="422545" y="0"/>
                  <a:pt x="0" y="180132"/>
                </a:cubicBezTo>
                <a:cubicBezTo>
                  <a:pt x="55273" y="636133"/>
                  <a:pt x="316861" y="1061478"/>
                  <a:pt x="745286" y="1308830"/>
                </a:cubicBezTo>
                <a:cubicBezTo>
                  <a:pt x="769142" y="1322602"/>
                  <a:pt x="793217" y="1335654"/>
                  <a:pt x="817486" y="1347989"/>
                </a:cubicBezTo>
                <a:close/>
                <a:moveTo>
                  <a:pt x="817245" y="1348070"/>
                </a:moveTo>
                <a:cubicBezTo>
                  <a:pt x="753427" y="1261393"/>
                  <a:pt x="745807" y="1146140"/>
                  <a:pt x="738187" y="1039460"/>
                </a:cubicBezTo>
                <a:cubicBezTo>
                  <a:pt x="729614" y="911825"/>
                  <a:pt x="751522" y="771808"/>
                  <a:pt x="834389" y="661318"/>
                </a:cubicBezTo>
                <a:cubicBezTo>
                  <a:pt x="984885" y="459388"/>
                  <a:pt x="1184909" y="316513"/>
                  <a:pt x="1420177" y="304130"/>
                </a:cubicBezTo>
                <a:cubicBezTo>
                  <a:pt x="1396365" y="290795"/>
                  <a:pt x="1377315" y="266983"/>
                  <a:pt x="1349692" y="261268"/>
                </a:cubicBezTo>
                <a:cubicBezTo>
                  <a:pt x="1175384" y="225073"/>
                  <a:pt x="1032510" y="104105"/>
                  <a:pt x="864870" y="82198"/>
                </a:cubicBezTo>
                <a:cubicBezTo>
                  <a:pt x="714375" y="64100"/>
                  <a:pt x="562927" y="36478"/>
                  <a:pt x="418147" y="68863"/>
                </a:cubicBezTo>
                <a:cubicBezTo>
                  <a:pt x="277177" y="100295"/>
                  <a:pt x="128587" y="113630"/>
                  <a:pt x="0" y="180305"/>
                </a:cubicBezTo>
                <a:cubicBezTo>
                  <a:pt x="28575" y="422240"/>
                  <a:pt x="107632" y="663223"/>
                  <a:pt x="257175" y="859438"/>
                </a:cubicBezTo>
                <a:cubicBezTo>
                  <a:pt x="388619" y="1031840"/>
                  <a:pt x="538162" y="1204243"/>
                  <a:pt x="744854" y="1309018"/>
                </a:cubicBezTo>
                <a:cubicBezTo>
                  <a:pt x="769620" y="1321400"/>
                  <a:pt x="793432" y="1335688"/>
                  <a:pt x="817245" y="1348070"/>
                </a:cubicBezTo>
              </a:path>
            </a:pathLst>
          </a:custGeom>
          <a:noFill/>
          <a:ln w="11937">
            <a:solidFill>
              <a:srgbClr val="FFE9B5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83937" y="371475"/>
            <a:ext cx="7976114" cy="40005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3100" b="1">
                <a:solidFill>
                  <a:srgbClr val="FFE9B5"/>
                </a:solidFill>
                <a:latin typeface="Shantell Sans"/>
              </a:rPr>
              <a:t>Η Δύναμη της Βυζαντινής Ταυτότητας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481700" y="1523410"/>
            <a:ext cx="366085" cy="388369"/>
          </a:xfrm>
          <a:custGeom>
            <a:avLst/>
            <a:gdLst/>
            <a:ahLst/>
            <a:cxnLst/>
            <a:rect l="0" t="0" r="0" b="0"/>
            <a:pathLst>
              <a:path w="366085" h="388369">
                <a:moveTo>
                  <a:pt x="159" y="374505"/>
                </a:moveTo>
                <a:cubicBezTo>
                  <a:pt x="39234" y="382814"/>
                  <a:pt x="71068" y="342353"/>
                  <a:pt x="71068" y="342353"/>
                </a:cubicBezTo>
                <a:lnTo>
                  <a:pt x="71068" y="342353"/>
                </a:lnTo>
                <a:cubicBezTo>
                  <a:pt x="83940" y="361804"/>
                  <a:pt x="105310" y="373958"/>
                  <a:pt x="128607" y="375078"/>
                </a:cubicBezTo>
                <a:cubicBezTo>
                  <a:pt x="152085" y="374521"/>
                  <a:pt x="173721" y="362233"/>
                  <a:pt x="186226" y="342353"/>
                </a:cubicBezTo>
                <a:lnTo>
                  <a:pt x="186226" y="342353"/>
                </a:lnTo>
                <a:cubicBezTo>
                  <a:pt x="199124" y="361808"/>
                  <a:pt x="220514" y="373960"/>
                  <a:pt x="243829" y="375078"/>
                </a:cubicBezTo>
                <a:cubicBezTo>
                  <a:pt x="267313" y="374526"/>
                  <a:pt x="288956" y="362237"/>
                  <a:pt x="301463" y="342353"/>
                </a:cubicBezTo>
                <a:lnTo>
                  <a:pt x="301463" y="342353"/>
                </a:lnTo>
                <a:cubicBezTo>
                  <a:pt x="301463" y="342353"/>
                  <a:pt x="326293" y="382145"/>
                  <a:pt x="366085" y="373853"/>
                </a:cubicBezTo>
                <a:moveTo>
                  <a:pt x="254668" y="311968"/>
                </a:moveTo>
                <a:lnTo>
                  <a:pt x="254668" y="272176"/>
                </a:lnTo>
                <a:cubicBezTo>
                  <a:pt x="254668" y="232619"/>
                  <a:pt x="222600" y="200551"/>
                  <a:pt x="183042" y="200551"/>
                </a:cubicBezTo>
                <a:cubicBezTo>
                  <a:pt x="143485" y="200551"/>
                  <a:pt x="111417" y="232619"/>
                  <a:pt x="111417" y="272176"/>
                </a:cubicBezTo>
                <a:lnTo>
                  <a:pt x="111417" y="311968"/>
                </a:lnTo>
                <a:moveTo>
                  <a:pt x="366085" y="212664"/>
                </a:moveTo>
                <a:cubicBezTo>
                  <a:pt x="346194" y="225933"/>
                  <a:pt x="334249" y="248265"/>
                  <a:pt x="334252" y="272176"/>
                </a:cubicBezTo>
                <a:lnTo>
                  <a:pt x="334252" y="311968"/>
                </a:lnTo>
                <a:moveTo>
                  <a:pt x="0" y="212664"/>
                </a:moveTo>
                <a:cubicBezTo>
                  <a:pt x="19891" y="225933"/>
                  <a:pt x="31836" y="248265"/>
                  <a:pt x="31833" y="272176"/>
                </a:cubicBezTo>
                <a:lnTo>
                  <a:pt x="31833" y="311968"/>
                </a:lnTo>
                <a:moveTo>
                  <a:pt x="366085" y="152801"/>
                </a:moveTo>
                <a:lnTo>
                  <a:pt x="0" y="152801"/>
                </a:lnTo>
                <a:moveTo>
                  <a:pt x="222834" y="152801"/>
                </a:moveTo>
                <a:lnTo>
                  <a:pt x="222834" y="97092"/>
                </a:lnTo>
                <a:cubicBezTo>
                  <a:pt x="222834" y="75115"/>
                  <a:pt x="205019" y="57300"/>
                  <a:pt x="183042" y="57300"/>
                </a:cubicBezTo>
                <a:cubicBezTo>
                  <a:pt x="161066" y="57300"/>
                  <a:pt x="143250" y="75115"/>
                  <a:pt x="143250" y="97092"/>
                </a:cubicBezTo>
                <a:lnTo>
                  <a:pt x="143250" y="152801"/>
                </a:lnTo>
                <a:moveTo>
                  <a:pt x="318335" y="152801"/>
                </a:moveTo>
                <a:lnTo>
                  <a:pt x="318335" y="97092"/>
                </a:lnTo>
                <a:cubicBezTo>
                  <a:pt x="318337" y="85144"/>
                  <a:pt x="323708" y="73830"/>
                  <a:pt x="332963" y="66274"/>
                </a:cubicBezTo>
                <a:cubicBezTo>
                  <a:pt x="342219" y="58719"/>
                  <a:pt x="354379" y="55722"/>
                  <a:pt x="366085" y="58112"/>
                </a:cubicBezTo>
                <a:moveTo>
                  <a:pt x="0" y="58112"/>
                </a:moveTo>
                <a:cubicBezTo>
                  <a:pt x="11706" y="55722"/>
                  <a:pt x="23866" y="58719"/>
                  <a:pt x="33122" y="66274"/>
                </a:cubicBezTo>
                <a:cubicBezTo>
                  <a:pt x="42377" y="73830"/>
                  <a:pt x="47747" y="85144"/>
                  <a:pt x="47750" y="97092"/>
                </a:cubicBezTo>
                <a:lnTo>
                  <a:pt x="47750" y="152801"/>
                </a:lnTo>
                <a:moveTo>
                  <a:pt x="366085" y="9550"/>
                </a:moveTo>
                <a:lnTo>
                  <a:pt x="0" y="9550"/>
                </a:lnTo>
                <a:moveTo>
                  <a:pt x="350169" y="311968"/>
                </a:moveTo>
                <a:lnTo>
                  <a:pt x="238751" y="311968"/>
                </a:lnTo>
                <a:moveTo>
                  <a:pt x="127334" y="311968"/>
                </a:moveTo>
                <a:lnTo>
                  <a:pt x="15916" y="311968"/>
                </a:lnTo>
                <a:moveTo>
                  <a:pt x="366085" y="374044"/>
                </a:moveTo>
                <a:cubicBezTo>
                  <a:pt x="327885" y="388369"/>
                  <a:pt x="300827" y="342210"/>
                  <a:pt x="300827" y="342210"/>
                </a:cubicBezTo>
                <a:cubicBezTo>
                  <a:pt x="288093" y="361310"/>
                  <a:pt x="267401" y="374044"/>
                  <a:pt x="243526" y="375635"/>
                </a:cubicBezTo>
                <a:cubicBezTo>
                  <a:pt x="221243" y="380410"/>
                  <a:pt x="203734" y="358127"/>
                  <a:pt x="186226" y="342210"/>
                </a:cubicBezTo>
                <a:cubicBezTo>
                  <a:pt x="168717" y="358127"/>
                  <a:pt x="152801" y="372452"/>
                  <a:pt x="128925" y="375635"/>
                </a:cubicBezTo>
                <a:cubicBezTo>
                  <a:pt x="105050" y="378819"/>
                  <a:pt x="87542" y="358127"/>
                  <a:pt x="71625" y="342210"/>
                </a:cubicBezTo>
                <a:cubicBezTo>
                  <a:pt x="71625" y="342210"/>
                  <a:pt x="39791" y="383594"/>
                  <a:pt x="0" y="374044"/>
                </a:cubicBezTo>
                <a:moveTo>
                  <a:pt x="111417" y="311968"/>
                </a:moveTo>
                <a:cubicBezTo>
                  <a:pt x="113009" y="299235"/>
                  <a:pt x="108234" y="284910"/>
                  <a:pt x="111417" y="272176"/>
                </a:cubicBezTo>
                <a:cubicBezTo>
                  <a:pt x="122559" y="233976"/>
                  <a:pt x="144842" y="213284"/>
                  <a:pt x="183042" y="200551"/>
                </a:cubicBezTo>
                <a:cubicBezTo>
                  <a:pt x="221243" y="187817"/>
                  <a:pt x="265810" y="233976"/>
                  <a:pt x="254668" y="272176"/>
                </a:cubicBezTo>
                <a:cubicBezTo>
                  <a:pt x="251485" y="284910"/>
                  <a:pt x="254668" y="299235"/>
                  <a:pt x="254668" y="311968"/>
                </a:cubicBezTo>
                <a:moveTo>
                  <a:pt x="366085" y="213284"/>
                </a:moveTo>
                <a:cubicBezTo>
                  <a:pt x="346985" y="227609"/>
                  <a:pt x="332660" y="248301"/>
                  <a:pt x="334252" y="272176"/>
                </a:cubicBezTo>
                <a:cubicBezTo>
                  <a:pt x="335843" y="284910"/>
                  <a:pt x="335843" y="299235"/>
                  <a:pt x="334252" y="311968"/>
                </a:cubicBezTo>
                <a:moveTo>
                  <a:pt x="0" y="213284"/>
                </a:moveTo>
                <a:cubicBezTo>
                  <a:pt x="15916" y="229201"/>
                  <a:pt x="33425" y="248301"/>
                  <a:pt x="31833" y="272176"/>
                </a:cubicBezTo>
                <a:cubicBezTo>
                  <a:pt x="31833" y="284910"/>
                  <a:pt x="30241" y="299235"/>
                  <a:pt x="31833" y="311968"/>
                </a:cubicBezTo>
                <a:moveTo>
                  <a:pt x="0" y="152801"/>
                </a:moveTo>
                <a:cubicBezTo>
                  <a:pt x="122559" y="151209"/>
                  <a:pt x="245118" y="162351"/>
                  <a:pt x="366085" y="152801"/>
                </a:cubicBezTo>
                <a:moveTo>
                  <a:pt x="143250" y="152801"/>
                </a:moveTo>
                <a:cubicBezTo>
                  <a:pt x="138475" y="135292"/>
                  <a:pt x="146434" y="116192"/>
                  <a:pt x="143250" y="97092"/>
                </a:cubicBezTo>
                <a:cubicBezTo>
                  <a:pt x="140067" y="74808"/>
                  <a:pt x="162351" y="63667"/>
                  <a:pt x="183042" y="57300"/>
                </a:cubicBezTo>
                <a:cubicBezTo>
                  <a:pt x="203734" y="50933"/>
                  <a:pt x="230793" y="76400"/>
                  <a:pt x="222834" y="97092"/>
                </a:cubicBezTo>
                <a:cubicBezTo>
                  <a:pt x="216468" y="114600"/>
                  <a:pt x="224426" y="133700"/>
                  <a:pt x="222834" y="152801"/>
                </a:cubicBezTo>
                <a:moveTo>
                  <a:pt x="366085" y="58892"/>
                </a:moveTo>
                <a:cubicBezTo>
                  <a:pt x="354944" y="54117"/>
                  <a:pt x="340618" y="57300"/>
                  <a:pt x="332660" y="66850"/>
                </a:cubicBezTo>
                <a:cubicBezTo>
                  <a:pt x="324702" y="74808"/>
                  <a:pt x="318335" y="85950"/>
                  <a:pt x="318335" y="97092"/>
                </a:cubicBezTo>
                <a:cubicBezTo>
                  <a:pt x="318335" y="116192"/>
                  <a:pt x="319927" y="133700"/>
                  <a:pt x="318335" y="152801"/>
                </a:cubicBezTo>
                <a:moveTo>
                  <a:pt x="0" y="58892"/>
                </a:moveTo>
                <a:cubicBezTo>
                  <a:pt x="11141" y="55708"/>
                  <a:pt x="23875" y="58892"/>
                  <a:pt x="33425" y="66850"/>
                </a:cubicBezTo>
                <a:cubicBezTo>
                  <a:pt x="42975" y="73217"/>
                  <a:pt x="44566" y="85950"/>
                  <a:pt x="47750" y="97092"/>
                </a:cubicBezTo>
                <a:cubicBezTo>
                  <a:pt x="54117" y="114600"/>
                  <a:pt x="49342" y="133700"/>
                  <a:pt x="47750" y="152801"/>
                </a:cubicBezTo>
                <a:moveTo>
                  <a:pt x="0" y="9550"/>
                </a:moveTo>
                <a:cubicBezTo>
                  <a:pt x="122559" y="7958"/>
                  <a:pt x="245118" y="0"/>
                  <a:pt x="366085" y="9550"/>
                </a:cubicBezTo>
                <a:moveTo>
                  <a:pt x="238751" y="311968"/>
                </a:moveTo>
                <a:cubicBezTo>
                  <a:pt x="275360" y="316743"/>
                  <a:pt x="313560" y="315152"/>
                  <a:pt x="350169" y="311968"/>
                </a:cubicBezTo>
                <a:moveTo>
                  <a:pt x="15916" y="311968"/>
                </a:moveTo>
                <a:cubicBezTo>
                  <a:pt x="52525" y="311968"/>
                  <a:pt x="90725" y="319927"/>
                  <a:pt x="127334" y="311968"/>
                </a:cubicBezTo>
              </a:path>
            </a:pathLst>
          </a:custGeom>
          <a:noFill/>
          <a:ln w="11937">
            <a:solidFill>
              <a:srgbClr val="FFE9B5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289847" y="1532960"/>
            <a:ext cx="383594" cy="375635"/>
          </a:xfrm>
          <a:custGeom>
            <a:avLst/>
            <a:gdLst/>
            <a:ahLst/>
            <a:cxnLst/>
            <a:rect l="0" t="0" r="0" b="0"/>
            <a:pathLst>
              <a:path w="383594" h="375635">
                <a:moveTo>
                  <a:pt x="297213" y="199675"/>
                </a:moveTo>
                <a:lnTo>
                  <a:pt x="380410" y="199675"/>
                </a:lnTo>
                <a:lnTo>
                  <a:pt x="380410" y="366085"/>
                </a:lnTo>
                <a:lnTo>
                  <a:pt x="297213" y="366085"/>
                </a:lnTo>
                <a:close/>
                <a:moveTo>
                  <a:pt x="14325" y="199675"/>
                </a:moveTo>
                <a:lnTo>
                  <a:pt x="97522" y="199675"/>
                </a:lnTo>
                <a:lnTo>
                  <a:pt x="97522" y="366085"/>
                </a:lnTo>
                <a:lnTo>
                  <a:pt x="14325" y="366085"/>
                </a:lnTo>
                <a:close/>
                <a:moveTo>
                  <a:pt x="197368" y="166409"/>
                </a:moveTo>
                <a:lnTo>
                  <a:pt x="97522" y="199675"/>
                </a:lnTo>
                <a:lnTo>
                  <a:pt x="97522" y="366085"/>
                </a:lnTo>
                <a:lnTo>
                  <a:pt x="297213" y="366085"/>
                </a:lnTo>
                <a:lnTo>
                  <a:pt x="297213" y="199675"/>
                </a:lnTo>
                <a:close/>
                <a:moveTo>
                  <a:pt x="250784" y="232559"/>
                </a:moveTo>
                <a:lnTo>
                  <a:pt x="143951" y="232559"/>
                </a:lnTo>
                <a:moveTo>
                  <a:pt x="155857" y="232559"/>
                </a:moveTo>
                <a:lnTo>
                  <a:pt x="155857" y="366085"/>
                </a:lnTo>
                <a:moveTo>
                  <a:pt x="238878" y="232559"/>
                </a:moveTo>
                <a:lnTo>
                  <a:pt x="238878" y="366085"/>
                </a:lnTo>
                <a:moveTo>
                  <a:pt x="97522" y="187197"/>
                </a:moveTo>
                <a:lnTo>
                  <a:pt x="97522" y="199675"/>
                </a:lnTo>
                <a:lnTo>
                  <a:pt x="14325" y="199675"/>
                </a:lnTo>
                <a:lnTo>
                  <a:pt x="14325" y="187197"/>
                </a:lnTo>
                <a:cubicBezTo>
                  <a:pt x="14768" y="164540"/>
                  <a:pt x="33262" y="146404"/>
                  <a:pt x="55923" y="146404"/>
                </a:cubicBezTo>
                <a:cubicBezTo>
                  <a:pt x="78585" y="146404"/>
                  <a:pt x="97078" y="164540"/>
                  <a:pt x="97522" y="187197"/>
                </a:cubicBezTo>
                <a:close/>
                <a:moveTo>
                  <a:pt x="380410" y="187197"/>
                </a:moveTo>
                <a:cubicBezTo>
                  <a:pt x="379967" y="164540"/>
                  <a:pt x="361473" y="146404"/>
                  <a:pt x="338812" y="146404"/>
                </a:cubicBezTo>
                <a:cubicBezTo>
                  <a:pt x="316150" y="146404"/>
                  <a:pt x="297657" y="164540"/>
                  <a:pt x="297213" y="187197"/>
                </a:cubicBezTo>
                <a:lnTo>
                  <a:pt x="297213" y="199675"/>
                </a:lnTo>
                <a:lnTo>
                  <a:pt x="380410" y="199675"/>
                </a:lnTo>
                <a:close/>
                <a:moveTo>
                  <a:pt x="263931" y="141436"/>
                </a:moveTo>
                <a:lnTo>
                  <a:pt x="263931" y="116478"/>
                </a:lnTo>
                <a:lnTo>
                  <a:pt x="130804" y="116478"/>
                </a:lnTo>
                <a:lnTo>
                  <a:pt x="130804" y="141436"/>
                </a:lnTo>
                <a:moveTo>
                  <a:pt x="130804" y="116478"/>
                </a:moveTo>
                <a:cubicBezTo>
                  <a:pt x="130808" y="79719"/>
                  <a:pt x="160609" y="49923"/>
                  <a:pt x="197368" y="49923"/>
                </a:cubicBezTo>
                <a:cubicBezTo>
                  <a:pt x="234127" y="49923"/>
                  <a:pt x="263927" y="79719"/>
                  <a:pt x="263931" y="116478"/>
                </a:cubicBezTo>
                <a:moveTo>
                  <a:pt x="197368" y="41606"/>
                </a:moveTo>
                <a:lnTo>
                  <a:pt x="197368" y="0"/>
                </a:lnTo>
                <a:moveTo>
                  <a:pt x="180734" y="16633"/>
                </a:moveTo>
                <a:lnTo>
                  <a:pt x="214001" y="16633"/>
                </a:lnTo>
                <a:moveTo>
                  <a:pt x="238878" y="312112"/>
                </a:moveTo>
                <a:cubicBezTo>
                  <a:pt x="238875" y="289188"/>
                  <a:pt x="220291" y="270608"/>
                  <a:pt x="197368" y="270608"/>
                </a:cubicBezTo>
                <a:cubicBezTo>
                  <a:pt x="174444" y="270608"/>
                  <a:pt x="155861" y="289188"/>
                  <a:pt x="155857" y="312112"/>
                </a:cubicBezTo>
                <a:moveTo>
                  <a:pt x="55931" y="238974"/>
                </a:moveTo>
                <a:lnTo>
                  <a:pt x="55931" y="258329"/>
                </a:lnTo>
                <a:moveTo>
                  <a:pt x="338804" y="238974"/>
                </a:moveTo>
                <a:lnTo>
                  <a:pt x="338804" y="258329"/>
                </a:lnTo>
                <a:moveTo>
                  <a:pt x="297643" y="198959"/>
                </a:moveTo>
                <a:cubicBezTo>
                  <a:pt x="323110" y="189409"/>
                  <a:pt x="353352" y="194184"/>
                  <a:pt x="380410" y="198959"/>
                </a:cubicBezTo>
                <a:cubicBezTo>
                  <a:pt x="383594" y="254668"/>
                  <a:pt x="383594" y="310377"/>
                  <a:pt x="380410" y="366085"/>
                </a:cubicBezTo>
                <a:cubicBezTo>
                  <a:pt x="353352" y="362902"/>
                  <a:pt x="323110" y="375635"/>
                  <a:pt x="297643" y="366085"/>
                </a:cubicBezTo>
                <a:cubicBezTo>
                  <a:pt x="310377" y="311968"/>
                  <a:pt x="296052" y="254668"/>
                  <a:pt x="297643" y="198959"/>
                </a:cubicBezTo>
                <a:moveTo>
                  <a:pt x="14325" y="198959"/>
                </a:moveTo>
                <a:cubicBezTo>
                  <a:pt x="41383" y="200551"/>
                  <a:pt x="71625" y="206918"/>
                  <a:pt x="97092" y="198959"/>
                </a:cubicBezTo>
                <a:cubicBezTo>
                  <a:pt x="97092" y="254668"/>
                  <a:pt x="95500" y="310377"/>
                  <a:pt x="97092" y="366085"/>
                </a:cubicBezTo>
                <a:cubicBezTo>
                  <a:pt x="70033" y="367677"/>
                  <a:pt x="41383" y="367677"/>
                  <a:pt x="14325" y="366085"/>
                </a:cubicBezTo>
                <a:cubicBezTo>
                  <a:pt x="6366" y="310377"/>
                  <a:pt x="0" y="253076"/>
                  <a:pt x="14325" y="198959"/>
                </a:cubicBezTo>
                <a:moveTo>
                  <a:pt x="197368" y="167126"/>
                </a:moveTo>
                <a:cubicBezTo>
                  <a:pt x="162351" y="171901"/>
                  <a:pt x="125742" y="178267"/>
                  <a:pt x="97092" y="198959"/>
                </a:cubicBezTo>
                <a:cubicBezTo>
                  <a:pt x="98684" y="254668"/>
                  <a:pt x="89133" y="310377"/>
                  <a:pt x="97092" y="366085"/>
                </a:cubicBezTo>
                <a:cubicBezTo>
                  <a:pt x="163942" y="367677"/>
                  <a:pt x="232384" y="353352"/>
                  <a:pt x="297643" y="366085"/>
                </a:cubicBezTo>
                <a:cubicBezTo>
                  <a:pt x="292868" y="310377"/>
                  <a:pt x="296052" y="254668"/>
                  <a:pt x="297643" y="198959"/>
                </a:cubicBezTo>
                <a:cubicBezTo>
                  <a:pt x="262626" y="200551"/>
                  <a:pt x="232384" y="173492"/>
                  <a:pt x="197368" y="167126"/>
                </a:cubicBezTo>
                <a:moveTo>
                  <a:pt x="251485" y="232384"/>
                </a:moveTo>
                <a:cubicBezTo>
                  <a:pt x="216468" y="224426"/>
                  <a:pt x="179859" y="227609"/>
                  <a:pt x="143250" y="232384"/>
                </a:cubicBezTo>
                <a:moveTo>
                  <a:pt x="155984" y="232384"/>
                </a:moveTo>
                <a:cubicBezTo>
                  <a:pt x="154392" y="276951"/>
                  <a:pt x="163942" y="323110"/>
                  <a:pt x="155984" y="366085"/>
                </a:cubicBezTo>
                <a:moveTo>
                  <a:pt x="238751" y="232384"/>
                </a:moveTo>
                <a:cubicBezTo>
                  <a:pt x="237159" y="276951"/>
                  <a:pt x="235568" y="321518"/>
                  <a:pt x="238751" y="366085"/>
                </a:cubicBezTo>
                <a:moveTo>
                  <a:pt x="97092" y="187817"/>
                </a:moveTo>
                <a:cubicBezTo>
                  <a:pt x="98684" y="163942"/>
                  <a:pt x="77992" y="140067"/>
                  <a:pt x="55708" y="146434"/>
                </a:cubicBezTo>
                <a:cubicBezTo>
                  <a:pt x="33425" y="152801"/>
                  <a:pt x="6366" y="165534"/>
                  <a:pt x="14325" y="187817"/>
                </a:cubicBezTo>
                <a:cubicBezTo>
                  <a:pt x="15916" y="191001"/>
                  <a:pt x="14325" y="195776"/>
                  <a:pt x="14325" y="198959"/>
                </a:cubicBezTo>
                <a:cubicBezTo>
                  <a:pt x="41383" y="206918"/>
                  <a:pt x="70033" y="198959"/>
                  <a:pt x="97092" y="198959"/>
                </a:cubicBezTo>
                <a:cubicBezTo>
                  <a:pt x="95500" y="195776"/>
                  <a:pt x="98684" y="191001"/>
                  <a:pt x="97092" y="187817"/>
                </a:cubicBezTo>
                <a:moveTo>
                  <a:pt x="380410" y="187817"/>
                </a:moveTo>
                <a:cubicBezTo>
                  <a:pt x="374044" y="165534"/>
                  <a:pt x="361310" y="146434"/>
                  <a:pt x="339027" y="146434"/>
                </a:cubicBezTo>
                <a:cubicBezTo>
                  <a:pt x="316743" y="146434"/>
                  <a:pt x="292868" y="165534"/>
                  <a:pt x="297643" y="187817"/>
                </a:cubicBezTo>
                <a:cubicBezTo>
                  <a:pt x="297643" y="191001"/>
                  <a:pt x="296052" y="195776"/>
                  <a:pt x="297643" y="198959"/>
                </a:cubicBezTo>
                <a:cubicBezTo>
                  <a:pt x="324702" y="203734"/>
                  <a:pt x="353352" y="203734"/>
                  <a:pt x="380410" y="198959"/>
                </a:cubicBezTo>
                <a:cubicBezTo>
                  <a:pt x="378819" y="195776"/>
                  <a:pt x="380410" y="191001"/>
                  <a:pt x="380410" y="187817"/>
                </a:cubicBezTo>
                <a:moveTo>
                  <a:pt x="130517" y="141659"/>
                </a:moveTo>
                <a:cubicBezTo>
                  <a:pt x="130517" y="133700"/>
                  <a:pt x="130517" y="124150"/>
                  <a:pt x="130517" y="116192"/>
                </a:cubicBezTo>
                <a:cubicBezTo>
                  <a:pt x="173492" y="105050"/>
                  <a:pt x="222834" y="132109"/>
                  <a:pt x="264218" y="116192"/>
                </a:cubicBezTo>
                <a:cubicBezTo>
                  <a:pt x="264218" y="124150"/>
                  <a:pt x="262626" y="133700"/>
                  <a:pt x="264218" y="141659"/>
                </a:cubicBezTo>
                <a:moveTo>
                  <a:pt x="130517" y="116192"/>
                </a:moveTo>
                <a:cubicBezTo>
                  <a:pt x="128925" y="79583"/>
                  <a:pt x="160759" y="50933"/>
                  <a:pt x="197368" y="49342"/>
                </a:cubicBezTo>
                <a:cubicBezTo>
                  <a:pt x="233976" y="49342"/>
                  <a:pt x="257851" y="79583"/>
                  <a:pt x="264218" y="116192"/>
                </a:cubicBezTo>
                <a:moveTo>
                  <a:pt x="197368" y="41383"/>
                </a:moveTo>
                <a:cubicBezTo>
                  <a:pt x="194184" y="28650"/>
                  <a:pt x="200551" y="12733"/>
                  <a:pt x="197368" y="0"/>
                </a:cubicBezTo>
                <a:moveTo>
                  <a:pt x="181451" y="15916"/>
                </a:moveTo>
                <a:cubicBezTo>
                  <a:pt x="191001" y="14325"/>
                  <a:pt x="203734" y="15916"/>
                  <a:pt x="213284" y="15916"/>
                </a:cubicBezTo>
                <a:moveTo>
                  <a:pt x="238751" y="311968"/>
                </a:moveTo>
                <a:cubicBezTo>
                  <a:pt x="243526" y="289685"/>
                  <a:pt x="219651" y="268993"/>
                  <a:pt x="197368" y="270585"/>
                </a:cubicBezTo>
                <a:cubicBezTo>
                  <a:pt x="175084" y="272176"/>
                  <a:pt x="149617" y="289685"/>
                  <a:pt x="155984" y="311968"/>
                </a:cubicBezTo>
                <a:moveTo>
                  <a:pt x="55708" y="238751"/>
                </a:moveTo>
                <a:cubicBezTo>
                  <a:pt x="57300" y="245118"/>
                  <a:pt x="57300" y="251485"/>
                  <a:pt x="55708" y="257851"/>
                </a:cubicBezTo>
                <a:moveTo>
                  <a:pt x="339027" y="238751"/>
                </a:moveTo>
                <a:cubicBezTo>
                  <a:pt x="339027" y="245118"/>
                  <a:pt x="337435" y="251485"/>
                  <a:pt x="339027" y="257851"/>
                </a:cubicBezTo>
              </a:path>
            </a:pathLst>
          </a:custGeom>
          <a:noFill/>
          <a:ln w="11937">
            <a:solidFill>
              <a:srgbClr val="FFE9B5"/>
            </a:solidFill>
          </a:ln>
        </p:spPr>
        <p:txBody>
          <a:bodyPr rtlCol="0" anchor="ctr"/>
          <a:lstStyle/>
          <a:p>
            <a:pPr algn="ctr"/>
          </a:p>
        </p:txBody>
      </p:sp>
      <p:grpSp>
        <p:nvGrpSpPr>
          <p:cNvPr id="11" name="Group 10"/>
          <p:cNvGrpSpPr/>
          <p:nvPr/>
        </p:nvGrpSpPr>
        <p:grpSpPr>
          <a:xfrm>
            <a:off x="1774296" y="1477268"/>
            <a:ext cx="1202893" cy="381980"/>
            <a:chOff x="1774296" y="1477268"/>
            <a:chExt cx="1202893" cy="381980"/>
          </a:xfrm>
        </p:grpSpPr>
        <p:sp>
          <p:nvSpPr>
            <p:cNvPr id="9" name="TextBox 8"/>
            <p:cNvSpPr txBox="1"/>
            <p:nvPr/>
          </p:nvSpPr>
          <p:spPr>
            <a:xfrm>
              <a:off x="1593863" y="1477268"/>
              <a:ext cx="1383326" cy="1909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r"/>
              <a:r>
                <a:rPr sz="1200" b="1">
                  <a:solidFill>
                    <a:srgbClr val="FFE9B5"/>
                  </a:solidFill>
                  <a:latin typeface="Shantell Sans"/>
                </a:rPr>
                <a:t>Ρωμαϊκή Κρατική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593863" y="1668244"/>
              <a:ext cx="1383326" cy="19100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r"/>
              <a:r>
                <a:rPr sz="1200" b="1">
                  <a:solidFill>
                    <a:srgbClr val="FFE9B5"/>
                  </a:solidFill>
                  <a:latin typeface="Shantell Sans"/>
                </a:rPr>
                <a:t>Οργάνωση</a:t>
              </a: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6166810" y="1572756"/>
            <a:ext cx="1520380" cy="191004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200" b="1">
                <a:solidFill>
                  <a:srgbClr val="FFE9B5"/>
                </a:solidFill>
                <a:latin typeface="Shantell Sans"/>
              </a:rPr>
              <a:t>Χριστιανική Πίστη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1702029" y="1954769"/>
            <a:ext cx="1275159" cy="286483"/>
            <a:chOff x="1702029" y="1954769"/>
            <a:chExt cx="1275159" cy="286483"/>
          </a:xfrm>
        </p:grpSpPr>
        <p:sp>
          <p:nvSpPr>
            <p:cNvPr id="13" name="TextBox 12"/>
            <p:cNvSpPr txBox="1"/>
            <p:nvPr/>
          </p:nvSpPr>
          <p:spPr>
            <a:xfrm>
              <a:off x="1510756" y="1954769"/>
              <a:ext cx="1466432" cy="1432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r"/>
              <a:r>
                <a:rPr sz="900" b="0">
                  <a:solidFill>
                    <a:srgbClr val="FFE9B5"/>
                  </a:solidFill>
                  <a:latin typeface="Shantell Sans"/>
                </a:rPr>
                <a:t>Διοικητική συνέχεια και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510756" y="2098025"/>
              <a:ext cx="1466432" cy="143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r"/>
              <a:r>
                <a:rPr sz="900" b="0">
                  <a:solidFill>
                    <a:srgbClr val="FFE9B5"/>
                  </a:solidFill>
                  <a:latin typeface="Shantell Sans"/>
                </a:rPr>
                <a:t>νόμος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166810" y="1859267"/>
            <a:ext cx="1327423" cy="286483"/>
            <a:chOff x="6166810" y="1859267"/>
            <a:chExt cx="1327423" cy="286483"/>
          </a:xfrm>
        </p:grpSpPr>
        <p:sp>
          <p:nvSpPr>
            <p:cNvPr id="16" name="TextBox 15"/>
            <p:cNvSpPr txBox="1"/>
            <p:nvPr/>
          </p:nvSpPr>
          <p:spPr>
            <a:xfrm>
              <a:off x="6166810" y="1859267"/>
              <a:ext cx="1526536" cy="1432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l"/>
              <a:r>
                <a:rPr sz="900" b="0">
                  <a:solidFill>
                    <a:srgbClr val="FFE9B5"/>
                  </a:solidFill>
                  <a:latin typeface="Shantell Sans"/>
                </a:rPr>
                <a:t>Πνευματική ενότητα και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166810" y="2002523"/>
              <a:ext cx="1526536" cy="143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l"/>
              <a:r>
                <a:rPr sz="900" b="0">
                  <a:solidFill>
                    <a:srgbClr val="FFE9B5"/>
                  </a:solidFill>
                  <a:latin typeface="Shantell Sans"/>
                </a:rPr>
                <a:t>αξίες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4176531" y="2098022"/>
            <a:ext cx="790936" cy="381980"/>
            <a:chOff x="4176531" y="2098022"/>
            <a:chExt cx="790936" cy="381980"/>
          </a:xfrm>
        </p:grpSpPr>
        <p:sp>
          <p:nvSpPr>
            <p:cNvPr id="19" name="TextBox 18"/>
            <p:cNvSpPr txBox="1"/>
            <p:nvPr/>
          </p:nvSpPr>
          <p:spPr>
            <a:xfrm>
              <a:off x="4117211" y="2098022"/>
              <a:ext cx="909576" cy="1909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ctr"/>
              <a:r>
                <a:rPr sz="1200" b="1">
                  <a:solidFill>
                    <a:srgbClr val="FFE9B5"/>
                  </a:solidFill>
                  <a:latin typeface="Shantell Sans"/>
                </a:rPr>
                <a:t>Βυζαντινή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117211" y="2288998"/>
              <a:ext cx="909576" cy="19100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ctr"/>
              <a:r>
                <a:rPr sz="1200" b="1">
                  <a:solidFill>
                    <a:srgbClr val="FFE9B5"/>
                  </a:solidFill>
                  <a:latin typeface="Shantell Sans"/>
                </a:rPr>
                <a:t>Ταυτότητα</a:t>
              </a:r>
            </a:p>
          </p:txBody>
        </p:sp>
      </p:grpSp>
      <p:sp>
        <p:nvSpPr>
          <p:cNvPr id="22" name="Rounded Rectangle 21"/>
          <p:cNvSpPr/>
          <p:nvPr/>
        </p:nvSpPr>
        <p:spPr>
          <a:xfrm>
            <a:off x="4380998" y="3143738"/>
            <a:ext cx="380410" cy="380410"/>
          </a:xfrm>
          <a:custGeom>
            <a:avLst/>
            <a:gdLst/>
            <a:ahLst/>
            <a:cxnLst/>
            <a:rect l="0" t="0" r="0" b="0"/>
            <a:pathLst>
              <a:path w="380410" h="380410">
                <a:moveTo>
                  <a:pt x="224410" y="109857"/>
                </a:moveTo>
                <a:lnTo>
                  <a:pt x="82337" y="109857"/>
                </a:lnTo>
                <a:moveTo>
                  <a:pt x="233801" y="117051"/>
                </a:moveTo>
                <a:lnTo>
                  <a:pt x="233801" y="185812"/>
                </a:lnTo>
                <a:moveTo>
                  <a:pt x="72819" y="376988"/>
                </a:moveTo>
                <a:lnTo>
                  <a:pt x="72819" y="117067"/>
                </a:lnTo>
                <a:moveTo>
                  <a:pt x="126474" y="152976"/>
                </a:moveTo>
                <a:lnTo>
                  <a:pt x="126474" y="376988"/>
                </a:lnTo>
                <a:moveTo>
                  <a:pt x="180130" y="152976"/>
                </a:moveTo>
                <a:lnTo>
                  <a:pt x="180130" y="182151"/>
                </a:lnTo>
                <a:moveTo>
                  <a:pt x="47018" y="59592"/>
                </a:moveTo>
                <a:cubicBezTo>
                  <a:pt x="51821" y="55504"/>
                  <a:pt x="58025" y="53444"/>
                  <a:pt x="64319" y="53846"/>
                </a:cubicBezTo>
                <a:cubicBezTo>
                  <a:pt x="81057" y="54895"/>
                  <a:pt x="93781" y="69306"/>
                  <a:pt x="92747" y="86046"/>
                </a:cubicBezTo>
                <a:lnTo>
                  <a:pt x="92747" y="86157"/>
                </a:lnTo>
                <a:cubicBezTo>
                  <a:pt x="91384" y="107070"/>
                  <a:pt x="73326" y="122919"/>
                  <a:pt x="52413" y="121556"/>
                </a:cubicBezTo>
                <a:lnTo>
                  <a:pt x="52413" y="121556"/>
                </a:lnTo>
                <a:cubicBezTo>
                  <a:pt x="26262" y="119903"/>
                  <a:pt x="6401" y="97363"/>
                  <a:pt x="8053" y="71211"/>
                </a:cubicBezTo>
                <a:lnTo>
                  <a:pt x="8053" y="71100"/>
                </a:lnTo>
                <a:cubicBezTo>
                  <a:pt x="8053" y="38988"/>
                  <a:pt x="34085" y="12956"/>
                  <a:pt x="66197" y="12956"/>
                </a:cubicBezTo>
                <a:lnTo>
                  <a:pt x="240422" y="12956"/>
                </a:lnTo>
                <a:cubicBezTo>
                  <a:pt x="272532" y="12956"/>
                  <a:pt x="298559" y="38990"/>
                  <a:pt x="298550" y="71100"/>
                </a:cubicBezTo>
                <a:lnTo>
                  <a:pt x="298550" y="71100"/>
                </a:lnTo>
                <a:cubicBezTo>
                  <a:pt x="300240" y="97235"/>
                  <a:pt x="280421" y="119790"/>
                  <a:pt x="254286" y="121476"/>
                </a:cubicBezTo>
                <a:lnTo>
                  <a:pt x="254286" y="121476"/>
                </a:lnTo>
                <a:cubicBezTo>
                  <a:pt x="244244" y="122126"/>
                  <a:pt x="234356" y="118757"/>
                  <a:pt x="226799" y="112111"/>
                </a:cubicBezTo>
                <a:cubicBezTo>
                  <a:pt x="219243" y="105465"/>
                  <a:pt x="214639" y="96088"/>
                  <a:pt x="214001" y="86046"/>
                </a:cubicBezTo>
                <a:lnTo>
                  <a:pt x="214001" y="86046"/>
                </a:lnTo>
                <a:cubicBezTo>
                  <a:pt x="212948" y="69306"/>
                  <a:pt x="225657" y="54879"/>
                  <a:pt x="242396" y="53814"/>
                </a:cubicBezTo>
                <a:lnTo>
                  <a:pt x="242396" y="53814"/>
                </a:lnTo>
                <a:cubicBezTo>
                  <a:pt x="248830" y="53402"/>
                  <a:pt x="255164" y="55567"/>
                  <a:pt x="260000" y="59831"/>
                </a:cubicBezTo>
                <a:moveTo>
                  <a:pt x="273131" y="244815"/>
                </a:moveTo>
                <a:cubicBezTo>
                  <a:pt x="243417" y="229212"/>
                  <a:pt x="210568" y="220508"/>
                  <a:pt x="177026" y="219349"/>
                </a:cubicBezTo>
                <a:cubicBezTo>
                  <a:pt x="175810" y="219291"/>
                  <a:pt x="174614" y="219681"/>
                  <a:pt x="173667" y="220447"/>
                </a:cubicBezTo>
                <a:cubicBezTo>
                  <a:pt x="172785" y="221132"/>
                  <a:pt x="172259" y="222179"/>
                  <a:pt x="172235" y="223296"/>
                </a:cubicBezTo>
                <a:lnTo>
                  <a:pt x="172235" y="353575"/>
                </a:lnTo>
                <a:cubicBezTo>
                  <a:pt x="172404" y="355860"/>
                  <a:pt x="174337" y="357611"/>
                  <a:pt x="176628" y="357554"/>
                </a:cubicBezTo>
                <a:cubicBezTo>
                  <a:pt x="207307" y="353598"/>
                  <a:pt x="238395" y="360654"/>
                  <a:pt x="264361" y="377466"/>
                </a:cubicBezTo>
                <a:cubicBezTo>
                  <a:pt x="267173" y="378476"/>
                  <a:pt x="270177" y="378835"/>
                  <a:pt x="273147" y="378516"/>
                </a:cubicBezTo>
                <a:moveTo>
                  <a:pt x="273131" y="244815"/>
                </a:moveTo>
                <a:cubicBezTo>
                  <a:pt x="302852" y="229215"/>
                  <a:pt x="335706" y="220510"/>
                  <a:pt x="369253" y="219349"/>
                </a:cubicBezTo>
                <a:cubicBezTo>
                  <a:pt x="370469" y="219294"/>
                  <a:pt x="371663" y="219684"/>
                  <a:pt x="372611" y="220447"/>
                </a:cubicBezTo>
                <a:cubicBezTo>
                  <a:pt x="373504" y="221138"/>
                  <a:pt x="374032" y="222199"/>
                  <a:pt x="374044" y="223328"/>
                </a:cubicBezTo>
                <a:lnTo>
                  <a:pt x="374044" y="353575"/>
                </a:lnTo>
                <a:cubicBezTo>
                  <a:pt x="373875" y="355860"/>
                  <a:pt x="371942" y="357611"/>
                  <a:pt x="369651" y="357554"/>
                </a:cubicBezTo>
                <a:cubicBezTo>
                  <a:pt x="338971" y="353598"/>
                  <a:pt x="307883" y="360654"/>
                  <a:pt x="281917" y="377466"/>
                </a:cubicBezTo>
                <a:cubicBezTo>
                  <a:pt x="279106" y="378475"/>
                  <a:pt x="276102" y="378834"/>
                  <a:pt x="273131" y="378516"/>
                </a:cubicBezTo>
                <a:moveTo>
                  <a:pt x="273131" y="244815"/>
                </a:moveTo>
                <a:lnTo>
                  <a:pt x="273131" y="378564"/>
                </a:lnTo>
                <a:moveTo>
                  <a:pt x="72819" y="152976"/>
                </a:moveTo>
                <a:lnTo>
                  <a:pt x="233801" y="152976"/>
                </a:lnTo>
                <a:moveTo>
                  <a:pt x="241807" y="275455"/>
                </a:moveTo>
                <a:cubicBezTo>
                  <a:pt x="230282" y="269058"/>
                  <a:pt x="217345" y="265628"/>
                  <a:pt x="204164" y="265475"/>
                </a:cubicBezTo>
                <a:moveTo>
                  <a:pt x="241807" y="316680"/>
                </a:moveTo>
                <a:cubicBezTo>
                  <a:pt x="230280" y="310287"/>
                  <a:pt x="217345" y="306858"/>
                  <a:pt x="204164" y="306700"/>
                </a:cubicBezTo>
                <a:moveTo>
                  <a:pt x="304774" y="275455"/>
                </a:moveTo>
                <a:cubicBezTo>
                  <a:pt x="316295" y="269059"/>
                  <a:pt x="329225" y="265630"/>
                  <a:pt x="342401" y="265475"/>
                </a:cubicBezTo>
                <a:moveTo>
                  <a:pt x="304774" y="316680"/>
                </a:moveTo>
                <a:cubicBezTo>
                  <a:pt x="316297" y="310290"/>
                  <a:pt x="329226" y="306860"/>
                  <a:pt x="342401" y="306700"/>
                </a:cubicBezTo>
                <a:moveTo>
                  <a:pt x="224426" y="109825"/>
                </a:moveTo>
                <a:cubicBezTo>
                  <a:pt x="176676" y="105050"/>
                  <a:pt x="125742" y="127334"/>
                  <a:pt x="82767" y="109825"/>
                </a:cubicBezTo>
                <a:moveTo>
                  <a:pt x="233976" y="117784"/>
                </a:moveTo>
                <a:cubicBezTo>
                  <a:pt x="240343" y="138475"/>
                  <a:pt x="233976" y="162351"/>
                  <a:pt x="233976" y="186226"/>
                </a:cubicBezTo>
                <a:moveTo>
                  <a:pt x="73217" y="377227"/>
                </a:moveTo>
                <a:cubicBezTo>
                  <a:pt x="77992" y="291276"/>
                  <a:pt x="90725" y="202143"/>
                  <a:pt x="73217" y="117784"/>
                </a:cubicBezTo>
                <a:moveTo>
                  <a:pt x="125742" y="152801"/>
                </a:moveTo>
                <a:cubicBezTo>
                  <a:pt x="117784" y="227609"/>
                  <a:pt x="124150" y="302418"/>
                  <a:pt x="125742" y="377227"/>
                </a:cubicBezTo>
                <a:moveTo>
                  <a:pt x="179859" y="152801"/>
                </a:moveTo>
                <a:cubicBezTo>
                  <a:pt x="179859" y="162351"/>
                  <a:pt x="183042" y="173492"/>
                  <a:pt x="179859" y="181451"/>
                </a:cubicBezTo>
                <a:moveTo>
                  <a:pt x="47750" y="58892"/>
                </a:moveTo>
                <a:cubicBezTo>
                  <a:pt x="50933" y="55708"/>
                  <a:pt x="58892" y="52525"/>
                  <a:pt x="63667" y="54117"/>
                </a:cubicBezTo>
                <a:cubicBezTo>
                  <a:pt x="81175" y="58892"/>
                  <a:pt x="89133" y="70033"/>
                  <a:pt x="92317" y="85950"/>
                </a:cubicBezTo>
                <a:cubicBezTo>
                  <a:pt x="97092" y="106642"/>
                  <a:pt x="73217" y="122559"/>
                  <a:pt x="52525" y="120967"/>
                </a:cubicBezTo>
                <a:cubicBezTo>
                  <a:pt x="25466" y="119375"/>
                  <a:pt x="4775" y="97092"/>
                  <a:pt x="7958" y="71625"/>
                </a:cubicBezTo>
                <a:cubicBezTo>
                  <a:pt x="0" y="39791"/>
                  <a:pt x="35016" y="20691"/>
                  <a:pt x="66850" y="12733"/>
                </a:cubicBezTo>
                <a:cubicBezTo>
                  <a:pt x="122559" y="0"/>
                  <a:pt x="183042" y="20691"/>
                  <a:pt x="240343" y="12733"/>
                </a:cubicBezTo>
                <a:cubicBezTo>
                  <a:pt x="272176" y="7958"/>
                  <a:pt x="302418" y="39791"/>
                  <a:pt x="299235" y="71625"/>
                </a:cubicBezTo>
                <a:cubicBezTo>
                  <a:pt x="302418" y="97092"/>
                  <a:pt x="280135" y="119375"/>
                  <a:pt x="254668" y="120967"/>
                </a:cubicBezTo>
                <a:cubicBezTo>
                  <a:pt x="243526" y="122559"/>
                  <a:pt x="235568" y="117784"/>
                  <a:pt x="226018" y="111417"/>
                </a:cubicBezTo>
                <a:cubicBezTo>
                  <a:pt x="218059" y="106642"/>
                  <a:pt x="211693" y="95500"/>
                  <a:pt x="213284" y="85950"/>
                </a:cubicBezTo>
                <a:cubicBezTo>
                  <a:pt x="216468" y="70033"/>
                  <a:pt x="226018" y="57300"/>
                  <a:pt x="241934" y="54117"/>
                </a:cubicBezTo>
                <a:cubicBezTo>
                  <a:pt x="248301" y="52525"/>
                  <a:pt x="256260" y="54117"/>
                  <a:pt x="259443" y="60483"/>
                </a:cubicBezTo>
                <a:moveTo>
                  <a:pt x="273768" y="245118"/>
                </a:moveTo>
                <a:cubicBezTo>
                  <a:pt x="245118" y="226018"/>
                  <a:pt x="208509" y="232384"/>
                  <a:pt x="176676" y="219651"/>
                </a:cubicBezTo>
                <a:cubicBezTo>
                  <a:pt x="176676" y="219651"/>
                  <a:pt x="173492" y="219651"/>
                  <a:pt x="173492" y="221243"/>
                </a:cubicBezTo>
                <a:cubicBezTo>
                  <a:pt x="173492" y="221243"/>
                  <a:pt x="171901" y="222834"/>
                  <a:pt x="171901" y="222834"/>
                </a:cubicBezTo>
                <a:cubicBezTo>
                  <a:pt x="167126" y="265810"/>
                  <a:pt x="179859" y="310377"/>
                  <a:pt x="171901" y="353352"/>
                </a:cubicBezTo>
                <a:cubicBezTo>
                  <a:pt x="171901" y="356535"/>
                  <a:pt x="173492" y="356535"/>
                  <a:pt x="176676" y="358127"/>
                </a:cubicBezTo>
                <a:cubicBezTo>
                  <a:pt x="206918" y="354944"/>
                  <a:pt x="245118" y="353352"/>
                  <a:pt x="264218" y="377227"/>
                </a:cubicBezTo>
                <a:cubicBezTo>
                  <a:pt x="267401" y="377227"/>
                  <a:pt x="270585" y="378819"/>
                  <a:pt x="273768" y="378819"/>
                </a:cubicBezTo>
                <a:moveTo>
                  <a:pt x="273768" y="245118"/>
                </a:moveTo>
                <a:cubicBezTo>
                  <a:pt x="302418" y="229201"/>
                  <a:pt x="337435" y="230793"/>
                  <a:pt x="369269" y="219651"/>
                </a:cubicBezTo>
                <a:cubicBezTo>
                  <a:pt x="370860" y="219651"/>
                  <a:pt x="372452" y="219651"/>
                  <a:pt x="372452" y="221243"/>
                </a:cubicBezTo>
                <a:cubicBezTo>
                  <a:pt x="372452" y="221243"/>
                  <a:pt x="374044" y="222834"/>
                  <a:pt x="374044" y="222834"/>
                </a:cubicBezTo>
                <a:cubicBezTo>
                  <a:pt x="380410" y="265810"/>
                  <a:pt x="370860" y="310377"/>
                  <a:pt x="374044" y="353352"/>
                </a:cubicBezTo>
                <a:cubicBezTo>
                  <a:pt x="374044" y="356535"/>
                  <a:pt x="372452" y="358127"/>
                  <a:pt x="369269" y="358127"/>
                </a:cubicBezTo>
                <a:cubicBezTo>
                  <a:pt x="339027" y="354944"/>
                  <a:pt x="304010" y="354944"/>
                  <a:pt x="281726" y="377227"/>
                </a:cubicBezTo>
                <a:cubicBezTo>
                  <a:pt x="280135" y="378819"/>
                  <a:pt x="275360" y="380410"/>
                  <a:pt x="273768" y="378819"/>
                </a:cubicBezTo>
                <a:moveTo>
                  <a:pt x="273768" y="245118"/>
                </a:moveTo>
                <a:cubicBezTo>
                  <a:pt x="283318" y="288093"/>
                  <a:pt x="259443" y="335843"/>
                  <a:pt x="273768" y="378819"/>
                </a:cubicBezTo>
                <a:moveTo>
                  <a:pt x="73217" y="152801"/>
                </a:moveTo>
                <a:cubicBezTo>
                  <a:pt x="125742" y="154392"/>
                  <a:pt x="181451" y="160759"/>
                  <a:pt x="233976" y="152801"/>
                </a:cubicBezTo>
                <a:moveTo>
                  <a:pt x="241934" y="275360"/>
                </a:moveTo>
                <a:cubicBezTo>
                  <a:pt x="229201" y="270585"/>
                  <a:pt x="216468" y="270585"/>
                  <a:pt x="203734" y="265810"/>
                </a:cubicBezTo>
                <a:moveTo>
                  <a:pt x="241934" y="316743"/>
                </a:moveTo>
                <a:cubicBezTo>
                  <a:pt x="232384" y="307193"/>
                  <a:pt x="216468" y="311968"/>
                  <a:pt x="203734" y="307193"/>
                </a:cubicBezTo>
                <a:moveTo>
                  <a:pt x="304010" y="275360"/>
                </a:moveTo>
                <a:cubicBezTo>
                  <a:pt x="316743" y="268993"/>
                  <a:pt x="329477" y="268993"/>
                  <a:pt x="342210" y="265810"/>
                </a:cubicBezTo>
                <a:moveTo>
                  <a:pt x="304010" y="316743"/>
                </a:moveTo>
                <a:cubicBezTo>
                  <a:pt x="318335" y="315152"/>
                  <a:pt x="329477" y="307193"/>
                  <a:pt x="342210" y="307193"/>
                </a:cubicBezTo>
              </a:path>
            </a:pathLst>
          </a:custGeom>
          <a:noFill/>
          <a:ln w="11937">
            <a:solidFill>
              <a:srgbClr val="FFE9B5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850290" y="4167190"/>
            <a:ext cx="1443419" cy="191004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1200" b="1">
                <a:solidFill>
                  <a:srgbClr val="FFE9B5"/>
                </a:solidFill>
                <a:latin typeface="Shantell Sans"/>
              </a:rPr>
              <a:t>Ελληνική Παιδεία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3822325" y="4453703"/>
            <a:ext cx="1499349" cy="286483"/>
            <a:chOff x="3822325" y="4453703"/>
            <a:chExt cx="1499349" cy="286483"/>
          </a:xfrm>
        </p:grpSpPr>
        <p:sp>
          <p:nvSpPr>
            <p:cNvPr id="24" name="TextBox 23"/>
            <p:cNvSpPr txBox="1"/>
            <p:nvPr/>
          </p:nvSpPr>
          <p:spPr>
            <a:xfrm>
              <a:off x="3709874" y="4453703"/>
              <a:ext cx="1724251" cy="1432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ctr"/>
              <a:r>
                <a:rPr sz="900" b="0">
                  <a:solidFill>
                    <a:srgbClr val="FFE9B5"/>
                  </a:solidFill>
                  <a:latin typeface="Shantell Sans"/>
                </a:rPr>
                <a:t>Πνευματική κληρονομιά και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709874" y="4596959"/>
              <a:ext cx="1724251" cy="143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ctr"/>
              <a:r>
                <a:rPr sz="900" b="0">
                  <a:solidFill>
                    <a:srgbClr val="FFE9B5"/>
                  </a:solidFill>
                  <a:latin typeface="Shantell Sans"/>
                </a:rPr>
                <a:t>γλώσσα</a:t>
              </a:r>
            </a:p>
          </p:txBody>
        </p:sp>
      </p:grpSp>
      <p:sp>
        <p:nvSpPr>
          <p:cNvPr id="27" name="Rounded Rectangle 26"/>
          <p:cNvSpPr/>
          <p:nvPr/>
        </p:nvSpPr>
        <p:spPr>
          <a:xfrm>
            <a:off x="7886700" y="4829136"/>
            <a:ext cx="1025290" cy="114677"/>
          </a:xfrm>
          <a:custGeom>
            <a:avLst/>
            <a:gdLst/>
            <a:ahLst/>
            <a:cxnLst/>
            <a:rect l="0" t="0" r="0" b="0"/>
            <a:pathLst>
              <a:path w="1025290" h="114677">
                <a:moveTo>
                  <a:pt x="583720" y="112024"/>
                </a:moveTo>
                <a:cubicBezTo>
                  <a:pt x="584031" y="113167"/>
                  <a:pt x="584928" y="114062"/>
                  <a:pt x="586072" y="114370"/>
                </a:cubicBezTo>
                <a:cubicBezTo>
                  <a:pt x="587216" y="114677"/>
                  <a:pt x="588441" y="114353"/>
                  <a:pt x="589283" y="113519"/>
                </a:cubicBezTo>
                <a:lnTo>
                  <a:pt x="638841" y="64551"/>
                </a:lnTo>
                <a:lnTo>
                  <a:pt x="579948" y="98108"/>
                </a:lnTo>
                <a:close/>
                <a:moveTo>
                  <a:pt x="562613" y="581"/>
                </a:moveTo>
                <a:cubicBezTo>
                  <a:pt x="561581" y="0"/>
                  <a:pt x="560315" y="9"/>
                  <a:pt x="559293" y="606"/>
                </a:cubicBezTo>
                <a:cubicBezTo>
                  <a:pt x="558270" y="1204"/>
                  <a:pt x="557640" y="2302"/>
                  <a:pt x="557641" y="3486"/>
                </a:cubicBezTo>
                <a:lnTo>
                  <a:pt x="557641" y="33119"/>
                </a:lnTo>
                <a:lnTo>
                  <a:pt x="588845" y="15326"/>
                </a:lnTo>
                <a:close/>
                <a:moveTo>
                  <a:pt x="598122" y="20631"/>
                </a:moveTo>
                <a:lnTo>
                  <a:pt x="557641" y="43692"/>
                </a:lnTo>
                <a:lnTo>
                  <a:pt x="557641" y="66980"/>
                </a:lnTo>
                <a:lnTo>
                  <a:pt x="618515" y="32271"/>
                </a:lnTo>
                <a:close/>
                <a:moveTo>
                  <a:pt x="642966" y="52093"/>
                </a:moveTo>
                <a:cubicBezTo>
                  <a:pt x="644009" y="51501"/>
                  <a:pt x="644656" y="50391"/>
                  <a:pt x="644656" y="49192"/>
                </a:cubicBezTo>
                <a:cubicBezTo>
                  <a:pt x="644656" y="47993"/>
                  <a:pt x="644009" y="46883"/>
                  <a:pt x="642966" y="46292"/>
                </a:cubicBezTo>
                <a:lnTo>
                  <a:pt x="627802" y="37719"/>
                </a:lnTo>
                <a:lnTo>
                  <a:pt x="557650" y="77715"/>
                </a:lnTo>
                <a:lnTo>
                  <a:pt x="557650" y="94688"/>
                </a:lnTo>
                <a:cubicBezTo>
                  <a:pt x="557648" y="95875"/>
                  <a:pt x="558279" y="96977"/>
                  <a:pt x="559304" y="97575"/>
                </a:cubicBezTo>
                <a:cubicBezTo>
                  <a:pt x="560330" y="98173"/>
                  <a:pt x="561600" y="98180"/>
                  <a:pt x="562632" y="97593"/>
                </a:cubicBezTo>
                <a:lnTo>
                  <a:pt x="642975" y="52093"/>
                </a:lnTo>
                <a:close/>
                <a:moveTo>
                  <a:pt x="386162" y="14450"/>
                </a:moveTo>
                <a:cubicBezTo>
                  <a:pt x="386162" y="10325"/>
                  <a:pt x="389543" y="6992"/>
                  <a:pt x="393706" y="6992"/>
                </a:cubicBezTo>
                <a:cubicBezTo>
                  <a:pt x="397868" y="6992"/>
                  <a:pt x="401250" y="10325"/>
                  <a:pt x="401250" y="14450"/>
                </a:cubicBezTo>
                <a:cubicBezTo>
                  <a:pt x="401250" y="18574"/>
                  <a:pt x="397868" y="21908"/>
                  <a:pt x="393706" y="21908"/>
                </a:cubicBezTo>
                <a:cubicBezTo>
                  <a:pt x="389543" y="21908"/>
                  <a:pt x="386162" y="18574"/>
                  <a:pt x="386162" y="14450"/>
                </a:cubicBezTo>
                <a:close/>
                <a:moveTo>
                  <a:pt x="949766" y="14450"/>
                </a:moveTo>
                <a:cubicBezTo>
                  <a:pt x="949766" y="10325"/>
                  <a:pt x="953147" y="6992"/>
                  <a:pt x="957310" y="6992"/>
                </a:cubicBezTo>
                <a:cubicBezTo>
                  <a:pt x="961472" y="6992"/>
                  <a:pt x="964853" y="10325"/>
                  <a:pt x="964853" y="14450"/>
                </a:cubicBezTo>
                <a:cubicBezTo>
                  <a:pt x="964853" y="18574"/>
                  <a:pt x="961472" y="21908"/>
                  <a:pt x="957310" y="21908"/>
                </a:cubicBezTo>
                <a:cubicBezTo>
                  <a:pt x="953147" y="21908"/>
                  <a:pt x="949766" y="18574"/>
                  <a:pt x="949766" y="14450"/>
                </a:cubicBezTo>
                <a:close/>
                <a:moveTo>
                  <a:pt x="131083" y="87183"/>
                </a:moveTo>
                <a:lnTo>
                  <a:pt x="118986" y="87183"/>
                </a:lnTo>
                <a:lnTo>
                  <a:pt x="118986" y="82544"/>
                </a:lnTo>
                <a:cubicBezTo>
                  <a:pt x="116357" y="84459"/>
                  <a:pt x="110756" y="88345"/>
                  <a:pt x="101069" y="88345"/>
                </a:cubicBezTo>
                <a:cubicBezTo>
                  <a:pt x="89620" y="88345"/>
                  <a:pt x="79409" y="80782"/>
                  <a:pt x="80714" y="68552"/>
                </a:cubicBezTo>
                <a:cubicBezTo>
                  <a:pt x="81838" y="58017"/>
                  <a:pt x="91697" y="53464"/>
                  <a:pt x="98317" y="52102"/>
                </a:cubicBezTo>
                <a:lnTo>
                  <a:pt x="118986" y="48816"/>
                </a:lnTo>
                <a:cubicBezTo>
                  <a:pt x="118986" y="43682"/>
                  <a:pt x="116224" y="39710"/>
                  <a:pt x="108851" y="39234"/>
                </a:cubicBezTo>
                <a:cubicBezTo>
                  <a:pt x="101479" y="38758"/>
                  <a:pt x="97326" y="42139"/>
                  <a:pt x="93887" y="48921"/>
                </a:cubicBezTo>
                <a:lnTo>
                  <a:pt x="83181" y="43158"/>
                </a:lnTo>
                <a:cubicBezTo>
                  <a:pt x="94783" y="18098"/>
                  <a:pt x="131083" y="26356"/>
                  <a:pt x="131083" y="47101"/>
                </a:cubicBezTo>
                <a:lnTo>
                  <a:pt x="131083" y="87173"/>
                </a:lnTo>
                <a:close/>
                <a:moveTo>
                  <a:pt x="118986" y="59941"/>
                </a:moveTo>
                <a:lnTo>
                  <a:pt x="101688" y="62770"/>
                </a:lnTo>
                <a:cubicBezTo>
                  <a:pt x="97450" y="63789"/>
                  <a:pt x="92592" y="66037"/>
                  <a:pt x="93059" y="71324"/>
                </a:cubicBezTo>
                <a:cubicBezTo>
                  <a:pt x="93649" y="77934"/>
                  <a:pt x="105594" y="78610"/>
                  <a:pt x="111185" y="75086"/>
                </a:cubicBezTo>
                <a:cubicBezTo>
                  <a:pt x="118395" y="70533"/>
                  <a:pt x="119043" y="63713"/>
                  <a:pt x="118986" y="59941"/>
                </a:cubicBezTo>
                <a:close/>
                <a:moveTo>
                  <a:pt x="811091" y="87183"/>
                </a:moveTo>
                <a:lnTo>
                  <a:pt x="798995" y="87183"/>
                </a:lnTo>
                <a:lnTo>
                  <a:pt x="798995" y="82544"/>
                </a:lnTo>
                <a:cubicBezTo>
                  <a:pt x="796366" y="84459"/>
                  <a:pt x="790765" y="88345"/>
                  <a:pt x="781078" y="88345"/>
                </a:cubicBezTo>
                <a:cubicBezTo>
                  <a:pt x="769629" y="88345"/>
                  <a:pt x="759418" y="80782"/>
                  <a:pt x="760723" y="68552"/>
                </a:cubicBezTo>
                <a:cubicBezTo>
                  <a:pt x="761847" y="58017"/>
                  <a:pt x="771705" y="53464"/>
                  <a:pt x="778325" y="52102"/>
                </a:cubicBezTo>
                <a:lnTo>
                  <a:pt x="798995" y="48816"/>
                </a:lnTo>
                <a:cubicBezTo>
                  <a:pt x="798995" y="43682"/>
                  <a:pt x="796232" y="39710"/>
                  <a:pt x="788860" y="39234"/>
                </a:cubicBezTo>
                <a:cubicBezTo>
                  <a:pt x="781488" y="38758"/>
                  <a:pt x="777335" y="42139"/>
                  <a:pt x="773896" y="48921"/>
                </a:cubicBezTo>
                <a:lnTo>
                  <a:pt x="763190" y="43158"/>
                </a:lnTo>
                <a:cubicBezTo>
                  <a:pt x="774792" y="18098"/>
                  <a:pt x="811091" y="26356"/>
                  <a:pt x="811091" y="47101"/>
                </a:cubicBezTo>
                <a:lnTo>
                  <a:pt x="811091" y="87173"/>
                </a:lnTo>
                <a:close/>
                <a:moveTo>
                  <a:pt x="798995" y="59941"/>
                </a:moveTo>
                <a:lnTo>
                  <a:pt x="798985" y="59941"/>
                </a:lnTo>
                <a:lnTo>
                  <a:pt x="781688" y="62770"/>
                </a:lnTo>
                <a:cubicBezTo>
                  <a:pt x="777449" y="63789"/>
                  <a:pt x="772591" y="66037"/>
                  <a:pt x="773058" y="71324"/>
                </a:cubicBezTo>
                <a:cubicBezTo>
                  <a:pt x="773649" y="77934"/>
                  <a:pt x="785593" y="78610"/>
                  <a:pt x="791184" y="75086"/>
                </a:cubicBezTo>
                <a:cubicBezTo>
                  <a:pt x="798404" y="70533"/>
                  <a:pt x="799052" y="63713"/>
                  <a:pt x="798995" y="59941"/>
                </a:cubicBezTo>
                <a:close/>
                <a:moveTo>
                  <a:pt x="905789" y="87183"/>
                </a:moveTo>
                <a:lnTo>
                  <a:pt x="893921" y="87183"/>
                </a:lnTo>
                <a:lnTo>
                  <a:pt x="893921" y="6696"/>
                </a:lnTo>
                <a:lnTo>
                  <a:pt x="905789" y="6696"/>
                </a:lnTo>
                <a:lnTo>
                  <a:pt x="905789" y="53321"/>
                </a:lnTo>
                <a:lnTo>
                  <a:pt x="931316" y="28947"/>
                </a:lnTo>
                <a:lnTo>
                  <a:pt x="947870" y="28947"/>
                </a:lnTo>
                <a:lnTo>
                  <a:pt x="922791" y="53093"/>
                </a:lnTo>
                <a:lnTo>
                  <a:pt x="948651" y="87173"/>
                </a:lnTo>
                <a:lnTo>
                  <a:pt x="933830" y="87173"/>
                </a:lnTo>
                <a:lnTo>
                  <a:pt x="914047" y="61389"/>
                </a:lnTo>
                <a:lnTo>
                  <a:pt x="905789" y="69428"/>
                </a:lnTo>
                <a:lnTo>
                  <a:pt x="905789" y="87173"/>
                </a:lnTo>
                <a:close/>
                <a:moveTo>
                  <a:pt x="963444" y="28947"/>
                </a:moveTo>
                <a:lnTo>
                  <a:pt x="951490" y="28947"/>
                </a:lnTo>
                <a:lnTo>
                  <a:pt x="951490" y="87173"/>
                </a:lnTo>
                <a:lnTo>
                  <a:pt x="963444" y="87173"/>
                </a:lnTo>
                <a:close/>
                <a:moveTo>
                  <a:pt x="399564" y="28947"/>
                </a:moveTo>
                <a:lnTo>
                  <a:pt x="387610" y="28947"/>
                </a:lnTo>
                <a:lnTo>
                  <a:pt x="387610" y="87173"/>
                </a:lnTo>
                <a:lnTo>
                  <a:pt x="399564" y="87173"/>
                </a:lnTo>
                <a:close/>
                <a:moveTo>
                  <a:pt x="452751" y="87173"/>
                </a:moveTo>
                <a:lnTo>
                  <a:pt x="452751" y="6677"/>
                </a:lnTo>
                <a:lnTo>
                  <a:pt x="464705" y="6677"/>
                </a:lnTo>
                <a:lnTo>
                  <a:pt x="464705" y="32347"/>
                </a:lnTo>
                <a:cubicBezTo>
                  <a:pt x="468144" y="29052"/>
                  <a:pt x="474230" y="27728"/>
                  <a:pt x="478707" y="27728"/>
                </a:cubicBezTo>
                <a:cubicBezTo>
                  <a:pt x="492537" y="27728"/>
                  <a:pt x="502300" y="38034"/>
                  <a:pt x="502110" y="51045"/>
                </a:cubicBezTo>
                <a:lnTo>
                  <a:pt x="502110" y="87164"/>
                </a:lnTo>
                <a:lnTo>
                  <a:pt x="490013" y="87164"/>
                </a:lnTo>
                <a:lnTo>
                  <a:pt x="490013" y="52112"/>
                </a:lnTo>
                <a:cubicBezTo>
                  <a:pt x="490013" y="48225"/>
                  <a:pt x="487975" y="39358"/>
                  <a:pt x="477488" y="39358"/>
                </a:cubicBezTo>
                <a:cubicBezTo>
                  <a:pt x="468268" y="39358"/>
                  <a:pt x="464705" y="46559"/>
                  <a:pt x="464705" y="52112"/>
                </a:cubicBezTo>
                <a:lnTo>
                  <a:pt x="464705" y="87173"/>
                </a:lnTo>
                <a:close/>
                <a:moveTo>
                  <a:pt x="407412" y="40558"/>
                </a:moveTo>
                <a:lnTo>
                  <a:pt x="407412" y="28985"/>
                </a:lnTo>
                <a:lnTo>
                  <a:pt x="413327" y="28985"/>
                </a:lnTo>
                <a:cubicBezTo>
                  <a:pt x="414464" y="28985"/>
                  <a:pt x="415555" y="28533"/>
                  <a:pt x="416358" y="27729"/>
                </a:cubicBezTo>
                <a:cubicBezTo>
                  <a:pt x="417162" y="26926"/>
                  <a:pt x="417614" y="25835"/>
                  <a:pt x="417614" y="24699"/>
                </a:cubicBezTo>
                <a:lnTo>
                  <a:pt x="417614" y="16555"/>
                </a:lnTo>
                <a:lnTo>
                  <a:pt x="429529" y="16555"/>
                </a:lnTo>
                <a:lnTo>
                  <a:pt x="429529" y="28985"/>
                </a:lnTo>
                <a:lnTo>
                  <a:pt x="441998" y="28985"/>
                </a:lnTo>
                <a:lnTo>
                  <a:pt x="441998" y="40558"/>
                </a:lnTo>
                <a:lnTo>
                  <a:pt x="429529" y="40558"/>
                </a:lnTo>
                <a:lnTo>
                  <a:pt x="429529" y="70171"/>
                </a:lnTo>
                <a:cubicBezTo>
                  <a:pt x="429529" y="72962"/>
                  <a:pt x="430530" y="76496"/>
                  <a:pt x="435702" y="76496"/>
                </a:cubicBezTo>
                <a:cubicBezTo>
                  <a:pt x="439178" y="76496"/>
                  <a:pt x="440759" y="76162"/>
                  <a:pt x="442712" y="75829"/>
                </a:cubicBezTo>
                <a:lnTo>
                  <a:pt x="442712" y="86659"/>
                </a:lnTo>
                <a:cubicBezTo>
                  <a:pt x="442712" y="86659"/>
                  <a:pt x="439273" y="87735"/>
                  <a:pt x="434549" y="87735"/>
                </a:cubicBezTo>
                <a:cubicBezTo>
                  <a:pt x="421233" y="87735"/>
                  <a:pt x="417623" y="77724"/>
                  <a:pt x="417623" y="70704"/>
                </a:cubicBezTo>
                <a:lnTo>
                  <a:pt x="417623" y="40558"/>
                </a:lnTo>
                <a:lnTo>
                  <a:pt x="407422" y="40558"/>
                </a:lnTo>
                <a:close/>
                <a:moveTo>
                  <a:pt x="309829" y="28985"/>
                </a:moveTo>
                <a:lnTo>
                  <a:pt x="296551" y="28985"/>
                </a:lnTo>
                <a:lnTo>
                  <a:pt x="317420" y="87145"/>
                </a:lnTo>
                <a:lnTo>
                  <a:pt x="328136" y="87145"/>
                </a:lnTo>
                <a:lnTo>
                  <a:pt x="339890" y="49826"/>
                </a:lnTo>
                <a:lnTo>
                  <a:pt x="351682" y="87145"/>
                </a:lnTo>
                <a:lnTo>
                  <a:pt x="362435" y="87145"/>
                </a:lnTo>
                <a:lnTo>
                  <a:pt x="383276" y="28985"/>
                </a:lnTo>
                <a:lnTo>
                  <a:pt x="370103" y="28985"/>
                </a:lnTo>
                <a:lnTo>
                  <a:pt x="357158" y="66418"/>
                </a:lnTo>
                <a:lnTo>
                  <a:pt x="345195" y="28985"/>
                </a:lnTo>
                <a:lnTo>
                  <a:pt x="334489" y="28985"/>
                </a:lnTo>
                <a:lnTo>
                  <a:pt x="322659" y="66675"/>
                </a:lnTo>
                <a:lnTo>
                  <a:pt x="309819" y="28985"/>
                </a:lnTo>
                <a:close/>
                <a:moveTo>
                  <a:pt x="211569" y="58531"/>
                </a:moveTo>
                <a:cubicBezTo>
                  <a:pt x="211378" y="73448"/>
                  <a:pt x="222875" y="88335"/>
                  <a:pt x="242268" y="88335"/>
                </a:cubicBezTo>
                <a:cubicBezTo>
                  <a:pt x="257184" y="88335"/>
                  <a:pt x="264966" y="79591"/>
                  <a:pt x="268309" y="71962"/>
                </a:cubicBezTo>
                <a:lnTo>
                  <a:pt x="258813" y="66713"/>
                </a:lnTo>
                <a:cubicBezTo>
                  <a:pt x="255812" y="70514"/>
                  <a:pt x="251183" y="77134"/>
                  <a:pt x="242258" y="77134"/>
                </a:cubicBezTo>
                <a:cubicBezTo>
                  <a:pt x="231352" y="77134"/>
                  <a:pt x="224875" y="69695"/>
                  <a:pt x="224247" y="62656"/>
                </a:cubicBezTo>
                <a:lnTo>
                  <a:pt x="268300" y="62656"/>
                </a:lnTo>
                <a:cubicBezTo>
                  <a:pt x="269005" y="59951"/>
                  <a:pt x="269709" y="53178"/>
                  <a:pt x="268014" y="47806"/>
                </a:cubicBezTo>
                <a:cubicBezTo>
                  <a:pt x="264814" y="37672"/>
                  <a:pt x="256384" y="27785"/>
                  <a:pt x="240972" y="27785"/>
                </a:cubicBezTo>
                <a:cubicBezTo>
                  <a:pt x="225561" y="27785"/>
                  <a:pt x="211559" y="38758"/>
                  <a:pt x="211559" y="58522"/>
                </a:cubicBezTo>
                <a:close/>
                <a:moveTo>
                  <a:pt x="224551" y="51388"/>
                </a:moveTo>
                <a:cubicBezTo>
                  <a:pt x="226630" y="44067"/>
                  <a:pt x="233371" y="38983"/>
                  <a:pt x="240982" y="38996"/>
                </a:cubicBezTo>
                <a:cubicBezTo>
                  <a:pt x="251050" y="38996"/>
                  <a:pt x="255917" y="47292"/>
                  <a:pt x="256441" y="51388"/>
                </a:cubicBezTo>
                <a:close/>
                <a:moveTo>
                  <a:pt x="141131" y="58531"/>
                </a:moveTo>
                <a:cubicBezTo>
                  <a:pt x="141493" y="75276"/>
                  <a:pt x="153295" y="88373"/>
                  <a:pt x="171088" y="88373"/>
                </a:cubicBezTo>
                <a:cubicBezTo>
                  <a:pt x="181317" y="88373"/>
                  <a:pt x="187499" y="83830"/>
                  <a:pt x="189766" y="81972"/>
                </a:cubicBezTo>
                <a:lnTo>
                  <a:pt x="189766" y="87183"/>
                </a:lnTo>
                <a:lnTo>
                  <a:pt x="201596" y="87183"/>
                </a:lnTo>
                <a:lnTo>
                  <a:pt x="201596" y="6735"/>
                </a:lnTo>
                <a:lnTo>
                  <a:pt x="189614" y="6735"/>
                </a:lnTo>
                <a:lnTo>
                  <a:pt x="189614" y="34243"/>
                </a:lnTo>
                <a:cubicBezTo>
                  <a:pt x="185670" y="30814"/>
                  <a:pt x="179498" y="27766"/>
                  <a:pt x="171230" y="27766"/>
                </a:cubicBezTo>
                <a:cubicBezTo>
                  <a:pt x="153038" y="27766"/>
                  <a:pt x="140769" y="41796"/>
                  <a:pt x="141131" y="58531"/>
                </a:cubicBezTo>
                <a:close/>
                <a:moveTo>
                  <a:pt x="153600" y="57769"/>
                </a:moveTo>
                <a:lnTo>
                  <a:pt x="153590" y="57769"/>
                </a:lnTo>
                <a:cubicBezTo>
                  <a:pt x="153590" y="47121"/>
                  <a:pt x="161629" y="39520"/>
                  <a:pt x="170783" y="39520"/>
                </a:cubicBezTo>
                <a:cubicBezTo>
                  <a:pt x="179936" y="39520"/>
                  <a:pt x="189566" y="45416"/>
                  <a:pt x="189566" y="58474"/>
                </a:cubicBezTo>
                <a:cubicBezTo>
                  <a:pt x="189631" y="63362"/>
                  <a:pt x="187692" y="68069"/>
                  <a:pt x="184204" y="71492"/>
                </a:cubicBezTo>
                <a:cubicBezTo>
                  <a:pt x="180715" y="74916"/>
                  <a:pt x="175973" y="76766"/>
                  <a:pt x="171088" y="76610"/>
                </a:cubicBezTo>
                <a:cubicBezTo>
                  <a:pt x="160486" y="76610"/>
                  <a:pt x="153600" y="68428"/>
                  <a:pt x="153600" y="57769"/>
                </a:cubicBezTo>
                <a:close/>
                <a:moveTo>
                  <a:pt x="884005" y="57503"/>
                </a:moveTo>
                <a:cubicBezTo>
                  <a:pt x="883643" y="40758"/>
                  <a:pt x="871842" y="27661"/>
                  <a:pt x="854049" y="27661"/>
                </a:cubicBezTo>
                <a:cubicBezTo>
                  <a:pt x="843819" y="27661"/>
                  <a:pt x="837638" y="32204"/>
                  <a:pt x="835371" y="34062"/>
                </a:cubicBezTo>
                <a:lnTo>
                  <a:pt x="835371" y="28852"/>
                </a:lnTo>
                <a:lnTo>
                  <a:pt x="823541" y="28852"/>
                </a:lnTo>
                <a:lnTo>
                  <a:pt x="823541" y="107147"/>
                </a:lnTo>
                <a:lnTo>
                  <a:pt x="835523" y="107147"/>
                </a:lnTo>
                <a:lnTo>
                  <a:pt x="835523" y="81792"/>
                </a:lnTo>
                <a:cubicBezTo>
                  <a:pt x="839466" y="85221"/>
                  <a:pt x="845648" y="88269"/>
                  <a:pt x="853906" y="88269"/>
                </a:cubicBezTo>
                <a:cubicBezTo>
                  <a:pt x="872099" y="88269"/>
                  <a:pt x="884367" y="74238"/>
                  <a:pt x="884005" y="57503"/>
                </a:cubicBezTo>
                <a:close/>
                <a:moveTo>
                  <a:pt x="871537" y="58265"/>
                </a:moveTo>
                <a:cubicBezTo>
                  <a:pt x="871537" y="68914"/>
                  <a:pt x="863507" y="76515"/>
                  <a:pt x="854354" y="76515"/>
                </a:cubicBezTo>
                <a:cubicBezTo>
                  <a:pt x="845200" y="76515"/>
                  <a:pt x="835571" y="70619"/>
                  <a:pt x="835571" y="57560"/>
                </a:cubicBezTo>
                <a:cubicBezTo>
                  <a:pt x="835506" y="52673"/>
                  <a:pt x="837445" y="47966"/>
                  <a:pt x="840933" y="44542"/>
                </a:cubicBezTo>
                <a:cubicBezTo>
                  <a:pt x="844421" y="41118"/>
                  <a:pt x="849164" y="39268"/>
                  <a:pt x="854049" y="39424"/>
                </a:cubicBezTo>
                <a:cubicBezTo>
                  <a:pt x="864650" y="39424"/>
                  <a:pt x="871537" y="47606"/>
                  <a:pt x="871537" y="58265"/>
                </a:cubicBezTo>
                <a:close/>
                <a:moveTo>
                  <a:pt x="975750" y="87411"/>
                </a:moveTo>
                <a:lnTo>
                  <a:pt x="975750" y="28956"/>
                </a:lnTo>
                <a:lnTo>
                  <a:pt x="987694" y="28956"/>
                </a:lnTo>
                <a:lnTo>
                  <a:pt x="987694" y="32595"/>
                </a:lnTo>
                <a:cubicBezTo>
                  <a:pt x="991133" y="29299"/>
                  <a:pt x="997219" y="27975"/>
                  <a:pt x="1001696" y="27975"/>
                </a:cubicBezTo>
                <a:cubicBezTo>
                  <a:pt x="1015526" y="27975"/>
                  <a:pt x="1025290" y="38281"/>
                  <a:pt x="1025099" y="51292"/>
                </a:cubicBezTo>
                <a:lnTo>
                  <a:pt x="1025099" y="87411"/>
                </a:lnTo>
                <a:lnTo>
                  <a:pt x="1013002" y="87411"/>
                </a:lnTo>
                <a:lnTo>
                  <a:pt x="1013002" y="52350"/>
                </a:lnTo>
                <a:cubicBezTo>
                  <a:pt x="1013002" y="48464"/>
                  <a:pt x="1010964" y="39596"/>
                  <a:pt x="1000477" y="39596"/>
                </a:cubicBezTo>
                <a:cubicBezTo>
                  <a:pt x="991247" y="39596"/>
                  <a:pt x="987694" y="46797"/>
                  <a:pt x="987694" y="52350"/>
                </a:cubicBezTo>
                <a:lnTo>
                  <a:pt x="987694" y="87411"/>
                </a:lnTo>
                <a:close/>
                <a:moveTo>
                  <a:pt x="686352" y="87211"/>
                </a:moveTo>
                <a:lnTo>
                  <a:pt x="686352" y="7887"/>
                </a:lnTo>
                <a:lnTo>
                  <a:pt x="696677" y="7887"/>
                </a:lnTo>
                <a:lnTo>
                  <a:pt x="736825" y="62913"/>
                </a:lnTo>
                <a:lnTo>
                  <a:pt x="736825" y="7887"/>
                </a:lnTo>
                <a:lnTo>
                  <a:pt x="749398" y="7887"/>
                </a:lnTo>
                <a:lnTo>
                  <a:pt x="749398" y="87211"/>
                </a:lnTo>
                <a:lnTo>
                  <a:pt x="738978" y="87211"/>
                </a:lnTo>
                <a:lnTo>
                  <a:pt x="698906" y="32004"/>
                </a:lnTo>
                <a:lnTo>
                  <a:pt x="698906" y="87211"/>
                </a:lnTo>
                <a:lnTo>
                  <a:pt x="686342" y="87211"/>
                </a:lnTo>
                <a:close/>
                <a:moveTo>
                  <a:pt x="11811" y="87183"/>
                </a:moveTo>
                <a:lnTo>
                  <a:pt x="0" y="87183"/>
                </a:lnTo>
                <a:lnTo>
                  <a:pt x="0" y="13154"/>
                </a:lnTo>
                <a:lnTo>
                  <a:pt x="9658" y="13154"/>
                </a:lnTo>
                <a:lnTo>
                  <a:pt x="35032" y="47416"/>
                </a:lnTo>
                <a:lnTo>
                  <a:pt x="60312" y="13202"/>
                </a:lnTo>
                <a:lnTo>
                  <a:pt x="70123" y="13202"/>
                </a:lnTo>
                <a:lnTo>
                  <a:pt x="70123" y="87173"/>
                </a:lnTo>
                <a:lnTo>
                  <a:pt x="58159" y="87173"/>
                </a:lnTo>
                <a:lnTo>
                  <a:pt x="58159" y="35871"/>
                </a:lnTo>
                <a:lnTo>
                  <a:pt x="35032" y="67361"/>
                </a:lnTo>
                <a:lnTo>
                  <a:pt x="11811" y="35681"/>
                </a:lnTo>
                <a:close/>
              </a:path>
            </a:pathLst>
          </a:custGeom>
          <a:solidFill>
            <a:srgbClr val="9AB2DD">
              <a:alpha val="53333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306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1926669" y="1306354"/>
            <a:ext cx="1665922" cy="3299460"/>
          </a:xfrm>
          <a:custGeom>
            <a:avLst/>
            <a:gdLst/>
            <a:ahLst/>
            <a:cxnLst/>
            <a:rect l="0" t="0" r="0" b="0"/>
            <a:pathLst>
              <a:path w="1665922" h="3299460">
                <a:moveTo>
                  <a:pt x="575569" y="589668"/>
                </a:moveTo>
                <a:cubicBezTo>
                  <a:pt x="582286" y="563570"/>
                  <a:pt x="585858" y="536210"/>
                  <a:pt x="585858" y="508015"/>
                </a:cubicBezTo>
                <a:lnTo>
                  <a:pt x="1075777" y="508015"/>
                </a:lnTo>
                <a:cubicBezTo>
                  <a:pt x="1075777" y="536210"/>
                  <a:pt x="1079349" y="563570"/>
                  <a:pt x="1086067" y="589668"/>
                </a:cubicBezTo>
                <a:close/>
                <a:moveTo>
                  <a:pt x="575569" y="426362"/>
                </a:moveTo>
                <a:cubicBezTo>
                  <a:pt x="559045" y="362165"/>
                  <a:pt x="523494" y="305606"/>
                  <a:pt x="475286" y="263056"/>
                </a:cubicBezTo>
                <a:lnTo>
                  <a:pt x="1186349" y="263056"/>
                </a:lnTo>
                <a:cubicBezTo>
                  <a:pt x="1138141" y="305606"/>
                  <a:pt x="1102590" y="362165"/>
                  <a:pt x="1086067" y="426362"/>
                </a:cubicBezTo>
                <a:close/>
                <a:moveTo>
                  <a:pt x="1086067" y="2712648"/>
                </a:moveTo>
                <a:lnTo>
                  <a:pt x="575569" y="2712648"/>
                </a:lnTo>
                <a:cubicBezTo>
                  <a:pt x="582286" y="2738746"/>
                  <a:pt x="585858" y="2766106"/>
                  <a:pt x="585858" y="2794301"/>
                </a:cubicBezTo>
                <a:lnTo>
                  <a:pt x="1075777" y="2794301"/>
                </a:lnTo>
                <a:cubicBezTo>
                  <a:pt x="1075777" y="2766106"/>
                  <a:pt x="1079349" y="2738746"/>
                  <a:pt x="1086067" y="2712648"/>
                </a:cubicBezTo>
                <a:close/>
                <a:moveTo>
                  <a:pt x="1086067" y="2875954"/>
                </a:moveTo>
                <a:lnTo>
                  <a:pt x="575569" y="2875954"/>
                </a:lnTo>
                <a:cubicBezTo>
                  <a:pt x="559045" y="2940152"/>
                  <a:pt x="523494" y="2996711"/>
                  <a:pt x="475286" y="3039260"/>
                </a:cubicBezTo>
                <a:lnTo>
                  <a:pt x="1186349" y="3039260"/>
                </a:lnTo>
                <a:cubicBezTo>
                  <a:pt x="1138141" y="2996711"/>
                  <a:pt x="1102590" y="2940152"/>
                  <a:pt x="1086067" y="2875954"/>
                </a:cubicBezTo>
                <a:close/>
                <a:moveTo>
                  <a:pt x="1402389" y="752975"/>
                </a:moveTo>
                <a:cubicBezTo>
                  <a:pt x="1267102" y="752975"/>
                  <a:pt x="1157430" y="643302"/>
                  <a:pt x="1157430" y="508015"/>
                </a:cubicBezTo>
                <a:cubicBezTo>
                  <a:pt x="1157430" y="372728"/>
                  <a:pt x="1267102" y="263056"/>
                  <a:pt x="1402389" y="263056"/>
                </a:cubicBezTo>
                <a:cubicBezTo>
                  <a:pt x="1537676" y="263056"/>
                  <a:pt x="1647348" y="372728"/>
                  <a:pt x="1647348" y="508015"/>
                </a:cubicBezTo>
                <a:cubicBezTo>
                  <a:pt x="1647348" y="643302"/>
                  <a:pt x="1537676" y="752975"/>
                  <a:pt x="1402389" y="752975"/>
                </a:cubicBezTo>
                <a:close/>
                <a:moveTo>
                  <a:pt x="1402389" y="671322"/>
                </a:moveTo>
                <a:cubicBezTo>
                  <a:pt x="1312198" y="671322"/>
                  <a:pt x="1239083" y="598207"/>
                  <a:pt x="1239083" y="508015"/>
                </a:cubicBezTo>
                <a:cubicBezTo>
                  <a:pt x="1239083" y="417824"/>
                  <a:pt x="1312198" y="344709"/>
                  <a:pt x="1402389" y="344709"/>
                </a:cubicBezTo>
                <a:cubicBezTo>
                  <a:pt x="1492580" y="344709"/>
                  <a:pt x="1565695" y="417824"/>
                  <a:pt x="1565695" y="508015"/>
                </a:cubicBezTo>
                <a:cubicBezTo>
                  <a:pt x="1565695" y="598207"/>
                  <a:pt x="1492580" y="671322"/>
                  <a:pt x="1402389" y="671322"/>
                </a:cubicBezTo>
                <a:close/>
                <a:moveTo>
                  <a:pt x="259246" y="752975"/>
                </a:moveTo>
                <a:cubicBezTo>
                  <a:pt x="394533" y="752975"/>
                  <a:pt x="504205" y="643302"/>
                  <a:pt x="504205" y="508015"/>
                </a:cubicBezTo>
                <a:cubicBezTo>
                  <a:pt x="504205" y="372728"/>
                  <a:pt x="394533" y="263056"/>
                  <a:pt x="259246" y="263056"/>
                </a:cubicBezTo>
                <a:cubicBezTo>
                  <a:pt x="123959" y="263056"/>
                  <a:pt x="14287" y="372728"/>
                  <a:pt x="14287" y="508015"/>
                </a:cubicBezTo>
                <a:cubicBezTo>
                  <a:pt x="14287" y="643302"/>
                  <a:pt x="123959" y="752975"/>
                  <a:pt x="259246" y="752975"/>
                </a:cubicBezTo>
                <a:close/>
                <a:moveTo>
                  <a:pt x="259246" y="671322"/>
                </a:moveTo>
                <a:cubicBezTo>
                  <a:pt x="169054" y="671322"/>
                  <a:pt x="95940" y="598207"/>
                  <a:pt x="95940" y="508015"/>
                </a:cubicBezTo>
                <a:cubicBezTo>
                  <a:pt x="95940" y="417824"/>
                  <a:pt x="169054" y="344709"/>
                  <a:pt x="259246" y="344709"/>
                </a:cubicBezTo>
                <a:cubicBezTo>
                  <a:pt x="349437" y="344709"/>
                  <a:pt x="422552" y="417824"/>
                  <a:pt x="422552" y="508015"/>
                </a:cubicBezTo>
                <a:cubicBezTo>
                  <a:pt x="422552" y="598207"/>
                  <a:pt x="349437" y="671322"/>
                  <a:pt x="259246" y="671322"/>
                </a:cubicBezTo>
                <a:close/>
                <a:moveTo>
                  <a:pt x="259246" y="3039260"/>
                </a:moveTo>
                <a:cubicBezTo>
                  <a:pt x="394533" y="3039260"/>
                  <a:pt x="504205" y="2929588"/>
                  <a:pt x="504205" y="2794301"/>
                </a:cubicBezTo>
                <a:cubicBezTo>
                  <a:pt x="504205" y="2659014"/>
                  <a:pt x="394533" y="2549342"/>
                  <a:pt x="259246" y="2549342"/>
                </a:cubicBezTo>
                <a:cubicBezTo>
                  <a:pt x="123959" y="2549342"/>
                  <a:pt x="14287" y="2659014"/>
                  <a:pt x="14287" y="2794301"/>
                </a:cubicBezTo>
                <a:cubicBezTo>
                  <a:pt x="14287" y="2929588"/>
                  <a:pt x="123959" y="3039260"/>
                  <a:pt x="259246" y="3039260"/>
                </a:cubicBezTo>
                <a:close/>
                <a:moveTo>
                  <a:pt x="259246" y="2957607"/>
                </a:moveTo>
                <a:cubicBezTo>
                  <a:pt x="169054" y="2957607"/>
                  <a:pt x="95940" y="2884492"/>
                  <a:pt x="95940" y="2794301"/>
                </a:cubicBezTo>
                <a:cubicBezTo>
                  <a:pt x="95940" y="2704109"/>
                  <a:pt x="169054" y="2630995"/>
                  <a:pt x="259246" y="2630995"/>
                </a:cubicBezTo>
                <a:cubicBezTo>
                  <a:pt x="349437" y="2630995"/>
                  <a:pt x="422552" y="2704109"/>
                  <a:pt x="422552" y="2794301"/>
                </a:cubicBezTo>
                <a:cubicBezTo>
                  <a:pt x="422552" y="2884492"/>
                  <a:pt x="349437" y="2957607"/>
                  <a:pt x="259246" y="2957607"/>
                </a:cubicBezTo>
                <a:close/>
                <a:moveTo>
                  <a:pt x="1402389" y="3039260"/>
                </a:moveTo>
                <a:cubicBezTo>
                  <a:pt x="1537676" y="3039260"/>
                  <a:pt x="1647348" y="2929588"/>
                  <a:pt x="1647348" y="2794301"/>
                </a:cubicBezTo>
                <a:cubicBezTo>
                  <a:pt x="1647348" y="2659014"/>
                  <a:pt x="1537676" y="2549342"/>
                  <a:pt x="1402389" y="2549342"/>
                </a:cubicBezTo>
                <a:cubicBezTo>
                  <a:pt x="1267102" y="2549342"/>
                  <a:pt x="1157430" y="2659014"/>
                  <a:pt x="1157430" y="2794301"/>
                </a:cubicBezTo>
                <a:cubicBezTo>
                  <a:pt x="1157430" y="2929588"/>
                  <a:pt x="1267102" y="3039260"/>
                  <a:pt x="1402389" y="3039260"/>
                </a:cubicBezTo>
                <a:close/>
                <a:moveTo>
                  <a:pt x="1402389" y="2957607"/>
                </a:moveTo>
                <a:cubicBezTo>
                  <a:pt x="1312197" y="2957607"/>
                  <a:pt x="1239083" y="2884492"/>
                  <a:pt x="1239083" y="2794301"/>
                </a:cubicBezTo>
                <a:cubicBezTo>
                  <a:pt x="1239083" y="2704109"/>
                  <a:pt x="1312197" y="2630995"/>
                  <a:pt x="1402389" y="2630995"/>
                </a:cubicBezTo>
                <a:cubicBezTo>
                  <a:pt x="1492580" y="2630995"/>
                  <a:pt x="1565695" y="2704109"/>
                  <a:pt x="1565695" y="2794301"/>
                </a:cubicBezTo>
                <a:cubicBezTo>
                  <a:pt x="1565695" y="2884492"/>
                  <a:pt x="1492580" y="2957607"/>
                  <a:pt x="1402389" y="2957607"/>
                </a:cubicBezTo>
                <a:close/>
                <a:moveTo>
                  <a:pt x="1484042" y="508015"/>
                </a:moveTo>
                <a:cubicBezTo>
                  <a:pt x="1484042" y="553111"/>
                  <a:pt x="1447485" y="589668"/>
                  <a:pt x="1402389" y="589668"/>
                </a:cubicBezTo>
                <a:cubicBezTo>
                  <a:pt x="1357293" y="589668"/>
                  <a:pt x="1320736" y="553111"/>
                  <a:pt x="1320736" y="508015"/>
                </a:cubicBezTo>
                <a:cubicBezTo>
                  <a:pt x="1320736" y="462919"/>
                  <a:pt x="1357293" y="426362"/>
                  <a:pt x="1402389" y="426362"/>
                </a:cubicBezTo>
                <a:cubicBezTo>
                  <a:pt x="1447485" y="426362"/>
                  <a:pt x="1484042" y="462919"/>
                  <a:pt x="1484042" y="508015"/>
                </a:cubicBezTo>
                <a:close/>
                <a:moveTo>
                  <a:pt x="340899" y="508015"/>
                </a:moveTo>
                <a:cubicBezTo>
                  <a:pt x="340899" y="462919"/>
                  <a:pt x="304342" y="426362"/>
                  <a:pt x="259246" y="426362"/>
                </a:cubicBezTo>
                <a:cubicBezTo>
                  <a:pt x="214150" y="426362"/>
                  <a:pt x="177593" y="462919"/>
                  <a:pt x="177593" y="508015"/>
                </a:cubicBezTo>
                <a:cubicBezTo>
                  <a:pt x="177593" y="553111"/>
                  <a:pt x="214150" y="589668"/>
                  <a:pt x="259246" y="589668"/>
                </a:cubicBezTo>
                <a:cubicBezTo>
                  <a:pt x="304342" y="589668"/>
                  <a:pt x="340899" y="553111"/>
                  <a:pt x="340899" y="508015"/>
                </a:cubicBezTo>
                <a:close/>
                <a:moveTo>
                  <a:pt x="340899" y="2794301"/>
                </a:moveTo>
                <a:cubicBezTo>
                  <a:pt x="340899" y="2749205"/>
                  <a:pt x="304342" y="2712648"/>
                  <a:pt x="259246" y="2712648"/>
                </a:cubicBezTo>
                <a:cubicBezTo>
                  <a:pt x="214150" y="2712648"/>
                  <a:pt x="177593" y="2749205"/>
                  <a:pt x="177593" y="2794301"/>
                </a:cubicBezTo>
                <a:cubicBezTo>
                  <a:pt x="177593" y="2839397"/>
                  <a:pt x="214150" y="2875954"/>
                  <a:pt x="259246" y="2875954"/>
                </a:cubicBezTo>
                <a:cubicBezTo>
                  <a:pt x="304342" y="2875954"/>
                  <a:pt x="340899" y="2839397"/>
                  <a:pt x="340899" y="2794301"/>
                </a:cubicBezTo>
                <a:close/>
                <a:moveTo>
                  <a:pt x="1484042" y="2794301"/>
                </a:moveTo>
                <a:cubicBezTo>
                  <a:pt x="1484042" y="2839397"/>
                  <a:pt x="1447485" y="2875954"/>
                  <a:pt x="1402389" y="2875954"/>
                </a:cubicBezTo>
                <a:cubicBezTo>
                  <a:pt x="1357293" y="2875954"/>
                  <a:pt x="1320736" y="2839397"/>
                  <a:pt x="1320736" y="2794301"/>
                </a:cubicBezTo>
                <a:cubicBezTo>
                  <a:pt x="1320736" y="2749205"/>
                  <a:pt x="1357293" y="2712648"/>
                  <a:pt x="1402389" y="2712648"/>
                </a:cubicBezTo>
                <a:cubicBezTo>
                  <a:pt x="1447485" y="2712648"/>
                  <a:pt x="1484042" y="2749205"/>
                  <a:pt x="1484042" y="2794301"/>
                </a:cubicBezTo>
                <a:close/>
                <a:moveTo>
                  <a:pt x="14287" y="99750"/>
                </a:moveTo>
                <a:cubicBezTo>
                  <a:pt x="14287" y="144846"/>
                  <a:pt x="50844" y="181403"/>
                  <a:pt x="95940" y="181403"/>
                </a:cubicBezTo>
                <a:lnTo>
                  <a:pt x="1565695" y="181403"/>
                </a:lnTo>
                <a:cubicBezTo>
                  <a:pt x="1610791" y="181403"/>
                  <a:pt x="1647348" y="144846"/>
                  <a:pt x="1647348" y="99750"/>
                </a:cubicBezTo>
                <a:cubicBezTo>
                  <a:pt x="1647348" y="54654"/>
                  <a:pt x="1610791" y="18097"/>
                  <a:pt x="1565695" y="18097"/>
                </a:cubicBezTo>
                <a:lnTo>
                  <a:pt x="95940" y="18097"/>
                </a:lnTo>
                <a:cubicBezTo>
                  <a:pt x="50844" y="18097"/>
                  <a:pt x="14287" y="54654"/>
                  <a:pt x="14287" y="99750"/>
                </a:cubicBezTo>
                <a:close/>
                <a:moveTo>
                  <a:pt x="14287" y="3202567"/>
                </a:moveTo>
                <a:cubicBezTo>
                  <a:pt x="14287" y="3157470"/>
                  <a:pt x="50844" y="3120913"/>
                  <a:pt x="95940" y="3120913"/>
                </a:cubicBezTo>
                <a:lnTo>
                  <a:pt x="1565695" y="3120913"/>
                </a:lnTo>
                <a:cubicBezTo>
                  <a:pt x="1610791" y="3120913"/>
                  <a:pt x="1647348" y="3157470"/>
                  <a:pt x="1647348" y="3202567"/>
                </a:cubicBezTo>
                <a:cubicBezTo>
                  <a:pt x="1647348" y="3247662"/>
                  <a:pt x="1610791" y="3284219"/>
                  <a:pt x="1565695" y="3284219"/>
                </a:cubicBezTo>
                <a:lnTo>
                  <a:pt x="95940" y="3284219"/>
                </a:lnTo>
                <a:cubicBezTo>
                  <a:pt x="50844" y="3284219"/>
                  <a:pt x="14287" y="3247662"/>
                  <a:pt x="14287" y="3202567"/>
                </a:cubicBezTo>
                <a:close/>
                <a:moveTo>
                  <a:pt x="542164" y="671322"/>
                </a:moveTo>
                <a:lnTo>
                  <a:pt x="1119472" y="671322"/>
                </a:lnTo>
                <a:cubicBezTo>
                  <a:pt x="1175945" y="768946"/>
                  <a:pt x="1281496" y="834628"/>
                  <a:pt x="1402389" y="834628"/>
                </a:cubicBezTo>
                <a:cubicBezTo>
                  <a:pt x="1424119" y="834628"/>
                  <a:pt x="1445354" y="832505"/>
                  <a:pt x="1465897" y="828457"/>
                </a:cubicBezTo>
                <a:lnTo>
                  <a:pt x="1465897" y="2473860"/>
                </a:lnTo>
                <a:cubicBezTo>
                  <a:pt x="1445354" y="2469811"/>
                  <a:pt x="1424119" y="2467689"/>
                  <a:pt x="1402389" y="2467689"/>
                </a:cubicBezTo>
                <a:cubicBezTo>
                  <a:pt x="1281496" y="2467689"/>
                  <a:pt x="1175945" y="2533371"/>
                  <a:pt x="1119472" y="2630995"/>
                </a:cubicBezTo>
                <a:lnTo>
                  <a:pt x="542164" y="2630995"/>
                </a:lnTo>
                <a:cubicBezTo>
                  <a:pt x="485691" y="2533371"/>
                  <a:pt x="380139" y="2467689"/>
                  <a:pt x="259246" y="2467689"/>
                </a:cubicBezTo>
                <a:cubicBezTo>
                  <a:pt x="237516" y="2467689"/>
                  <a:pt x="216282" y="2469811"/>
                  <a:pt x="195738" y="2473860"/>
                </a:cubicBezTo>
                <a:lnTo>
                  <a:pt x="195738" y="828457"/>
                </a:lnTo>
                <a:cubicBezTo>
                  <a:pt x="216282" y="832505"/>
                  <a:pt x="237516" y="834628"/>
                  <a:pt x="259246" y="834628"/>
                </a:cubicBezTo>
                <a:cubicBezTo>
                  <a:pt x="380139" y="834628"/>
                  <a:pt x="485691" y="768946"/>
                  <a:pt x="542164" y="671322"/>
                </a:cubicBezTo>
                <a:close/>
                <a:moveTo>
                  <a:pt x="575310" y="589597"/>
                </a:moveTo>
                <a:cubicBezTo>
                  <a:pt x="585787" y="564832"/>
                  <a:pt x="583882" y="536257"/>
                  <a:pt x="585787" y="507682"/>
                </a:cubicBezTo>
                <a:cubicBezTo>
                  <a:pt x="748664" y="490537"/>
                  <a:pt x="912495" y="511492"/>
                  <a:pt x="1075372" y="507682"/>
                </a:cubicBezTo>
                <a:cubicBezTo>
                  <a:pt x="1074420" y="536257"/>
                  <a:pt x="1069657" y="567689"/>
                  <a:pt x="1085850" y="589597"/>
                </a:cubicBezTo>
                <a:cubicBezTo>
                  <a:pt x="916304" y="581977"/>
                  <a:pt x="745807" y="586739"/>
                  <a:pt x="575310" y="589597"/>
                </a:cubicBezTo>
                <a:moveTo>
                  <a:pt x="575310" y="426720"/>
                </a:moveTo>
                <a:cubicBezTo>
                  <a:pt x="560070" y="361949"/>
                  <a:pt x="521969" y="307657"/>
                  <a:pt x="475297" y="262890"/>
                </a:cubicBezTo>
                <a:cubicBezTo>
                  <a:pt x="712470" y="274320"/>
                  <a:pt x="949642" y="272415"/>
                  <a:pt x="1186814" y="262890"/>
                </a:cubicBezTo>
                <a:cubicBezTo>
                  <a:pt x="1134427" y="300990"/>
                  <a:pt x="1102995" y="361949"/>
                  <a:pt x="1085850" y="426720"/>
                </a:cubicBezTo>
                <a:cubicBezTo>
                  <a:pt x="916304" y="439102"/>
                  <a:pt x="744854" y="411479"/>
                  <a:pt x="575310" y="426720"/>
                </a:cubicBezTo>
                <a:moveTo>
                  <a:pt x="1085850" y="2712719"/>
                </a:moveTo>
                <a:cubicBezTo>
                  <a:pt x="917257" y="2731769"/>
                  <a:pt x="744854" y="2699385"/>
                  <a:pt x="575310" y="2712719"/>
                </a:cubicBezTo>
                <a:cubicBezTo>
                  <a:pt x="586739" y="2737485"/>
                  <a:pt x="596264" y="2767965"/>
                  <a:pt x="585787" y="2794635"/>
                </a:cubicBezTo>
                <a:cubicBezTo>
                  <a:pt x="749617" y="2790825"/>
                  <a:pt x="912495" y="2783204"/>
                  <a:pt x="1075372" y="2794635"/>
                </a:cubicBezTo>
                <a:cubicBezTo>
                  <a:pt x="1067752" y="2767012"/>
                  <a:pt x="1085850" y="2739390"/>
                  <a:pt x="1085850" y="2712719"/>
                </a:cubicBezTo>
                <a:moveTo>
                  <a:pt x="1085850" y="2875597"/>
                </a:moveTo>
                <a:cubicBezTo>
                  <a:pt x="916304" y="2875597"/>
                  <a:pt x="745807" y="2864167"/>
                  <a:pt x="575310" y="2875597"/>
                </a:cubicBezTo>
                <a:cubicBezTo>
                  <a:pt x="561022" y="2940367"/>
                  <a:pt x="517207" y="2990850"/>
                  <a:pt x="475297" y="3039427"/>
                </a:cubicBezTo>
                <a:cubicBezTo>
                  <a:pt x="712470" y="3048952"/>
                  <a:pt x="949642" y="3053715"/>
                  <a:pt x="1186814" y="3039427"/>
                </a:cubicBezTo>
                <a:cubicBezTo>
                  <a:pt x="1150620" y="2986087"/>
                  <a:pt x="1107757" y="2938462"/>
                  <a:pt x="1085850" y="2875597"/>
                </a:cubicBezTo>
                <a:moveTo>
                  <a:pt x="1402079" y="753427"/>
                </a:moveTo>
                <a:cubicBezTo>
                  <a:pt x="1537334" y="753427"/>
                  <a:pt x="1665922" y="641985"/>
                  <a:pt x="1646872" y="507682"/>
                </a:cubicBezTo>
                <a:cubicBezTo>
                  <a:pt x="1628774" y="374332"/>
                  <a:pt x="1537334" y="261937"/>
                  <a:pt x="1402079" y="262890"/>
                </a:cubicBezTo>
                <a:cubicBezTo>
                  <a:pt x="1266824" y="264795"/>
                  <a:pt x="1147762" y="373379"/>
                  <a:pt x="1157287" y="507682"/>
                </a:cubicBezTo>
                <a:cubicBezTo>
                  <a:pt x="1167764" y="642937"/>
                  <a:pt x="1267777" y="736282"/>
                  <a:pt x="1402079" y="753427"/>
                </a:cubicBezTo>
                <a:moveTo>
                  <a:pt x="1402079" y="671512"/>
                </a:moveTo>
                <a:cubicBezTo>
                  <a:pt x="1312545" y="667702"/>
                  <a:pt x="1224914" y="597217"/>
                  <a:pt x="1239202" y="507682"/>
                </a:cubicBezTo>
                <a:cubicBezTo>
                  <a:pt x="1253490" y="419099"/>
                  <a:pt x="1312545" y="345757"/>
                  <a:pt x="1402079" y="344804"/>
                </a:cubicBezTo>
                <a:cubicBezTo>
                  <a:pt x="1492567" y="342899"/>
                  <a:pt x="1562099" y="418147"/>
                  <a:pt x="1565909" y="507682"/>
                </a:cubicBezTo>
                <a:cubicBezTo>
                  <a:pt x="1569720" y="598170"/>
                  <a:pt x="1492567" y="666749"/>
                  <a:pt x="1402079" y="671512"/>
                </a:cubicBezTo>
                <a:moveTo>
                  <a:pt x="259080" y="753427"/>
                </a:moveTo>
                <a:cubicBezTo>
                  <a:pt x="394335" y="749617"/>
                  <a:pt x="502919" y="642937"/>
                  <a:pt x="503872" y="507682"/>
                </a:cubicBezTo>
                <a:cubicBezTo>
                  <a:pt x="505777" y="372427"/>
                  <a:pt x="394335" y="264795"/>
                  <a:pt x="259080" y="262890"/>
                </a:cubicBezTo>
                <a:cubicBezTo>
                  <a:pt x="123825" y="261937"/>
                  <a:pt x="7620" y="373379"/>
                  <a:pt x="14287" y="507682"/>
                </a:cubicBezTo>
                <a:cubicBezTo>
                  <a:pt x="20955" y="642937"/>
                  <a:pt x="124777" y="769620"/>
                  <a:pt x="259080" y="753427"/>
                </a:cubicBezTo>
                <a:moveTo>
                  <a:pt x="259080" y="671512"/>
                </a:moveTo>
                <a:cubicBezTo>
                  <a:pt x="169544" y="672464"/>
                  <a:pt x="104775" y="598170"/>
                  <a:pt x="96202" y="507682"/>
                </a:cubicBezTo>
                <a:cubicBezTo>
                  <a:pt x="86677" y="418147"/>
                  <a:pt x="168592" y="343852"/>
                  <a:pt x="259080" y="344804"/>
                </a:cubicBezTo>
                <a:cubicBezTo>
                  <a:pt x="349567" y="344804"/>
                  <a:pt x="404812" y="420052"/>
                  <a:pt x="422910" y="507682"/>
                </a:cubicBezTo>
                <a:cubicBezTo>
                  <a:pt x="441007" y="596264"/>
                  <a:pt x="349567" y="674370"/>
                  <a:pt x="259080" y="671512"/>
                </a:cubicBezTo>
                <a:moveTo>
                  <a:pt x="259080" y="3039427"/>
                </a:moveTo>
                <a:cubicBezTo>
                  <a:pt x="394335" y="3040379"/>
                  <a:pt x="498157" y="2929890"/>
                  <a:pt x="503872" y="2794635"/>
                </a:cubicBezTo>
                <a:cubicBezTo>
                  <a:pt x="509587" y="2659379"/>
                  <a:pt x="393382" y="2535554"/>
                  <a:pt x="259080" y="2548890"/>
                </a:cubicBezTo>
                <a:cubicBezTo>
                  <a:pt x="124777" y="2563177"/>
                  <a:pt x="0" y="2659379"/>
                  <a:pt x="14287" y="2794635"/>
                </a:cubicBezTo>
                <a:cubicBezTo>
                  <a:pt x="28575" y="2928937"/>
                  <a:pt x="124777" y="3053715"/>
                  <a:pt x="259080" y="3039427"/>
                </a:cubicBezTo>
                <a:moveTo>
                  <a:pt x="259080" y="2957512"/>
                </a:moveTo>
                <a:cubicBezTo>
                  <a:pt x="169544" y="2967990"/>
                  <a:pt x="96202" y="2884169"/>
                  <a:pt x="96202" y="2794635"/>
                </a:cubicBezTo>
                <a:cubicBezTo>
                  <a:pt x="95250" y="2704147"/>
                  <a:pt x="169544" y="2617469"/>
                  <a:pt x="259080" y="2630804"/>
                </a:cubicBezTo>
                <a:cubicBezTo>
                  <a:pt x="348614" y="2644140"/>
                  <a:pt x="409575" y="2705100"/>
                  <a:pt x="422910" y="2794635"/>
                </a:cubicBezTo>
                <a:cubicBezTo>
                  <a:pt x="435292" y="2883217"/>
                  <a:pt x="348614" y="2947987"/>
                  <a:pt x="259080" y="2957512"/>
                </a:cubicBezTo>
                <a:moveTo>
                  <a:pt x="1402079" y="3039427"/>
                </a:moveTo>
                <a:cubicBezTo>
                  <a:pt x="1537334" y="3043237"/>
                  <a:pt x="1644967" y="2929890"/>
                  <a:pt x="1646872" y="2794635"/>
                </a:cubicBezTo>
                <a:cubicBezTo>
                  <a:pt x="1649729" y="2659379"/>
                  <a:pt x="1537334" y="2559367"/>
                  <a:pt x="1402079" y="2548890"/>
                </a:cubicBezTo>
                <a:cubicBezTo>
                  <a:pt x="1267777" y="2539365"/>
                  <a:pt x="1145857" y="2659379"/>
                  <a:pt x="1157287" y="2794635"/>
                </a:cubicBezTo>
                <a:cubicBezTo>
                  <a:pt x="1168717" y="2928937"/>
                  <a:pt x="1266824" y="3042285"/>
                  <a:pt x="1402079" y="3039427"/>
                </a:cubicBezTo>
                <a:moveTo>
                  <a:pt x="1402079" y="2957512"/>
                </a:moveTo>
                <a:cubicBezTo>
                  <a:pt x="1312545" y="2961322"/>
                  <a:pt x="1247774" y="2884169"/>
                  <a:pt x="1239202" y="2794635"/>
                </a:cubicBezTo>
                <a:cubicBezTo>
                  <a:pt x="1230629" y="2704147"/>
                  <a:pt x="1313497" y="2643187"/>
                  <a:pt x="1402079" y="2630804"/>
                </a:cubicBezTo>
                <a:cubicBezTo>
                  <a:pt x="1491615" y="2618422"/>
                  <a:pt x="1561147" y="2704147"/>
                  <a:pt x="1565909" y="2794635"/>
                </a:cubicBezTo>
                <a:cubicBezTo>
                  <a:pt x="1569720" y="2884169"/>
                  <a:pt x="1491615" y="2967037"/>
                  <a:pt x="1402079" y="2957512"/>
                </a:cubicBezTo>
                <a:moveTo>
                  <a:pt x="1483995" y="507682"/>
                </a:moveTo>
                <a:cubicBezTo>
                  <a:pt x="1481137" y="553402"/>
                  <a:pt x="1446847" y="597217"/>
                  <a:pt x="1402079" y="589597"/>
                </a:cubicBezTo>
                <a:cubicBezTo>
                  <a:pt x="1358265" y="582930"/>
                  <a:pt x="1322070" y="553402"/>
                  <a:pt x="1321117" y="507682"/>
                </a:cubicBezTo>
                <a:cubicBezTo>
                  <a:pt x="1319212" y="462915"/>
                  <a:pt x="1357312" y="432435"/>
                  <a:pt x="1402079" y="426720"/>
                </a:cubicBezTo>
                <a:cubicBezTo>
                  <a:pt x="1446847" y="421004"/>
                  <a:pt x="1487804" y="462915"/>
                  <a:pt x="1483995" y="507682"/>
                </a:cubicBezTo>
                <a:moveTo>
                  <a:pt x="340994" y="507682"/>
                </a:moveTo>
                <a:cubicBezTo>
                  <a:pt x="338137" y="553402"/>
                  <a:pt x="303847" y="595312"/>
                  <a:pt x="259080" y="589597"/>
                </a:cubicBezTo>
                <a:cubicBezTo>
                  <a:pt x="214312" y="583882"/>
                  <a:pt x="169544" y="552449"/>
                  <a:pt x="177165" y="507682"/>
                </a:cubicBezTo>
                <a:cubicBezTo>
                  <a:pt x="185737" y="463867"/>
                  <a:pt x="216217" y="440054"/>
                  <a:pt x="259080" y="426720"/>
                </a:cubicBezTo>
                <a:cubicBezTo>
                  <a:pt x="301942" y="412432"/>
                  <a:pt x="323850" y="465772"/>
                  <a:pt x="340994" y="507682"/>
                </a:cubicBezTo>
                <a:moveTo>
                  <a:pt x="340994" y="2794635"/>
                </a:moveTo>
                <a:cubicBezTo>
                  <a:pt x="335280" y="2839402"/>
                  <a:pt x="302894" y="2887979"/>
                  <a:pt x="259080" y="2875597"/>
                </a:cubicBezTo>
                <a:cubicBezTo>
                  <a:pt x="216217" y="2864167"/>
                  <a:pt x="166687" y="2838450"/>
                  <a:pt x="177165" y="2794635"/>
                </a:cubicBezTo>
                <a:cubicBezTo>
                  <a:pt x="187642" y="2750819"/>
                  <a:pt x="215265" y="2705100"/>
                  <a:pt x="259080" y="2712719"/>
                </a:cubicBezTo>
                <a:cubicBezTo>
                  <a:pt x="303847" y="2720340"/>
                  <a:pt x="356235" y="2751772"/>
                  <a:pt x="340994" y="2794635"/>
                </a:cubicBezTo>
                <a:moveTo>
                  <a:pt x="1483995" y="2794635"/>
                </a:moveTo>
                <a:cubicBezTo>
                  <a:pt x="1473517" y="2838450"/>
                  <a:pt x="1444942" y="2861310"/>
                  <a:pt x="1402079" y="2875597"/>
                </a:cubicBezTo>
                <a:cubicBezTo>
                  <a:pt x="1360170" y="2890837"/>
                  <a:pt x="1317307" y="2839402"/>
                  <a:pt x="1321117" y="2794635"/>
                </a:cubicBezTo>
                <a:cubicBezTo>
                  <a:pt x="1324927" y="2748915"/>
                  <a:pt x="1358265" y="2720340"/>
                  <a:pt x="1402079" y="2712719"/>
                </a:cubicBezTo>
                <a:cubicBezTo>
                  <a:pt x="1446847" y="2704147"/>
                  <a:pt x="1481137" y="2748915"/>
                  <a:pt x="1483995" y="2794635"/>
                </a:cubicBezTo>
                <a:moveTo>
                  <a:pt x="14287" y="100012"/>
                </a:moveTo>
                <a:cubicBezTo>
                  <a:pt x="29527" y="57150"/>
                  <a:pt x="50482" y="17145"/>
                  <a:pt x="96202" y="18097"/>
                </a:cubicBezTo>
                <a:cubicBezTo>
                  <a:pt x="348614" y="23812"/>
                  <a:pt x="601027" y="0"/>
                  <a:pt x="853439" y="18097"/>
                </a:cubicBezTo>
                <a:cubicBezTo>
                  <a:pt x="1089660" y="35242"/>
                  <a:pt x="1328737" y="32385"/>
                  <a:pt x="1565909" y="18097"/>
                </a:cubicBezTo>
                <a:cubicBezTo>
                  <a:pt x="1610677" y="15239"/>
                  <a:pt x="1653540" y="55245"/>
                  <a:pt x="1646872" y="100012"/>
                </a:cubicBezTo>
                <a:cubicBezTo>
                  <a:pt x="1641157" y="144779"/>
                  <a:pt x="1609724" y="172402"/>
                  <a:pt x="1565909" y="180975"/>
                </a:cubicBezTo>
                <a:cubicBezTo>
                  <a:pt x="1346834" y="226695"/>
                  <a:pt x="1117282" y="167640"/>
                  <a:pt x="894397" y="180975"/>
                </a:cubicBezTo>
                <a:cubicBezTo>
                  <a:pt x="628650" y="197167"/>
                  <a:pt x="361950" y="180975"/>
                  <a:pt x="96202" y="180975"/>
                </a:cubicBezTo>
                <a:cubicBezTo>
                  <a:pt x="50482" y="181927"/>
                  <a:pt x="9525" y="144779"/>
                  <a:pt x="14287" y="100012"/>
                </a:cubicBezTo>
                <a:moveTo>
                  <a:pt x="14287" y="3202304"/>
                </a:moveTo>
                <a:cubicBezTo>
                  <a:pt x="20955" y="3157537"/>
                  <a:pt x="51435" y="3113722"/>
                  <a:pt x="96202" y="3121342"/>
                </a:cubicBezTo>
                <a:cubicBezTo>
                  <a:pt x="251460" y="3145154"/>
                  <a:pt x="411480" y="3115627"/>
                  <a:pt x="569595" y="3121342"/>
                </a:cubicBezTo>
                <a:cubicBezTo>
                  <a:pt x="741997" y="3127057"/>
                  <a:pt x="916304" y="3104197"/>
                  <a:pt x="1087754" y="3121342"/>
                </a:cubicBezTo>
                <a:cubicBezTo>
                  <a:pt x="1246822" y="3136582"/>
                  <a:pt x="1406842" y="3112769"/>
                  <a:pt x="1565909" y="3121342"/>
                </a:cubicBezTo>
                <a:cubicBezTo>
                  <a:pt x="1610677" y="3123247"/>
                  <a:pt x="1651634" y="3157537"/>
                  <a:pt x="1646872" y="3202304"/>
                </a:cubicBezTo>
                <a:cubicBezTo>
                  <a:pt x="1643062" y="3247072"/>
                  <a:pt x="1610677" y="3279457"/>
                  <a:pt x="1565909" y="3284219"/>
                </a:cubicBezTo>
                <a:cubicBezTo>
                  <a:pt x="1436370" y="3299460"/>
                  <a:pt x="1303972" y="3268027"/>
                  <a:pt x="1175385" y="3284219"/>
                </a:cubicBezTo>
                <a:cubicBezTo>
                  <a:pt x="1054417" y="3299460"/>
                  <a:pt x="931545" y="3278504"/>
                  <a:pt x="808672" y="3284219"/>
                </a:cubicBezTo>
                <a:cubicBezTo>
                  <a:pt x="701992" y="3288982"/>
                  <a:pt x="593407" y="3296602"/>
                  <a:pt x="487680" y="3284219"/>
                </a:cubicBezTo>
                <a:cubicBezTo>
                  <a:pt x="357187" y="3269932"/>
                  <a:pt x="226694" y="3284219"/>
                  <a:pt x="96202" y="3284219"/>
                </a:cubicBezTo>
                <a:cubicBezTo>
                  <a:pt x="50482" y="3284219"/>
                  <a:pt x="18097" y="3247072"/>
                  <a:pt x="14287" y="3202304"/>
                </a:cubicBezTo>
                <a:moveTo>
                  <a:pt x="541972" y="671512"/>
                </a:moveTo>
                <a:cubicBezTo>
                  <a:pt x="493394" y="773430"/>
                  <a:pt x="380047" y="844867"/>
                  <a:pt x="259080" y="834389"/>
                </a:cubicBezTo>
                <a:cubicBezTo>
                  <a:pt x="237172" y="832485"/>
                  <a:pt x="216217" y="832485"/>
                  <a:pt x="195262" y="828674"/>
                </a:cubicBezTo>
                <a:cubicBezTo>
                  <a:pt x="184785" y="979170"/>
                  <a:pt x="207644" y="1130617"/>
                  <a:pt x="195262" y="1281112"/>
                </a:cubicBezTo>
                <a:cubicBezTo>
                  <a:pt x="184785" y="1417319"/>
                  <a:pt x="195262" y="1553527"/>
                  <a:pt x="195262" y="1690687"/>
                </a:cubicBezTo>
                <a:cubicBezTo>
                  <a:pt x="196215" y="1811655"/>
                  <a:pt x="204787" y="1933575"/>
                  <a:pt x="195262" y="2054542"/>
                </a:cubicBezTo>
                <a:cubicBezTo>
                  <a:pt x="185737" y="2193607"/>
                  <a:pt x="210502" y="2334577"/>
                  <a:pt x="195262" y="2473642"/>
                </a:cubicBezTo>
                <a:cubicBezTo>
                  <a:pt x="217169" y="2473642"/>
                  <a:pt x="237172" y="2466975"/>
                  <a:pt x="259080" y="2467927"/>
                </a:cubicBezTo>
                <a:cubicBezTo>
                  <a:pt x="380047" y="2469832"/>
                  <a:pt x="483869" y="2534602"/>
                  <a:pt x="541972" y="2630804"/>
                </a:cubicBezTo>
                <a:cubicBezTo>
                  <a:pt x="734377" y="2642235"/>
                  <a:pt x="927735" y="2614612"/>
                  <a:pt x="1119187" y="2630804"/>
                </a:cubicBezTo>
                <a:cubicBezTo>
                  <a:pt x="1161097" y="2526029"/>
                  <a:pt x="1282065" y="2475547"/>
                  <a:pt x="1402079" y="2467927"/>
                </a:cubicBezTo>
                <a:cubicBezTo>
                  <a:pt x="1423987" y="2466022"/>
                  <a:pt x="1444942" y="2470785"/>
                  <a:pt x="1465897" y="2473642"/>
                </a:cubicBezTo>
                <a:cubicBezTo>
                  <a:pt x="1450657" y="2305050"/>
                  <a:pt x="1467802" y="2135505"/>
                  <a:pt x="1465897" y="1965960"/>
                </a:cubicBezTo>
                <a:cubicBezTo>
                  <a:pt x="1463992" y="1775460"/>
                  <a:pt x="1472565" y="1584960"/>
                  <a:pt x="1465897" y="1394460"/>
                </a:cubicBezTo>
                <a:cubicBezTo>
                  <a:pt x="1459229" y="1205864"/>
                  <a:pt x="1463040" y="1017270"/>
                  <a:pt x="1465897" y="828674"/>
                </a:cubicBezTo>
                <a:cubicBezTo>
                  <a:pt x="1445895" y="835342"/>
                  <a:pt x="1423987" y="833437"/>
                  <a:pt x="1402079" y="834389"/>
                </a:cubicBezTo>
                <a:cubicBezTo>
                  <a:pt x="1282065" y="842962"/>
                  <a:pt x="1179195" y="766762"/>
                  <a:pt x="1119187" y="671512"/>
                </a:cubicBezTo>
                <a:cubicBezTo>
                  <a:pt x="926782" y="676274"/>
                  <a:pt x="734377" y="658177"/>
                  <a:pt x="541972" y="671512"/>
                </a:cubicBezTo>
              </a:path>
            </a:pathLst>
          </a:custGeom>
          <a:noFill/>
          <a:ln w="11343">
            <a:solidFill>
              <a:srgbClr val="FFE9B5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3746897" y="1319689"/>
            <a:ext cx="1651634" cy="3292792"/>
          </a:xfrm>
          <a:custGeom>
            <a:avLst/>
            <a:gdLst/>
            <a:ahLst/>
            <a:cxnLst/>
            <a:rect l="0" t="0" r="0" b="0"/>
            <a:pathLst>
              <a:path w="1651634" h="3292792">
                <a:moveTo>
                  <a:pt x="569854" y="576333"/>
                </a:moveTo>
                <a:cubicBezTo>
                  <a:pt x="576571" y="550235"/>
                  <a:pt x="580143" y="522875"/>
                  <a:pt x="580143" y="494680"/>
                </a:cubicBezTo>
                <a:lnTo>
                  <a:pt x="1070062" y="494680"/>
                </a:lnTo>
                <a:cubicBezTo>
                  <a:pt x="1070062" y="522875"/>
                  <a:pt x="1073634" y="550235"/>
                  <a:pt x="1080352" y="576333"/>
                </a:cubicBezTo>
                <a:close/>
                <a:moveTo>
                  <a:pt x="569854" y="413027"/>
                </a:moveTo>
                <a:cubicBezTo>
                  <a:pt x="553330" y="348830"/>
                  <a:pt x="517779" y="292271"/>
                  <a:pt x="469571" y="249721"/>
                </a:cubicBezTo>
                <a:lnTo>
                  <a:pt x="1180634" y="249721"/>
                </a:lnTo>
                <a:cubicBezTo>
                  <a:pt x="1132426" y="292271"/>
                  <a:pt x="1096875" y="348830"/>
                  <a:pt x="1080352" y="413027"/>
                </a:cubicBezTo>
                <a:close/>
                <a:moveTo>
                  <a:pt x="1080352" y="2699313"/>
                </a:moveTo>
                <a:lnTo>
                  <a:pt x="569854" y="2699313"/>
                </a:lnTo>
                <a:cubicBezTo>
                  <a:pt x="576571" y="2725411"/>
                  <a:pt x="580143" y="2752771"/>
                  <a:pt x="580143" y="2780966"/>
                </a:cubicBezTo>
                <a:lnTo>
                  <a:pt x="1070062" y="2780966"/>
                </a:lnTo>
                <a:cubicBezTo>
                  <a:pt x="1070062" y="2752771"/>
                  <a:pt x="1073634" y="2725411"/>
                  <a:pt x="1080352" y="2699313"/>
                </a:cubicBezTo>
                <a:close/>
                <a:moveTo>
                  <a:pt x="1080352" y="2862619"/>
                </a:moveTo>
                <a:lnTo>
                  <a:pt x="569854" y="2862619"/>
                </a:lnTo>
                <a:cubicBezTo>
                  <a:pt x="553330" y="2926817"/>
                  <a:pt x="517779" y="2983376"/>
                  <a:pt x="469571" y="3025925"/>
                </a:cubicBezTo>
                <a:lnTo>
                  <a:pt x="1180634" y="3025925"/>
                </a:lnTo>
                <a:cubicBezTo>
                  <a:pt x="1132426" y="2983376"/>
                  <a:pt x="1096875" y="2926817"/>
                  <a:pt x="1080352" y="2862619"/>
                </a:cubicBezTo>
                <a:close/>
                <a:moveTo>
                  <a:pt x="1396674" y="739640"/>
                </a:moveTo>
                <a:cubicBezTo>
                  <a:pt x="1531961" y="739640"/>
                  <a:pt x="1641633" y="629967"/>
                  <a:pt x="1641633" y="494680"/>
                </a:cubicBezTo>
                <a:cubicBezTo>
                  <a:pt x="1641633" y="359393"/>
                  <a:pt x="1531961" y="249721"/>
                  <a:pt x="1396674" y="249721"/>
                </a:cubicBezTo>
                <a:cubicBezTo>
                  <a:pt x="1261387" y="249721"/>
                  <a:pt x="1151715" y="359393"/>
                  <a:pt x="1151715" y="494680"/>
                </a:cubicBezTo>
                <a:cubicBezTo>
                  <a:pt x="1151715" y="629967"/>
                  <a:pt x="1261387" y="739640"/>
                  <a:pt x="1396674" y="739640"/>
                </a:cubicBezTo>
                <a:close/>
                <a:moveTo>
                  <a:pt x="1396674" y="657987"/>
                </a:moveTo>
                <a:cubicBezTo>
                  <a:pt x="1306483" y="657987"/>
                  <a:pt x="1233368" y="584872"/>
                  <a:pt x="1233368" y="494680"/>
                </a:cubicBezTo>
                <a:cubicBezTo>
                  <a:pt x="1233368" y="404489"/>
                  <a:pt x="1306483" y="331374"/>
                  <a:pt x="1396674" y="331374"/>
                </a:cubicBezTo>
                <a:cubicBezTo>
                  <a:pt x="1486865" y="331374"/>
                  <a:pt x="1559980" y="404489"/>
                  <a:pt x="1559980" y="494680"/>
                </a:cubicBezTo>
                <a:cubicBezTo>
                  <a:pt x="1559980" y="584872"/>
                  <a:pt x="1486865" y="657987"/>
                  <a:pt x="1396674" y="657987"/>
                </a:cubicBezTo>
                <a:close/>
                <a:moveTo>
                  <a:pt x="253531" y="739640"/>
                </a:moveTo>
                <a:cubicBezTo>
                  <a:pt x="118244" y="739640"/>
                  <a:pt x="8572" y="629967"/>
                  <a:pt x="8572" y="494680"/>
                </a:cubicBezTo>
                <a:cubicBezTo>
                  <a:pt x="8572" y="359393"/>
                  <a:pt x="118244" y="249721"/>
                  <a:pt x="253531" y="249721"/>
                </a:cubicBezTo>
                <a:cubicBezTo>
                  <a:pt x="388818" y="249721"/>
                  <a:pt x="498490" y="359393"/>
                  <a:pt x="498490" y="494680"/>
                </a:cubicBezTo>
                <a:cubicBezTo>
                  <a:pt x="498490" y="629967"/>
                  <a:pt x="388818" y="739640"/>
                  <a:pt x="253531" y="739640"/>
                </a:cubicBezTo>
                <a:close/>
                <a:moveTo>
                  <a:pt x="253531" y="657987"/>
                </a:moveTo>
                <a:cubicBezTo>
                  <a:pt x="163339" y="657987"/>
                  <a:pt x="90225" y="584872"/>
                  <a:pt x="90225" y="494680"/>
                </a:cubicBezTo>
                <a:cubicBezTo>
                  <a:pt x="90225" y="404489"/>
                  <a:pt x="163339" y="331374"/>
                  <a:pt x="253531" y="331374"/>
                </a:cubicBezTo>
                <a:cubicBezTo>
                  <a:pt x="343722" y="331374"/>
                  <a:pt x="416837" y="404489"/>
                  <a:pt x="416837" y="494680"/>
                </a:cubicBezTo>
                <a:cubicBezTo>
                  <a:pt x="416837" y="584872"/>
                  <a:pt x="343722" y="657987"/>
                  <a:pt x="253531" y="657987"/>
                </a:cubicBezTo>
                <a:close/>
                <a:moveTo>
                  <a:pt x="253531" y="3025925"/>
                </a:moveTo>
                <a:cubicBezTo>
                  <a:pt x="388818" y="3025925"/>
                  <a:pt x="498490" y="2916253"/>
                  <a:pt x="498490" y="2780966"/>
                </a:cubicBezTo>
                <a:cubicBezTo>
                  <a:pt x="498490" y="2645679"/>
                  <a:pt x="388818" y="2536007"/>
                  <a:pt x="253531" y="2536007"/>
                </a:cubicBezTo>
                <a:cubicBezTo>
                  <a:pt x="118244" y="2536007"/>
                  <a:pt x="8572" y="2645679"/>
                  <a:pt x="8572" y="2780966"/>
                </a:cubicBezTo>
                <a:cubicBezTo>
                  <a:pt x="8572" y="2916253"/>
                  <a:pt x="118244" y="3025925"/>
                  <a:pt x="253531" y="3025925"/>
                </a:cubicBezTo>
                <a:close/>
                <a:moveTo>
                  <a:pt x="253531" y="2944272"/>
                </a:moveTo>
                <a:cubicBezTo>
                  <a:pt x="163339" y="2944272"/>
                  <a:pt x="90225" y="2871157"/>
                  <a:pt x="90225" y="2780966"/>
                </a:cubicBezTo>
                <a:cubicBezTo>
                  <a:pt x="90225" y="2690774"/>
                  <a:pt x="163339" y="2617660"/>
                  <a:pt x="253531" y="2617660"/>
                </a:cubicBezTo>
                <a:cubicBezTo>
                  <a:pt x="343722" y="2617660"/>
                  <a:pt x="416837" y="2690774"/>
                  <a:pt x="416837" y="2780966"/>
                </a:cubicBezTo>
                <a:cubicBezTo>
                  <a:pt x="416837" y="2871157"/>
                  <a:pt x="343722" y="2944272"/>
                  <a:pt x="253531" y="2944272"/>
                </a:cubicBezTo>
                <a:close/>
                <a:moveTo>
                  <a:pt x="1396674" y="3025925"/>
                </a:moveTo>
                <a:cubicBezTo>
                  <a:pt x="1261387" y="3025925"/>
                  <a:pt x="1151715" y="2916253"/>
                  <a:pt x="1151715" y="2780966"/>
                </a:cubicBezTo>
                <a:cubicBezTo>
                  <a:pt x="1151715" y="2645679"/>
                  <a:pt x="1261387" y="2536007"/>
                  <a:pt x="1396674" y="2536007"/>
                </a:cubicBezTo>
                <a:cubicBezTo>
                  <a:pt x="1531961" y="2536007"/>
                  <a:pt x="1641633" y="2645679"/>
                  <a:pt x="1641633" y="2780966"/>
                </a:cubicBezTo>
                <a:cubicBezTo>
                  <a:pt x="1641633" y="2916253"/>
                  <a:pt x="1531961" y="3025925"/>
                  <a:pt x="1396674" y="3025925"/>
                </a:cubicBezTo>
                <a:close/>
                <a:moveTo>
                  <a:pt x="1396674" y="2944272"/>
                </a:moveTo>
                <a:cubicBezTo>
                  <a:pt x="1306482" y="2944272"/>
                  <a:pt x="1233368" y="2871157"/>
                  <a:pt x="1233368" y="2780966"/>
                </a:cubicBezTo>
                <a:cubicBezTo>
                  <a:pt x="1233368" y="2690774"/>
                  <a:pt x="1306482" y="2617660"/>
                  <a:pt x="1396674" y="2617660"/>
                </a:cubicBezTo>
                <a:cubicBezTo>
                  <a:pt x="1486865" y="2617660"/>
                  <a:pt x="1559980" y="2690774"/>
                  <a:pt x="1559980" y="2780966"/>
                </a:cubicBezTo>
                <a:cubicBezTo>
                  <a:pt x="1559980" y="2871157"/>
                  <a:pt x="1486865" y="2944272"/>
                  <a:pt x="1396674" y="2944272"/>
                </a:cubicBezTo>
                <a:close/>
                <a:moveTo>
                  <a:pt x="1478327" y="494680"/>
                </a:moveTo>
                <a:cubicBezTo>
                  <a:pt x="1478327" y="539776"/>
                  <a:pt x="1441770" y="576333"/>
                  <a:pt x="1396674" y="576333"/>
                </a:cubicBezTo>
                <a:cubicBezTo>
                  <a:pt x="1351578" y="576333"/>
                  <a:pt x="1315021" y="539776"/>
                  <a:pt x="1315021" y="494680"/>
                </a:cubicBezTo>
                <a:cubicBezTo>
                  <a:pt x="1315021" y="449584"/>
                  <a:pt x="1351578" y="413027"/>
                  <a:pt x="1396674" y="413027"/>
                </a:cubicBezTo>
                <a:cubicBezTo>
                  <a:pt x="1441770" y="413027"/>
                  <a:pt x="1478327" y="449584"/>
                  <a:pt x="1478327" y="494680"/>
                </a:cubicBezTo>
                <a:close/>
                <a:moveTo>
                  <a:pt x="335184" y="494680"/>
                </a:moveTo>
                <a:cubicBezTo>
                  <a:pt x="335184" y="539776"/>
                  <a:pt x="298627" y="576333"/>
                  <a:pt x="253531" y="576333"/>
                </a:cubicBezTo>
                <a:cubicBezTo>
                  <a:pt x="208435" y="576333"/>
                  <a:pt x="171878" y="539776"/>
                  <a:pt x="171878" y="494680"/>
                </a:cubicBezTo>
                <a:cubicBezTo>
                  <a:pt x="171878" y="449584"/>
                  <a:pt x="208435" y="413027"/>
                  <a:pt x="253531" y="413027"/>
                </a:cubicBezTo>
                <a:cubicBezTo>
                  <a:pt x="298627" y="413027"/>
                  <a:pt x="335184" y="449584"/>
                  <a:pt x="335184" y="494680"/>
                </a:cubicBezTo>
                <a:close/>
                <a:moveTo>
                  <a:pt x="335184" y="2780966"/>
                </a:moveTo>
                <a:cubicBezTo>
                  <a:pt x="335184" y="2826062"/>
                  <a:pt x="298627" y="2862619"/>
                  <a:pt x="253531" y="2862619"/>
                </a:cubicBezTo>
                <a:cubicBezTo>
                  <a:pt x="208435" y="2862619"/>
                  <a:pt x="171878" y="2826062"/>
                  <a:pt x="171878" y="2780966"/>
                </a:cubicBezTo>
                <a:cubicBezTo>
                  <a:pt x="171878" y="2735870"/>
                  <a:pt x="208435" y="2699313"/>
                  <a:pt x="253531" y="2699313"/>
                </a:cubicBezTo>
                <a:cubicBezTo>
                  <a:pt x="298627" y="2699313"/>
                  <a:pt x="335184" y="2735870"/>
                  <a:pt x="335184" y="2780966"/>
                </a:cubicBezTo>
                <a:close/>
                <a:moveTo>
                  <a:pt x="1478327" y="2780966"/>
                </a:moveTo>
                <a:cubicBezTo>
                  <a:pt x="1478327" y="2735870"/>
                  <a:pt x="1441770" y="2699313"/>
                  <a:pt x="1396674" y="2699313"/>
                </a:cubicBezTo>
                <a:cubicBezTo>
                  <a:pt x="1351578" y="2699313"/>
                  <a:pt x="1315021" y="2735870"/>
                  <a:pt x="1315021" y="2780966"/>
                </a:cubicBezTo>
                <a:cubicBezTo>
                  <a:pt x="1315021" y="2826062"/>
                  <a:pt x="1351578" y="2862619"/>
                  <a:pt x="1396674" y="2862619"/>
                </a:cubicBezTo>
                <a:cubicBezTo>
                  <a:pt x="1441770" y="2862619"/>
                  <a:pt x="1478327" y="2826062"/>
                  <a:pt x="1478327" y="2780966"/>
                </a:cubicBezTo>
                <a:close/>
                <a:moveTo>
                  <a:pt x="8572" y="86415"/>
                </a:moveTo>
                <a:cubicBezTo>
                  <a:pt x="8572" y="131511"/>
                  <a:pt x="45129" y="168068"/>
                  <a:pt x="90225" y="168068"/>
                </a:cubicBezTo>
                <a:lnTo>
                  <a:pt x="1559980" y="168068"/>
                </a:lnTo>
                <a:cubicBezTo>
                  <a:pt x="1605076" y="168068"/>
                  <a:pt x="1641633" y="131511"/>
                  <a:pt x="1641633" y="86415"/>
                </a:cubicBezTo>
                <a:cubicBezTo>
                  <a:pt x="1641633" y="41319"/>
                  <a:pt x="1605076" y="4762"/>
                  <a:pt x="1559980" y="4762"/>
                </a:cubicBezTo>
                <a:lnTo>
                  <a:pt x="90225" y="4762"/>
                </a:lnTo>
                <a:cubicBezTo>
                  <a:pt x="45129" y="4762"/>
                  <a:pt x="8572" y="41319"/>
                  <a:pt x="8572" y="86415"/>
                </a:cubicBezTo>
                <a:close/>
                <a:moveTo>
                  <a:pt x="8572" y="3189232"/>
                </a:moveTo>
                <a:cubicBezTo>
                  <a:pt x="8572" y="3234327"/>
                  <a:pt x="45129" y="3270884"/>
                  <a:pt x="90225" y="3270884"/>
                </a:cubicBezTo>
                <a:lnTo>
                  <a:pt x="1559980" y="3270884"/>
                </a:lnTo>
                <a:cubicBezTo>
                  <a:pt x="1605076" y="3270884"/>
                  <a:pt x="1641633" y="3234327"/>
                  <a:pt x="1641633" y="3189232"/>
                </a:cubicBezTo>
                <a:cubicBezTo>
                  <a:pt x="1641633" y="3144135"/>
                  <a:pt x="1605076" y="3107578"/>
                  <a:pt x="1559980" y="3107578"/>
                </a:cubicBezTo>
                <a:lnTo>
                  <a:pt x="90225" y="3107578"/>
                </a:lnTo>
                <a:cubicBezTo>
                  <a:pt x="45129" y="3107578"/>
                  <a:pt x="8572" y="3144135"/>
                  <a:pt x="8572" y="3189232"/>
                </a:cubicBezTo>
                <a:close/>
                <a:moveTo>
                  <a:pt x="536449" y="657987"/>
                </a:moveTo>
                <a:lnTo>
                  <a:pt x="1113757" y="657987"/>
                </a:lnTo>
                <a:cubicBezTo>
                  <a:pt x="1170230" y="755611"/>
                  <a:pt x="1275781" y="821293"/>
                  <a:pt x="1396674" y="821293"/>
                </a:cubicBezTo>
                <a:cubicBezTo>
                  <a:pt x="1418404" y="821293"/>
                  <a:pt x="1439639" y="819170"/>
                  <a:pt x="1460182" y="815122"/>
                </a:cubicBezTo>
                <a:lnTo>
                  <a:pt x="1460182" y="2460525"/>
                </a:lnTo>
                <a:cubicBezTo>
                  <a:pt x="1439639" y="2456476"/>
                  <a:pt x="1418404" y="2454354"/>
                  <a:pt x="1396674" y="2454354"/>
                </a:cubicBezTo>
                <a:cubicBezTo>
                  <a:pt x="1275781" y="2454354"/>
                  <a:pt x="1170230" y="2520036"/>
                  <a:pt x="1113757" y="2617660"/>
                </a:cubicBezTo>
                <a:lnTo>
                  <a:pt x="536449" y="2617660"/>
                </a:lnTo>
                <a:cubicBezTo>
                  <a:pt x="479976" y="2520036"/>
                  <a:pt x="374424" y="2454354"/>
                  <a:pt x="253531" y="2454354"/>
                </a:cubicBezTo>
                <a:cubicBezTo>
                  <a:pt x="231801" y="2454354"/>
                  <a:pt x="210567" y="2456476"/>
                  <a:pt x="190023" y="2460525"/>
                </a:cubicBezTo>
                <a:lnTo>
                  <a:pt x="190023" y="815122"/>
                </a:lnTo>
                <a:cubicBezTo>
                  <a:pt x="210567" y="819170"/>
                  <a:pt x="231801" y="821293"/>
                  <a:pt x="253531" y="821293"/>
                </a:cubicBezTo>
                <a:cubicBezTo>
                  <a:pt x="374424" y="821293"/>
                  <a:pt x="479976" y="755611"/>
                  <a:pt x="536449" y="657987"/>
                </a:cubicBezTo>
                <a:close/>
                <a:moveTo>
                  <a:pt x="569595" y="576262"/>
                </a:moveTo>
                <a:cubicBezTo>
                  <a:pt x="575309" y="549592"/>
                  <a:pt x="571499" y="521017"/>
                  <a:pt x="580072" y="494347"/>
                </a:cubicBezTo>
                <a:cubicBezTo>
                  <a:pt x="742949" y="484822"/>
                  <a:pt x="906780" y="503872"/>
                  <a:pt x="1069657" y="494347"/>
                </a:cubicBezTo>
                <a:cubicBezTo>
                  <a:pt x="1064895" y="521970"/>
                  <a:pt x="1070609" y="551497"/>
                  <a:pt x="1080134" y="576262"/>
                </a:cubicBezTo>
                <a:cubicBezTo>
                  <a:pt x="910589" y="581977"/>
                  <a:pt x="740092" y="564832"/>
                  <a:pt x="569595" y="576262"/>
                </a:cubicBezTo>
                <a:moveTo>
                  <a:pt x="569595" y="413385"/>
                </a:moveTo>
                <a:cubicBezTo>
                  <a:pt x="558164" y="347662"/>
                  <a:pt x="506729" y="301942"/>
                  <a:pt x="469582" y="249555"/>
                </a:cubicBezTo>
                <a:cubicBezTo>
                  <a:pt x="706755" y="249555"/>
                  <a:pt x="943927" y="253364"/>
                  <a:pt x="1181100" y="249555"/>
                </a:cubicBezTo>
                <a:cubicBezTo>
                  <a:pt x="1129664" y="289560"/>
                  <a:pt x="1096327" y="348614"/>
                  <a:pt x="1080134" y="413385"/>
                </a:cubicBezTo>
                <a:cubicBezTo>
                  <a:pt x="910589" y="424814"/>
                  <a:pt x="740092" y="401955"/>
                  <a:pt x="569595" y="413385"/>
                </a:cubicBezTo>
                <a:moveTo>
                  <a:pt x="1080134" y="2699384"/>
                </a:moveTo>
                <a:cubicBezTo>
                  <a:pt x="910589" y="2711767"/>
                  <a:pt x="740092" y="2695575"/>
                  <a:pt x="569595" y="2699384"/>
                </a:cubicBezTo>
                <a:cubicBezTo>
                  <a:pt x="581977" y="2723197"/>
                  <a:pt x="573405" y="2753677"/>
                  <a:pt x="580072" y="2781300"/>
                </a:cubicBezTo>
                <a:cubicBezTo>
                  <a:pt x="743902" y="2783205"/>
                  <a:pt x="906780" y="2786062"/>
                  <a:pt x="1069657" y="2781300"/>
                </a:cubicBezTo>
                <a:cubicBezTo>
                  <a:pt x="1079182" y="2754630"/>
                  <a:pt x="1073467" y="2725102"/>
                  <a:pt x="1080134" y="2699384"/>
                </a:cubicBezTo>
                <a:moveTo>
                  <a:pt x="1080134" y="2862262"/>
                </a:moveTo>
                <a:cubicBezTo>
                  <a:pt x="910589" y="2865119"/>
                  <a:pt x="740092" y="2871787"/>
                  <a:pt x="569595" y="2862262"/>
                </a:cubicBezTo>
                <a:cubicBezTo>
                  <a:pt x="552449" y="2926080"/>
                  <a:pt x="518159" y="2984182"/>
                  <a:pt x="469582" y="3026092"/>
                </a:cubicBezTo>
                <a:cubicBezTo>
                  <a:pt x="706755" y="3039427"/>
                  <a:pt x="943927" y="3028950"/>
                  <a:pt x="1181100" y="3026092"/>
                </a:cubicBezTo>
                <a:cubicBezTo>
                  <a:pt x="1130617" y="2986087"/>
                  <a:pt x="1109662" y="2922269"/>
                  <a:pt x="1080134" y="2862262"/>
                </a:cubicBezTo>
                <a:moveTo>
                  <a:pt x="1396364" y="740092"/>
                </a:moveTo>
                <a:cubicBezTo>
                  <a:pt x="1531619" y="725804"/>
                  <a:pt x="1644967" y="629602"/>
                  <a:pt x="1641157" y="494347"/>
                </a:cubicBezTo>
                <a:cubicBezTo>
                  <a:pt x="1638300" y="359092"/>
                  <a:pt x="1531619" y="252412"/>
                  <a:pt x="1396364" y="249555"/>
                </a:cubicBezTo>
                <a:cubicBezTo>
                  <a:pt x="1261109" y="247650"/>
                  <a:pt x="1137284" y="360044"/>
                  <a:pt x="1151572" y="494347"/>
                </a:cubicBezTo>
                <a:cubicBezTo>
                  <a:pt x="1165859" y="629602"/>
                  <a:pt x="1262062" y="731520"/>
                  <a:pt x="1396364" y="740092"/>
                </a:cubicBezTo>
                <a:moveTo>
                  <a:pt x="1396364" y="658177"/>
                </a:moveTo>
                <a:cubicBezTo>
                  <a:pt x="1306830" y="657225"/>
                  <a:pt x="1243964" y="583882"/>
                  <a:pt x="1233487" y="494347"/>
                </a:cubicBezTo>
                <a:cubicBezTo>
                  <a:pt x="1223009" y="404812"/>
                  <a:pt x="1306830" y="319087"/>
                  <a:pt x="1396364" y="331469"/>
                </a:cubicBezTo>
                <a:cubicBezTo>
                  <a:pt x="1485900" y="343852"/>
                  <a:pt x="1553527" y="404812"/>
                  <a:pt x="1560194" y="494347"/>
                </a:cubicBezTo>
                <a:cubicBezTo>
                  <a:pt x="1566862" y="584835"/>
                  <a:pt x="1484947" y="640079"/>
                  <a:pt x="1396364" y="658177"/>
                </a:cubicBezTo>
                <a:moveTo>
                  <a:pt x="253365" y="740092"/>
                </a:moveTo>
                <a:cubicBezTo>
                  <a:pt x="388620" y="730567"/>
                  <a:pt x="484822" y="629602"/>
                  <a:pt x="498157" y="494347"/>
                </a:cubicBezTo>
                <a:cubicBezTo>
                  <a:pt x="511492" y="360044"/>
                  <a:pt x="387667" y="234314"/>
                  <a:pt x="253365" y="249555"/>
                </a:cubicBezTo>
                <a:cubicBezTo>
                  <a:pt x="119062" y="264794"/>
                  <a:pt x="0" y="360044"/>
                  <a:pt x="8572" y="494347"/>
                </a:cubicBezTo>
                <a:cubicBezTo>
                  <a:pt x="17144" y="629602"/>
                  <a:pt x="119062" y="748664"/>
                  <a:pt x="253365" y="740092"/>
                </a:cubicBezTo>
                <a:moveTo>
                  <a:pt x="253365" y="658177"/>
                </a:moveTo>
                <a:cubicBezTo>
                  <a:pt x="163829" y="669607"/>
                  <a:pt x="82867" y="584835"/>
                  <a:pt x="90487" y="494347"/>
                </a:cubicBezTo>
                <a:cubicBezTo>
                  <a:pt x="97154" y="404812"/>
                  <a:pt x="163829" y="325755"/>
                  <a:pt x="253365" y="331469"/>
                </a:cubicBezTo>
                <a:cubicBezTo>
                  <a:pt x="343852" y="337185"/>
                  <a:pt x="416242" y="404812"/>
                  <a:pt x="417195" y="494347"/>
                </a:cubicBezTo>
                <a:cubicBezTo>
                  <a:pt x="417195" y="584835"/>
                  <a:pt x="343852" y="650557"/>
                  <a:pt x="253365" y="658177"/>
                </a:cubicBezTo>
                <a:moveTo>
                  <a:pt x="253365" y="3026092"/>
                </a:moveTo>
                <a:cubicBezTo>
                  <a:pt x="388620" y="3038475"/>
                  <a:pt x="495299" y="2916555"/>
                  <a:pt x="498157" y="2781300"/>
                </a:cubicBezTo>
                <a:cubicBezTo>
                  <a:pt x="501967" y="2646044"/>
                  <a:pt x="388620" y="2541269"/>
                  <a:pt x="253365" y="2535555"/>
                </a:cubicBezTo>
                <a:cubicBezTo>
                  <a:pt x="118109" y="2530792"/>
                  <a:pt x="13334" y="2646044"/>
                  <a:pt x="8572" y="2781300"/>
                </a:cubicBezTo>
                <a:cubicBezTo>
                  <a:pt x="3809" y="2916555"/>
                  <a:pt x="119062" y="3036569"/>
                  <a:pt x="253365" y="3026092"/>
                </a:cubicBezTo>
                <a:moveTo>
                  <a:pt x="253365" y="2944177"/>
                </a:moveTo>
                <a:cubicBezTo>
                  <a:pt x="163829" y="2947034"/>
                  <a:pt x="91440" y="2870834"/>
                  <a:pt x="90487" y="2781300"/>
                </a:cubicBezTo>
                <a:cubicBezTo>
                  <a:pt x="89534" y="2690812"/>
                  <a:pt x="163829" y="2609850"/>
                  <a:pt x="253365" y="2617469"/>
                </a:cubicBezTo>
                <a:cubicBezTo>
                  <a:pt x="343852" y="2625090"/>
                  <a:pt x="424815" y="2690812"/>
                  <a:pt x="417195" y="2781300"/>
                </a:cubicBezTo>
                <a:cubicBezTo>
                  <a:pt x="408622" y="2870834"/>
                  <a:pt x="342899" y="2934652"/>
                  <a:pt x="253365" y="2944177"/>
                </a:cubicBezTo>
                <a:moveTo>
                  <a:pt x="1396364" y="3026092"/>
                </a:moveTo>
                <a:cubicBezTo>
                  <a:pt x="1530667" y="3007994"/>
                  <a:pt x="1631632" y="2915602"/>
                  <a:pt x="1641157" y="2781300"/>
                </a:cubicBezTo>
                <a:cubicBezTo>
                  <a:pt x="1651634" y="2646044"/>
                  <a:pt x="1531619" y="2538412"/>
                  <a:pt x="1396364" y="2535555"/>
                </a:cubicBezTo>
                <a:cubicBezTo>
                  <a:pt x="1261109" y="2533650"/>
                  <a:pt x="1149667" y="2646044"/>
                  <a:pt x="1151572" y="2781300"/>
                </a:cubicBezTo>
                <a:cubicBezTo>
                  <a:pt x="1153477" y="2916555"/>
                  <a:pt x="1262062" y="3015615"/>
                  <a:pt x="1396364" y="3026092"/>
                </a:cubicBezTo>
                <a:moveTo>
                  <a:pt x="1396364" y="2944177"/>
                </a:moveTo>
                <a:cubicBezTo>
                  <a:pt x="1306830" y="2932747"/>
                  <a:pt x="1236344" y="2870834"/>
                  <a:pt x="1233487" y="2781300"/>
                </a:cubicBezTo>
                <a:cubicBezTo>
                  <a:pt x="1230630" y="2690812"/>
                  <a:pt x="1307782" y="2629852"/>
                  <a:pt x="1396364" y="2617469"/>
                </a:cubicBezTo>
                <a:cubicBezTo>
                  <a:pt x="1485900" y="2605087"/>
                  <a:pt x="1566862" y="2690812"/>
                  <a:pt x="1560194" y="2781300"/>
                </a:cubicBezTo>
                <a:cubicBezTo>
                  <a:pt x="1553527" y="2870834"/>
                  <a:pt x="1485900" y="2928937"/>
                  <a:pt x="1396364" y="2944177"/>
                </a:cubicBezTo>
                <a:moveTo>
                  <a:pt x="1478280" y="494347"/>
                </a:moveTo>
                <a:cubicBezTo>
                  <a:pt x="1467802" y="538162"/>
                  <a:pt x="1440180" y="589597"/>
                  <a:pt x="1396364" y="576262"/>
                </a:cubicBezTo>
                <a:cubicBezTo>
                  <a:pt x="1353502" y="562927"/>
                  <a:pt x="1311592" y="540067"/>
                  <a:pt x="1315402" y="494347"/>
                </a:cubicBezTo>
                <a:cubicBezTo>
                  <a:pt x="1319212" y="449580"/>
                  <a:pt x="1351597" y="418147"/>
                  <a:pt x="1396364" y="413385"/>
                </a:cubicBezTo>
                <a:cubicBezTo>
                  <a:pt x="1441132" y="407669"/>
                  <a:pt x="1473517" y="449580"/>
                  <a:pt x="1478280" y="494347"/>
                </a:cubicBezTo>
                <a:moveTo>
                  <a:pt x="335279" y="494347"/>
                </a:moveTo>
                <a:cubicBezTo>
                  <a:pt x="346709" y="538162"/>
                  <a:pt x="298132" y="582929"/>
                  <a:pt x="253365" y="576262"/>
                </a:cubicBezTo>
                <a:cubicBezTo>
                  <a:pt x="208597" y="569595"/>
                  <a:pt x="161925" y="538162"/>
                  <a:pt x="171450" y="494347"/>
                </a:cubicBezTo>
                <a:cubicBezTo>
                  <a:pt x="181927" y="450532"/>
                  <a:pt x="208597" y="411480"/>
                  <a:pt x="253365" y="413385"/>
                </a:cubicBezTo>
                <a:cubicBezTo>
                  <a:pt x="298132" y="414337"/>
                  <a:pt x="326707" y="450532"/>
                  <a:pt x="335279" y="494347"/>
                </a:cubicBezTo>
                <a:moveTo>
                  <a:pt x="335279" y="2781300"/>
                </a:moveTo>
                <a:cubicBezTo>
                  <a:pt x="336232" y="2826067"/>
                  <a:pt x="299084" y="2863215"/>
                  <a:pt x="253365" y="2862262"/>
                </a:cubicBezTo>
                <a:cubicBezTo>
                  <a:pt x="208597" y="2861309"/>
                  <a:pt x="172402" y="2826067"/>
                  <a:pt x="171450" y="2781300"/>
                </a:cubicBezTo>
                <a:cubicBezTo>
                  <a:pt x="171450" y="2735580"/>
                  <a:pt x="209550" y="2708909"/>
                  <a:pt x="253365" y="2699384"/>
                </a:cubicBezTo>
                <a:cubicBezTo>
                  <a:pt x="297179" y="2689859"/>
                  <a:pt x="320992" y="2738437"/>
                  <a:pt x="335279" y="2781300"/>
                </a:cubicBezTo>
                <a:moveTo>
                  <a:pt x="1478280" y="2781300"/>
                </a:moveTo>
                <a:cubicBezTo>
                  <a:pt x="1479232" y="2826067"/>
                  <a:pt x="1441132" y="2870834"/>
                  <a:pt x="1396364" y="2862262"/>
                </a:cubicBezTo>
                <a:cubicBezTo>
                  <a:pt x="1352550" y="2854642"/>
                  <a:pt x="1320164" y="2826067"/>
                  <a:pt x="1315402" y="2781300"/>
                </a:cubicBezTo>
                <a:cubicBezTo>
                  <a:pt x="1309687" y="2736532"/>
                  <a:pt x="1352550" y="2688907"/>
                  <a:pt x="1396364" y="2699384"/>
                </a:cubicBezTo>
                <a:cubicBezTo>
                  <a:pt x="1440180" y="2709862"/>
                  <a:pt x="1486852" y="2736532"/>
                  <a:pt x="1478280" y="2781300"/>
                </a:cubicBezTo>
                <a:moveTo>
                  <a:pt x="8572" y="86677"/>
                </a:moveTo>
                <a:cubicBezTo>
                  <a:pt x="952" y="41910"/>
                  <a:pt x="44767" y="5714"/>
                  <a:pt x="90487" y="4762"/>
                </a:cubicBezTo>
                <a:cubicBezTo>
                  <a:pt x="242887" y="1904"/>
                  <a:pt x="396240" y="0"/>
                  <a:pt x="549592" y="4762"/>
                </a:cubicBezTo>
                <a:cubicBezTo>
                  <a:pt x="718184" y="9525"/>
                  <a:pt x="887730" y="5714"/>
                  <a:pt x="1056322" y="4762"/>
                </a:cubicBezTo>
                <a:cubicBezTo>
                  <a:pt x="1223962" y="3810"/>
                  <a:pt x="1392555" y="9525"/>
                  <a:pt x="1560194" y="4762"/>
                </a:cubicBezTo>
                <a:cubicBezTo>
                  <a:pt x="1604962" y="3810"/>
                  <a:pt x="1646872" y="41910"/>
                  <a:pt x="1641157" y="86677"/>
                </a:cubicBezTo>
                <a:cubicBezTo>
                  <a:pt x="1636394" y="131444"/>
                  <a:pt x="1604009" y="178117"/>
                  <a:pt x="1560194" y="167639"/>
                </a:cubicBezTo>
                <a:cubicBezTo>
                  <a:pt x="1408747" y="132397"/>
                  <a:pt x="1249680" y="172402"/>
                  <a:pt x="1094422" y="167639"/>
                </a:cubicBezTo>
                <a:cubicBezTo>
                  <a:pt x="913447" y="162877"/>
                  <a:pt x="731520" y="186689"/>
                  <a:pt x="552449" y="167639"/>
                </a:cubicBezTo>
                <a:cubicBezTo>
                  <a:pt x="399097" y="152400"/>
                  <a:pt x="243840" y="168592"/>
                  <a:pt x="90487" y="167639"/>
                </a:cubicBezTo>
                <a:cubicBezTo>
                  <a:pt x="44767" y="167639"/>
                  <a:pt x="15239" y="131444"/>
                  <a:pt x="8572" y="86677"/>
                </a:cubicBezTo>
                <a:moveTo>
                  <a:pt x="8572" y="3188969"/>
                </a:moveTo>
                <a:cubicBezTo>
                  <a:pt x="2857" y="3144202"/>
                  <a:pt x="46672" y="3097530"/>
                  <a:pt x="90487" y="3108007"/>
                </a:cubicBezTo>
                <a:cubicBezTo>
                  <a:pt x="237172" y="3141344"/>
                  <a:pt x="392429" y="3099434"/>
                  <a:pt x="542924" y="3108007"/>
                </a:cubicBezTo>
                <a:cubicBezTo>
                  <a:pt x="696277" y="3116580"/>
                  <a:pt x="849630" y="3101340"/>
                  <a:pt x="1002982" y="3108007"/>
                </a:cubicBezTo>
                <a:cubicBezTo>
                  <a:pt x="1188719" y="3115627"/>
                  <a:pt x="1374457" y="3100387"/>
                  <a:pt x="1560194" y="3108007"/>
                </a:cubicBezTo>
                <a:cubicBezTo>
                  <a:pt x="1604962" y="3108959"/>
                  <a:pt x="1646872" y="3144202"/>
                  <a:pt x="1641157" y="3188969"/>
                </a:cubicBezTo>
                <a:cubicBezTo>
                  <a:pt x="1636394" y="3233737"/>
                  <a:pt x="1604962" y="3268980"/>
                  <a:pt x="1560194" y="3270884"/>
                </a:cubicBezTo>
                <a:cubicBezTo>
                  <a:pt x="1407794" y="3277552"/>
                  <a:pt x="1254442" y="3251834"/>
                  <a:pt x="1102995" y="3270884"/>
                </a:cubicBezTo>
                <a:cubicBezTo>
                  <a:pt x="927734" y="3292792"/>
                  <a:pt x="749617" y="3255644"/>
                  <a:pt x="574357" y="3270884"/>
                </a:cubicBezTo>
                <a:cubicBezTo>
                  <a:pt x="413384" y="3285172"/>
                  <a:pt x="251459" y="3263265"/>
                  <a:pt x="90487" y="3270884"/>
                </a:cubicBezTo>
                <a:cubicBezTo>
                  <a:pt x="44767" y="3272790"/>
                  <a:pt x="14287" y="3233737"/>
                  <a:pt x="8572" y="3188969"/>
                </a:cubicBezTo>
                <a:moveTo>
                  <a:pt x="536257" y="658177"/>
                </a:moveTo>
                <a:cubicBezTo>
                  <a:pt x="478154" y="754379"/>
                  <a:pt x="374332" y="831532"/>
                  <a:pt x="253365" y="821054"/>
                </a:cubicBezTo>
                <a:cubicBezTo>
                  <a:pt x="231457" y="819150"/>
                  <a:pt x="208597" y="825817"/>
                  <a:pt x="189547" y="815339"/>
                </a:cubicBezTo>
                <a:cubicBezTo>
                  <a:pt x="200025" y="1094422"/>
                  <a:pt x="194309" y="1373504"/>
                  <a:pt x="189547" y="1652587"/>
                </a:cubicBezTo>
                <a:cubicBezTo>
                  <a:pt x="185737" y="1922145"/>
                  <a:pt x="192404" y="2190750"/>
                  <a:pt x="189547" y="2460307"/>
                </a:cubicBezTo>
                <a:cubicBezTo>
                  <a:pt x="209550" y="2453640"/>
                  <a:pt x="232409" y="2452687"/>
                  <a:pt x="253365" y="2454592"/>
                </a:cubicBezTo>
                <a:cubicBezTo>
                  <a:pt x="374332" y="2466022"/>
                  <a:pt x="469582" y="2526982"/>
                  <a:pt x="536257" y="2617469"/>
                </a:cubicBezTo>
                <a:cubicBezTo>
                  <a:pt x="728662" y="2614612"/>
                  <a:pt x="921067" y="2624137"/>
                  <a:pt x="1113472" y="2617469"/>
                </a:cubicBezTo>
                <a:cubicBezTo>
                  <a:pt x="1169669" y="2519362"/>
                  <a:pt x="1276350" y="2463165"/>
                  <a:pt x="1396364" y="2454592"/>
                </a:cubicBezTo>
                <a:cubicBezTo>
                  <a:pt x="1418272" y="2452687"/>
                  <a:pt x="1439227" y="2458402"/>
                  <a:pt x="1460182" y="2460307"/>
                </a:cubicBezTo>
                <a:cubicBezTo>
                  <a:pt x="1463039" y="2203132"/>
                  <a:pt x="1454467" y="1945004"/>
                  <a:pt x="1460182" y="1686877"/>
                </a:cubicBezTo>
                <a:cubicBezTo>
                  <a:pt x="1466850" y="1396365"/>
                  <a:pt x="1479232" y="1104900"/>
                  <a:pt x="1460182" y="815339"/>
                </a:cubicBezTo>
                <a:cubicBezTo>
                  <a:pt x="1439227" y="819150"/>
                  <a:pt x="1417319" y="825817"/>
                  <a:pt x="1396364" y="821054"/>
                </a:cubicBezTo>
                <a:cubicBezTo>
                  <a:pt x="1279207" y="794385"/>
                  <a:pt x="1164907" y="758189"/>
                  <a:pt x="1113472" y="658177"/>
                </a:cubicBezTo>
                <a:cubicBezTo>
                  <a:pt x="921067" y="661035"/>
                  <a:pt x="728662" y="643889"/>
                  <a:pt x="536257" y="658177"/>
                </a:cubicBezTo>
              </a:path>
            </a:pathLst>
          </a:custGeom>
          <a:noFill/>
          <a:ln w="11343">
            <a:solidFill>
              <a:srgbClr val="FFE9B5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558552" y="1311116"/>
            <a:ext cx="1660207" cy="3298507"/>
          </a:xfrm>
          <a:custGeom>
            <a:avLst/>
            <a:gdLst/>
            <a:ahLst/>
            <a:cxnLst/>
            <a:rect l="0" t="0" r="0" b="0"/>
            <a:pathLst>
              <a:path w="1660207" h="3298507">
                <a:moveTo>
                  <a:pt x="572711" y="584906"/>
                </a:moveTo>
                <a:cubicBezTo>
                  <a:pt x="579429" y="558808"/>
                  <a:pt x="583001" y="531447"/>
                  <a:pt x="583001" y="503253"/>
                </a:cubicBezTo>
                <a:lnTo>
                  <a:pt x="1072919" y="503253"/>
                </a:lnTo>
                <a:cubicBezTo>
                  <a:pt x="1072919" y="531447"/>
                  <a:pt x="1076492" y="558808"/>
                  <a:pt x="1083209" y="584906"/>
                </a:cubicBezTo>
                <a:close/>
                <a:moveTo>
                  <a:pt x="572711" y="421600"/>
                </a:moveTo>
                <a:cubicBezTo>
                  <a:pt x="556188" y="357402"/>
                  <a:pt x="520637" y="300843"/>
                  <a:pt x="472428" y="258294"/>
                </a:cubicBezTo>
                <a:lnTo>
                  <a:pt x="1183492" y="258294"/>
                </a:lnTo>
                <a:cubicBezTo>
                  <a:pt x="1135283" y="300843"/>
                  <a:pt x="1099733" y="357402"/>
                  <a:pt x="1083209" y="421600"/>
                </a:cubicBezTo>
                <a:close/>
                <a:moveTo>
                  <a:pt x="1083209" y="2707885"/>
                </a:moveTo>
                <a:lnTo>
                  <a:pt x="572711" y="2707885"/>
                </a:lnTo>
                <a:cubicBezTo>
                  <a:pt x="579429" y="2733984"/>
                  <a:pt x="583001" y="2761343"/>
                  <a:pt x="583001" y="2789539"/>
                </a:cubicBezTo>
                <a:lnTo>
                  <a:pt x="1072919" y="2789539"/>
                </a:lnTo>
                <a:cubicBezTo>
                  <a:pt x="1072919" y="2761343"/>
                  <a:pt x="1076492" y="2733984"/>
                  <a:pt x="1083209" y="2707885"/>
                </a:cubicBezTo>
                <a:close/>
                <a:moveTo>
                  <a:pt x="1083209" y="2871192"/>
                </a:moveTo>
                <a:lnTo>
                  <a:pt x="572711" y="2871192"/>
                </a:lnTo>
                <a:cubicBezTo>
                  <a:pt x="556188" y="2935389"/>
                  <a:pt x="520637" y="2991948"/>
                  <a:pt x="472428" y="3034498"/>
                </a:cubicBezTo>
                <a:lnTo>
                  <a:pt x="1183492" y="3034498"/>
                </a:lnTo>
                <a:cubicBezTo>
                  <a:pt x="1135283" y="2991948"/>
                  <a:pt x="1099733" y="2935389"/>
                  <a:pt x="1083209" y="2871192"/>
                </a:cubicBezTo>
                <a:close/>
                <a:moveTo>
                  <a:pt x="1399532" y="748212"/>
                </a:moveTo>
                <a:cubicBezTo>
                  <a:pt x="1264244" y="748212"/>
                  <a:pt x="1154572" y="638540"/>
                  <a:pt x="1154572" y="503253"/>
                </a:cubicBezTo>
                <a:cubicBezTo>
                  <a:pt x="1154572" y="367966"/>
                  <a:pt x="1264244" y="258294"/>
                  <a:pt x="1399532" y="258294"/>
                </a:cubicBezTo>
                <a:cubicBezTo>
                  <a:pt x="1534819" y="258294"/>
                  <a:pt x="1644491" y="367966"/>
                  <a:pt x="1644491" y="503253"/>
                </a:cubicBezTo>
                <a:cubicBezTo>
                  <a:pt x="1644491" y="638540"/>
                  <a:pt x="1534819" y="748212"/>
                  <a:pt x="1399532" y="748212"/>
                </a:cubicBezTo>
                <a:close/>
                <a:moveTo>
                  <a:pt x="1399532" y="666559"/>
                </a:moveTo>
                <a:cubicBezTo>
                  <a:pt x="1309340" y="666559"/>
                  <a:pt x="1236225" y="593444"/>
                  <a:pt x="1236225" y="503253"/>
                </a:cubicBezTo>
                <a:cubicBezTo>
                  <a:pt x="1236225" y="413062"/>
                  <a:pt x="1309340" y="339947"/>
                  <a:pt x="1399532" y="339947"/>
                </a:cubicBezTo>
                <a:cubicBezTo>
                  <a:pt x="1489723" y="339947"/>
                  <a:pt x="1562838" y="413062"/>
                  <a:pt x="1562838" y="503253"/>
                </a:cubicBezTo>
                <a:cubicBezTo>
                  <a:pt x="1562838" y="593444"/>
                  <a:pt x="1489723" y="666559"/>
                  <a:pt x="1399532" y="666559"/>
                </a:cubicBezTo>
                <a:close/>
                <a:moveTo>
                  <a:pt x="256389" y="748212"/>
                </a:moveTo>
                <a:cubicBezTo>
                  <a:pt x="391676" y="748212"/>
                  <a:pt x="501348" y="638540"/>
                  <a:pt x="501348" y="503253"/>
                </a:cubicBezTo>
                <a:cubicBezTo>
                  <a:pt x="501348" y="367966"/>
                  <a:pt x="391676" y="258294"/>
                  <a:pt x="256389" y="258294"/>
                </a:cubicBezTo>
                <a:cubicBezTo>
                  <a:pt x="121102" y="258294"/>
                  <a:pt x="11430" y="367966"/>
                  <a:pt x="11430" y="503253"/>
                </a:cubicBezTo>
                <a:cubicBezTo>
                  <a:pt x="11430" y="638540"/>
                  <a:pt x="121102" y="748212"/>
                  <a:pt x="256389" y="748212"/>
                </a:cubicBezTo>
                <a:close/>
                <a:moveTo>
                  <a:pt x="256389" y="666559"/>
                </a:moveTo>
                <a:cubicBezTo>
                  <a:pt x="166197" y="666559"/>
                  <a:pt x="93083" y="593444"/>
                  <a:pt x="93083" y="503253"/>
                </a:cubicBezTo>
                <a:cubicBezTo>
                  <a:pt x="93083" y="413061"/>
                  <a:pt x="166197" y="339947"/>
                  <a:pt x="256389" y="339947"/>
                </a:cubicBezTo>
                <a:cubicBezTo>
                  <a:pt x="346580" y="339947"/>
                  <a:pt x="419695" y="413061"/>
                  <a:pt x="419695" y="503253"/>
                </a:cubicBezTo>
                <a:cubicBezTo>
                  <a:pt x="419695" y="593444"/>
                  <a:pt x="346580" y="666559"/>
                  <a:pt x="256389" y="666559"/>
                </a:cubicBezTo>
                <a:close/>
                <a:moveTo>
                  <a:pt x="256389" y="3034498"/>
                </a:moveTo>
                <a:cubicBezTo>
                  <a:pt x="391676" y="3034498"/>
                  <a:pt x="501348" y="2924826"/>
                  <a:pt x="501348" y="2789539"/>
                </a:cubicBezTo>
                <a:cubicBezTo>
                  <a:pt x="501348" y="2654251"/>
                  <a:pt x="391676" y="2544579"/>
                  <a:pt x="256389" y="2544579"/>
                </a:cubicBezTo>
                <a:cubicBezTo>
                  <a:pt x="121102" y="2544579"/>
                  <a:pt x="11430" y="2654251"/>
                  <a:pt x="11430" y="2789539"/>
                </a:cubicBezTo>
                <a:cubicBezTo>
                  <a:pt x="11430" y="2924826"/>
                  <a:pt x="121102" y="3034498"/>
                  <a:pt x="256389" y="3034498"/>
                </a:cubicBezTo>
                <a:close/>
                <a:moveTo>
                  <a:pt x="256389" y="2952845"/>
                </a:moveTo>
                <a:cubicBezTo>
                  <a:pt x="166197" y="2952845"/>
                  <a:pt x="93083" y="2879730"/>
                  <a:pt x="93083" y="2789539"/>
                </a:cubicBezTo>
                <a:cubicBezTo>
                  <a:pt x="93083" y="2699347"/>
                  <a:pt x="166197" y="2626233"/>
                  <a:pt x="256389" y="2626233"/>
                </a:cubicBezTo>
                <a:cubicBezTo>
                  <a:pt x="346580" y="2626233"/>
                  <a:pt x="419695" y="2699347"/>
                  <a:pt x="419695" y="2789539"/>
                </a:cubicBezTo>
                <a:cubicBezTo>
                  <a:pt x="419695" y="2879730"/>
                  <a:pt x="346580" y="2952845"/>
                  <a:pt x="256389" y="2952845"/>
                </a:cubicBezTo>
                <a:close/>
                <a:moveTo>
                  <a:pt x="1399532" y="3034498"/>
                </a:moveTo>
                <a:cubicBezTo>
                  <a:pt x="1264244" y="3034498"/>
                  <a:pt x="1154572" y="2924826"/>
                  <a:pt x="1154572" y="2789539"/>
                </a:cubicBezTo>
                <a:cubicBezTo>
                  <a:pt x="1154572" y="2654251"/>
                  <a:pt x="1264244" y="2544579"/>
                  <a:pt x="1399532" y="2544579"/>
                </a:cubicBezTo>
                <a:cubicBezTo>
                  <a:pt x="1534819" y="2544579"/>
                  <a:pt x="1644491" y="2654251"/>
                  <a:pt x="1644491" y="2789539"/>
                </a:cubicBezTo>
                <a:cubicBezTo>
                  <a:pt x="1644491" y="2924826"/>
                  <a:pt x="1534819" y="3034498"/>
                  <a:pt x="1399532" y="3034498"/>
                </a:cubicBezTo>
                <a:close/>
                <a:moveTo>
                  <a:pt x="1399532" y="2952845"/>
                </a:moveTo>
                <a:cubicBezTo>
                  <a:pt x="1309340" y="2952845"/>
                  <a:pt x="1236225" y="2879730"/>
                  <a:pt x="1236225" y="2789539"/>
                </a:cubicBezTo>
                <a:cubicBezTo>
                  <a:pt x="1236225" y="2699347"/>
                  <a:pt x="1309340" y="2626233"/>
                  <a:pt x="1399532" y="2626233"/>
                </a:cubicBezTo>
                <a:cubicBezTo>
                  <a:pt x="1489723" y="2626233"/>
                  <a:pt x="1562838" y="2699347"/>
                  <a:pt x="1562838" y="2789539"/>
                </a:cubicBezTo>
                <a:cubicBezTo>
                  <a:pt x="1562838" y="2879730"/>
                  <a:pt x="1489723" y="2952845"/>
                  <a:pt x="1399532" y="2952845"/>
                </a:cubicBezTo>
                <a:close/>
                <a:moveTo>
                  <a:pt x="1481185" y="503253"/>
                </a:moveTo>
                <a:cubicBezTo>
                  <a:pt x="1481185" y="548349"/>
                  <a:pt x="1444627" y="584906"/>
                  <a:pt x="1399532" y="584906"/>
                </a:cubicBezTo>
                <a:cubicBezTo>
                  <a:pt x="1354436" y="584906"/>
                  <a:pt x="1317879" y="548349"/>
                  <a:pt x="1317879" y="503253"/>
                </a:cubicBezTo>
                <a:cubicBezTo>
                  <a:pt x="1317879" y="458157"/>
                  <a:pt x="1354436" y="421600"/>
                  <a:pt x="1399532" y="421600"/>
                </a:cubicBezTo>
                <a:cubicBezTo>
                  <a:pt x="1444627" y="421600"/>
                  <a:pt x="1481185" y="458157"/>
                  <a:pt x="1481185" y="503253"/>
                </a:cubicBezTo>
                <a:close/>
                <a:moveTo>
                  <a:pt x="338042" y="503253"/>
                </a:moveTo>
                <a:cubicBezTo>
                  <a:pt x="338042" y="458157"/>
                  <a:pt x="301485" y="421600"/>
                  <a:pt x="256389" y="421600"/>
                </a:cubicBezTo>
                <a:cubicBezTo>
                  <a:pt x="211293" y="421600"/>
                  <a:pt x="174736" y="458157"/>
                  <a:pt x="174736" y="503253"/>
                </a:cubicBezTo>
                <a:cubicBezTo>
                  <a:pt x="174736" y="548349"/>
                  <a:pt x="211293" y="584906"/>
                  <a:pt x="256389" y="584906"/>
                </a:cubicBezTo>
                <a:cubicBezTo>
                  <a:pt x="301485" y="584906"/>
                  <a:pt x="338042" y="548349"/>
                  <a:pt x="338042" y="503253"/>
                </a:cubicBezTo>
                <a:close/>
                <a:moveTo>
                  <a:pt x="338042" y="2789539"/>
                </a:moveTo>
                <a:cubicBezTo>
                  <a:pt x="338042" y="2744443"/>
                  <a:pt x="301485" y="2707885"/>
                  <a:pt x="256389" y="2707885"/>
                </a:cubicBezTo>
                <a:cubicBezTo>
                  <a:pt x="211293" y="2707885"/>
                  <a:pt x="174736" y="2744443"/>
                  <a:pt x="174736" y="2789539"/>
                </a:cubicBezTo>
                <a:cubicBezTo>
                  <a:pt x="174736" y="2834635"/>
                  <a:pt x="211293" y="2871192"/>
                  <a:pt x="256389" y="2871192"/>
                </a:cubicBezTo>
                <a:cubicBezTo>
                  <a:pt x="301485" y="2871192"/>
                  <a:pt x="338042" y="2834635"/>
                  <a:pt x="338042" y="2789539"/>
                </a:cubicBezTo>
                <a:close/>
                <a:moveTo>
                  <a:pt x="1481185" y="2789539"/>
                </a:moveTo>
                <a:cubicBezTo>
                  <a:pt x="1481185" y="2834635"/>
                  <a:pt x="1444627" y="2871192"/>
                  <a:pt x="1399532" y="2871192"/>
                </a:cubicBezTo>
                <a:cubicBezTo>
                  <a:pt x="1354436" y="2871192"/>
                  <a:pt x="1317879" y="2834635"/>
                  <a:pt x="1317879" y="2789539"/>
                </a:cubicBezTo>
                <a:cubicBezTo>
                  <a:pt x="1317879" y="2744443"/>
                  <a:pt x="1354436" y="2707885"/>
                  <a:pt x="1399532" y="2707885"/>
                </a:cubicBezTo>
                <a:cubicBezTo>
                  <a:pt x="1444627" y="2707885"/>
                  <a:pt x="1481185" y="2744443"/>
                  <a:pt x="1481185" y="2789539"/>
                </a:cubicBezTo>
                <a:close/>
                <a:moveTo>
                  <a:pt x="11430" y="94988"/>
                </a:moveTo>
                <a:cubicBezTo>
                  <a:pt x="11430" y="140083"/>
                  <a:pt x="47987" y="176641"/>
                  <a:pt x="93083" y="176641"/>
                </a:cubicBezTo>
                <a:lnTo>
                  <a:pt x="1562838" y="176641"/>
                </a:lnTo>
                <a:cubicBezTo>
                  <a:pt x="1607934" y="176641"/>
                  <a:pt x="1644491" y="140083"/>
                  <a:pt x="1644491" y="94988"/>
                </a:cubicBezTo>
                <a:cubicBezTo>
                  <a:pt x="1644491" y="49892"/>
                  <a:pt x="1607934" y="13335"/>
                  <a:pt x="1562838" y="13335"/>
                </a:cubicBezTo>
                <a:lnTo>
                  <a:pt x="93083" y="13335"/>
                </a:lnTo>
                <a:cubicBezTo>
                  <a:pt x="47987" y="13335"/>
                  <a:pt x="11430" y="49892"/>
                  <a:pt x="11430" y="94988"/>
                </a:cubicBezTo>
                <a:close/>
                <a:moveTo>
                  <a:pt x="11430" y="3197804"/>
                </a:moveTo>
                <a:cubicBezTo>
                  <a:pt x="11430" y="3152708"/>
                  <a:pt x="47987" y="3116151"/>
                  <a:pt x="93083" y="3116151"/>
                </a:cubicBezTo>
                <a:lnTo>
                  <a:pt x="1562838" y="3116151"/>
                </a:lnTo>
                <a:cubicBezTo>
                  <a:pt x="1607934" y="3116151"/>
                  <a:pt x="1644491" y="3152708"/>
                  <a:pt x="1644491" y="3197804"/>
                </a:cubicBezTo>
                <a:cubicBezTo>
                  <a:pt x="1644491" y="3242900"/>
                  <a:pt x="1607934" y="3279457"/>
                  <a:pt x="1562838" y="3279457"/>
                </a:cubicBezTo>
                <a:lnTo>
                  <a:pt x="93083" y="3279457"/>
                </a:lnTo>
                <a:cubicBezTo>
                  <a:pt x="47987" y="3279457"/>
                  <a:pt x="11430" y="3242900"/>
                  <a:pt x="11430" y="3197804"/>
                </a:cubicBezTo>
                <a:close/>
                <a:moveTo>
                  <a:pt x="539306" y="666559"/>
                </a:moveTo>
                <a:lnTo>
                  <a:pt x="1116614" y="666559"/>
                </a:lnTo>
                <a:cubicBezTo>
                  <a:pt x="1173087" y="764184"/>
                  <a:pt x="1278639" y="829865"/>
                  <a:pt x="1399532" y="829865"/>
                </a:cubicBezTo>
                <a:cubicBezTo>
                  <a:pt x="1421262" y="829865"/>
                  <a:pt x="1442496" y="827743"/>
                  <a:pt x="1463039" y="823694"/>
                </a:cubicBezTo>
                <a:lnTo>
                  <a:pt x="1463039" y="2469097"/>
                </a:lnTo>
                <a:cubicBezTo>
                  <a:pt x="1442497" y="2465049"/>
                  <a:pt x="1421262" y="2462926"/>
                  <a:pt x="1399532" y="2462926"/>
                </a:cubicBezTo>
                <a:cubicBezTo>
                  <a:pt x="1278639" y="2462926"/>
                  <a:pt x="1173087" y="2528608"/>
                  <a:pt x="1116614" y="2626233"/>
                </a:cubicBezTo>
                <a:lnTo>
                  <a:pt x="539306" y="2626233"/>
                </a:lnTo>
                <a:cubicBezTo>
                  <a:pt x="482833" y="2528608"/>
                  <a:pt x="377281" y="2462926"/>
                  <a:pt x="256389" y="2462926"/>
                </a:cubicBezTo>
                <a:cubicBezTo>
                  <a:pt x="234658" y="2462926"/>
                  <a:pt x="213424" y="2465049"/>
                  <a:pt x="192881" y="2469097"/>
                </a:cubicBezTo>
                <a:lnTo>
                  <a:pt x="192881" y="823695"/>
                </a:lnTo>
                <a:cubicBezTo>
                  <a:pt x="213424" y="827743"/>
                  <a:pt x="234658" y="829865"/>
                  <a:pt x="256389" y="829865"/>
                </a:cubicBezTo>
                <a:cubicBezTo>
                  <a:pt x="377281" y="829865"/>
                  <a:pt x="482833" y="764184"/>
                  <a:pt x="539306" y="666559"/>
                </a:cubicBezTo>
                <a:close/>
                <a:moveTo>
                  <a:pt x="572452" y="584835"/>
                </a:moveTo>
                <a:cubicBezTo>
                  <a:pt x="572452" y="558164"/>
                  <a:pt x="578167" y="531495"/>
                  <a:pt x="582930" y="502920"/>
                </a:cubicBezTo>
                <a:cubicBezTo>
                  <a:pt x="745807" y="489585"/>
                  <a:pt x="910590" y="518160"/>
                  <a:pt x="1072515" y="502920"/>
                </a:cubicBezTo>
                <a:cubicBezTo>
                  <a:pt x="1068705" y="531495"/>
                  <a:pt x="1079182" y="558164"/>
                  <a:pt x="1082992" y="584835"/>
                </a:cubicBezTo>
                <a:cubicBezTo>
                  <a:pt x="913447" y="575310"/>
                  <a:pt x="742950" y="588645"/>
                  <a:pt x="572452" y="584835"/>
                </a:cubicBezTo>
                <a:moveTo>
                  <a:pt x="572452" y="421957"/>
                </a:moveTo>
                <a:cubicBezTo>
                  <a:pt x="546734" y="360997"/>
                  <a:pt x="527684" y="291465"/>
                  <a:pt x="472440" y="258127"/>
                </a:cubicBezTo>
                <a:cubicBezTo>
                  <a:pt x="708659" y="240029"/>
                  <a:pt x="946784" y="246697"/>
                  <a:pt x="1183957" y="258127"/>
                </a:cubicBezTo>
                <a:cubicBezTo>
                  <a:pt x="1133475" y="298132"/>
                  <a:pt x="1099184" y="357187"/>
                  <a:pt x="1082992" y="421957"/>
                </a:cubicBezTo>
                <a:cubicBezTo>
                  <a:pt x="913447" y="429577"/>
                  <a:pt x="742950" y="430529"/>
                  <a:pt x="572452" y="421957"/>
                </a:cubicBezTo>
                <a:moveTo>
                  <a:pt x="1082992" y="2707957"/>
                </a:moveTo>
                <a:cubicBezTo>
                  <a:pt x="913447" y="2711767"/>
                  <a:pt x="742950" y="2698432"/>
                  <a:pt x="572452" y="2707957"/>
                </a:cubicBezTo>
                <a:cubicBezTo>
                  <a:pt x="578167" y="2734627"/>
                  <a:pt x="590550" y="2762250"/>
                  <a:pt x="582930" y="2789872"/>
                </a:cubicBezTo>
                <a:cubicBezTo>
                  <a:pt x="745807" y="2777490"/>
                  <a:pt x="909637" y="2787015"/>
                  <a:pt x="1072515" y="2789872"/>
                </a:cubicBezTo>
                <a:cubicBezTo>
                  <a:pt x="1076325" y="2761297"/>
                  <a:pt x="1074419" y="2733675"/>
                  <a:pt x="1082992" y="2707957"/>
                </a:cubicBezTo>
                <a:moveTo>
                  <a:pt x="1082992" y="2870835"/>
                </a:moveTo>
                <a:cubicBezTo>
                  <a:pt x="913447" y="2885122"/>
                  <a:pt x="742950" y="2879407"/>
                  <a:pt x="572452" y="2870835"/>
                </a:cubicBezTo>
                <a:cubicBezTo>
                  <a:pt x="567690" y="2937510"/>
                  <a:pt x="525780" y="2999422"/>
                  <a:pt x="472440" y="3034665"/>
                </a:cubicBezTo>
                <a:cubicBezTo>
                  <a:pt x="590550" y="3042285"/>
                  <a:pt x="710565" y="3045142"/>
                  <a:pt x="828675" y="3034665"/>
                </a:cubicBezTo>
                <a:cubicBezTo>
                  <a:pt x="946784" y="3024187"/>
                  <a:pt x="1065847" y="3024187"/>
                  <a:pt x="1183957" y="3034665"/>
                </a:cubicBezTo>
                <a:cubicBezTo>
                  <a:pt x="1138237" y="2988944"/>
                  <a:pt x="1100137" y="2935604"/>
                  <a:pt x="1082992" y="2870835"/>
                </a:cubicBezTo>
                <a:moveTo>
                  <a:pt x="1399222" y="748664"/>
                </a:moveTo>
                <a:cubicBezTo>
                  <a:pt x="1534477" y="752474"/>
                  <a:pt x="1655445" y="638174"/>
                  <a:pt x="1644014" y="502920"/>
                </a:cubicBezTo>
                <a:cubicBezTo>
                  <a:pt x="1633537" y="368617"/>
                  <a:pt x="1534477" y="271462"/>
                  <a:pt x="1399222" y="258127"/>
                </a:cubicBezTo>
                <a:cubicBezTo>
                  <a:pt x="1264920" y="244792"/>
                  <a:pt x="1167764" y="368617"/>
                  <a:pt x="1154430" y="502920"/>
                </a:cubicBezTo>
                <a:cubicBezTo>
                  <a:pt x="1142047" y="638174"/>
                  <a:pt x="1264920" y="760095"/>
                  <a:pt x="1399222" y="748664"/>
                </a:cubicBezTo>
                <a:moveTo>
                  <a:pt x="1399222" y="666749"/>
                </a:moveTo>
                <a:cubicBezTo>
                  <a:pt x="1309687" y="665797"/>
                  <a:pt x="1235392" y="593407"/>
                  <a:pt x="1236345" y="502920"/>
                </a:cubicBezTo>
                <a:cubicBezTo>
                  <a:pt x="1237297" y="413385"/>
                  <a:pt x="1311592" y="321945"/>
                  <a:pt x="1399222" y="340042"/>
                </a:cubicBezTo>
                <a:cubicBezTo>
                  <a:pt x="1487805" y="358140"/>
                  <a:pt x="1551622" y="413385"/>
                  <a:pt x="1563052" y="502920"/>
                </a:cubicBezTo>
                <a:cubicBezTo>
                  <a:pt x="1573530" y="592455"/>
                  <a:pt x="1488757" y="680085"/>
                  <a:pt x="1399222" y="666749"/>
                </a:cubicBezTo>
                <a:moveTo>
                  <a:pt x="256222" y="748664"/>
                </a:moveTo>
                <a:cubicBezTo>
                  <a:pt x="391477" y="737235"/>
                  <a:pt x="505777" y="638174"/>
                  <a:pt x="501015" y="502920"/>
                </a:cubicBezTo>
                <a:cubicBezTo>
                  <a:pt x="497205" y="367665"/>
                  <a:pt x="391477" y="245745"/>
                  <a:pt x="256222" y="258127"/>
                </a:cubicBezTo>
                <a:cubicBezTo>
                  <a:pt x="121920" y="270510"/>
                  <a:pt x="22860" y="368617"/>
                  <a:pt x="11430" y="502920"/>
                </a:cubicBezTo>
                <a:cubicBezTo>
                  <a:pt x="0" y="638174"/>
                  <a:pt x="121920" y="758189"/>
                  <a:pt x="256222" y="748664"/>
                </a:cubicBezTo>
                <a:moveTo>
                  <a:pt x="256222" y="666749"/>
                </a:moveTo>
                <a:cubicBezTo>
                  <a:pt x="166687" y="665797"/>
                  <a:pt x="93345" y="593407"/>
                  <a:pt x="93345" y="502920"/>
                </a:cubicBezTo>
                <a:cubicBezTo>
                  <a:pt x="93345" y="413385"/>
                  <a:pt x="166687" y="332422"/>
                  <a:pt x="256222" y="340042"/>
                </a:cubicBezTo>
                <a:cubicBezTo>
                  <a:pt x="346710" y="347662"/>
                  <a:pt x="416242" y="413385"/>
                  <a:pt x="420052" y="502920"/>
                </a:cubicBezTo>
                <a:cubicBezTo>
                  <a:pt x="422910" y="593407"/>
                  <a:pt x="346710" y="665797"/>
                  <a:pt x="256222" y="666749"/>
                </a:cubicBezTo>
                <a:moveTo>
                  <a:pt x="256222" y="3034665"/>
                </a:moveTo>
                <a:cubicBezTo>
                  <a:pt x="391477" y="3028950"/>
                  <a:pt x="496252" y="2925127"/>
                  <a:pt x="501015" y="2789872"/>
                </a:cubicBezTo>
                <a:cubicBezTo>
                  <a:pt x="506730" y="2654617"/>
                  <a:pt x="391477" y="2538412"/>
                  <a:pt x="256222" y="2544127"/>
                </a:cubicBezTo>
                <a:cubicBezTo>
                  <a:pt x="120967" y="2550794"/>
                  <a:pt x="15240" y="2654617"/>
                  <a:pt x="11430" y="2789872"/>
                </a:cubicBezTo>
                <a:cubicBezTo>
                  <a:pt x="7620" y="2925127"/>
                  <a:pt x="120967" y="3041332"/>
                  <a:pt x="256222" y="3034665"/>
                </a:cubicBezTo>
                <a:moveTo>
                  <a:pt x="256222" y="2952750"/>
                </a:moveTo>
                <a:cubicBezTo>
                  <a:pt x="166687" y="2965132"/>
                  <a:pt x="111442" y="2877502"/>
                  <a:pt x="93345" y="2789872"/>
                </a:cubicBezTo>
                <a:cubicBezTo>
                  <a:pt x="74295" y="2701290"/>
                  <a:pt x="166687" y="2633662"/>
                  <a:pt x="256222" y="2626042"/>
                </a:cubicBezTo>
                <a:cubicBezTo>
                  <a:pt x="346710" y="2618422"/>
                  <a:pt x="421005" y="2699385"/>
                  <a:pt x="420052" y="2789872"/>
                </a:cubicBezTo>
                <a:cubicBezTo>
                  <a:pt x="418147" y="2879407"/>
                  <a:pt x="346710" y="2952750"/>
                  <a:pt x="256222" y="2952750"/>
                </a:cubicBezTo>
                <a:moveTo>
                  <a:pt x="1399222" y="3034665"/>
                </a:moveTo>
                <a:cubicBezTo>
                  <a:pt x="1534477" y="3037522"/>
                  <a:pt x="1660207" y="2924175"/>
                  <a:pt x="1644014" y="2789872"/>
                </a:cubicBezTo>
                <a:cubicBezTo>
                  <a:pt x="1628775" y="2655569"/>
                  <a:pt x="1534477" y="2552700"/>
                  <a:pt x="1399222" y="2544127"/>
                </a:cubicBezTo>
                <a:cubicBezTo>
                  <a:pt x="1264920" y="2536507"/>
                  <a:pt x="1154430" y="2654617"/>
                  <a:pt x="1154430" y="2789872"/>
                </a:cubicBezTo>
                <a:cubicBezTo>
                  <a:pt x="1154430" y="2925127"/>
                  <a:pt x="1263967" y="3038475"/>
                  <a:pt x="1399222" y="3034665"/>
                </a:cubicBezTo>
                <a:moveTo>
                  <a:pt x="1399222" y="2952750"/>
                </a:moveTo>
                <a:cubicBezTo>
                  <a:pt x="1309687" y="2949892"/>
                  <a:pt x="1225867" y="2879407"/>
                  <a:pt x="1236345" y="2789872"/>
                </a:cubicBezTo>
                <a:cubicBezTo>
                  <a:pt x="1246822" y="2700337"/>
                  <a:pt x="1309687" y="2626994"/>
                  <a:pt x="1399222" y="2626042"/>
                </a:cubicBezTo>
                <a:cubicBezTo>
                  <a:pt x="1489709" y="2626042"/>
                  <a:pt x="1577339" y="2700337"/>
                  <a:pt x="1563052" y="2789872"/>
                </a:cubicBezTo>
                <a:cubicBezTo>
                  <a:pt x="1547812" y="2878454"/>
                  <a:pt x="1489709" y="2947035"/>
                  <a:pt x="1399222" y="2952750"/>
                </a:cubicBezTo>
                <a:moveTo>
                  <a:pt x="1481137" y="502920"/>
                </a:moveTo>
                <a:cubicBezTo>
                  <a:pt x="1490662" y="547687"/>
                  <a:pt x="1444942" y="582930"/>
                  <a:pt x="1399222" y="584835"/>
                </a:cubicBezTo>
                <a:cubicBezTo>
                  <a:pt x="1354455" y="586739"/>
                  <a:pt x="1315402" y="548639"/>
                  <a:pt x="1318259" y="502920"/>
                </a:cubicBezTo>
                <a:cubicBezTo>
                  <a:pt x="1321117" y="458152"/>
                  <a:pt x="1354455" y="427672"/>
                  <a:pt x="1399222" y="421957"/>
                </a:cubicBezTo>
                <a:cubicBezTo>
                  <a:pt x="1443989" y="415290"/>
                  <a:pt x="1485900" y="458152"/>
                  <a:pt x="1481137" y="502920"/>
                </a:cubicBezTo>
                <a:moveTo>
                  <a:pt x="338137" y="502920"/>
                </a:moveTo>
                <a:cubicBezTo>
                  <a:pt x="341947" y="548639"/>
                  <a:pt x="300990" y="581024"/>
                  <a:pt x="256222" y="584835"/>
                </a:cubicBezTo>
                <a:cubicBezTo>
                  <a:pt x="211455" y="588645"/>
                  <a:pt x="171449" y="548639"/>
                  <a:pt x="174307" y="502920"/>
                </a:cubicBezTo>
                <a:cubicBezTo>
                  <a:pt x="178117" y="458152"/>
                  <a:pt x="213360" y="407670"/>
                  <a:pt x="256222" y="421957"/>
                </a:cubicBezTo>
                <a:cubicBezTo>
                  <a:pt x="299085" y="435292"/>
                  <a:pt x="342899" y="458152"/>
                  <a:pt x="338137" y="502920"/>
                </a:cubicBezTo>
                <a:moveTo>
                  <a:pt x="338137" y="2789872"/>
                </a:moveTo>
                <a:cubicBezTo>
                  <a:pt x="343852" y="2834640"/>
                  <a:pt x="300990" y="2879407"/>
                  <a:pt x="256222" y="2870835"/>
                </a:cubicBezTo>
                <a:cubicBezTo>
                  <a:pt x="212407" y="2862262"/>
                  <a:pt x="162877" y="2832735"/>
                  <a:pt x="174307" y="2789872"/>
                </a:cubicBezTo>
                <a:cubicBezTo>
                  <a:pt x="186690" y="2746057"/>
                  <a:pt x="212407" y="2699385"/>
                  <a:pt x="256222" y="2707957"/>
                </a:cubicBezTo>
                <a:cubicBezTo>
                  <a:pt x="300990" y="2716529"/>
                  <a:pt x="343852" y="2745104"/>
                  <a:pt x="338137" y="2789872"/>
                </a:cubicBezTo>
                <a:moveTo>
                  <a:pt x="1481137" y="2789872"/>
                </a:moveTo>
                <a:cubicBezTo>
                  <a:pt x="1487805" y="2833687"/>
                  <a:pt x="1444942" y="2874644"/>
                  <a:pt x="1399222" y="2870835"/>
                </a:cubicBezTo>
                <a:cubicBezTo>
                  <a:pt x="1354455" y="2867977"/>
                  <a:pt x="1333500" y="2831782"/>
                  <a:pt x="1318259" y="2789872"/>
                </a:cubicBezTo>
                <a:cubicBezTo>
                  <a:pt x="1302067" y="2747010"/>
                  <a:pt x="1354455" y="2710815"/>
                  <a:pt x="1399222" y="2707957"/>
                </a:cubicBezTo>
                <a:cubicBezTo>
                  <a:pt x="1444942" y="2705100"/>
                  <a:pt x="1477327" y="2745104"/>
                  <a:pt x="1481137" y="2789872"/>
                </a:cubicBezTo>
                <a:moveTo>
                  <a:pt x="11430" y="95250"/>
                </a:moveTo>
                <a:cubicBezTo>
                  <a:pt x="5715" y="50482"/>
                  <a:pt x="47625" y="14287"/>
                  <a:pt x="93345" y="13335"/>
                </a:cubicBezTo>
                <a:cubicBezTo>
                  <a:pt x="220980" y="11430"/>
                  <a:pt x="349567" y="29527"/>
                  <a:pt x="477202" y="13335"/>
                </a:cubicBezTo>
                <a:cubicBezTo>
                  <a:pt x="584834" y="0"/>
                  <a:pt x="694372" y="11430"/>
                  <a:pt x="803909" y="13335"/>
                </a:cubicBezTo>
                <a:cubicBezTo>
                  <a:pt x="935355" y="16192"/>
                  <a:pt x="1066800" y="19050"/>
                  <a:pt x="1199197" y="13335"/>
                </a:cubicBezTo>
                <a:cubicBezTo>
                  <a:pt x="1320164" y="7620"/>
                  <a:pt x="1443037" y="32385"/>
                  <a:pt x="1563052" y="13335"/>
                </a:cubicBezTo>
                <a:cubicBezTo>
                  <a:pt x="1607820" y="6667"/>
                  <a:pt x="1650682" y="50482"/>
                  <a:pt x="1644014" y="95250"/>
                </a:cubicBezTo>
                <a:cubicBezTo>
                  <a:pt x="1638300" y="140017"/>
                  <a:pt x="1606867" y="187642"/>
                  <a:pt x="1563052" y="176212"/>
                </a:cubicBezTo>
                <a:cubicBezTo>
                  <a:pt x="1413509" y="140017"/>
                  <a:pt x="1254442" y="173354"/>
                  <a:pt x="1101090" y="176212"/>
                </a:cubicBezTo>
                <a:cubicBezTo>
                  <a:pt x="917257" y="180022"/>
                  <a:pt x="733425" y="174307"/>
                  <a:pt x="550544" y="176212"/>
                </a:cubicBezTo>
                <a:cubicBezTo>
                  <a:pt x="398144" y="179070"/>
                  <a:pt x="244792" y="160972"/>
                  <a:pt x="93345" y="176212"/>
                </a:cubicBezTo>
                <a:cubicBezTo>
                  <a:pt x="48577" y="180975"/>
                  <a:pt x="6667" y="140017"/>
                  <a:pt x="11430" y="95250"/>
                </a:cubicBezTo>
                <a:moveTo>
                  <a:pt x="11430" y="3197542"/>
                </a:moveTo>
                <a:cubicBezTo>
                  <a:pt x="15240" y="3152775"/>
                  <a:pt x="48577" y="3124200"/>
                  <a:pt x="93345" y="3116579"/>
                </a:cubicBezTo>
                <a:cubicBezTo>
                  <a:pt x="321944" y="3074669"/>
                  <a:pt x="558165" y="3109912"/>
                  <a:pt x="790575" y="3116579"/>
                </a:cubicBezTo>
                <a:cubicBezTo>
                  <a:pt x="1047750" y="3122294"/>
                  <a:pt x="1305877" y="3109912"/>
                  <a:pt x="1563052" y="3116579"/>
                </a:cubicBezTo>
                <a:cubicBezTo>
                  <a:pt x="1607820" y="3117532"/>
                  <a:pt x="1648777" y="3152775"/>
                  <a:pt x="1644014" y="3197542"/>
                </a:cubicBezTo>
                <a:cubicBezTo>
                  <a:pt x="1640205" y="3242310"/>
                  <a:pt x="1606867" y="3288982"/>
                  <a:pt x="1563052" y="3279457"/>
                </a:cubicBezTo>
                <a:cubicBezTo>
                  <a:pt x="1444942" y="3254692"/>
                  <a:pt x="1321117" y="3270885"/>
                  <a:pt x="1201102" y="3279457"/>
                </a:cubicBezTo>
                <a:cubicBezTo>
                  <a:pt x="1081087" y="3288029"/>
                  <a:pt x="958215" y="3261360"/>
                  <a:pt x="838200" y="3279457"/>
                </a:cubicBezTo>
                <a:cubicBezTo>
                  <a:pt x="710565" y="3298507"/>
                  <a:pt x="579119" y="3264217"/>
                  <a:pt x="450532" y="3279457"/>
                </a:cubicBezTo>
                <a:cubicBezTo>
                  <a:pt x="332422" y="3292792"/>
                  <a:pt x="212407" y="3284219"/>
                  <a:pt x="93345" y="3279457"/>
                </a:cubicBezTo>
                <a:cubicBezTo>
                  <a:pt x="47625" y="3277552"/>
                  <a:pt x="12382" y="3243262"/>
                  <a:pt x="11430" y="3197542"/>
                </a:cubicBezTo>
                <a:moveTo>
                  <a:pt x="539115" y="666749"/>
                </a:moveTo>
                <a:cubicBezTo>
                  <a:pt x="472440" y="757237"/>
                  <a:pt x="377190" y="824864"/>
                  <a:pt x="256222" y="829627"/>
                </a:cubicBezTo>
                <a:cubicBezTo>
                  <a:pt x="234315" y="830580"/>
                  <a:pt x="213360" y="824864"/>
                  <a:pt x="192405" y="823912"/>
                </a:cubicBezTo>
                <a:cubicBezTo>
                  <a:pt x="193357" y="973455"/>
                  <a:pt x="182880" y="1122997"/>
                  <a:pt x="192405" y="1272539"/>
                </a:cubicBezTo>
                <a:cubicBezTo>
                  <a:pt x="200977" y="1403985"/>
                  <a:pt x="192405" y="1535430"/>
                  <a:pt x="192405" y="1666875"/>
                </a:cubicBezTo>
                <a:cubicBezTo>
                  <a:pt x="193357" y="1796414"/>
                  <a:pt x="178117" y="1926907"/>
                  <a:pt x="192405" y="2056447"/>
                </a:cubicBezTo>
                <a:cubicBezTo>
                  <a:pt x="208597" y="2192655"/>
                  <a:pt x="209549" y="2332672"/>
                  <a:pt x="192405" y="2468879"/>
                </a:cubicBezTo>
                <a:cubicBezTo>
                  <a:pt x="213360" y="2466975"/>
                  <a:pt x="234315" y="2462212"/>
                  <a:pt x="256222" y="2463165"/>
                </a:cubicBezTo>
                <a:cubicBezTo>
                  <a:pt x="377190" y="2467927"/>
                  <a:pt x="471487" y="2536507"/>
                  <a:pt x="539115" y="2626042"/>
                </a:cubicBezTo>
                <a:cubicBezTo>
                  <a:pt x="731519" y="2618422"/>
                  <a:pt x="923925" y="2627947"/>
                  <a:pt x="1116330" y="2626042"/>
                </a:cubicBezTo>
                <a:cubicBezTo>
                  <a:pt x="1168717" y="2526029"/>
                  <a:pt x="1279207" y="2475547"/>
                  <a:pt x="1399222" y="2463165"/>
                </a:cubicBezTo>
                <a:cubicBezTo>
                  <a:pt x="1421130" y="2460307"/>
                  <a:pt x="1444942" y="2459354"/>
                  <a:pt x="1463039" y="2468879"/>
                </a:cubicBezTo>
                <a:cubicBezTo>
                  <a:pt x="1459230" y="2270760"/>
                  <a:pt x="1460182" y="2072639"/>
                  <a:pt x="1463039" y="1874519"/>
                </a:cubicBezTo>
                <a:cubicBezTo>
                  <a:pt x="1464945" y="1698307"/>
                  <a:pt x="1456372" y="1521142"/>
                  <a:pt x="1463039" y="1344930"/>
                </a:cubicBezTo>
                <a:cubicBezTo>
                  <a:pt x="1469707" y="1171575"/>
                  <a:pt x="1476375" y="997267"/>
                  <a:pt x="1463039" y="823912"/>
                </a:cubicBezTo>
                <a:cubicBezTo>
                  <a:pt x="1443989" y="831532"/>
                  <a:pt x="1420177" y="822007"/>
                  <a:pt x="1399222" y="829627"/>
                </a:cubicBezTo>
                <a:cubicBezTo>
                  <a:pt x="1285875" y="871537"/>
                  <a:pt x="1169670" y="765810"/>
                  <a:pt x="1116330" y="666749"/>
                </a:cubicBezTo>
                <a:cubicBezTo>
                  <a:pt x="923925" y="661987"/>
                  <a:pt x="731519" y="661035"/>
                  <a:pt x="539115" y="666749"/>
                </a:cubicBezTo>
              </a:path>
            </a:pathLst>
          </a:custGeom>
          <a:noFill/>
          <a:ln w="11343">
            <a:solidFill>
              <a:srgbClr val="FFE9B5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743128" y="371475"/>
            <a:ext cx="5657753" cy="40005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3100" b="1">
                <a:solidFill>
                  <a:srgbClr val="FFE9B5"/>
                </a:solidFill>
                <a:latin typeface="Shantell Sans"/>
              </a:rPr>
              <a:t>Οι Πυλώνες του Βυζαντίου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2403157" y="2322433"/>
            <a:ext cx="708650" cy="362901"/>
            <a:chOff x="2403157" y="2322433"/>
            <a:chExt cx="708650" cy="362901"/>
          </a:xfrm>
        </p:grpSpPr>
        <p:sp>
          <p:nvSpPr>
            <p:cNvPr id="6" name="TextBox 5"/>
            <p:cNvSpPr txBox="1"/>
            <p:nvPr/>
          </p:nvSpPr>
          <p:spPr>
            <a:xfrm>
              <a:off x="2350009" y="2322433"/>
              <a:ext cx="814947" cy="18145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ctr"/>
              <a:r>
                <a:rPr sz="1100" b="1">
                  <a:solidFill>
                    <a:srgbClr val="FFE9B5"/>
                  </a:solidFill>
                  <a:latin typeface="Shantell Sans"/>
                </a:rPr>
                <a:t>Ρωμαϊκή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350009" y="2503884"/>
              <a:ext cx="814947" cy="181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ctr"/>
              <a:r>
                <a:rPr sz="1100" b="1">
                  <a:solidFill>
                    <a:srgbClr val="FFE9B5"/>
                  </a:solidFill>
                  <a:latin typeface="Shantell Sans"/>
                </a:rPr>
                <a:t>Παράδοση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185580" y="2322433"/>
            <a:ext cx="772839" cy="362901"/>
            <a:chOff x="4185580" y="2322433"/>
            <a:chExt cx="772839" cy="362901"/>
          </a:xfrm>
        </p:grpSpPr>
        <p:sp>
          <p:nvSpPr>
            <p:cNvPr id="9" name="TextBox 8"/>
            <p:cNvSpPr txBox="1"/>
            <p:nvPr/>
          </p:nvSpPr>
          <p:spPr>
            <a:xfrm>
              <a:off x="4127618" y="2322433"/>
              <a:ext cx="888764" cy="18145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ctr"/>
              <a:r>
                <a:rPr sz="1100" b="1">
                  <a:solidFill>
                    <a:srgbClr val="FFE9B5"/>
                  </a:solidFill>
                  <a:latin typeface="Shantell Sans"/>
                </a:rPr>
                <a:t>Διοικητική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127618" y="2503884"/>
              <a:ext cx="888764" cy="181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ctr"/>
              <a:r>
                <a:rPr sz="1100" b="1">
                  <a:solidFill>
                    <a:srgbClr val="FFE9B5"/>
                  </a:solidFill>
                  <a:latin typeface="Shantell Sans"/>
                </a:rPr>
                <a:t>Δομή</a:t>
              </a: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5961431" y="2322432"/>
            <a:ext cx="850152" cy="181451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1100" b="1">
                <a:solidFill>
                  <a:srgbClr val="FFE9B5"/>
                </a:solidFill>
                <a:latin typeface="Shantell Sans"/>
              </a:rPr>
              <a:t>Νομοθεσία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5886688" y="2594607"/>
            <a:ext cx="999639" cy="680445"/>
            <a:chOff x="5886688" y="2594607"/>
            <a:chExt cx="999639" cy="680445"/>
          </a:xfrm>
        </p:grpSpPr>
        <p:sp>
          <p:nvSpPr>
            <p:cNvPr id="13" name="TextBox 12"/>
            <p:cNvSpPr txBox="1"/>
            <p:nvPr/>
          </p:nvSpPr>
          <p:spPr>
            <a:xfrm>
              <a:off x="5811716" y="2594607"/>
              <a:ext cx="1149584" cy="1361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ctr"/>
              <a:r>
                <a:rPr sz="800" b="0">
                  <a:solidFill>
                    <a:srgbClr val="FFE9B5"/>
                  </a:solidFill>
                  <a:latin typeface="Shantell Sans"/>
                </a:rPr>
                <a:t>Το ρωμαϊκό δίκαιο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811716" y="2730719"/>
              <a:ext cx="1149584" cy="1361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ctr"/>
              <a:r>
                <a:rPr sz="800" b="0">
                  <a:solidFill>
                    <a:srgbClr val="FFE9B5"/>
                  </a:solidFill>
                  <a:latin typeface="Shantell Sans"/>
                </a:rPr>
                <a:t>παρέμεινε η βάση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811716" y="2866831"/>
              <a:ext cx="1149584" cy="13601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ctr"/>
              <a:r>
                <a:rPr sz="800" b="0">
                  <a:solidFill>
                    <a:srgbClr val="FFE9B5"/>
                  </a:solidFill>
                  <a:latin typeface="Shantell Sans"/>
                </a:rPr>
                <a:t>της κοινωνικής και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811716" y="3002848"/>
              <a:ext cx="1149584" cy="1361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ctr"/>
              <a:r>
                <a:rPr sz="800" b="0">
                  <a:solidFill>
                    <a:srgbClr val="FFE9B5"/>
                  </a:solidFill>
                  <a:latin typeface="Shantell Sans"/>
                </a:rPr>
                <a:t>πολιτικής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811716" y="3138960"/>
              <a:ext cx="1149584" cy="136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ctr"/>
              <a:r>
                <a:rPr sz="800" b="0">
                  <a:solidFill>
                    <a:srgbClr val="FFE9B5"/>
                  </a:solidFill>
                  <a:latin typeface="Shantell Sans"/>
                </a:rPr>
                <a:t>οργάνωσης.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4084320" y="2776057"/>
            <a:ext cx="975360" cy="680446"/>
            <a:chOff x="4084320" y="2776057"/>
            <a:chExt cx="975360" cy="680446"/>
          </a:xfrm>
        </p:grpSpPr>
        <p:sp>
          <p:nvSpPr>
            <p:cNvPr id="19" name="TextBox 18"/>
            <p:cNvSpPr txBox="1"/>
            <p:nvPr/>
          </p:nvSpPr>
          <p:spPr>
            <a:xfrm>
              <a:off x="4011168" y="2776057"/>
              <a:ext cx="1121664" cy="1361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ctr"/>
              <a:r>
                <a:rPr sz="800" b="0">
                  <a:solidFill>
                    <a:srgbClr val="FFE9B5"/>
                  </a:solidFill>
                  <a:latin typeface="Shantell Sans"/>
                </a:rPr>
                <a:t>Διατήρηση των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011168" y="2912170"/>
              <a:ext cx="1121664" cy="1361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ctr"/>
              <a:r>
                <a:rPr sz="800" b="0">
                  <a:solidFill>
                    <a:srgbClr val="FFE9B5"/>
                  </a:solidFill>
                  <a:latin typeface="Shantell Sans"/>
                </a:rPr>
                <a:t>ρωμαϊκών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011168" y="3048282"/>
              <a:ext cx="1121664" cy="13601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ctr"/>
              <a:r>
                <a:rPr sz="800" b="0">
                  <a:solidFill>
                    <a:srgbClr val="FFE9B5"/>
                  </a:solidFill>
                  <a:latin typeface="Shantell Sans"/>
                </a:rPr>
                <a:t>πολιτικών θεσμών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011168" y="3184299"/>
              <a:ext cx="1121664" cy="1361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ctr"/>
              <a:r>
                <a:rPr sz="800" b="0">
                  <a:solidFill>
                    <a:srgbClr val="FFE9B5"/>
                  </a:solidFill>
                  <a:latin typeface="Shantell Sans"/>
                </a:rPr>
                <a:t>για τη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011168" y="3320411"/>
              <a:ext cx="1121664" cy="136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ctr"/>
              <a:r>
                <a:rPr sz="800" b="0">
                  <a:solidFill>
                    <a:srgbClr val="FFE9B5"/>
                  </a:solidFill>
                  <a:latin typeface="Shantell Sans"/>
                </a:rPr>
                <a:t>διακυβέρνηση.</a:t>
              </a: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2262778" y="2776064"/>
            <a:ext cx="989409" cy="952613"/>
            <a:chOff x="2262778" y="2776064"/>
            <a:chExt cx="989409" cy="952613"/>
          </a:xfrm>
        </p:grpSpPr>
        <p:sp>
          <p:nvSpPr>
            <p:cNvPr id="25" name="TextBox 24"/>
            <p:cNvSpPr txBox="1"/>
            <p:nvPr/>
          </p:nvSpPr>
          <p:spPr>
            <a:xfrm>
              <a:off x="2188573" y="2776064"/>
              <a:ext cx="1137820" cy="1361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ctr"/>
              <a:r>
                <a:rPr sz="800" b="0">
                  <a:solidFill>
                    <a:srgbClr val="FFE9B5"/>
                  </a:solidFill>
                  <a:latin typeface="Shantell Sans"/>
                </a:rPr>
                <a:t>Οι κάτοικοι της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188573" y="2912176"/>
              <a:ext cx="1137820" cy="1361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ctr"/>
              <a:r>
                <a:rPr sz="800" b="0">
                  <a:solidFill>
                    <a:srgbClr val="FFE9B5"/>
                  </a:solidFill>
                  <a:latin typeface="Shantell Sans"/>
                </a:rPr>
                <a:t>αυτοκρατορίας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188573" y="3048288"/>
              <a:ext cx="1137820" cy="1361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ctr"/>
              <a:r>
                <a:rPr sz="800" b="0">
                  <a:solidFill>
                    <a:srgbClr val="FFE9B5"/>
                  </a:solidFill>
                  <a:latin typeface="Shantell Sans"/>
                </a:rPr>
                <a:t>αυτοαποκαλούνταν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188573" y="3184400"/>
              <a:ext cx="1137820" cy="13601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ctr"/>
              <a:r>
                <a:rPr sz="800" b="0">
                  <a:solidFill>
                    <a:srgbClr val="FFE9B5"/>
                  </a:solidFill>
                  <a:latin typeface="Shantell Sans"/>
                </a:rPr>
                <a:t>«Ρωμαίοι» και το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188573" y="3320417"/>
              <a:ext cx="1137820" cy="1361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ctr"/>
              <a:r>
                <a:rPr sz="800" b="0">
                  <a:solidFill>
                    <a:srgbClr val="FFE9B5"/>
                  </a:solidFill>
                  <a:latin typeface="Shantell Sans"/>
                </a:rPr>
                <a:t>κράτος τους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188573" y="3456530"/>
              <a:ext cx="1137820" cy="1361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ctr"/>
              <a:r>
                <a:rPr sz="800" b="0">
                  <a:solidFill>
                    <a:srgbClr val="FFE9B5"/>
                  </a:solidFill>
                  <a:latin typeface="Shantell Sans"/>
                </a:rPr>
                <a:t>«Πολιτεία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188573" y="3592642"/>
              <a:ext cx="1137820" cy="13603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ctr"/>
              <a:r>
                <a:rPr sz="800" b="0">
                  <a:solidFill>
                    <a:srgbClr val="FFE9B5"/>
                  </a:solidFill>
                  <a:latin typeface="Shantell Sans"/>
                </a:rPr>
                <a:t>Ρωμαίων».</a:t>
              </a:r>
            </a:p>
          </p:txBody>
        </p:sp>
      </p:grpSp>
      <p:sp>
        <p:nvSpPr>
          <p:cNvPr id="33" name="Rounded Rectangle 32"/>
          <p:cNvSpPr/>
          <p:nvPr/>
        </p:nvSpPr>
        <p:spPr>
          <a:xfrm>
            <a:off x="7886700" y="4829136"/>
            <a:ext cx="1025290" cy="114677"/>
          </a:xfrm>
          <a:custGeom>
            <a:avLst/>
            <a:gdLst/>
            <a:ahLst/>
            <a:cxnLst/>
            <a:rect l="0" t="0" r="0" b="0"/>
            <a:pathLst>
              <a:path w="1025290" h="114677">
                <a:moveTo>
                  <a:pt x="583720" y="112024"/>
                </a:moveTo>
                <a:cubicBezTo>
                  <a:pt x="584031" y="113167"/>
                  <a:pt x="584928" y="114062"/>
                  <a:pt x="586072" y="114370"/>
                </a:cubicBezTo>
                <a:cubicBezTo>
                  <a:pt x="587216" y="114677"/>
                  <a:pt x="588441" y="114353"/>
                  <a:pt x="589283" y="113519"/>
                </a:cubicBezTo>
                <a:lnTo>
                  <a:pt x="638841" y="64551"/>
                </a:lnTo>
                <a:lnTo>
                  <a:pt x="579948" y="98108"/>
                </a:lnTo>
                <a:close/>
                <a:moveTo>
                  <a:pt x="562613" y="581"/>
                </a:moveTo>
                <a:cubicBezTo>
                  <a:pt x="561581" y="0"/>
                  <a:pt x="560315" y="9"/>
                  <a:pt x="559293" y="606"/>
                </a:cubicBezTo>
                <a:cubicBezTo>
                  <a:pt x="558270" y="1204"/>
                  <a:pt x="557640" y="2302"/>
                  <a:pt x="557641" y="3486"/>
                </a:cubicBezTo>
                <a:lnTo>
                  <a:pt x="557641" y="33119"/>
                </a:lnTo>
                <a:lnTo>
                  <a:pt x="588845" y="15326"/>
                </a:lnTo>
                <a:close/>
                <a:moveTo>
                  <a:pt x="598122" y="20631"/>
                </a:moveTo>
                <a:lnTo>
                  <a:pt x="557641" y="43692"/>
                </a:lnTo>
                <a:lnTo>
                  <a:pt x="557641" y="66980"/>
                </a:lnTo>
                <a:lnTo>
                  <a:pt x="618515" y="32271"/>
                </a:lnTo>
                <a:close/>
                <a:moveTo>
                  <a:pt x="642966" y="52093"/>
                </a:moveTo>
                <a:cubicBezTo>
                  <a:pt x="644009" y="51501"/>
                  <a:pt x="644656" y="50391"/>
                  <a:pt x="644656" y="49192"/>
                </a:cubicBezTo>
                <a:cubicBezTo>
                  <a:pt x="644656" y="47993"/>
                  <a:pt x="644009" y="46883"/>
                  <a:pt x="642966" y="46292"/>
                </a:cubicBezTo>
                <a:lnTo>
                  <a:pt x="627802" y="37719"/>
                </a:lnTo>
                <a:lnTo>
                  <a:pt x="557650" y="77715"/>
                </a:lnTo>
                <a:lnTo>
                  <a:pt x="557650" y="94688"/>
                </a:lnTo>
                <a:cubicBezTo>
                  <a:pt x="557648" y="95875"/>
                  <a:pt x="558279" y="96977"/>
                  <a:pt x="559304" y="97575"/>
                </a:cubicBezTo>
                <a:cubicBezTo>
                  <a:pt x="560330" y="98173"/>
                  <a:pt x="561600" y="98180"/>
                  <a:pt x="562632" y="97593"/>
                </a:cubicBezTo>
                <a:lnTo>
                  <a:pt x="642975" y="52093"/>
                </a:lnTo>
                <a:close/>
                <a:moveTo>
                  <a:pt x="386162" y="14450"/>
                </a:moveTo>
                <a:cubicBezTo>
                  <a:pt x="386162" y="10325"/>
                  <a:pt x="389543" y="6992"/>
                  <a:pt x="393706" y="6992"/>
                </a:cubicBezTo>
                <a:cubicBezTo>
                  <a:pt x="397868" y="6992"/>
                  <a:pt x="401250" y="10325"/>
                  <a:pt x="401250" y="14450"/>
                </a:cubicBezTo>
                <a:cubicBezTo>
                  <a:pt x="401250" y="18574"/>
                  <a:pt x="397868" y="21908"/>
                  <a:pt x="393706" y="21908"/>
                </a:cubicBezTo>
                <a:cubicBezTo>
                  <a:pt x="389543" y="21908"/>
                  <a:pt x="386162" y="18574"/>
                  <a:pt x="386162" y="14450"/>
                </a:cubicBezTo>
                <a:close/>
                <a:moveTo>
                  <a:pt x="949766" y="14450"/>
                </a:moveTo>
                <a:cubicBezTo>
                  <a:pt x="949766" y="10325"/>
                  <a:pt x="953147" y="6992"/>
                  <a:pt x="957310" y="6992"/>
                </a:cubicBezTo>
                <a:cubicBezTo>
                  <a:pt x="961472" y="6992"/>
                  <a:pt x="964853" y="10325"/>
                  <a:pt x="964853" y="14450"/>
                </a:cubicBezTo>
                <a:cubicBezTo>
                  <a:pt x="964853" y="18574"/>
                  <a:pt x="961472" y="21908"/>
                  <a:pt x="957310" y="21908"/>
                </a:cubicBezTo>
                <a:cubicBezTo>
                  <a:pt x="953147" y="21908"/>
                  <a:pt x="949766" y="18574"/>
                  <a:pt x="949766" y="14450"/>
                </a:cubicBezTo>
                <a:close/>
                <a:moveTo>
                  <a:pt x="131083" y="87183"/>
                </a:moveTo>
                <a:lnTo>
                  <a:pt x="118986" y="87183"/>
                </a:lnTo>
                <a:lnTo>
                  <a:pt x="118986" y="82544"/>
                </a:lnTo>
                <a:cubicBezTo>
                  <a:pt x="116357" y="84459"/>
                  <a:pt x="110756" y="88345"/>
                  <a:pt x="101069" y="88345"/>
                </a:cubicBezTo>
                <a:cubicBezTo>
                  <a:pt x="89620" y="88345"/>
                  <a:pt x="79409" y="80782"/>
                  <a:pt x="80714" y="68552"/>
                </a:cubicBezTo>
                <a:cubicBezTo>
                  <a:pt x="81838" y="58017"/>
                  <a:pt x="91697" y="53464"/>
                  <a:pt x="98317" y="52102"/>
                </a:cubicBezTo>
                <a:lnTo>
                  <a:pt x="118986" y="48816"/>
                </a:lnTo>
                <a:cubicBezTo>
                  <a:pt x="118986" y="43682"/>
                  <a:pt x="116224" y="39710"/>
                  <a:pt x="108851" y="39234"/>
                </a:cubicBezTo>
                <a:cubicBezTo>
                  <a:pt x="101479" y="38758"/>
                  <a:pt x="97326" y="42139"/>
                  <a:pt x="93887" y="48921"/>
                </a:cubicBezTo>
                <a:lnTo>
                  <a:pt x="83181" y="43158"/>
                </a:lnTo>
                <a:cubicBezTo>
                  <a:pt x="94783" y="18098"/>
                  <a:pt x="131083" y="26356"/>
                  <a:pt x="131083" y="47101"/>
                </a:cubicBezTo>
                <a:lnTo>
                  <a:pt x="131083" y="87173"/>
                </a:lnTo>
                <a:close/>
                <a:moveTo>
                  <a:pt x="118986" y="59941"/>
                </a:moveTo>
                <a:lnTo>
                  <a:pt x="101688" y="62770"/>
                </a:lnTo>
                <a:cubicBezTo>
                  <a:pt x="97450" y="63789"/>
                  <a:pt x="92592" y="66037"/>
                  <a:pt x="93059" y="71324"/>
                </a:cubicBezTo>
                <a:cubicBezTo>
                  <a:pt x="93649" y="77934"/>
                  <a:pt x="105594" y="78610"/>
                  <a:pt x="111185" y="75086"/>
                </a:cubicBezTo>
                <a:cubicBezTo>
                  <a:pt x="118395" y="70533"/>
                  <a:pt x="119043" y="63713"/>
                  <a:pt x="118986" y="59941"/>
                </a:cubicBezTo>
                <a:close/>
                <a:moveTo>
                  <a:pt x="811091" y="87183"/>
                </a:moveTo>
                <a:lnTo>
                  <a:pt x="798995" y="87183"/>
                </a:lnTo>
                <a:lnTo>
                  <a:pt x="798995" y="82544"/>
                </a:lnTo>
                <a:cubicBezTo>
                  <a:pt x="796366" y="84459"/>
                  <a:pt x="790765" y="88345"/>
                  <a:pt x="781078" y="88345"/>
                </a:cubicBezTo>
                <a:cubicBezTo>
                  <a:pt x="769629" y="88345"/>
                  <a:pt x="759418" y="80782"/>
                  <a:pt x="760723" y="68552"/>
                </a:cubicBezTo>
                <a:cubicBezTo>
                  <a:pt x="761847" y="58017"/>
                  <a:pt x="771705" y="53464"/>
                  <a:pt x="778325" y="52102"/>
                </a:cubicBezTo>
                <a:lnTo>
                  <a:pt x="798995" y="48816"/>
                </a:lnTo>
                <a:cubicBezTo>
                  <a:pt x="798995" y="43682"/>
                  <a:pt x="796232" y="39710"/>
                  <a:pt x="788860" y="39234"/>
                </a:cubicBezTo>
                <a:cubicBezTo>
                  <a:pt x="781488" y="38758"/>
                  <a:pt x="777335" y="42139"/>
                  <a:pt x="773896" y="48921"/>
                </a:cubicBezTo>
                <a:lnTo>
                  <a:pt x="763190" y="43158"/>
                </a:lnTo>
                <a:cubicBezTo>
                  <a:pt x="774792" y="18098"/>
                  <a:pt x="811091" y="26356"/>
                  <a:pt x="811091" y="47101"/>
                </a:cubicBezTo>
                <a:lnTo>
                  <a:pt x="811091" y="87173"/>
                </a:lnTo>
                <a:close/>
                <a:moveTo>
                  <a:pt x="798995" y="59941"/>
                </a:moveTo>
                <a:lnTo>
                  <a:pt x="798985" y="59941"/>
                </a:lnTo>
                <a:lnTo>
                  <a:pt x="781688" y="62770"/>
                </a:lnTo>
                <a:cubicBezTo>
                  <a:pt x="777449" y="63789"/>
                  <a:pt x="772591" y="66037"/>
                  <a:pt x="773058" y="71324"/>
                </a:cubicBezTo>
                <a:cubicBezTo>
                  <a:pt x="773649" y="77934"/>
                  <a:pt x="785593" y="78610"/>
                  <a:pt x="791184" y="75086"/>
                </a:cubicBezTo>
                <a:cubicBezTo>
                  <a:pt x="798404" y="70533"/>
                  <a:pt x="799052" y="63713"/>
                  <a:pt x="798995" y="59941"/>
                </a:cubicBezTo>
                <a:close/>
                <a:moveTo>
                  <a:pt x="905789" y="87183"/>
                </a:moveTo>
                <a:lnTo>
                  <a:pt x="893921" y="87183"/>
                </a:lnTo>
                <a:lnTo>
                  <a:pt x="893921" y="6696"/>
                </a:lnTo>
                <a:lnTo>
                  <a:pt x="905789" y="6696"/>
                </a:lnTo>
                <a:lnTo>
                  <a:pt x="905789" y="53321"/>
                </a:lnTo>
                <a:lnTo>
                  <a:pt x="931316" y="28947"/>
                </a:lnTo>
                <a:lnTo>
                  <a:pt x="947870" y="28947"/>
                </a:lnTo>
                <a:lnTo>
                  <a:pt x="922791" y="53093"/>
                </a:lnTo>
                <a:lnTo>
                  <a:pt x="948651" y="87173"/>
                </a:lnTo>
                <a:lnTo>
                  <a:pt x="933830" y="87173"/>
                </a:lnTo>
                <a:lnTo>
                  <a:pt x="914047" y="61389"/>
                </a:lnTo>
                <a:lnTo>
                  <a:pt x="905789" y="69428"/>
                </a:lnTo>
                <a:lnTo>
                  <a:pt x="905789" y="87173"/>
                </a:lnTo>
                <a:close/>
                <a:moveTo>
                  <a:pt x="963444" y="28947"/>
                </a:moveTo>
                <a:lnTo>
                  <a:pt x="951490" y="28947"/>
                </a:lnTo>
                <a:lnTo>
                  <a:pt x="951490" y="87173"/>
                </a:lnTo>
                <a:lnTo>
                  <a:pt x="963444" y="87173"/>
                </a:lnTo>
                <a:close/>
                <a:moveTo>
                  <a:pt x="399564" y="28947"/>
                </a:moveTo>
                <a:lnTo>
                  <a:pt x="387610" y="28947"/>
                </a:lnTo>
                <a:lnTo>
                  <a:pt x="387610" y="87173"/>
                </a:lnTo>
                <a:lnTo>
                  <a:pt x="399564" y="87173"/>
                </a:lnTo>
                <a:close/>
                <a:moveTo>
                  <a:pt x="452751" y="87173"/>
                </a:moveTo>
                <a:lnTo>
                  <a:pt x="452751" y="6677"/>
                </a:lnTo>
                <a:lnTo>
                  <a:pt x="464705" y="6677"/>
                </a:lnTo>
                <a:lnTo>
                  <a:pt x="464705" y="32347"/>
                </a:lnTo>
                <a:cubicBezTo>
                  <a:pt x="468144" y="29052"/>
                  <a:pt x="474230" y="27728"/>
                  <a:pt x="478707" y="27728"/>
                </a:cubicBezTo>
                <a:cubicBezTo>
                  <a:pt x="492537" y="27728"/>
                  <a:pt x="502300" y="38034"/>
                  <a:pt x="502110" y="51045"/>
                </a:cubicBezTo>
                <a:lnTo>
                  <a:pt x="502110" y="87164"/>
                </a:lnTo>
                <a:lnTo>
                  <a:pt x="490013" y="87164"/>
                </a:lnTo>
                <a:lnTo>
                  <a:pt x="490013" y="52112"/>
                </a:lnTo>
                <a:cubicBezTo>
                  <a:pt x="490013" y="48225"/>
                  <a:pt x="487975" y="39358"/>
                  <a:pt x="477488" y="39358"/>
                </a:cubicBezTo>
                <a:cubicBezTo>
                  <a:pt x="468268" y="39358"/>
                  <a:pt x="464705" y="46559"/>
                  <a:pt x="464705" y="52112"/>
                </a:cubicBezTo>
                <a:lnTo>
                  <a:pt x="464705" y="87173"/>
                </a:lnTo>
                <a:close/>
                <a:moveTo>
                  <a:pt x="407412" y="40558"/>
                </a:moveTo>
                <a:lnTo>
                  <a:pt x="407412" y="28985"/>
                </a:lnTo>
                <a:lnTo>
                  <a:pt x="413327" y="28985"/>
                </a:lnTo>
                <a:cubicBezTo>
                  <a:pt x="414464" y="28985"/>
                  <a:pt x="415555" y="28533"/>
                  <a:pt x="416358" y="27729"/>
                </a:cubicBezTo>
                <a:cubicBezTo>
                  <a:pt x="417162" y="26926"/>
                  <a:pt x="417614" y="25835"/>
                  <a:pt x="417614" y="24699"/>
                </a:cubicBezTo>
                <a:lnTo>
                  <a:pt x="417614" y="16555"/>
                </a:lnTo>
                <a:lnTo>
                  <a:pt x="429529" y="16555"/>
                </a:lnTo>
                <a:lnTo>
                  <a:pt x="429529" y="28985"/>
                </a:lnTo>
                <a:lnTo>
                  <a:pt x="441998" y="28985"/>
                </a:lnTo>
                <a:lnTo>
                  <a:pt x="441998" y="40558"/>
                </a:lnTo>
                <a:lnTo>
                  <a:pt x="429529" y="40558"/>
                </a:lnTo>
                <a:lnTo>
                  <a:pt x="429529" y="70171"/>
                </a:lnTo>
                <a:cubicBezTo>
                  <a:pt x="429529" y="72962"/>
                  <a:pt x="430530" y="76496"/>
                  <a:pt x="435702" y="76496"/>
                </a:cubicBezTo>
                <a:cubicBezTo>
                  <a:pt x="439178" y="76496"/>
                  <a:pt x="440759" y="76162"/>
                  <a:pt x="442712" y="75829"/>
                </a:cubicBezTo>
                <a:lnTo>
                  <a:pt x="442712" y="86659"/>
                </a:lnTo>
                <a:cubicBezTo>
                  <a:pt x="442712" y="86659"/>
                  <a:pt x="439273" y="87735"/>
                  <a:pt x="434549" y="87735"/>
                </a:cubicBezTo>
                <a:cubicBezTo>
                  <a:pt x="421233" y="87735"/>
                  <a:pt x="417623" y="77724"/>
                  <a:pt x="417623" y="70704"/>
                </a:cubicBezTo>
                <a:lnTo>
                  <a:pt x="417623" y="40558"/>
                </a:lnTo>
                <a:lnTo>
                  <a:pt x="407422" y="40558"/>
                </a:lnTo>
                <a:close/>
                <a:moveTo>
                  <a:pt x="309829" y="28985"/>
                </a:moveTo>
                <a:lnTo>
                  <a:pt x="296551" y="28985"/>
                </a:lnTo>
                <a:lnTo>
                  <a:pt x="317420" y="87145"/>
                </a:lnTo>
                <a:lnTo>
                  <a:pt x="328136" y="87145"/>
                </a:lnTo>
                <a:lnTo>
                  <a:pt x="339890" y="49826"/>
                </a:lnTo>
                <a:lnTo>
                  <a:pt x="351682" y="87145"/>
                </a:lnTo>
                <a:lnTo>
                  <a:pt x="362435" y="87145"/>
                </a:lnTo>
                <a:lnTo>
                  <a:pt x="383276" y="28985"/>
                </a:lnTo>
                <a:lnTo>
                  <a:pt x="370103" y="28985"/>
                </a:lnTo>
                <a:lnTo>
                  <a:pt x="357158" y="66418"/>
                </a:lnTo>
                <a:lnTo>
                  <a:pt x="345195" y="28985"/>
                </a:lnTo>
                <a:lnTo>
                  <a:pt x="334489" y="28985"/>
                </a:lnTo>
                <a:lnTo>
                  <a:pt x="322659" y="66675"/>
                </a:lnTo>
                <a:lnTo>
                  <a:pt x="309819" y="28985"/>
                </a:lnTo>
                <a:close/>
                <a:moveTo>
                  <a:pt x="211569" y="58531"/>
                </a:moveTo>
                <a:cubicBezTo>
                  <a:pt x="211378" y="73448"/>
                  <a:pt x="222875" y="88335"/>
                  <a:pt x="242268" y="88335"/>
                </a:cubicBezTo>
                <a:cubicBezTo>
                  <a:pt x="257184" y="88335"/>
                  <a:pt x="264966" y="79591"/>
                  <a:pt x="268309" y="71962"/>
                </a:cubicBezTo>
                <a:lnTo>
                  <a:pt x="258813" y="66713"/>
                </a:lnTo>
                <a:cubicBezTo>
                  <a:pt x="255812" y="70514"/>
                  <a:pt x="251183" y="77134"/>
                  <a:pt x="242258" y="77134"/>
                </a:cubicBezTo>
                <a:cubicBezTo>
                  <a:pt x="231352" y="77134"/>
                  <a:pt x="224875" y="69695"/>
                  <a:pt x="224247" y="62656"/>
                </a:cubicBezTo>
                <a:lnTo>
                  <a:pt x="268300" y="62656"/>
                </a:lnTo>
                <a:cubicBezTo>
                  <a:pt x="269005" y="59951"/>
                  <a:pt x="269709" y="53178"/>
                  <a:pt x="268014" y="47806"/>
                </a:cubicBezTo>
                <a:cubicBezTo>
                  <a:pt x="264814" y="37672"/>
                  <a:pt x="256384" y="27785"/>
                  <a:pt x="240972" y="27785"/>
                </a:cubicBezTo>
                <a:cubicBezTo>
                  <a:pt x="225561" y="27785"/>
                  <a:pt x="211559" y="38758"/>
                  <a:pt x="211559" y="58522"/>
                </a:cubicBezTo>
                <a:close/>
                <a:moveTo>
                  <a:pt x="224551" y="51388"/>
                </a:moveTo>
                <a:cubicBezTo>
                  <a:pt x="226630" y="44067"/>
                  <a:pt x="233371" y="38983"/>
                  <a:pt x="240982" y="38996"/>
                </a:cubicBezTo>
                <a:cubicBezTo>
                  <a:pt x="251050" y="38996"/>
                  <a:pt x="255917" y="47292"/>
                  <a:pt x="256441" y="51388"/>
                </a:cubicBezTo>
                <a:close/>
                <a:moveTo>
                  <a:pt x="141131" y="58531"/>
                </a:moveTo>
                <a:cubicBezTo>
                  <a:pt x="141493" y="75276"/>
                  <a:pt x="153295" y="88373"/>
                  <a:pt x="171088" y="88373"/>
                </a:cubicBezTo>
                <a:cubicBezTo>
                  <a:pt x="181317" y="88373"/>
                  <a:pt x="187499" y="83830"/>
                  <a:pt x="189766" y="81972"/>
                </a:cubicBezTo>
                <a:lnTo>
                  <a:pt x="189766" y="87183"/>
                </a:lnTo>
                <a:lnTo>
                  <a:pt x="201596" y="87183"/>
                </a:lnTo>
                <a:lnTo>
                  <a:pt x="201596" y="6735"/>
                </a:lnTo>
                <a:lnTo>
                  <a:pt x="189614" y="6735"/>
                </a:lnTo>
                <a:lnTo>
                  <a:pt x="189614" y="34243"/>
                </a:lnTo>
                <a:cubicBezTo>
                  <a:pt x="185670" y="30814"/>
                  <a:pt x="179498" y="27766"/>
                  <a:pt x="171230" y="27766"/>
                </a:cubicBezTo>
                <a:cubicBezTo>
                  <a:pt x="153038" y="27766"/>
                  <a:pt x="140769" y="41796"/>
                  <a:pt x="141131" y="58531"/>
                </a:cubicBezTo>
                <a:close/>
                <a:moveTo>
                  <a:pt x="153600" y="57769"/>
                </a:moveTo>
                <a:lnTo>
                  <a:pt x="153590" y="57769"/>
                </a:lnTo>
                <a:cubicBezTo>
                  <a:pt x="153590" y="47121"/>
                  <a:pt x="161629" y="39520"/>
                  <a:pt x="170783" y="39520"/>
                </a:cubicBezTo>
                <a:cubicBezTo>
                  <a:pt x="179936" y="39520"/>
                  <a:pt x="189566" y="45416"/>
                  <a:pt x="189566" y="58474"/>
                </a:cubicBezTo>
                <a:cubicBezTo>
                  <a:pt x="189631" y="63362"/>
                  <a:pt x="187692" y="68069"/>
                  <a:pt x="184204" y="71492"/>
                </a:cubicBezTo>
                <a:cubicBezTo>
                  <a:pt x="180715" y="74916"/>
                  <a:pt x="175973" y="76766"/>
                  <a:pt x="171088" y="76610"/>
                </a:cubicBezTo>
                <a:cubicBezTo>
                  <a:pt x="160486" y="76610"/>
                  <a:pt x="153600" y="68428"/>
                  <a:pt x="153600" y="57769"/>
                </a:cubicBezTo>
                <a:close/>
                <a:moveTo>
                  <a:pt x="884005" y="57503"/>
                </a:moveTo>
                <a:cubicBezTo>
                  <a:pt x="883643" y="40758"/>
                  <a:pt x="871842" y="27661"/>
                  <a:pt x="854049" y="27661"/>
                </a:cubicBezTo>
                <a:cubicBezTo>
                  <a:pt x="843819" y="27661"/>
                  <a:pt x="837638" y="32204"/>
                  <a:pt x="835371" y="34062"/>
                </a:cubicBezTo>
                <a:lnTo>
                  <a:pt x="835371" y="28852"/>
                </a:lnTo>
                <a:lnTo>
                  <a:pt x="823541" y="28852"/>
                </a:lnTo>
                <a:lnTo>
                  <a:pt x="823541" y="107147"/>
                </a:lnTo>
                <a:lnTo>
                  <a:pt x="835523" y="107147"/>
                </a:lnTo>
                <a:lnTo>
                  <a:pt x="835523" y="81792"/>
                </a:lnTo>
                <a:cubicBezTo>
                  <a:pt x="839466" y="85221"/>
                  <a:pt x="845648" y="88269"/>
                  <a:pt x="853906" y="88269"/>
                </a:cubicBezTo>
                <a:cubicBezTo>
                  <a:pt x="872099" y="88269"/>
                  <a:pt x="884367" y="74238"/>
                  <a:pt x="884005" y="57503"/>
                </a:cubicBezTo>
                <a:close/>
                <a:moveTo>
                  <a:pt x="871537" y="58265"/>
                </a:moveTo>
                <a:cubicBezTo>
                  <a:pt x="871537" y="68914"/>
                  <a:pt x="863507" y="76515"/>
                  <a:pt x="854354" y="76515"/>
                </a:cubicBezTo>
                <a:cubicBezTo>
                  <a:pt x="845200" y="76515"/>
                  <a:pt x="835571" y="70619"/>
                  <a:pt x="835571" y="57560"/>
                </a:cubicBezTo>
                <a:cubicBezTo>
                  <a:pt x="835506" y="52673"/>
                  <a:pt x="837445" y="47966"/>
                  <a:pt x="840933" y="44542"/>
                </a:cubicBezTo>
                <a:cubicBezTo>
                  <a:pt x="844421" y="41118"/>
                  <a:pt x="849164" y="39268"/>
                  <a:pt x="854049" y="39424"/>
                </a:cubicBezTo>
                <a:cubicBezTo>
                  <a:pt x="864650" y="39424"/>
                  <a:pt x="871537" y="47606"/>
                  <a:pt x="871537" y="58265"/>
                </a:cubicBezTo>
                <a:close/>
                <a:moveTo>
                  <a:pt x="975750" y="87411"/>
                </a:moveTo>
                <a:lnTo>
                  <a:pt x="975750" y="28956"/>
                </a:lnTo>
                <a:lnTo>
                  <a:pt x="987694" y="28956"/>
                </a:lnTo>
                <a:lnTo>
                  <a:pt x="987694" y="32595"/>
                </a:lnTo>
                <a:cubicBezTo>
                  <a:pt x="991133" y="29299"/>
                  <a:pt x="997219" y="27975"/>
                  <a:pt x="1001696" y="27975"/>
                </a:cubicBezTo>
                <a:cubicBezTo>
                  <a:pt x="1015526" y="27975"/>
                  <a:pt x="1025290" y="38281"/>
                  <a:pt x="1025099" y="51292"/>
                </a:cubicBezTo>
                <a:lnTo>
                  <a:pt x="1025099" y="87411"/>
                </a:lnTo>
                <a:lnTo>
                  <a:pt x="1013002" y="87411"/>
                </a:lnTo>
                <a:lnTo>
                  <a:pt x="1013002" y="52350"/>
                </a:lnTo>
                <a:cubicBezTo>
                  <a:pt x="1013002" y="48464"/>
                  <a:pt x="1010964" y="39596"/>
                  <a:pt x="1000477" y="39596"/>
                </a:cubicBezTo>
                <a:cubicBezTo>
                  <a:pt x="991247" y="39596"/>
                  <a:pt x="987694" y="46797"/>
                  <a:pt x="987694" y="52350"/>
                </a:cubicBezTo>
                <a:lnTo>
                  <a:pt x="987694" y="87411"/>
                </a:lnTo>
                <a:close/>
                <a:moveTo>
                  <a:pt x="686352" y="87211"/>
                </a:moveTo>
                <a:lnTo>
                  <a:pt x="686352" y="7887"/>
                </a:lnTo>
                <a:lnTo>
                  <a:pt x="696677" y="7887"/>
                </a:lnTo>
                <a:lnTo>
                  <a:pt x="736825" y="62913"/>
                </a:lnTo>
                <a:lnTo>
                  <a:pt x="736825" y="7887"/>
                </a:lnTo>
                <a:lnTo>
                  <a:pt x="749398" y="7887"/>
                </a:lnTo>
                <a:lnTo>
                  <a:pt x="749398" y="87211"/>
                </a:lnTo>
                <a:lnTo>
                  <a:pt x="738978" y="87211"/>
                </a:lnTo>
                <a:lnTo>
                  <a:pt x="698906" y="32004"/>
                </a:lnTo>
                <a:lnTo>
                  <a:pt x="698906" y="87211"/>
                </a:lnTo>
                <a:lnTo>
                  <a:pt x="686342" y="87211"/>
                </a:lnTo>
                <a:close/>
                <a:moveTo>
                  <a:pt x="11811" y="87183"/>
                </a:moveTo>
                <a:lnTo>
                  <a:pt x="0" y="87183"/>
                </a:lnTo>
                <a:lnTo>
                  <a:pt x="0" y="13154"/>
                </a:lnTo>
                <a:lnTo>
                  <a:pt x="9658" y="13154"/>
                </a:lnTo>
                <a:lnTo>
                  <a:pt x="35032" y="47416"/>
                </a:lnTo>
                <a:lnTo>
                  <a:pt x="60312" y="13202"/>
                </a:lnTo>
                <a:lnTo>
                  <a:pt x="70123" y="13202"/>
                </a:lnTo>
                <a:lnTo>
                  <a:pt x="70123" y="87173"/>
                </a:lnTo>
                <a:lnTo>
                  <a:pt x="58159" y="87173"/>
                </a:lnTo>
                <a:lnTo>
                  <a:pt x="58159" y="35871"/>
                </a:lnTo>
                <a:lnTo>
                  <a:pt x="35032" y="67361"/>
                </a:lnTo>
                <a:lnTo>
                  <a:pt x="11811" y="35681"/>
                </a:lnTo>
                <a:close/>
              </a:path>
            </a:pathLst>
          </a:custGeom>
          <a:solidFill>
            <a:srgbClr val="9AB2DD">
              <a:alpha val="53333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306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098857" y="2037396"/>
            <a:ext cx="1276350" cy="1274445"/>
          </a:xfrm>
          <a:custGeom>
            <a:avLst/>
            <a:gdLst/>
            <a:ahLst/>
            <a:cxnLst/>
            <a:rect l="0" t="0" r="0" b="0"/>
            <a:pathLst>
              <a:path w="1276350" h="1274445">
                <a:moveTo>
                  <a:pt x="643413" y="0"/>
                </a:moveTo>
                <a:cubicBezTo>
                  <a:pt x="295430" y="0"/>
                  <a:pt x="13335" y="282095"/>
                  <a:pt x="13335" y="630078"/>
                </a:cubicBezTo>
                <a:cubicBezTo>
                  <a:pt x="13335" y="978061"/>
                  <a:pt x="295430" y="1260157"/>
                  <a:pt x="643413" y="1260157"/>
                </a:cubicBezTo>
                <a:cubicBezTo>
                  <a:pt x="991396" y="1260157"/>
                  <a:pt x="1273492" y="978061"/>
                  <a:pt x="1273492" y="630078"/>
                </a:cubicBezTo>
                <a:cubicBezTo>
                  <a:pt x="1273492" y="282095"/>
                  <a:pt x="991396" y="0"/>
                  <a:pt x="643413" y="0"/>
                </a:cubicBezTo>
                <a:close/>
                <a:moveTo>
                  <a:pt x="643889" y="0"/>
                </a:moveTo>
                <a:cubicBezTo>
                  <a:pt x="457199" y="2857"/>
                  <a:pt x="299084" y="90487"/>
                  <a:pt x="174307" y="209550"/>
                </a:cubicBezTo>
                <a:cubicBezTo>
                  <a:pt x="65722" y="313372"/>
                  <a:pt x="25717" y="469582"/>
                  <a:pt x="13334" y="630554"/>
                </a:cubicBezTo>
                <a:cubicBezTo>
                  <a:pt x="0" y="801052"/>
                  <a:pt x="87629" y="950595"/>
                  <a:pt x="192404" y="1070610"/>
                </a:cubicBezTo>
                <a:cubicBezTo>
                  <a:pt x="300990" y="1193482"/>
                  <a:pt x="467677" y="1274445"/>
                  <a:pt x="643889" y="1260157"/>
                </a:cubicBezTo>
                <a:cubicBezTo>
                  <a:pt x="828674" y="1244917"/>
                  <a:pt x="986789" y="1170622"/>
                  <a:pt x="1111567" y="1051560"/>
                </a:cubicBezTo>
                <a:cubicBezTo>
                  <a:pt x="1220152" y="947737"/>
                  <a:pt x="1276350" y="792479"/>
                  <a:pt x="1273492" y="630554"/>
                </a:cubicBezTo>
                <a:cubicBezTo>
                  <a:pt x="1270634" y="448627"/>
                  <a:pt x="1205864" y="274320"/>
                  <a:pt x="1073467" y="169545"/>
                </a:cubicBezTo>
                <a:cubicBezTo>
                  <a:pt x="952499" y="74295"/>
                  <a:pt x="808672" y="14287"/>
                  <a:pt x="643889" y="0"/>
                </a:cubicBezTo>
              </a:path>
            </a:pathLst>
          </a:custGeom>
          <a:noFill/>
          <a:ln w="17502">
            <a:solidFill>
              <a:srgbClr val="FFE9B5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1770697" y="2022156"/>
            <a:ext cx="1290637" cy="1284922"/>
          </a:xfrm>
          <a:custGeom>
            <a:avLst/>
            <a:gdLst/>
            <a:ahLst/>
            <a:cxnLst/>
            <a:rect l="0" t="0" r="0" b="0"/>
            <a:pathLst>
              <a:path w="1290637" h="1284922">
                <a:moveTo>
                  <a:pt x="631031" y="15240"/>
                </a:moveTo>
                <a:cubicBezTo>
                  <a:pt x="979014" y="15240"/>
                  <a:pt x="1261110" y="297335"/>
                  <a:pt x="1261110" y="645318"/>
                </a:cubicBezTo>
                <a:cubicBezTo>
                  <a:pt x="1261110" y="993301"/>
                  <a:pt x="979014" y="1275397"/>
                  <a:pt x="631031" y="1275397"/>
                </a:cubicBezTo>
                <a:cubicBezTo>
                  <a:pt x="283048" y="1275397"/>
                  <a:pt x="952" y="993301"/>
                  <a:pt x="952" y="645318"/>
                </a:cubicBezTo>
                <a:cubicBezTo>
                  <a:pt x="952" y="297335"/>
                  <a:pt x="283048" y="15240"/>
                  <a:pt x="631031" y="15240"/>
                </a:cubicBezTo>
                <a:close/>
                <a:moveTo>
                  <a:pt x="630554" y="15239"/>
                </a:moveTo>
                <a:cubicBezTo>
                  <a:pt x="283845" y="33337"/>
                  <a:pt x="3810" y="297179"/>
                  <a:pt x="952" y="645794"/>
                </a:cubicBezTo>
                <a:cubicBezTo>
                  <a:pt x="0" y="816292"/>
                  <a:pt x="60959" y="980122"/>
                  <a:pt x="179070" y="1084897"/>
                </a:cubicBezTo>
                <a:cubicBezTo>
                  <a:pt x="301942" y="1193482"/>
                  <a:pt x="454342" y="1262062"/>
                  <a:pt x="630554" y="1275397"/>
                </a:cubicBezTo>
                <a:cubicBezTo>
                  <a:pt x="756285" y="1284922"/>
                  <a:pt x="872490" y="1239202"/>
                  <a:pt x="970597" y="1176337"/>
                </a:cubicBezTo>
                <a:cubicBezTo>
                  <a:pt x="1052512" y="1122997"/>
                  <a:pt x="1136332" y="1059179"/>
                  <a:pt x="1171574" y="968692"/>
                </a:cubicBezTo>
                <a:cubicBezTo>
                  <a:pt x="1211580" y="865822"/>
                  <a:pt x="1242060" y="762000"/>
                  <a:pt x="1261110" y="645794"/>
                </a:cubicBezTo>
                <a:cubicBezTo>
                  <a:pt x="1290637" y="461962"/>
                  <a:pt x="1166812" y="304800"/>
                  <a:pt x="1051560" y="176212"/>
                </a:cubicBezTo>
                <a:cubicBezTo>
                  <a:pt x="951547" y="64769"/>
                  <a:pt x="792479" y="0"/>
                  <a:pt x="630554" y="15239"/>
                </a:cubicBezTo>
              </a:path>
            </a:pathLst>
          </a:custGeom>
          <a:noFill/>
          <a:ln w="17502">
            <a:solidFill>
              <a:srgbClr val="FFE9B5"/>
            </a:solidFill>
          </a:ln>
        </p:spPr>
        <p:txBody>
          <a:bodyPr rtlCol="0" anchor="ctr"/>
          <a:lstStyle/>
          <a:p>
            <a:pPr algn="ctr"/>
          </a:p>
        </p:txBody>
      </p:sp>
      <p:grpSp>
        <p:nvGrpSpPr>
          <p:cNvPr id="6" name="Group 5"/>
          <p:cNvGrpSpPr/>
          <p:nvPr/>
        </p:nvGrpSpPr>
        <p:grpSpPr>
          <a:xfrm>
            <a:off x="447617" y="427411"/>
            <a:ext cx="8248773" cy="787526"/>
            <a:chOff x="447617" y="427411"/>
            <a:chExt cx="8248773" cy="787526"/>
          </a:xfrm>
        </p:grpSpPr>
        <p:sp>
          <p:nvSpPr>
            <p:cNvPr id="4" name="TextBox 3"/>
            <p:cNvSpPr txBox="1"/>
            <p:nvPr/>
          </p:nvSpPr>
          <p:spPr>
            <a:xfrm>
              <a:off x="-171040" y="427411"/>
              <a:ext cx="9486088" cy="3937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ctr"/>
              <a:r>
                <a:rPr sz="3000" b="1">
                  <a:solidFill>
                    <a:srgbClr val="FFE9B5"/>
                  </a:solidFill>
                  <a:latin typeface="Shantell Sans"/>
                </a:rPr>
                <a:t>Συνύπαρξη Χριστιανισμού και Ελληνισμού στο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-171040" y="821174"/>
              <a:ext cx="9486088" cy="3937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ctr"/>
              <a:r>
                <a:rPr sz="3000" b="1">
                  <a:solidFill>
                    <a:srgbClr val="FFE9B5"/>
                  </a:solidFill>
                  <a:latin typeface="Shantell Sans"/>
                </a:rPr>
                <a:t>Βυζάντιο</a:t>
              </a:r>
            </a:p>
          </p:txBody>
        </p:sp>
      </p:grpSp>
      <p:sp>
        <p:nvSpPr>
          <p:cNvPr id="7" name="Rounded Rectangle 6"/>
          <p:cNvSpPr/>
          <p:nvPr/>
        </p:nvSpPr>
        <p:spPr>
          <a:xfrm>
            <a:off x="1999178" y="2299929"/>
            <a:ext cx="805100" cy="787598"/>
          </a:xfrm>
          <a:custGeom>
            <a:avLst/>
            <a:gdLst/>
            <a:ahLst/>
            <a:cxnLst/>
            <a:rect l="0" t="0" r="0" b="0"/>
            <a:pathLst>
              <a:path w="805100" h="787598">
                <a:moveTo>
                  <a:pt x="174671" y="542567"/>
                </a:moveTo>
                <a:lnTo>
                  <a:pt x="174671" y="612576"/>
                </a:lnTo>
                <a:moveTo>
                  <a:pt x="629728" y="612576"/>
                </a:moveTo>
                <a:lnTo>
                  <a:pt x="629728" y="542567"/>
                </a:lnTo>
                <a:moveTo>
                  <a:pt x="804750" y="735091"/>
                </a:moveTo>
                <a:lnTo>
                  <a:pt x="350" y="735091"/>
                </a:lnTo>
                <a:moveTo>
                  <a:pt x="70358" y="735091"/>
                </a:moveTo>
                <a:lnTo>
                  <a:pt x="70358" y="490061"/>
                </a:lnTo>
                <a:moveTo>
                  <a:pt x="17852" y="514564"/>
                </a:moveTo>
                <a:lnTo>
                  <a:pt x="279684" y="392049"/>
                </a:lnTo>
                <a:moveTo>
                  <a:pt x="734041" y="490061"/>
                </a:moveTo>
                <a:lnTo>
                  <a:pt x="734041" y="735091"/>
                </a:lnTo>
                <a:moveTo>
                  <a:pt x="524715" y="391698"/>
                </a:moveTo>
                <a:lnTo>
                  <a:pt x="786548" y="514564"/>
                </a:lnTo>
                <a:moveTo>
                  <a:pt x="279684" y="735091"/>
                </a:moveTo>
                <a:lnTo>
                  <a:pt x="279685" y="367545"/>
                </a:lnTo>
                <a:cubicBezTo>
                  <a:pt x="279685" y="299882"/>
                  <a:pt x="334536" y="245030"/>
                  <a:pt x="402200" y="245030"/>
                </a:cubicBezTo>
                <a:cubicBezTo>
                  <a:pt x="469863" y="245030"/>
                  <a:pt x="524715" y="299882"/>
                  <a:pt x="524715" y="367545"/>
                </a:cubicBezTo>
                <a:lnTo>
                  <a:pt x="524715" y="735091"/>
                </a:lnTo>
                <a:moveTo>
                  <a:pt x="349693" y="735091"/>
                </a:moveTo>
                <a:lnTo>
                  <a:pt x="349693" y="577572"/>
                </a:lnTo>
                <a:cubicBezTo>
                  <a:pt x="349693" y="548573"/>
                  <a:pt x="373201" y="525065"/>
                  <a:pt x="402200" y="525065"/>
                </a:cubicBezTo>
                <a:cubicBezTo>
                  <a:pt x="431198" y="525065"/>
                  <a:pt x="454706" y="548573"/>
                  <a:pt x="454706" y="577572"/>
                </a:cubicBezTo>
                <a:lnTo>
                  <a:pt x="454706" y="735091"/>
                </a:lnTo>
                <a:moveTo>
                  <a:pt x="350393" y="367545"/>
                </a:moveTo>
                <a:cubicBezTo>
                  <a:pt x="350393" y="338547"/>
                  <a:pt x="373901" y="315039"/>
                  <a:pt x="402900" y="315039"/>
                </a:cubicBezTo>
                <a:cubicBezTo>
                  <a:pt x="431898" y="315039"/>
                  <a:pt x="455406" y="338547"/>
                  <a:pt x="455406" y="367545"/>
                </a:cubicBezTo>
                <a:cubicBezTo>
                  <a:pt x="455406" y="396544"/>
                  <a:pt x="431898" y="420052"/>
                  <a:pt x="402900" y="420052"/>
                </a:cubicBezTo>
                <a:cubicBezTo>
                  <a:pt x="373901" y="420052"/>
                  <a:pt x="350393" y="396544"/>
                  <a:pt x="350393" y="367545"/>
                </a:cubicBezTo>
                <a:moveTo>
                  <a:pt x="402200" y="0"/>
                </a:moveTo>
                <a:lnTo>
                  <a:pt x="402200" y="245030"/>
                </a:lnTo>
                <a:moveTo>
                  <a:pt x="332191" y="70008"/>
                </a:moveTo>
                <a:lnTo>
                  <a:pt x="472209" y="70008"/>
                </a:lnTo>
                <a:moveTo>
                  <a:pt x="175021" y="612576"/>
                </a:moveTo>
                <a:cubicBezTo>
                  <a:pt x="182022" y="591573"/>
                  <a:pt x="168021" y="563570"/>
                  <a:pt x="175021" y="542567"/>
                </a:cubicBezTo>
                <a:moveTo>
                  <a:pt x="630078" y="612576"/>
                </a:moveTo>
                <a:cubicBezTo>
                  <a:pt x="633579" y="588073"/>
                  <a:pt x="630078" y="567070"/>
                  <a:pt x="630078" y="542567"/>
                </a:cubicBezTo>
                <a:moveTo>
                  <a:pt x="0" y="735091"/>
                </a:moveTo>
                <a:cubicBezTo>
                  <a:pt x="266033" y="717589"/>
                  <a:pt x="542567" y="787598"/>
                  <a:pt x="805100" y="735091"/>
                </a:cubicBezTo>
                <a:moveTo>
                  <a:pt x="70008" y="490061"/>
                </a:moveTo>
                <a:cubicBezTo>
                  <a:pt x="84010" y="570571"/>
                  <a:pt x="56007" y="654581"/>
                  <a:pt x="70008" y="735091"/>
                </a:cubicBezTo>
                <a:moveTo>
                  <a:pt x="280035" y="392049"/>
                </a:moveTo>
                <a:cubicBezTo>
                  <a:pt x="206525" y="455056"/>
                  <a:pt x="101512" y="469058"/>
                  <a:pt x="17502" y="514564"/>
                </a:cubicBezTo>
                <a:moveTo>
                  <a:pt x="735091" y="490061"/>
                </a:moveTo>
                <a:cubicBezTo>
                  <a:pt x="745593" y="570571"/>
                  <a:pt x="738592" y="654581"/>
                  <a:pt x="735091" y="735091"/>
                </a:cubicBezTo>
                <a:moveTo>
                  <a:pt x="525065" y="392049"/>
                </a:moveTo>
                <a:cubicBezTo>
                  <a:pt x="609076" y="437554"/>
                  <a:pt x="700087" y="472559"/>
                  <a:pt x="787598" y="514564"/>
                </a:cubicBezTo>
                <a:moveTo>
                  <a:pt x="525065" y="735091"/>
                </a:moveTo>
                <a:cubicBezTo>
                  <a:pt x="556569" y="616077"/>
                  <a:pt x="518064" y="490061"/>
                  <a:pt x="525065" y="367545"/>
                </a:cubicBezTo>
                <a:cubicBezTo>
                  <a:pt x="528566" y="301037"/>
                  <a:pt x="465558" y="266033"/>
                  <a:pt x="402550" y="245030"/>
                </a:cubicBezTo>
                <a:cubicBezTo>
                  <a:pt x="336042" y="224028"/>
                  <a:pt x="266033" y="301037"/>
                  <a:pt x="280035" y="367545"/>
                </a:cubicBezTo>
                <a:cubicBezTo>
                  <a:pt x="301037" y="486560"/>
                  <a:pt x="255531" y="616077"/>
                  <a:pt x="280035" y="735091"/>
                </a:cubicBezTo>
                <a:moveTo>
                  <a:pt x="350043" y="735091"/>
                </a:moveTo>
                <a:cubicBezTo>
                  <a:pt x="360545" y="682585"/>
                  <a:pt x="350043" y="630078"/>
                  <a:pt x="350043" y="577572"/>
                </a:cubicBezTo>
                <a:cubicBezTo>
                  <a:pt x="350043" y="549568"/>
                  <a:pt x="374546" y="532066"/>
                  <a:pt x="402550" y="525065"/>
                </a:cubicBezTo>
                <a:cubicBezTo>
                  <a:pt x="430553" y="518064"/>
                  <a:pt x="448056" y="549568"/>
                  <a:pt x="455056" y="577572"/>
                </a:cubicBezTo>
                <a:cubicBezTo>
                  <a:pt x="465558" y="630078"/>
                  <a:pt x="458557" y="682585"/>
                  <a:pt x="455056" y="735091"/>
                </a:cubicBezTo>
                <a:moveTo>
                  <a:pt x="350043" y="367545"/>
                </a:moveTo>
                <a:cubicBezTo>
                  <a:pt x="357044" y="395549"/>
                  <a:pt x="374546" y="427053"/>
                  <a:pt x="402550" y="420052"/>
                </a:cubicBezTo>
                <a:cubicBezTo>
                  <a:pt x="430553" y="413051"/>
                  <a:pt x="462057" y="395549"/>
                  <a:pt x="455056" y="367545"/>
                </a:cubicBezTo>
                <a:cubicBezTo>
                  <a:pt x="448056" y="339542"/>
                  <a:pt x="430553" y="311538"/>
                  <a:pt x="402550" y="315039"/>
                </a:cubicBezTo>
                <a:cubicBezTo>
                  <a:pt x="374546" y="318539"/>
                  <a:pt x="357044" y="339542"/>
                  <a:pt x="350043" y="367545"/>
                </a:cubicBezTo>
                <a:moveTo>
                  <a:pt x="402550" y="245030"/>
                </a:moveTo>
                <a:cubicBezTo>
                  <a:pt x="381547" y="164520"/>
                  <a:pt x="416552" y="80510"/>
                  <a:pt x="402550" y="0"/>
                </a:cubicBezTo>
                <a:moveTo>
                  <a:pt x="332541" y="70008"/>
                </a:moveTo>
                <a:cubicBezTo>
                  <a:pt x="378047" y="73509"/>
                  <a:pt x="427053" y="66508"/>
                  <a:pt x="472559" y="70008"/>
                </a:cubicBezTo>
              </a:path>
            </a:pathLst>
          </a:custGeom>
          <a:noFill/>
          <a:ln w="17502">
            <a:solidFill>
              <a:srgbClr val="FFE9B5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325719" y="2254424"/>
            <a:ext cx="833104" cy="815601"/>
          </a:xfrm>
          <a:custGeom>
            <a:avLst/>
            <a:gdLst/>
            <a:ahLst/>
            <a:cxnLst/>
            <a:rect l="0" t="0" r="0" b="0"/>
            <a:pathLst>
              <a:path w="833104" h="815601">
                <a:moveTo>
                  <a:pt x="154019" y="150518"/>
                </a:moveTo>
                <a:cubicBezTo>
                  <a:pt x="154019" y="131186"/>
                  <a:pt x="169691" y="115514"/>
                  <a:pt x="189023" y="115514"/>
                </a:cubicBezTo>
                <a:cubicBezTo>
                  <a:pt x="227688" y="115514"/>
                  <a:pt x="259032" y="146858"/>
                  <a:pt x="259032" y="185523"/>
                </a:cubicBezTo>
                <a:cubicBezTo>
                  <a:pt x="259032" y="243520"/>
                  <a:pt x="212016" y="290536"/>
                  <a:pt x="154019" y="290536"/>
                </a:cubicBezTo>
                <a:cubicBezTo>
                  <a:pt x="76689" y="290536"/>
                  <a:pt x="14001" y="227848"/>
                  <a:pt x="14001" y="150518"/>
                </a:cubicBezTo>
                <a:cubicBezTo>
                  <a:pt x="14001" y="73189"/>
                  <a:pt x="76689" y="10501"/>
                  <a:pt x="154019" y="10501"/>
                </a:cubicBezTo>
                <a:lnTo>
                  <a:pt x="679084" y="10501"/>
                </a:lnTo>
                <a:cubicBezTo>
                  <a:pt x="756414" y="10501"/>
                  <a:pt x="819102" y="73189"/>
                  <a:pt x="819102" y="150518"/>
                </a:cubicBezTo>
                <a:cubicBezTo>
                  <a:pt x="819102" y="227848"/>
                  <a:pt x="756414" y="290536"/>
                  <a:pt x="679084" y="290536"/>
                </a:cubicBezTo>
                <a:cubicBezTo>
                  <a:pt x="621087" y="290536"/>
                  <a:pt x="574071" y="243520"/>
                  <a:pt x="574071" y="185523"/>
                </a:cubicBezTo>
                <a:cubicBezTo>
                  <a:pt x="574071" y="146858"/>
                  <a:pt x="605415" y="115514"/>
                  <a:pt x="644080" y="115514"/>
                </a:cubicBezTo>
                <a:cubicBezTo>
                  <a:pt x="663412" y="115514"/>
                  <a:pt x="679084" y="131186"/>
                  <a:pt x="679084" y="150518"/>
                </a:cubicBezTo>
                <a:moveTo>
                  <a:pt x="259032" y="815601"/>
                </a:moveTo>
                <a:lnTo>
                  <a:pt x="259032" y="255531"/>
                </a:lnTo>
                <a:moveTo>
                  <a:pt x="574071" y="815601"/>
                </a:moveTo>
                <a:lnTo>
                  <a:pt x="574071" y="255531"/>
                </a:lnTo>
                <a:moveTo>
                  <a:pt x="364045" y="815601"/>
                </a:moveTo>
                <a:lnTo>
                  <a:pt x="364045" y="255531"/>
                </a:lnTo>
                <a:moveTo>
                  <a:pt x="469058" y="815601"/>
                </a:moveTo>
                <a:lnTo>
                  <a:pt x="469058" y="255531"/>
                </a:lnTo>
                <a:moveTo>
                  <a:pt x="600675" y="255531"/>
                </a:moveTo>
                <a:lnTo>
                  <a:pt x="232429" y="255531"/>
                </a:lnTo>
                <a:moveTo>
                  <a:pt x="504063" y="150518"/>
                </a:moveTo>
                <a:lnTo>
                  <a:pt x="329041" y="150518"/>
                </a:lnTo>
                <a:moveTo>
                  <a:pt x="679084" y="150518"/>
                </a:moveTo>
                <a:cubicBezTo>
                  <a:pt x="672083" y="133016"/>
                  <a:pt x="661582" y="115514"/>
                  <a:pt x="644080" y="115514"/>
                </a:cubicBezTo>
                <a:cubicBezTo>
                  <a:pt x="605575" y="119014"/>
                  <a:pt x="567070" y="147018"/>
                  <a:pt x="574071" y="185523"/>
                </a:cubicBezTo>
                <a:cubicBezTo>
                  <a:pt x="584573" y="241530"/>
                  <a:pt x="619577" y="287035"/>
                  <a:pt x="679084" y="290536"/>
                </a:cubicBezTo>
                <a:cubicBezTo>
                  <a:pt x="756094" y="294036"/>
                  <a:pt x="805100" y="227528"/>
                  <a:pt x="819102" y="150518"/>
                </a:cubicBezTo>
                <a:cubicBezTo>
                  <a:pt x="833104" y="73509"/>
                  <a:pt x="756094" y="14001"/>
                  <a:pt x="679084" y="10501"/>
                </a:cubicBezTo>
                <a:cubicBezTo>
                  <a:pt x="504063" y="3500"/>
                  <a:pt x="329041" y="31503"/>
                  <a:pt x="154019" y="10501"/>
                </a:cubicBezTo>
                <a:cubicBezTo>
                  <a:pt x="77009" y="0"/>
                  <a:pt x="28003" y="73509"/>
                  <a:pt x="14001" y="150518"/>
                </a:cubicBezTo>
                <a:cubicBezTo>
                  <a:pt x="0" y="227528"/>
                  <a:pt x="77009" y="287035"/>
                  <a:pt x="154019" y="290536"/>
                </a:cubicBezTo>
                <a:cubicBezTo>
                  <a:pt x="213526" y="294036"/>
                  <a:pt x="238029" y="241530"/>
                  <a:pt x="259032" y="185523"/>
                </a:cubicBezTo>
                <a:cubicBezTo>
                  <a:pt x="273034" y="150518"/>
                  <a:pt x="227528" y="108513"/>
                  <a:pt x="189023" y="115514"/>
                </a:cubicBezTo>
                <a:cubicBezTo>
                  <a:pt x="171521" y="119014"/>
                  <a:pt x="154019" y="133016"/>
                  <a:pt x="154019" y="150518"/>
                </a:cubicBezTo>
                <a:moveTo>
                  <a:pt x="259032" y="255531"/>
                </a:moveTo>
                <a:cubicBezTo>
                  <a:pt x="255531" y="441055"/>
                  <a:pt x="238029" y="630078"/>
                  <a:pt x="259032" y="815601"/>
                </a:cubicBezTo>
                <a:moveTo>
                  <a:pt x="574071" y="255531"/>
                </a:moveTo>
                <a:cubicBezTo>
                  <a:pt x="623077" y="434054"/>
                  <a:pt x="563570" y="630078"/>
                  <a:pt x="574071" y="815601"/>
                </a:cubicBezTo>
                <a:moveTo>
                  <a:pt x="364045" y="255531"/>
                </a:moveTo>
                <a:cubicBezTo>
                  <a:pt x="318539" y="437554"/>
                  <a:pt x="416552" y="637079"/>
                  <a:pt x="364045" y="815601"/>
                </a:cubicBezTo>
                <a:moveTo>
                  <a:pt x="469058" y="255531"/>
                </a:moveTo>
                <a:cubicBezTo>
                  <a:pt x="469058" y="441055"/>
                  <a:pt x="462057" y="630078"/>
                  <a:pt x="469058" y="815601"/>
                </a:cubicBezTo>
                <a:moveTo>
                  <a:pt x="231028" y="255531"/>
                </a:moveTo>
                <a:cubicBezTo>
                  <a:pt x="357044" y="252031"/>
                  <a:pt x="479559" y="252031"/>
                  <a:pt x="602075" y="255531"/>
                </a:cubicBezTo>
                <a:moveTo>
                  <a:pt x="329041" y="150518"/>
                </a:moveTo>
                <a:cubicBezTo>
                  <a:pt x="385048" y="133016"/>
                  <a:pt x="444555" y="150518"/>
                  <a:pt x="504063" y="150518"/>
                </a:cubicBezTo>
              </a:path>
            </a:pathLst>
          </a:custGeom>
          <a:noFill/>
          <a:ln w="17502">
            <a:solidFill>
              <a:srgbClr val="FFE9B5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558838" y="3577590"/>
            <a:ext cx="1685781" cy="280035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1800" b="1">
                <a:solidFill>
                  <a:srgbClr val="FFE9B5"/>
                </a:solidFill>
                <a:latin typeface="Shantell Sans"/>
              </a:rPr>
              <a:t>Χριστιανισμός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0664" y="3577590"/>
            <a:ext cx="1603212" cy="280035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1800" b="1">
                <a:solidFill>
                  <a:srgbClr val="FFE9B5"/>
                </a:solidFill>
                <a:latin typeface="Shantell Sans"/>
              </a:rPr>
              <a:t>Ελληνικότητα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688533" y="3997642"/>
            <a:ext cx="3426390" cy="466666"/>
            <a:chOff x="688533" y="3997642"/>
            <a:chExt cx="3426390" cy="466666"/>
          </a:xfrm>
        </p:grpSpPr>
        <p:sp>
          <p:nvSpPr>
            <p:cNvPr id="11" name="TextBox 10"/>
            <p:cNvSpPr txBox="1"/>
            <p:nvPr/>
          </p:nvSpPr>
          <p:spPr>
            <a:xfrm>
              <a:off x="431554" y="3997642"/>
              <a:ext cx="3940348" cy="23336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ctr"/>
              <a:r>
                <a:rPr sz="1300" b="0">
                  <a:solidFill>
                    <a:srgbClr val="FFE9B5"/>
                  </a:solidFill>
                  <a:latin typeface="Shantell Sans"/>
                </a:rPr>
                <a:t>Διαμορφώνει την ηθική και την καθημερινή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31554" y="4231004"/>
              <a:ext cx="3940348" cy="23330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ctr"/>
              <a:r>
                <a:rPr sz="1300" b="0">
                  <a:solidFill>
                    <a:srgbClr val="FFE9B5"/>
                  </a:solidFill>
                  <a:latin typeface="Shantell Sans"/>
                </a:rPr>
                <a:t>ζωή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194458" y="3997642"/>
            <a:ext cx="3095625" cy="466666"/>
            <a:chOff x="5194458" y="3997642"/>
            <a:chExt cx="3095625" cy="466666"/>
          </a:xfrm>
        </p:grpSpPr>
        <p:sp>
          <p:nvSpPr>
            <p:cNvPr id="14" name="TextBox 13"/>
            <p:cNvSpPr txBox="1"/>
            <p:nvPr/>
          </p:nvSpPr>
          <p:spPr>
            <a:xfrm>
              <a:off x="4962287" y="3997642"/>
              <a:ext cx="3559968" cy="23336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ctr"/>
              <a:r>
                <a:rPr sz="1300" b="0">
                  <a:solidFill>
                    <a:srgbClr val="FFE9B5"/>
                  </a:solidFill>
                  <a:latin typeface="Shantell Sans"/>
                </a:rPr>
                <a:t>Κυριαρχεί σταδιακά η ελληνική γλώσσα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962287" y="4231004"/>
              <a:ext cx="3559968" cy="23330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ctr"/>
              <a:r>
                <a:rPr sz="1300" b="0">
                  <a:solidFill>
                    <a:srgbClr val="FFE9B5"/>
                  </a:solidFill>
                  <a:latin typeface="Shantell Sans"/>
                </a:rPr>
                <a:t>(εγκαταλείπονται τα λατινικά)</a:t>
              </a:r>
            </a:p>
          </p:txBody>
        </p:sp>
      </p:grpSp>
      <p:sp>
        <p:nvSpPr>
          <p:cNvPr id="17" name="Rounded Rectangle 16"/>
          <p:cNvSpPr/>
          <p:nvPr/>
        </p:nvSpPr>
        <p:spPr>
          <a:xfrm>
            <a:off x="7918579" y="4861015"/>
            <a:ext cx="1025290" cy="114677"/>
          </a:xfrm>
          <a:custGeom>
            <a:avLst/>
            <a:gdLst/>
            <a:ahLst/>
            <a:cxnLst/>
            <a:rect l="0" t="0" r="0" b="0"/>
            <a:pathLst>
              <a:path w="1025290" h="114677">
                <a:moveTo>
                  <a:pt x="583720" y="112024"/>
                </a:moveTo>
                <a:cubicBezTo>
                  <a:pt x="584031" y="113167"/>
                  <a:pt x="584928" y="114062"/>
                  <a:pt x="586072" y="114370"/>
                </a:cubicBezTo>
                <a:cubicBezTo>
                  <a:pt x="587216" y="114677"/>
                  <a:pt x="588441" y="114353"/>
                  <a:pt x="589283" y="113519"/>
                </a:cubicBezTo>
                <a:lnTo>
                  <a:pt x="638841" y="64551"/>
                </a:lnTo>
                <a:lnTo>
                  <a:pt x="579948" y="98108"/>
                </a:lnTo>
                <a:close/>
                <a:moveTo>
                  <a:pt x="562613" y="581"/>
                </a:moveTo>
                <a:cubicBezTo>
                  <a:pt x="561581" y="0"/>
                  <a:pt x="560315" y="9"/>
                  <a:pt x="559293" y="606"/>
                </a:cubicBezTo>
                <a:cubicBezTo>
                  <a:pt x="558270" y="1204"/>
                  <a:pt x="557640" y="2302"/>
                  <a:pt x="557641" y="3486"/>
                </a:cubicBezTo>
                <a:lnTo>
                  <a:pt x="557641" y="33119"/>
                </a:lnTo>
                <a:lnTo>
                  <a:pt x="588845" y="15326"/>
                </a:lnTo>
                <a:close/>
                <a:moveTo>
                  <a:pt x="598122" y="20631"/>
                </a:moveTo>
                <a:lnTo>
                  <a:pt x="557641" y="43692"/>
                </a:lnTo>
                <a:lnTo>
                  <a:pt x="557641" y="66980"/>
                </a:lnTo>
                <a:lnTo>
                  <a:pt x="618515" y="32271"/>
                </a:lnTo>
                <a:close/>
                <a:moveTo>
                  <a:pt x="642966" y="52093"/>
                </a:moveTo>
                <a:cubicBezTo>
                  <a:pt x="644009" y="51501"/>
                  <a:pt x="644656" y="50391"/>
                  <a:pt x="644656" y="49192"/>
                </a:cubicBezTo>
                <a:cubicBezTo>
                  <a:pt x="644656" y="47993"/>
                  <a:pt x="644009" y="46883"/>
                  <a:pt x="642966" y="46292"/>
                </a:cubicBezTo>
                <a:lnTo>
                  <a:pt x="627802" y="37719"/>
                </a:lnTo>
                <a:lnTo>
                  <a:pt x="557650" y="77715"/>
                </a:lnTo>
                <a:lnTo>
                  <a:pt x="557650" y="94688"/>
                </a:lnTo>
                <a:cubicBezTo>
                  <a:pt x="557648" y="95875"/>
                  <a:pt x="558279" y="96977"/>
                  <a:pt x="559304" y="97575"/>
                </a:cubicBezTo>
                <a:cubicBezTo>
                  <a:pt x="560330" y="98173"/>
                  <a:pt x="561600" y="98180"/>
                  <a:pt x="562632" y="97593"/>
                </a:cubicBezTo>
                <a:lnTo>
                  <a:pt x="642975" y="52093"/>
                </a:lnTo>
                <a:close/>
                <a:moveTo>
                  <a:pt x="386162" y="14450"/>
                </a:moveTo>
                <a:cubicBezTo>
                  <a:pt x="386162" y="10325"/>
                  <a:pt x="389543" y="6992"/>
                  <a:pt x="393706" y="6992"/>
                </a:cubicBezTo>
                <a:cubicBezTo>
                  <a:pt x="397868" y="6992"/>
                  <a:pt x="401250" y="10325"/>
                  <a:pt x="401250" y="14450"/>
                </a:cubicBezTo>
                <a:cubicBezTo>
                  <a:pt x="401250" y="18574"/>
                  <a:pt x="397868" y="21908"/>
                  <a:pt x="393706" y="21908"/>
                </a:cubicBezTo>
                <a:cubicBezTo>
                  <a:pt x="389543" y="21908"/>
                  <a:pt x="386162" y="18574"/>
                  <a:pt x="386162" y="14450"/>
                </a:cubicBezTo>
                <a:close/>
                <a:moveTo>
                  <a:pt x="949766" y="14450"/>
                </a:moveTo>
                <a:cubicBezTo>
                  <a:pt x="949766" y="10325"/>
                  <a:pt x="953147" y="6992"/>
                  <a:pt x="957310" y="6992"/>
                </a:cubicBezTo>
                <a:cubicBezTo>
                  <a:pt x="961472" y="6992"/>
                  <a:pt x="964853" y="10325"/>
                  <a:pt x="964853" y="14450"/>
                </a:cubicBezTo>
                <a:cubicBezTo>
                  <a:pt x="964853" y="18574"/>
                  <a:pt x="961472" y="21908"/>
                  <a:pt x="957310" y="21908"/>
                </a:cubicBezTo>
                <a:cubicBezTo>
                  <a:pt x="953147" y="21908"/>
                  <a:pt x="949766" y="18574"/>
                  <a:pt x="949766" y="14450"/>
                </a:cubicBezTo>
                <a:close/>
                <a:moveTo>
                  <a:pt x="131083" y="87183"/>
                </a:moveTo>
                <a:lnTo>
                  <a:pt x="118986" y="87183"/>
                </a:lnTo>
                <a:lnTo>
                  <a:pt x="118986" y="82544"/>
                </a:lnTo>
                <a:cubicBezTo>
                  <a:pt x="116357" y="84459"/>
                  <a:pt x="110756" y="88345"/>
                  <a:pt x="101069" y="88345"/>
                </a:cubicBezTo>
                <a:cubicBezTo>
                  <a:pt x="89620" y="88345"/>
                  <a:pt x="79409" y="80782"/>
                  <a:pt x="80714" y="68552"/>
                </a:cubicBezTo>
                <a:cubicBezTo>
                  <a:pt x="81838" y="58017"/>
                  <a:pt x="91697" y="53464"/>
                  <a:pt x="98317" y="52102"/>
                </a:cubicBezTo>
                <a:lnTo>
                  <a:pt x="118986" y="48816"/>
                </a:lnTo>
                <a:cubicBezTo>
                  <a:pt x="118986" y="43682"/>
                  <a:pt x="116224" y="39710"/>
                  <a:pt x="108851" y="39234"/>
                </a:cubicBezTo>
                <a:cubicBezTo>
                  <a:pt x="101479" y="38758"/>
                  <a:pt x="97326" y="42139"/>
                  <a:pt x="93887" y="48921"/>
                </a:cubicBezTo>
                <a:lnTo>
                  <a:pt x="83181" y="43158"/>
                </a:lnTo>
                <a:cubicBezTo>
                  <a:pt x="94783" y="18098"/>
                  <a:pt x="131083" y="26356"/>
                  <a:pt x="131083" y="47101"/>
                </a:cubicBezTo>
                <a:lnTo>
                  <a:pt x="131083" y="87173"/>
                </a:lnTo>
                <a:close/>
                <a:moveTo>
                  <a:pt x="118986" y="59941"/>
                </a:moveTo>
                <a:lnTo>
                  <a:pt x="101688" y="62770"/>
                </a:lnTo>
                <a:cubicBezTo>
                  <a:pt x="97450" y="63789"/>
                  <a:pt x="92592" y="66037"/>
                  <a:pt x="93059" y="71324"/>
                </a:cubicBezTo>
                <a:cubicBezTo>
                  <a:pt x="93649" y="77934"/>
                  <a:pt x="105594" y="78610"/>
                  <a:pt x="111185" y="75086"/>
                </a:cubicBezTo>
                <a:cubicBezTo>
                  <a:pt x="118395" y="70533"/>
                  <a:pt x="119043" y="63713"/>
                  <a:pt x="118986" y="59941"/>
                </a:cubicBezTo>
                <a:close/>
                <a:moveTo>
                  <a:pt x="811091" y="87183"/>
                </a:moveTo>
                <a:lnTo>
                  <a:pt x="798995" y="87183"/>
                </a:lnTo>
                <a:lnTo>
                  <a:pt x="798995" y="82544"/>
                </a:lnTo>
                <a:cubicBezTo>
                  <a:pt x="796366" y="84459"/>
                  <a:pt x="790765" y="88345"/>
                  <a:pt x="781078" y="88345"/>
                </a:cubicBezTo>
                <a:cubicBezTo>
                  <a:pt x="769629" y="88345"/>
                  <a:pt x="759418" y="80782"/>
                  <a:pt x="760723" y="68552"/>
                </a:cubicBezTo>
                <a:cubicBezTo>
                  <a:pt x="761847" y="58017"/>
                  <a:pt x="771705" y="53464"/>
                  <a:pt x="778325" y="52102"/>
                </a:cubicBezTo>
                <a:lnTo>
                  <a:pt x="798995" y="48816"/>
                </a:lnTo>
                <a:cubicBezTo>
                  <a:pt x="798995" y="43682"/>
                  <a:pt x="796232" y="39710"/>
                  <a:pt x="788860" y="39234"/>
                </a:cubicBezTo>
                <a:cubicBezTo>
                  <a:pt x="781488" y="38758"/>
                  <a:pt x="777335" y="42139"/>
                  <a:pt x="773896" y="48921"/>
                </a:cubicBezTo>
                <a:lnTo>
                  <a:pt x="763190" y="43158"/>
                </a:lnTo>
                <a:cubicBezTo>
                  <a:pt x="774792" y="18098"/>
                  <a:pt x="811091" y="26356"/>
                  <a:pt x="811091" y="47101"/>
                </a:cubicBezTo>
                <a:lnTo>
                  <a:pt x="811091" y="87173"/>
                </a:lnTo>
                <a:close/>
                <a:moveTo>
                  <a:pt x="798995" y="59941"/>
                </a:moveTo>
                <a:lnTo>
                  <a:pt x="798985" y="59941"/>
                </a:lnTo>
                <a:lnTo>
                  <a:pt x="781688" y="62770"/>
                </a:lnTo>
                <a:cubicBezTo>
                  <a:pt x="777449" y="63789"/>
                  <a:pt x="772591" y="66037"/>
                  <a:pt x="773058" y="71324"/>
                </a:cubicBezTo>
                <a:cubicBezTo>
                  <a:pt x="773649" y="77934"/>
                  <a:pt x="785593" y="78610"/>
                  <a:pt x="791184" y="75086"/>
                </a:cubicBezTo>
                <a:cubicBezTo>
                  <a:pt x="798404" y="70533"/>
                  <a:pt x="799052" y="63713"/>
                  <a:pt x="798995" y="59941"/>
                </a:cubicBezTo>
                <a:close/>
                <a:moveTo>
                  <a:pt x="905789" y="87183"/>
                </a:moveTo>
                <a:lnTo>
                  <a:pt x="893921" y="87183"/>
                </a:lnTo>
                <a:lnTo>
                  <a:pt x="893921" y="6696"/>
                </a:lnTo>
                <a:lnTo>
                  <a:pt x="905789" y="6696"/>
                </a:lnTo>
                <a:lnTo>
                  <a:pt x="905789" y="53321"/>
                </a:lnTo>
                <a:lnTo>
                  <a:pt x="931316" y="28947"/>
                </a:lnTo>
                <a:lnTo>
                  <a:pt x="947870" y="28947"/>
                </a:lnTo>
                <a:lnTo>
                  <a:pt x="922791" y="53093"/>
                </a:lnTo>
                <a:lnTo>
                  <a:pt x="948651" y="87173"/>
                </a:lnTo>
                <a:lnTo>
                  <a:pt x="933830" y="87173"/>
                </a:lnTo>
                <a:lnTo>
                  <a:pt x="914047" y="61389"/>
                </a:lnTo>
                <a:lnTo>
                  <a:pt x="905789" y="69428"/>
                </a:lnTo>
                <a:lnTo>
                  <a:pt x="905789" y="87173"/>
                </a:lnTo>
                <a:close/>
                <a:moveTo>
                  <a:pt x="963444" y="28947"/>
                </a:moveTo>
                <a:lnTo>
                  <a:pt x="951490" y="28947"/>
                </a:lnTo>
                <a:lnTo>
                  <a:pt x="951490" y="87173"/>
                </a:lnTo>
                <a:lnTo>
                  <a:pt x="963444" y="87173"/>
                </a:lnTo>
                <a:close/>
                <a:moveTo>
                  <a:pt x="399564" y="28947"/>
                </a:moveTo>
                <a:lnTo>
                  <a:pt x="387610" y="28947"/>
                </a:lnTo>
                <a:lnTo>
                  <a:pt x="387610" y="87173"/>
                </a:lnTo>
                <a:lnTo>
                  <a:pt x="399564" y="87173"/>
                </a:lnTo>
                <a:close/>
                <a:moveTo>
                  <a:pt x="452751" y="87173"/>
                </a:moveTo>
                <a:lnTo>
                  <a:pt x="452751" y="6677"/>
                </a:lnTo>
                <a:lnTo>
                  <a:pt x="464705" y="6677"/>
                </a:lnTo>
                <a:lnTo>
                  <a:pt x="464705" y="32347"/>
                </a:lnTo>
                <a:cubicBezTo>
                  <a:pt x="468144" y="29052"/>
                  <a:pt x="474230" y="27728"/>
                  <a:pt x="478707" y="27728"/>
                </a:cubicBezTo>
                <a:cubicBezTo>
                  <a:pt x="492537" y="27728"/>
                  <a:pt x="502300" y="38034"/>
                  <a:pt x="502110" y="51045"/>
                </a:cubicBezTo>
                <a:lnTo>
                  <a:pt x="502110" y="87164"/>
                </a:lnTo>
                <a:lnTo>
                  <a:pt x="490013" y="87164"/>
                </a:lnTo>
                <a:lnTo>
                  <a:pt x="490013" y="52112"/>
                </a:lnTo>
                <a:cubicBezTo>
                  <a:pt x="490013" y="48225"/>
                  <a:pt x="487975" y="39358"/>
                  <a:pt x="477488" y="39358"/>
                </a:cubicBezTo>
                <a:cubicBezTo>
                  <a:pt x="468268" y="39358"/>
                  <a:pt x="464705" y="46559"/>
                  <a:pt x="464705" y="52112"/>
                </a:cubicBezTo>
                <a:lnTo>
                  <a:pt x="464705" y="87173"/>
                </a:lnTo>
                <a:close/>
                <a:moveTo>
                  <a:pt x="407412" y="40558"/>
                </a:moveTo>
                <a:lnTo>
                  <a:pt x="407412" y="28985"/>
                </a:lnTo>
                <a:lnTo>
                  <a:pt x="413327" y="28985"/>
                </a:lnTo>
                <a:cubicBezTo>
                  <a:pt x="414464" y="28985"/>
                  <a:pt x="415555" y="28533"/>
                  <a:pt x="416358" y="27729"/>
                </a:cubicBezTo>
                <a:cubicBezTo>
                  <a:pt x="417162" y="26926"/>
                  <a:pt x="417614" y="25835"/>
                  <a:pt x="417614" y="24699"/>
                </a:cubicBezTo>
                <a:lnTo>
                  <a:pt x="417614" y="16555"/>
                </a:lnTo>
                <a:lnTo>
                  <a:pt x="429529" y="16555"/>
                </a:lnTo>
                <a:lnTo>
                  <a:pt x="429529" y="28985"/>
                </a:lnTo>
                <a:lnTo>
                  <a:pt x="441998" y="28985"/>
                </a:lnTo>
                <a:lnTo>
                  <a:pt x="441998" y="40558"/>
                </a:lnTo>
                <a:lnTo>
                  <a:pt x="429529" y="40558"/>
                </a:lnTo>
                <a:lnTo>
                  <a:pt x="429529" y="70171"/>
                </a:lnTo>
                <a:cubicBezTo>
                  <a:pt x="429529" y="72962"/>
                  <a:pt x="430530" y="76496"/>
                  <a:pt x="435702" y="76496"/>
                </a:cubicBezTo>
                <a:cubicBezTo>
                  <a:pt x="439178" y="76496"/>
                  <a:pt x="440759" y="76162"/>
                  <a:pt x="442712" y="75829"/>
                </a:cubicBezTo>
                <a:lnTo>
                  <a:pt x="442712" y="86659"/>
                </a:lnTo>
                <a:cubicBezTo>
                  <a:pt x="442712" y="86659"/>
                  <a:pt x="439273" y="87735"/>
                  <a:pt x="434549" y="87735"/>
                </a:cubicBezTo>
                <a:cubicBezTo>
                  <a:pt x="421233" y="87735"/>
                  <a:pt x="417623" y="77724"/>
                  <a:pt x="417623" y="70704"/>
                </a:cubicBezTo>
                <a:lnTo>
                  <a:pt x="417623" y="40558"/>
                </a:lnTo>
                <a:lnTo>
                  <a:pt x="407422" y="40558"/>
                </a:lnTo>
                <a:close/>
                <a:moveTo>
                  <a:pt x="309829" y="28985"/>
                </a:moveTo>
                <a:lnTo>
                  <a:pt x="296551" y="28985"/>
                </a:lnTo>
                <a:lnTo>
                  <a:pt x="317420" y="87145"/>
                </a:lnTo>
                <a:lnTo>
                  <a:pt x="328136" y="87145"/>
                </a:lnTo>
                <a:lnTo>
                  <a:pt x="339890" y="49826"/>
                </a:lnTo>
                <a:lnTo>
                  <a:pt x="351682" y="87145"/>
                </a:lnTo>
                <a:lnTo>
                  <a:pt x="362435" y="87145"/>
                </a:lnTo>
                <a:lnTo>
                  <a:pt x="383276" y="28985"/>
                </a:lnTo>
                <a:lnTo>
                  <a:pt x="370103" y="28985"/>
                </a:lnTo>
                <a:lnTo>
                  <a:pt x="357158" y="66418"/>
                </a:lnTo>
                <a:lnTo>
                  <a:pt x="345195" y="28985"/>
                </a:lnTo>
                <a:lnTo>
                  <a:pt x="334489" y="28985"/>
                </a:lnTo>
                <a:lnTo>
                  <a:pt x="322659" y="66675"/>
                </a:lnTo>
                <a:lnTo>
                  <a:pt x="309819" y="28985"/>
                </a:lnTo>
                <a:close/>
                <a:moveTo>
                  <a:pt x="211569" y="58531"/>
                </a:moveTo>
                <a:cubicBezTo>
                  <a:pt x="211378" y="73448"/>
                  <a:pt x="222875" y="88335"/>
                  <a:pt x="242268" y="88335"/>
                </a:cubicBezTo>
                <a:cubicBezTo>
                  <a:pt x="257184" y="88335"/>
                  <a:pt x="264966" y="79591"/>
                  <a:pt x="268309" y="71962"/>
                </a:cubicBezTo>
                <a:lnTo>
                  <a:pt x="258813" y="66713"/>
                </a:lnTo>
                <a:cubicBezTo>
                  <a:pt x="255812" y="70514"/>
                  <a:pt x="251183" y="77134"/>
                  <a:pt x="242258" y="77134"/>
                </a:cubicBezTo>
                <a:cubicBezTo>
                  <a:pt x="231352" y="77134"/>
                  <a:pt x="224875" y="69695"/>
                  <a:pt x="224247" y="62656"/>
                </a:cubicBezTo>
                <a:lnTo>
                  <a:pt x="268300" y="62656"/>
                </a:lnTo>
                <a:cubicBezTo>
                  <a:pt x="269005" y="59951"/>
                  <a:pt x="269709" y="53178"/>
                  <a:pt x="268014" y="47806"/>
                </a:cubicBezTo>
                <a:cubicBezTo>
                  <a:pt x="264814" y="37672"/>
                  <a:pt x="256384" y="27785"/>
                  <a:pt x="240972" y="27785"/>
                </a:cubicBezTo>
                <a:cubicBezTo>
                  <a:pt x="225561" y="27785"/>
                  <a:pt x="211559" y="38758"/>
                  <a:pt x="211559" y="58522"/>
                </a:cubicBezTo>
                <a:close/>
                <a:moveTo>
                  <a:pt x="224551" y="51388"/>
                </a:moveTo>
                <a:cubicBezTo>
                  <a:pt x="226630" y="44067"/>
                  <a:pt x="233371" y="38983"/>
                  <a:pt x="240982" y="38996"/>
                </a:cubicBezTo>
                <a:cubicBezTo>
                  <a:pt x="251050" y="38996"/>
                  <a:pt x="255917" y="47292"/>
                  <a:pt x="256441" y="51388"/>
                </a:cubicBezTo>
                <a:close/>
                <a:moveTo>
                  <a:pt x="141131" y="58531"/>
                </a:moveTo>
                <a:cubicBezTo>
                  <a:pt x="141493" y="75276"/>
                  <a:pt x="153295" y="88373"/>
                  <a:pt x="171088" y="88373"/>
                </a:cubicBezTo>
                <a:cubicBezTo>
                  <a:pt x="181317" y="88373"/>
                  <a:pt x="187499" y="83830"/>
                  <a:pt x="189766" y="81972"/>
                </a:cubicBezTo>
                <a:lnTo>
                  <a:pt x="189766" y="87183"/>
                </a:lnTo>
                <a:lnTo>
                  <a:pt x="201596" y="87183"/>
                </a:lnTo>
                <a:lnTo>
                  <a:pt x="201596" y="6735"/>
                </a:lnTo>
                <a:lnTo>
                  <a:pt x="189614" y="6735"/>
                </a:lnTo>
                <a:lnTo>
                  <a:pt x="189614" y="34243"/>
                </a:lnTo>
                <a:cubicBezTo>
                  <a:pt x="185670" y="30814"/>
                  <a:pt x="179498" y="27766"/>
                  <a:pt x="171230" y="27766"/>
                </a:cubicBezTo>
                <a:cubicBezTo>
                  <a:pt x="153038" y="27766"/>
                  <a:pt x="140769" y="41796"/>
                  <a:pt x="141131" y="58531"/>
                </a:cubicBezTo>
                <a:close/>
                <a:moveTo>
                  <a:pt x="153600" y="57769"/>
                </a:moveTo>
                <a:lnTo>
                  <a:pt x="153590" y="57769"/>
                </a:lnTo>
                <a:cubicBezTo>
                  <a:pt x="153590" y="47121"/>
                  <a:pt x="161629" y="39520"/>
                  <a:pt x="170783" y="39520"/>
                </a:cubicBezTo>
                <a:cubicBezTo>
                  <a:pt x="179936" y="39520"/>
                  <a:pt x="189566" y="45416"/>
                  <a:pt x="189566" y="58474"/>
                </a:cubicBezTo>
                <a:cubicBezTo>
                  <a:pt x="189631" y="63362"/>
                  <a:pt x="187692" y="68069"/>
                  <a:pt x="184204" y="71492"/>
                </a:cubicBezTo>
                <a:cubicBezTo>
                  <a:pt x="180715" y="74916"/>
                  <a:pt x="175973" y="76766"/>
                  <a:pt x="171088" y="76610"/>
                </a:cubicBezTo>
                <a:cubicBezTo>
                  <a:pt x="160486" y="76610"/>
                  <a:pt x="153600" y="68428"/>
                  <a:pt x="153600" y="57769"/>
                </a:cubicBezTo>
                <a:close/>
                <a:moveTo>
                  <a:pt x="884005" y="57503"/>
                </a:moveTo>
                <a:cubicBezTo>
                  <a:pt x="883643" y="40758"/>
                  <a:pt x="871842" y="27661"/>
                  <a:pt x="854049" y="27661"/>
                </a:cubicBezTo>
                <a:cubicBezTo>
                  <a:pt x="843819" y="27661"/>
                  <a:pt x="837638" y="32204"/>
                  <a:pt x="835371" y="34062"/>
                </a:cubicBezTo>
                <a:lnTo>
                  <a:pt x="835371" y="28852"/>
                </a:lnTo>
                <a:lnTo>
                  <a:pt x="823541" y="28852"/>
                </a:lnTo>
                <a:lnTo>
                  <a:pt x="823541" y="107147"/>
                </a:lnTo>
                <a:lnTo>
                  <a:pt x="835523" y="107147"/>
                </a:lnTo>
                <a:lnTo>
                  <a:pt x="835523" y="81792"/>
                </a:lnTo>
                <a:cubicBezTo>
                  <a:pt x="839466" y="85221"/>
                  <a:pt x="845648" y="88269"/>
                  <a:pt x="853906" y="88269"/>
                </a:cubicBezTo>
                <a:cubicBezTo>
                  <a:pt x="872099" y="88269"/>
                  <a:pt x="884367" y="74238"/>
                  <a:pt x="884005" y="57503"/>
                </a:cubicBezTo>
                <a:close/>
                <a:moveTo>
                  <a:pt x="871537" y="58265"/>
                </a:moveTo>
                <a:cubicBezTo>
                  <a:pt x="871537" y="68914"/>
                  <a:pt x="863507" y="76515"/>
                  <a:pt x="854354" y="76515"/>
                </a:cubicBezTo>
                <a:cubicBezTo>
                  <a:pt x="845200" y="76515"/>
                  <a:pt x="835571" y="70619"/>
                  <a:pt x="835571" y="57560"/>
                </a:cubicBezTo>
                <a:cubicBezTo>
                  <a:pt x="835506" y="52673"/>
                  <a:pt x="837445" y="47966"/>
                  <a:pt x="840933" y="44542"/>
                </a:cubicBezTo>
                <a:cubicBezTo>
                  <a:pt x="844421" y="41118"/>
                  <a:pt x="849164" y="39268"/>
                  <a:pt x="854049" y="39424"/>
                </a:cubicBezTo>
                <a:cubicBezTo>
                  <a:pt x="864650" y="39424"/>
                  <a:pt x="871537" y="47606"/>
                  <a:pt x="871537" y="58265"/>
                </a:cubicBezTo>
                <a:close/>
                <a:moveTo>
                  <a:pt x="975750" y="87411"/>
                </a:moveTo>
                <a:lnTo>
                  <a:pt x="975750" y="28956"/>
                </a:lnTo>
                <a:lnTo>
                  <a:pt x="987694" y="28956"/>
                </a:lnTo>
                <a:lnTo>
                  <a:pt x="987694" y="32595"/>
                </a:lnTo>
                <a:cubicBezTo>
                  <a:pt x="991133" y="29299"/>
                  <a:pt x="997219" y="27975"/>
                  <a:pt x="1001696" y="27975"/>
                </a:cubicBezTo>
                <a:cubicBezTo>
                  <a:pt x="1015526" y="27975"/>
                  <a:pt x="1025290" y="38281"/>
                  <a:pt x="1025099" y="51292"/>
                </a:cubicBezTo>
                <a:lnTo>
                  <a:pt x="1025099" y="87411"/>
                </a:lnTo>
                <a:lnTo>
                  <a:pt x="1013002" y="87411"/>
                </a:lnTo>
                <a:lnTo>
                  <a:pt x="1013002" y="52350"/>
                </a:lnTo>
                <a:cubicBezTo>
                  <a:pt x="1013002" y="48464"/>
                  <a:pt x="1010964" y="39596"/>
                  <a:pt x="1000477" y="39596"/>
                </a:cubicBezTo>
                <a:cubicBezTo>
                  <a:pt x="991247" y="39596"/>
                  <a:pt x="987694" y="46797"/>
                  <a:pt x="987694" y="52350"/>
                </a:cubicBezTo>
                <a:lnTo>
                  <a:pt x="987694" y="87411"/>
                </a:lnTo>
                <a:close/>
                <a:moveTo>
                  <a:pt x="686352" y="87211"/>
                </a:moveTo>
                <a:lnTo>
                  <a:pt x="686352" y="7887"/>
                </a:lnTo>
                <a:lnTo>
                  <a:pt x="696677" y="7887"/>
                </a:lnTo>
                <a:lnTo>
                  <a:pt x="736825" y="62913"/>
                </a:lnTo>
                <a:lnTo>
                  <a:pt x="736825" y="7887"/>
                </a:lnTo>
                <a:lnTo>
                  <a:pt x="749398" y="7887"/>
                </a:lnTo>
                <a:lnTo>
                  <a:pt x="749398" y="87211"/>
                </a:lnTo>
                <a:lnTo>
                  <a:pt x="738978" y="87211"/>
                </a:lnTo>
                <a:lnTo>
                  <a:pt x="698906" y="32004"/>
                </a:lnTo>
                <a:lnTo>
                  <a:pt x="698906" y="87211"/>
                </a:lnTo>
                <a:lnTo>
                  <a:pt x="686342" y="87211"/>
                </a:lnTo>
                <a:close/>
                <a:moveTo>
                  <a:pt x="11811" y="87183"/>
                </a:moveTo>
                <a:lnTo>
                  <a:pt x="0" y="87183"/>
                </a:lnTo>
                <a:lnTo>
                  <a:pt x="0" y="13154"/>
                </a:lnTo>
                <a:lnTo>
                  <a:pt x="9658" y="13154"/>
                </a:lnTo>
                <a:lnTo>
                  <a:pt x="35032" y="47416"/>
                </a:lnTo>
                <a:lnTo>
                  <a:pt x="60312" y="13202"/>
                </a:lnTo>
                <a:lnTo>
                  <a:pt x="70123" y="13202"/>
                </a:lnTo>
                <a:lnTo>
                  <a:pt x="70123" y="87173"/>
                </a:lnTo>
                <a:lnTo>
                  <a:pt x="58159" y="87173"/>
                </a:lnTo>
                <a:lnTo>
                  <a:pt x="58159" y="35871"/>
                </a:lnTo>
                <a:lnTo>
                  <a:pt x="35032" y="67361"/>
                </a:lnTo>
                <a:lnTo>
                  <a:pt x="11811" y="35681"/>
                </a:lnTo>
                <a:close/>
              </a:path>
            </a:pathLst>
          </a:custGeom>
          <a:solidFill>
            <a:srgbClr val="9AB2DD">
              <a:alpha val="53333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306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00640" y="1741569"/>
            <a:ext cx="3151822" cy="650557"/>
          </a:xfrm>
          <a:custGeom>
            <a:avLst/>
            <a:gdLst/>
            <a:ahLst/>
            <a:cxnLst/>
            <a:rect l="0" t="0" r="0" b="0"/>
            <a:pathLst>
              <a:path w="3151822" h="650557">
                <a:moveTo>
                  <a:pt x="17421" y="218122"/>
                </a:moveTo>
                <a:lnTo>
                  <a:pt x="17421" y="426443"/>
                </a:lnTo>
                <a:moveTo>
                  <a:pt x="3142236" y="218122"/>
                </a:moveTo>
                <a:lnTo>
                  <a:pt x="3142236" y="426443"/>
                </a:lnTo>
                <a:moveTo>
                  <a:pt x="17421" y="218122"/>
                </a:moveTo>
                <a:cubicBezTo>
                  <a:pt x="17421" y="103070"/>
                  <a:pt x="110690" y="9801"/>
                  <a:pt x="225742" y="9801"/>
                </a:cubicBezTo>
                <a:lnTo>
                  <a:pt x="2933915" y="9801"/>
                </a:lnTo>
                <a:cubicBezTo>
                  <a:pt x="3048967" y="9801"/>
                  <a:pt x="3142236" y="103070"/>
                  <a:pt x="3142236" y="218122"/>
                </a:cubicBezTo>
                <a:moveTo>
                  <a:pt x="3142236" y="426443"/>
                </a:moveTo>
                <a:cubicBezTo>
                  <a:pt x="3142236" y="541495"/>
                  <a:pt x="3048967" y="634764"/>
                  <a:pt x="2933915" y="634764"/>
                </a:cubicBezTo>
                <a:lnTo>
                  <a:pt x="225742" y="634764"/>
                </a:lnTo>
                <a:cubicBezTo>
                  <a:pt x="110690" y="634764"/>
                  <a:pt x="17421" y="541495"/>
                  <a:pt x="17421" y="426443"/>
                </a:cubicBezTo>
                <a:moveTo>
                  <a:pt x="17145" y="426720"/>
                </a:moveTo>
                <a:cubicBezTo>
                  <a:pt x="27622" y="358140"/>
                  <a:pt x="20955" y="287654"/>
                  <a:pt x="17145" y="218122"/>
                </a:cubicBezTo>
                <a:moveTo>
                  <a:pt x="3142297" y="426720"/>
                </a:moveTo>
                <a:cubicBezTo>
                  <a:pt x="3128962" y="358140"/>
                  <a:pt x="3151822" y="286702"/>
                  <a:pt x="3142297" y="218122"/>
                </a:cubicBezTo>
                <a:moveTo>
                  <a:pt x="3142297" y="218122"/>
                </a:moveTo>
                <a:cubicBezTo>
                  <a:pt x="3138487" y="102869"/>
                  <a:pt x="3048952" y="6667"/>
                  <a:pt x="2933699" y="9525"/>
                </a:cubicBezTo>
                <a:cubicBezTo>
                  <a:pt x="2699385" y="15240"/>
                  <a:pt x="2464117" y="16192"/>
                  <a:pt x="2229802" y="9525"/>
                </a:cubicBezTo>
                <a:cubicBezTo>
                  <a:pt x="2018347" y="4762"/>
                  <a:pt x="1806892" y="5715"/>
                  <a:pt x="1596389" y="9525"/>
                </a:cubicBezTo>
                <a:cubicBezTo>
                  <a:pt x="1359217" y="14287"/>
                  <a:pt x="1122044" y="11429"/>
                  <a:pt x="884872" y="9525"/>
                </a:cubicBezTo>
                <a:cubicBezTo>
                  <a:pt x="665797" y="8572"/>
                  <a:pt x="444817" y="28575"/>
                  <a:pt x="225742" y="9525"/>
                </a:cubicBezTo>
                <a:cubicBezTo>
                  <a:pt x="111442" y="0"/>
                  <a:pt x="6667" y="103822"/>
                  <a:pt x="17145" y="218122"/>
                </a:cubicBezTo>
                <a:moveTo>
                  <a:pt x="3142297" y="426720"/>
                </a:moveTo>
                <a:cubicBezTo>
                  <a:pt x="3145155" y="541972"/>
                  <a:pt x="3048952" y="644842"/>
                  <a:pt x="2933699" y="634364"/>
                </a:cubicBezTo>
                <a:cubicBezTo>
                  <a:pt x="2762249" y="620077"/>
                  <a:pt x="2587942" y="646747"/>
                  <a:pt x="2416492" y="634364"/>
                </a:cubicBezTo>
                <a:cubicBezTo>
                  <a:pt x="2237422" y="621982"/>
                  <a:pt x="2057400" y="627697"/>
                  <a:pt x="1878330" y="634364"/>
                </a:cubicBezTo>
                <a:cubicBezTo>
                  <a:pt x="1710689" y="641032"/>
                  <a:pt x="1542097" y="650557"/>
                  <a:pt x="1375409" y="634364"/>
                </a:cubicBezTo>
                <a:cubicBezTo>
                  <a:pt x="1166812" y="615314"/>
                  <a:pt x="957262" y="626745"/>
                  <a:pt x="747712" y="634364"/>
                </a:cubicBezTo>
                <a:cubicBezTo>
                  <a:pt x="574357" y="641985"/>
                  <a:pt x="399097" y="644842"/>
                  <a:pt x="225742" y="634364"/>
                </a:cubicBezTo>
                <a:cubicBezTo>
                  <a:pt x="110490" y="627697"/>
                  <a:pt x="0" y="540067"/>
                  <a:pt x="17145" y="426720"/>
                </a:cubicBezTo>
              </a:path>
            </a:pathLst>
          </a:custGeom>
          <a:noFill/>
          <a:ln w="13023">
            <a:solidFill>
              <a:srgbClr val="FFE9B5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290368" y="1732044"/>
            <a:ext cx="3141344" cy="651510"/>
          </a:xfrm>
          <a:custGeom>
            <a:avLst/>
            <a:gdLst/>
            <a:ahLst/>
            <a:cxnLst/>
            <a:rect l="0" t="0" r="0" b="0"/>
            <a:pathLst>
              <a:path w="3141344" h="651510">
                <a:moveTo>
                  <a:pt x="10754" y="435968"/>
                </a:moveTo>
                <a:lnTo>
                  <a:pt x="10754" y="227647"/>
                </a:lnTo>
                <a:moveTo>
                  <a:pt x="3135568" y="435968"/>
                </a:moveTo>
                <a:lnTo>
                  <a:pt x="3135568" y="227647"/>
                </a:lnTo>
                <a:moveTo>
                  <a:pt x="10754" y="227647"/>
                </a:moveTo>
                <a:cubicBezTo>
                  <a:pt x="10754" y="112595"/>
                  <a:pt x="104022" y="19326"/>
                  <a:pt x="219075" y="19326"/>
                </a:cubicBezTo>
                <a:lnTo>
                  <a:pt x="2927247" y="19326"/>
                </a:lnTo>
                <a:cubicBezTo>
                  <a:pt x="3042300" y="19326"/>
                  <a:pt x="3135568" y="112595"/>
                  <a:pt x="3135568" y="227647"/>
                </a:cubicBezTo>
                <a:moveTo>
                  <a:pt x="3135568" y="435968"/>
                </a:moveTo>
                <a:cubicBezTo>
                  <a:pt x="3135568" y="551020"/>
                  <a:pt x="3042300" y="644289"/>
                  <a:pt x="2927247" y="644289"/>
                </a:cubicBezTo>
                <a:lnTo>
                  <a:pt x="219075" y="644289"/>
                </a:lnTo>
                <a:cubicBezTo>
                  <a:pt x="104022" y="644289"/>
                  <a:pt x="10754" y="551020"/>
                  <a:pt x="10754" y="435968"/>
                </a:cubicBezTo>
                <a:moveTo>
                  <a:pt x="10477" y="436245"/>
                </a:moveTo>
                <a:cubicBezTo>
                  <a:pt x="3809" y="366712"/>
                  <a:pt x="0" y="296227"/>
                  <a:pt x="10477" y="227647"/>
                </a:cubicBezTo>
                <a:moveTo>
                  <a:pt x="3135630" y="436245"/>
                </a:moveTo>
                <a:cubicBezTo>
                  <a:pt x="3139440" y="366712"/>
                  <a:pt x="3141344" y="297179"/>
                  <a:pt x="3135630" y="227647"/>
                </a:cubicBezTo>
                <a:moveTo>
                  <a:pt x="3135630" y="227647"/>
                </a:moveTo>
                <a:cubicBezTo>
                  <a:pt x="3136582" y="112394"/>
                  <a:pt x="3041332" y="6667"/>
                  <a:pt x="2927032" y="19050"/>
                </a:cubicBezTo>
                <a:cubicBezTo>
                  <a:pt x="2804159" y="32384"/>
                  <a:pt x="2679382" y="4762"/>
                  <a:pt x="2556509" y="19050"/>
                </a:cubicBezTo>
                <a:cubicBezTo>
                  <a:pt x="2431732" y="34289"/>
                  <a:pt x="2304097" y="35242"/>
                  <a:pt x="2179320" y="19050"/>
                </a:cubicBezTo>
                <a:cubicBezTo>
                  <a:pt x="2049779" y="2857"/>
                  <a:pt x="1917382" y="21907"/>
                  <a:pt x="1785937" y="19050"/>
                </a:cubicBezTo>
                <a:cubicBezTo>
                  <a:pt x="1652587" y="17144"/>
                  <a:pt x="1519237" y="18097"/>
                  <a:pt x="1385887" y="19050"/>
                </a:cubicBezTo>
                <a:cubicBezTo>
                  <a:pt x="1249679" y="20954"/>
                  <a:pt x="1113472" y="31432"/>
                  <a:pt x="978217" y="19050"/>
                </a:cubicBezTo>
                <a:cubicBezTo>
                  <a:pt x="860107" y="8572"/>
                  <a:pt x="741045" y="36194"/>
                  <a:pt x="623887" y="19050"/>
                </a:cubicBezTo>
                <a:cubicBezTo>
                  <a:pt x="490537" y="0"/>
                  <a:pt x="354329" y="22859"/>
                  <a:pt x="219075" y="19050"/>
                </a:cubicBezTo>
                <a:cubicBezTo>
                  <a:pt x="103822" y="17144"/>
                  <a:pt x="9525" y="112394"/>
                  <a:pt x="10477" y="227647"/>
                </a:cubicBezTo>
                <a:moveTo>
                  <a:pt x="3135630" y="436245"/>
                </a:moveTo>
                <a:cubicBezTo>
                  <a:pt x="3128009" y="550545"/>
                  <a:pt x="3042284" y="645795"/>
                  <a:pt x="2927032" y="643889"/>
                </a:cubicBezTo>
                <a:cubicBezTo>
                  <a:pt x="2648902" y="640080"/>
                  <a:pt x="2371724" y="637222"/>
                  <a:pt x="2093595" y="643889"/>
                </a:cubicBezTo>
                <a:cubicBezTo>
                  <a:pt x="1791652" y="651510"/>
                  <a:pt x="1490662" y="644842"/>
                  <a:pt x="1188720" y="643889"/>
                </a:cubicBezTo>
                <a:cubicBezTo>
                  <a:pt x="865822" y="642937"/>
                  <a:pt x="541972" y="645795"/>
                  <a:pt x="219075" y="643889"/>
                </a:cubicBezTo>
                <a:cubicBezTo>
                  <a:pt x="103822" y="643889"/>
                  <a:pt x="4762" y="550545"/>
                  <a:pt x="10477" y="436245"/>
                </a:cubicBezTo>
              </a:path>
            </a:pathLst>
          </a:custGeom>
          <a:noFill/>
          <a:ln w="13023">
            <a:solidFill>
              <a:srgbClr val="FFE9B5"/>
            </a:solidFill>
          </a:ln>
        </p:spPr>
        <p:txBody>
          <a:bodyPr rtlCol="0" anchor="ctr"/>
          <a:lstStyle/>
          <a:p>
            <a:pPr algn="ctr"/>
          </a:p>
        </p:txBody>
      </p:sp>
      <p:grpSp>
        <p:nvGrpSpPr>
          <p:cNvPr id="6" name="Group 5"/>
          <p:cNvGrpSpPr/>
          <p:nvPr/>
        </p:nvGrpSpPr>
        <p:grpSpPr>
          <a:xfrm>
            <a:off x="4103277" y="2009137"/>
            <a:ext cx="923924" cy="118110"/>
            <a:chOff x="4103277" y="2009137"/>
            <a:chExt cx="923924" cy="118110"/>
          </a:xfrm>
        </p:grpSpPr>
        <p:sp>
          <p:nvSpPr>
            <p:cNvPr id="4" name="Rounded Rectangle 3"/>
            <p:cNvSpPr/>
            <p:nvPr/>
          </p:nvSpPr>
          <p:spPr>
            <a:xfrm>
              <a:off x="4103277" y="2051999"/>
              <a:ext cx="919257" cy="29527"/>
            </a:xfrm>
            <a:custGeom>
              <a:avLst/>
              <a:gdLst/>
              <a:ahLst/>
              <a:cxnLst/>
              <a:rect l="0" t="0" r="0" b="0"/>
              <a:pathLst>
                <a:path w="919257" h="29527">
                  <a:moveTo>
                    <a:pt x="0" y="16192"/>
                  </a:moveTo>
                  <a:lnTo>
                    <a:pt x="919257" y="16192"/>
                  </a:lnTo>
                  <a:moveTo>
                    <a:pt x="0" y="16192"/>
                  </a:moveTo>
                  <a:cubicBezTo>
                    <a:pt x="141922" y="20002"/>
                    <a:pt x="285750" y="29527"/>
                    <a:pt x="426719" y="16192"/>
                  </a:cubicBezTo>
                  <a:cubicBezTo>
                    <a:pt x="590550" y="952"/>
                    <a:pt x="756285" y="0"/>
                    <a:pt x="919162" y="16192"/>
                  </a:cubicBezTo>
                </a:path>
              </a:pathLst>
            </a:custGeom>
            <a:noFill/>
            <a:ln w="13023">
              <a:solidFill>
                <a:srgbClr val="FFE9B5"/>
              </a:solidFill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4968147" y="2009137"/>
              <a:ext cx="59054" cy="118110"/>
            </a:xfrm>
            <a:custGeom>
              <a:avLst/>
              <a:gdLst/>
              <a:ahLst/>
              <a:cxnLst/>
              <a:rect l="0" t="0" r="0" b="0"/>
              <a:pathLst>
                <a:path w="59054" h="118110">
                  <a:moveTo>
                    <a:pt x="0" y="118110"/>
                  </a:moveTo>
                  <a:lnTo>
                    <a:pt x="59054" y="59054"/>
                  </a:lnTo>
                  <a:lnTo>
                    <a:pt x="0" y="0"/>
                  </a:lnTo>
                  <a:moveTo>
                    <a:pt x="0" y="0"/>
                  </a:moveTo>
                  <a:cubicBezTo>
                    <a:pt x="16192" y="22859"/>
                    <a:pt x="40004" y="38100"/>
                    <a:pt x="59054" y="59054"/>
                  </a:cubicBezTo>
                  <a:cubicBezTo>
                    <a:pt x="40957" y="80962"/>
                    <a:pt x="21907" y="100964"/>
                    <a:pt x="0" y="118110"/>
                  </a:cubicBezTo>
                </a:path>
              </a:pathLst>
            </a:custGeom>
            <a:noFill/>
            <a:ln w="13023">
              <a:solidFill>
                <a:srgbClr val="FFE9B5"/>
              </a:solidFill>
            </a:ln>
          </p:spPr>
          <p:txBody>
            <a:bodyPr rtlCol="0" anchor="ctr"/>
            <a:lstStyle/>
            <a:p>
              <a:pPr algn="ctr"/>
            </a:p>
          </p:txBody>
        </p:sp>
      </p:grpSp>
      <p:sp>
        <p:nvSpPr>
          <p:cNvPr id="7" name="Rounded Rectangle 6"/>
          <p:cNvSpPr/>
          <p:nvPr/>
        </p:nvSpPr>
        <p:spPr>
          <a:xfrm>
            <a:off x="717785" y="3295403"/>
            <a:ext cx="3133725" cy="661987"/>
          </a:xfrm>
          <a:custGeom>
            <a:avLst/>
            <a:gdLst/>
            <a:ahLst/>
            <a:cxnLst/>
            <a:rect l="0" t="0" r="0" b="0"/>
            <a:pathLst>
              <a:path w="3133725" h="661987">
                <a:moveTo>
                  <a:pt x="276" y="226694"/>
                </a:moveTo>
                <a:lnTo>
                  <a:pt x="276" y="435015"/>
                </a:lnTo>
                <a:moveTo>
                  <a:pt x="3125091" y="435015"/>
                </a:moveTo>
                <a:lnTo>
                  <a:pt x="3125091" y="226694"/>
                </a:lnTo>
                <a:moveTo>
                  <a:pt x="276" y="226694"/>
                </a:moveTo>
                <a:cubicBezTo>
                  <a:pt x="276" y="111642"/>
                  <a:pt x="93545" y="18374"/>
                  <a:pt x="208597" y="18374"/>
                </a:cubicBezTo>
                <a:lnTo>
                  <a:pt x="2916770" y="18374"/>
                </a:lnTo>
                <a:cubicBezTo>
                  <a:pt x="3031822" y="18374"/>
                  <a:pt x="3125091" y="111642"/>
                  <a:pt x="3125091" y="226694"/>
                </a:cubicBezTo>
                <a:moveTo>
                  <a:pt x="3125091" y="435015"/>
                </a:moveTo>
                <a:cubicBezTo>
                  <a:pt x="3125091" y="550068"/>
                  <a:pt x="3031822" y="643336"/>
                  <a:pt x="2916770" y="643336"/>
                </a:cubicBezTo>
                <a:lnTo>
                  <a:pt x="208597" y="643336"/>
                </a:lnTo>
                <a:cubicBezTo>
                  <a:pt x="93545" y="643336"/>
                  <a:pt x="276" y="550068"/>
                  <a:pt x="276" y="435015"/>
                </a:cubicBezTo>
                <a:moveTo>
                  <a:pt x="0" y="435292"/>
                </a:moveTo>
                <a:cubicBezTo>
                  <a:pt x="0" y="365759"/>
                  <a:pt x="5714" y="296227"/>
                  <a:pt x="0" y="226694"/>
                </a:cubicBezTo>
                <a:moveTo>
                  <a:pt x="3125152" y="435292"/>
                </a:moveTo>
                <a:cubicBezTo>
                  <a:pt x="3128962" y="365759"/>
                  <a:pt x="3133725" y="295275"/>
                  <a:pt x="3125152" y="226694"/>
                </a:cubicBezTo>
                <a:moveTo>
                  <a:pt x="3125152" y="226694"/>
                </a:moveTo>
                <a:cubicBezTo>
                  <a:pt x="3114675" y="112394"/>
                  <a:pt x="3031807" y="19050"/>
                  <a:pt x="2916554" y="18097"/>
                </a:cubicBezTo>
                <a:cubicBezTo>
                  <a:pt x="2729865" y="18097"/>
                  <a:pt x="2543175" y="1904"/>
                  <a:pt x="2356485" y="18097"/>
                </a:cubicBezTo>
                <a:cubicBezTo>
                  <a:pt x="2186939" y="33337"/>
                  <a:pt x="2015489" y="0"/>
                  <a:pt x="1845944" y="18097"/>
                </a:cubicBezTo>
                <a:cubicBezTo>
                  <a:pt x="1651634" y="40004"/>
                  <a:pt x="1454467" y="12382"/>
                  <a:pt x="1259205" y="18097"/>
                </a:cubicBezTo>
                <a:cubicBezTo>
                  <a:pt x="1080135" y="23812"/>
                  <a:pt x="901064" y="20954"/>
                  <a:pt x="721995" y="18097"/>
                </a:cubicBezTo>
                <a:cubicBezTo>
                  <a:pt x="551497" y="16192"/>
                  <a:pt x="379095" y="4762"/>
                  <a:pt x="208597" y="18097"/>
                </a:cubicBezTo>
                <a:cubicBezTo>
                  <a:pt x="94297" y="27622"/>
                  <a:pt x="14287" y="112394"/>
                  <a:pt x="0" y="226694"/>
                </a:cubicBezTo>
                <a:moveTo>
                  <a:pt x="3125152" y="435292"/>
                </a:moveTo>
                <a:cubicBezTo>
                  <a:pt x="3114675" y="549592"/>
                  <a:pt x="3031807" y="648652"/>
                  <a:pt x="2916554" y="642937"/>
                </a:cubicBezTo>
                <a:cubicBezTo>
                  <a:pt x="2703194" y="633412"/>
                  <a:pt x="2489835" y="641032"/>
                  <a:pt x="2275522" y="642937"/>
                </a:cubicBezTo>
                <a:cubicBezTo>
                  <a:pt x="2042159" y="645794"/>
                  <a:pt x="1807844" y="634365"/>
                  <a:pt x="1574482" y="642937"/>
                </a:cubicBezTo>
                <a:cubicBezTo>
                  <a:pt x="1366837" y="651509"/>
                  <a:pt x="1159192" y="627697"/>
                  <a:pt x="951547" y="642937"/>
                </a:cubicBezTo>
                <a:cubicBezTo>
                  <a:pt x="704849" y="661987"/>
                  <a:pt x="456247" y="649604"/>
                  <a:pt x="208597" y="642937"/>
                </a:cubicBezTo>
                <a:cubicBezTo>
                  <a:pt x="93344" y="640079"/>
                  <a:pt x="2857" y="550544"/>
                  <a:pt x="0" y="435292"/>
                </a:cubicBezTo>
              </a:path>
            </a:pathLst>
          </a:custGeom>
          <a:noFill/>
          <a:ln w="13023">
            <a:solidFill>
              <a:srgbClr val="FFE9B5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286558" y="3295403"/>
            <a:ext cx="3145154" cy="661987"/>
          </a:xfrm>
          <a:custGeom>
            <a:avLst/>
            <a:gdLst/>
            <a:ahLst/>
            <a:cxnLst/>
            <a:rect l="0" t="0" r="0" b="0"/>
            <a:pathLst>
              <a:path w="3145154" h="661987">
                <a:moveTo>
                  <a:pt x="14564" y="226695"/>
                </a:moveTo>
                <a:lnTo>
                  <a:pt x="14564" y="435015"/>
                </a:lnTo>
                <a:moveTo>
                  <a:pt x="3139378" y="226695"/>
                </a:moveTo>
                <a:lnTo>
                  <a:pt x="3139378" y="435015"/>
                </a:lnTo>
                <a:moveTo>
                  <a:pt x="14564" y="226695"/>
                </a:moveTo>
                <a:cubicBezTo>
                  <a:pt x="14564" y="111642"/>
                  <a:pt x="107832" y="18374"/>
                  <a:pt x="222885" y="18374"/>
                </a:cubicBezTo>
                <a:lnTo>
                  <a:pt x="2931057" y="18374"/>
                </a:lnTo>
                <a:cubicBezTo>
                  <a:pt x="3046110" y="18374"/>
                  <a:pt x="3139378" y="111642"/>
                  <a:pt x="3139378" y="226695"/>
                </a:cubicBezTo>
                <a:moveTo>
                  <a:pt x="3139378" y="435015"/>
                </a:moveTo>
                <a:cubicBezTo>
                  <a:pt x="3139378" y="550068"/>
                  <a:pt x="3046110" y="643336"/>
                  <a:pt x="2931057" y="643336"/>
                </a:cubicBezTo>
                <a:lnTo>
                  <a:pt x="222885" y="643336"/>
                </a:lnTo>
                <a:cubicBezTo>
                  <a:pt x="107832" y="643336"/>
                  <a:pt x="14564" y="550068"/>
                  <a:pt x="14564" y="435015"/>
                </a:cubicBezTo>
                <a:moveTo>
                  <a:pt x="14287" y="435292"/>
                </a:moveTo>
                <a:cubicBezTo>
                  <a:pt x="15240" y="365759"/>
                  <a:pt x="24765" y="295275"/>
                  <a:pt x="14287" y="226695"/>
                </a:cubicBezTo>
                <a:moveTo>
                  <a:pt x="3139440" y="435292"/>
                </a:moveTo>
                <a:cubicBezTo>
                  <a:pt x="3145154" y="365759"/>
                  <a:pt x="3135629" y="296227"/>
                  <a:pt x="3139440" y="226695"/>
                </a:cubicBezTo>
                <a:moveTo>
                  <a:pt x="3139440" y="226695"/>
                </a:moveTo>
                <a:cubicBezTo>
                  <a:pt x="3133725" y="111442"/>
                  <a:pt x="3046094" y="17145"/>
                  <a:pt x="2930842" y="18097"/>
                </a:cubicBezTo>
                <a:cubicBezTo>
                  <a:pt x="2754629" y="20954"/>
                  <a:pt x="2577465" y="30479"/>
                  <a:pt x="2401252" y="18097"/>
                </a:cubicBezTo>
                <a:cubicBezTo>
                  <a:pt x="2216467" y="5714"/>
                  <a:pt x="2030730" y="14287"/>
                  <a:pt x="1844992" y="18097"/>
                </a:cubicBezTo>
                <a:cubicBezTo>
                  <a:pt x="1649730" y="21907"/>
                  <a:pt x="1454467" y="17145"/>
                  <a:pt x="1258252" y="18097"/>
                </a:cubicBezTo>
                <a:cubicBezTo>
                  <a:pt x="1081087" y="20002"/>
                  <a:pt x="902970" y="4762"/>
                  <a:pt x="726757" y="18097"/>
                </a:cubicBezTo>
                <a:cubicBezTo>
                  <a:pt x="559117" y="31432"/>
                  <a:pt x="389572" y="0"/>
                  <a:pt x="222885" y="18097"/>
                </a:cubicBezTo>
                <a:cubicBezTo>
                  <a:pt x="108585" y="31432"/>
                  <a:pt x="0" y="112395"/>
                  <a:pt x="14287" y="226695"/>
                </a:cubicBezTo>
                <a:moveTo>
                  <a:pt x="3139440" y="435292"/>
                </a:moveTo>
                <a:cubicBezTo>
                  <a:pt x="3133725" y="549592"/>
                  <a:pt x="3046094" y="639127"/>
                  <a:pt x="2930842" y="642937"/>
                </a:cubicBezTo>
                <a:cubicBezTo>
                  <a:pt x="2813685" y="647699"/>
                  <a:pt x="2694622" y="626745"/>
                  <a:pt x="2577465" y="642937"/>
                </a:cubicBezTo>
                <a:cubicBezTo>
                  <a:pt x="2442210" y="661987"/>
                  <a:pt x="2304097" y="633412"/>
                  <a:pt x="2167889" y="642937"/>
                </a:cubicBezTo>
                <a:cubicBezTo>
                  <a:pt x="2030730" y="653415"/>
                  <a:pt x="1891664" y="626745"/>
                  <a:pt x="1755457" y="642937"/>
                </a:cubicBezTo>
                <a:cubicBezTo>
                  <a:pt x="1630680" y="659130"/>
                  <a:pt x="1504950" y="636270"/>
                  <a:pt x="1380172" y="642937"/>
                </a:cubicBezTo>
                <a:cubicBezTo>
                  <a:pt x="1254442" y="650557"/>
                  <a:pt x="1127759" y="631507"/>
                  <a:pt x="1002030" y="642937"/>
                </a:cubicBezTo>
                <a:cubicBezTo>
                  <a:pt x="884872" y="654367"/>
                  <a:pt x="767714" y="638174"/>
                  <a:pt x="650557" y="642937"/>
                </a:cubicBezTo>
                <a:cubicBezTo>
                  <a:pt x="507682" y="650557"/>
                  <a:pt x="364807" y="643890"/>
                  <a:pt x="222885" y="642937"/>
                </a:cubicBezTo>
                <a:cubicBezTo>
                  <a:pt x="107632" y="642937"/>
                  <a:pt x="11429" y="549592"/>
                  <a:pt x="14287" y="435292"/>
                </a:cubicBezTo>
              </a:path>
            </a:pathLst>
          </a:custGeom>
          <a:noFill/>
          <a:ln w="13023">
            <a:solidFill>
              <a:srgbClr val="FFE9B5"/>
            </a:solidFill>
          </a:ln>
        </p:spPr>
        <p:txBody>
          <a:bodyPr rtlCol="0" anchor="ctr"/>
          <a:lstStyle/>
          <a:p>
            <a:pPr algn="ctr"/>
          </a:p>
        </p:txBody>
      </p:sp>
      <p:grpSp>
        <p:nvGrpSpPr>
          <p:cNvPr id="11" name="Group 10"/>
          <p:cNvGrpSpPr/>
          <p:nvPr/>
        </p:nvGrpSpPr>
        <p:grpSpPr>
          <a:xfrm>
            <a:off x="4103277" y="3571544"/>
            <a:ext cx="923924" cy="118110"/>
            <a:chOff x="4103277" y="3571544"/>
            <a:chExt cx="923924" cy="118110"/>
          </a:xfrm>
        </p:grpSpPr>
        <p:sp>
          <p:nvSpPr>
            <p:cNvPr id="9" name="Rounded Rectangle 8"/>
            <p:cNvSpPr/>
            <p:nvPr/>
          </p:nvSpPr>
          <p:spPr>
            <a:xfrm>
              <a:off x="4103277" y="3620121"/>
              <a:ext cx="919257" cy="16192"/>
            </a:xfrm>
            <a:custGeom>
              <a:avLst/>
              <a:gdLst/>
              <a:ahLst/>
              <a:cxnLst/>
              <a:rect l="0" t="0" r="0" b="0"/>
              <a:pathLst>
                <a:path w="919257" h="16192">
                  <a:moveTo>
                    <a:pt x="0" y="10477"/>
                  </a:moveTo>
                  <a:lnTo>
                    <a:pt x="919257" y="10477"/>
                  </a:lnTo>
                  <a:moveTo>
                    <a:pt x="0" y="10477"/>
                  </a:moveTo>
                  <a:cubicBezTo>
                    <a:pt x="148590" y="8572"/>
                    <a:pt x="298132" y="16192"/>
                    <a:pt x="446722" y="10477"/>
                  </a:cubicBezTo>
                  <a:cubicBezTo>
                    <a:pt x="603885" y="4762"/>
                    <a:pt x="762000" y="0"/>
                    <a:pt x="919162" y="10477"/>
                  </a:cubicBezTo>
                </a:path>
              </a:pathLst>
            </a:custGeom>
            <a:noFill/>
            <a:ln w="13023">
              <a:solidFill>
                <a:srgbClr val="FFE9B5"/>
              </a:solidFill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4968147" y="3571544"/>
              <a:ext cx="59054" cy="118110"/>
            </a:xfrm>
            <a:custGeom>
              <a:avLst/>
              <a:gdLst/>
              <a:ahLst/>
              <a:cxnLst/>
              <a:rect l="0" t="0" r="0" b="0"/>
              <a:pathLst>
                <a:path w="59054" h="118110">
                  <a:moveTo>
                    <a:pt x="0" y="118110"/>
                  </a:moveTo>
                  <a:lnTo>
                    <a:pt x="59054" y="59054"/>
                  </a:lnTo>
                  <a:lnTo>
                    <a:pt x="0" y="0"/>
                  </a:lnTo>
                  <a:moveTo>
                    <a:pt x="0" y="0"/>
                  </a:moveTo>
                  <a:cubicBezTo>
                    <a:pt x="13334" y="24764"/>
                    <a:pt x="38100" y="40004"/>
                    <a:pt x="59054" y="59054"/>
                  </a:cubicBezTo>
                  <a:cubicBezTo>
                    <a:pt x="40004" y="80009"/>
                    <a:pt x="18097" y="97154"/>
                    <a:pt x="0" y="118110"/>
                  </a:cubicBezTo>
                </a:path>
              </a:pathLst>
            </a:custGeom>
            <a:noFill/>
            <a:ln w="13023">
              <a:solidFill>
                <a:srgbClr val="FFE9B5"/>
              </a:solidFill>
            </a:ln>
          </p:spPr>
          <p:txBody>
            <a:bodyPr rtlCol="0" anchor="ctr"/>
            <a:lstStyle/>
            <a:p>
              <a:pPr algn="ctr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1315221" y="371475"/>
            <a:ext cx="6513556" cy="800099"/>
            <a:chOff x="1315221" y="371475"/>
            <a:chExt cx="6513556" cy="800099"/>
          </a:xfrm>
        </p:grpSpPr>
        <p:sp>
          <p:nvSpPr>
            <p:cNvPr id="12" name="TextBox 11"/>
            <p:cNvSpPr txBox="1"/>
            <p:nvPr/>
          </p:nvSpPr>
          <p:spPr>
            <a:xfrm>
              <a:off x="826705" y="371475"/>
              <a:ext cx="7490589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ctr"/>
              <a:r>
                <a:rPr sz="3100" b="1">
                  <a:solidFill>
                    <a:srgbClr val="FFE9B5"/>
                  </a:solidFill>
                  <a:latin typeface="Shantell Sans"/>
                </a:rPr>
                <a:t>Αστικός Μετασχηματισμός από την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26705" y="771525"/>
              <a:ext cx="7490589" cy="4000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ctr"/>
              <a:r>
                <a:rPr sz="3100" b="1">
                  <a:solidFill>
                    <a:srgbClr val="FFE9B5"/>
                  </a:solidFill>
                  <a:latin typeface="Shantell Sans"/>
                </a:rPr>
                <a:t>Αρχαιότητα στον Μεσαίωνα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1565738" y="1959697"/>
            <a:ext cx="1429463" cy="208321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1300" b="1">
                <a:solidFill>
                  <a:srgbClr val="FFE9B5"/>
                </a:solidFill>
                <a:latin typeface="Shantell Sans"/>
              </a:rPr>
              <a:t>Δημόσιοι Χώροι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7013" y="1959697"/>
            <a:ext cx="2273045" cy="208321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1300" b="1">
                <a:solidFill>
                  <a:srgbClr val="FFE9B5"/>
                </a:solidFill>
                <a:latin typeface="Shantell Sans"/>
              </a:rPr>
              <a:t>Περιορισμένες Διάταξεις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1168835" y="2584666"/>
            <a:ext cx="2223258" cy="312447"/>
            <a:chOff x="1168835" y="2584666"/>
            <a:chExt cx="2223258" cy="312447"/>
          </a:xfrm>
        </p:grpSpPr>
        <p:sp>
          <p:nvSpPr>
            <p:cNvPr id="17" name="TextBox 16"/>
            <p:cNvSpPr txBox="1"/>
            <p:nvPr/>
          </p:nvSpPr>
          <p:spPr>
            <a:xfrm>
              <a:off x="1002091" y="2584666"/>
              <a:ext cx="2556746" cy="1562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ctr"/>
              <a:r>
                <a:rPr sz="900" b="0">
                  <a:solidFill>
                    <a:srgbClr val="FFE9B5"/>
                  </a:solidFill>
                  <a:latin typeface="Shantell Sans"/>
                </a:rPr>
                <a:t>Παρουσία ενεργών αγορών, λουτρών,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02091" y="2740876"/>
              <a:ext cx="2556746" cy="15623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ctr"/>
              <a:r>
                <a:rPr sz="900" b="0">
                  <a:solidFill>
                    <a:srgbClr val="FFE9B5"/>
                  </a:solidFill>
                  <a:latin typeface="Shantell Sans"/>
                </a:rPr>
                <a:t>θεάτρων και ευρέων λεωφόρων.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5606639" y="2584666"/>
            <a:ext cx="2513771" cy="312447"/>
            <a:chOff x="5606639" y="2584666"/>
            <a:chExt cx="2513771" cy="312447"/>
          </a:xfrm>
        </p:grpSpPr>
        <p:sp>
          <p:nvSpPr>
            <p:cNvPr id="20" name="TextBox 19"/>
            <p:cNvSpPr txBox="1"/>
            <p:nvPr/>
          </p:nvSpPr>
          <p:spPr>
            <a:xfrm>
              <a:off x="5418107" y="2584666"/>
              <a:ext cx="2890836" cy="1562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ctr"/>
              <a:r>
                <a:rPr sz="900" b="0">
                  <a:solidFill>
                    <a:srgbClr val="FFE9B5"/>
                  </a:solidFill>
                  <a:latin typeface="Shantell Sans"/>
                </a:rPr>
                <a:t>Εγκατάλειψη δημόσιων εγκαταστάσεων και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418107" y="2740876"/>
              <a:ext cx="2890836" cy="15623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ctr"/>
              <a:r>
                <a:rPr sz="900" b="0">
                  <a:solidFill>
                    <a:srgbClr val="FFE9B5"/>
                  </a:solidFill>
                  <a:latin typeface="Shantell Sans"/>
                </a:rPr>
                <a:t>μετατροπή λεωφόρων σε στενά δρομάκια.</a:t>
              </a: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1681507" y="3522104"/>
            <a:ext cx="1197923" cy="208321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1300" b="1">
                <a:solidFill>
                  <a:srgbClr val="FFE9B5"/>
                </a:solidFill>
                <a:latin typeface="Shantell Sans"/>
              </a:rPr>
              <a:t>Αρχαίοι Ναοί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805674" y="3522104"/>
            <a:ext cx="2115705" cy="208321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t">
            <a:noAutofit/>
          </a:bodyPr>
          <a:lstStyle/>
          <a:p>
            <a:pPr algn="ctr"/>
            <a:r>
              <a:rPr sz="1300" b="1">
                <a:solidFill>
                  <a:srgbClr val="FFE9B5"/>
                </a:solidFill>
                <a:latin typeface="Shantell Sans"/>
              </a:rPr>
              <a:t>Χριστιανικές Εκκλησίες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957446" y="4147073"/>
            <a:ext cx="2646045" cy="312447"/>
            <a:chOff x="957446" y="4147073"/>
            <a:chExt cx="2646045" cy="312447"/>
          </a:xfrm>
        </p:grpSpPr>
        <p:sp>
          <p:nvSpPr>
            <p:cNvPr id="25" name="TextBox 24"/>
            <p:cNvSpPr txBox="1"/>
            <p:nvPr/>
          </p:nvSpPr>
          <p:spPr>
            <a:xfrm>
              <a:off x="758993" y="4147073"/>
              <a:ext cx="3042951" cy="1562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ctr"/>
              <a:r>
                <a:rPr sz="900" b="0">
                  <a:solidFill>
                    <a:srgbClr val="FFE9B5"/>
                  </a:solidFill>
                  <a:latin typeface="Shantell Sans"/>
                </a:rPr>
                <a:t>Κτίρια αφιερωμένα στη πολυθεϊστική λατρεία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58993" y="4303283"/>
              <a:ext cx="3042951" cy="15623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ctr"/>
              <a:r>
                <a:rPr sz="900" b="0">
                  <a:solidFill>
                    <a:srgbClr val="FFE9B5"/>
                  </a:solidFill>
                  <a:latin typeface="Shantell Sans"/>
                </a:rPr>
                <a:t>και την αστική ζωή.</a:t>
              </a: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5620222" y="4147073"/>
            <a:ext cx="2486625" cy="312447"/>
            <a:chOff x="5620222" y="4147073"/>
            <a:chExt cx="2486625" cy="312447"/>
          </a:xfrm>
        </p:grpSpPr>
        <p:sp>
          <p:nvSpPr>
            <p:cNvPr id="28" name="TextBox 27"/>
            <p:cNvSpPr txBox="1"/>
            <p:nvPr/>
          </p:nvSpPr>
          <p:spPr>
            <a:xfrm>
              <a:off x="5433726" y="4147073"/>
              <a:ext cx="2859618" cy="1562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ctr"/>
              <a:r>
                <a:rPr sz="900" b="0">
                  <a:solidFill>
                    <a:srgbClr val="FFE9B5"/>
                  </a:solidFill>
                  <a:latin typeface="Shantell Sans"/>
                </a:rPr>
                <a:t>Μετατροπή αρχαίων μνημείων σε χώρους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433726" y="4303283"/>
              <a:ext cx="2859618" cy="15623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ctr"/>
              <a:r>
                <a:rPr sz="900" b="0">
                  <a:solidFill>
                    <a:srgbClr val="FFE9B5"/>
                  </a:solidFill>
                  <a:latin typeface="Shantell Sans"/>
                </a:rPr>
                <a:t>χριστιανικής λατρείας.</a:t>
              </a:r>
            </a:p>
          </p:txBody>
        </p:sp>
      </p:grpSp>
      <p:sp>
        <p:nvSpPr>
          <p:cNvPr id="31" name="Rounded Rectangle 30"/>
          <p:cNvSpPr/>
          <p:nvPr/>
        </p:nvSpPr>
        <p:spPr>
          <a:xfrm>
            <a:off x="7916197" y="4858631"/>
            <a:ext cx="1025290" cy="114677"/>
          </a:xfrm>
          <a:custGeom>
            <a:avLst/>
            <a:gdLst/>
            <a:ahLst/>
            <a:cxnLst/>
            <a:rect l="0" t="0" r="0" b="0"/>
            <a:pathLst>
              <a:path w="1025290" h="114677">
                <a:moveTo>
                  <a:pt x="583720" y="112024"/>
                </a:moveTo>
                <a:cubicBezTo>
                  <a:pt x="584031" y="113167"/>
                  <a:pt x="584928" y="114062"/>
                  <a:pt x="586072" y="114370"/>
                </a:cubicBezTo>
                <a:cubicBezTo>
                  <a:pt x="587216" y="114677"/>
                  <a:pt x="588441" y="114353"/>
                  <a:pt x="589283" y="113519"/>
                </a:cubicBezTo>
                <a:lnTo>
                  <a:pt x="638841" y="64551"/>
                </a:lnTo>
                <a:lnTo>
                  <a:pt x="579948" y="98108"/>
                </a:lnTo>
                <a:close/>
                <a:moveTo>
                  <a:pt x="562613" y="581"/>
                </a:moveTo>
                <a:cubicBezTo>
                  <a:pt x="561581" y="0"/>
                  <a:pt x="560315" y="9"/>
                  <a:pt x="559293" y="606"/>
                </a:cubicBezTo>
                <a:cubicBezTo>
                  <a:pt x="558270" y="1204"/>
                  <a:pt x="557640" y="2302"/>
                  <a:pt x="557641" y="3486"/>
                </a:cubicBezTo>
                <a:lnTo>
                  <a:pt x="557641" y="33119"/>
                </a:lnTo>
                <a:lnTo>
                  <a:pt x="588845" y="15326"/>
                </a:lnTo>
                <a:close/>
                <a:moveTo>
                  <a:pt x="598122" y="20631"/>
                </a:moveTo>
                <a:lnTo>
                  <a:pt x="557641" y="43692"/>
                </a:lnTo>
                <a:lnTo>
                  <a:pt x="557641" y="66980"/>
                </a:lnTo>
                <a:lnTo>
                  <a:pt x="618515" y="32271"/>
                </a:lnTo>
                <a:close/>
                <a:moveTo>
                  <a:pt x="642966" y="52093"/>
                </a:moveTo>
                <a:cubicBezTo>
                  <a:pt x="644009" y="51501"/>
                  <a:pt x="644656" y="50391"/>
                  <a:pt x="644656" y="49192"/>
                </a:cubicBezTo>
                <a:cubicBezTo>
                  <a:pt x="644656" y="47993"/>
                  <a:pt x="644009" y="46883"/>
                  <a:pt x="642966" y="46292"/>
                </a:cubicBezTo>
                <a:lnTo>
                  <a:pt x="627802" y="37719"/>
                </a:lnTo>
                <a:lnTo>
                  <a:pt x="557650" y="77715"/>
                </a:lnTo>
                <a:lnTo>
                  <a:pt x="557650" y="94688"/>
                </a:lnTo>
                <a:cubicBezTo>
                  <a:pt x="557648" y="95875"/>
                  <a:pt x="558279" y="96977"/>
                  <a:pt x="559304" y="97575"/>
                </a:cubicBezTo>
                <a:cubicBezTo>
                  <a:pt x="560330" y="98173"/>
                  <a:pt x="561600" y="98180"/>
                  <a:pt x="562632" y="97593"/>
                </a:cubicBezTo>
                <a:lnTo>
                  <a:pt x="642975" y="52093"/>
                </a:lnTo>
                <a:close/>
                <a:moveTo>
                  <a:pt x="386162" y="14450"/>
                </a:moveTo>
                <a:cubicBezTo>
                  <a:pt x="386162" y="10325"/>
                  <a:pt x="389543" y="6992"/>
                  <a:pt x="393706" y="6992"/>
                </a:cubicBezTo>
                <a:cubicBezTo>
                  <a:pt x="397868" y="6992"/>
                  <a:pt x="401250" y="10325"/>
                  <a:pt x="401250" y="14450"/>
                </a:cubicBezTo>
                <a:cubicBezTo>
                  <a:pt x="401250" y="18574"/>
                  <a:pt x="397868" y="21908"/>
                  <a:pt x="393706" y="21908"/>
                </a:cubicBezTo>
                <a:cubicBezTo>
                  <a:pt x="389543" y="21908"/>
                  <a:pt x="386162" y="18574"/>
                  <a:pt x="386162" y="14450"/>
                </a:cubicBezTo>
                <a:close/>
                <a:moveTo>
                  <a:pt x="949766" y="14450"/>
                </a:moveTo>
                <a:cubicBezTo>
                  <a:pt x="949766" y="10325"/>
                  <a:pt x="953147" y="6992"/>
                  <a:pt x="957310" y="6992"/>
                </a:cubicBezTo>
                <a:cubicBezTo>
                  <a:pt x="961472" y="6992"/>
                  <a:pt x="964853" y="10325"/>
                  <a:pt x="964853" y="14450"/>
                </a:cubicBezTo>
                <a:cubicBezTo>
                  <a:pt x="964853" y="18574"/>
                  <a:pt x="961472" y="21908"/>
                  <a:pt x="957310" y="21908"/>
                </a:cubicBezTo>
                <a:cubicBezTo>
                  <a:pt x="953147" y="21908"/>
                  <a:pt x="949766" y="18574"/>
                  <a:pt x="949766" y="14450"/>
                </a:cubicBezTo>
                <a:close/>
                <a:moveTo>
                  <a:pt x="131083" y="87183"/>
                </a:moveTo>
                <a:lnTo>
                  <a:pt x="118986" y="87183"/>
                </a:lnTo>
                <a:lnTo>
                  <a:pt x="118986" y="82544"/>
                </a:lnTo>
                <a:cubicBezTo>
                  <a:pt x="116357" y="84459"/>
                  <a:pt x="110756" y="88345"/>
                  <a:pt x="101069" y="88345"/>
                </a:cubicBezTo>
                <a:cubicBezTo>
                  <a:pt x="89620" y="88345"/>
                  <a:pt x="79409" y="80782"/>
                  <a:pt x="80714" y="68552"/>
                </a:cubicBezTo>
                <a:cubicBezTo>
                  <a:pt x="81838" y="58017"/>
                  <a:pt x="91697" y="53464"/>
                  <a:pt x="98317" y="52102"/>
                </a:cubicBezTo>
                <a:lnTo>
                  <a:pt x="118986" y="48816"/>
                </a:lnTo>
                <a:cubicBezTo>
                  <a:pt x="118986" y="43682"/>
                  <a:pt x="116224" y="39710"/>
                  <a:pt x="108851" y="39234"/>
                </a:cubicBezTo>
                <a:cubicBezTo>
                  <a:pt x="101479" y="38758"/>
                  <a:pt x="97326" y="42139"/>
                  <a:pt x="93887" y="48921"/>
                </a:cubicBezTo>
                <a:lnTo>
                  <a:pt x="83181" y="43158"/>
                </a:lnTo>
                <a:cubicBezTo>
                  <a:pt x="94783" y="18098"/>
                  <a:pt x="131083" y="26356"/>
                  <a:pt x="131083" y="47101"/>
                </a:cubicBezTo>
                <a:lnTo>
                  <a:pt x="131083" y="87173"/>
                </a:lnTo>
                <a:close/>
                <a:moveTo>
                  <a:pt x="118986" y="59941"/>
                </a:moveTo>
                <a:lnTo>
                  <a:pt x="101688" y="62770"/>
                </a:lnTo>
                <a:cubicBezTo>
                  <a:pt x="97450" y="63789"/>
                  <a:pt x="92592" y="66037"/>
                  <a:pt x="93059" y="71324"/>
                </a:cubicBezTo>
                <a:cubicBezTo>
                  <a:pt x="93649" y="77934"/>
                  <a:pt x="105594" y="78610"/>
                  <a:pt x="111185" y="75086"/>
                </a:cubicBezTo>
                <a:cubicBezTo>
                  <a:pt x="118395" y="70533"/>
                  <a:pt x="119043" y="63713"/>
                  <a:pt x="118986" y="59941"/>
                </a:cubicBezTo>
                <a:close/>
                <a:moveTo>
                  <a:pt x="811091" y="87183"/>
                </a:moveTo>
                <a:lnTo>
                  <a:pt x="798995" y="87183"/>
                </a:lnTo>
                <a:lnTo>
                  <a:pt x="798995" y="82544"/>
                </a:lnTo>
                <a:cubicBezTo>
                  <a:pt x="796366" y="84459"/>
                  <a:pt x="790765" y="88345"/>
                  <a:pt x="781078" y="88345"/>
                </a:cubicBezTo>
                <a:cubicBezTo>
                  <a:pt x="769629" y="88345"/>
                  <a:pt x="759418" y="80782"/>
                  <a:pt x="760723" y="68552"/>
                </a:cubicBezTo>
                <a:cubicBezTo>
                  <a:pt x="761847" y="58017"/>
                  <a:pt x="771705" y="53464"/>
                  <a:pt x="778325" y="52102"/>
                </a:cubicBezTo>
                <a:lnTo>
                  <a:pt x="798995" y="48816"/>
                </a:lnTo>
                <a:cubicBezTo>
                  <a:pt x="798995" y="43682"/>
                  <a:pt x="796232" y="39710"/>
                  <a:pt x="788860" y="39234"/>
                </a:cubicBezTo>
                <a:cubicBezTo>
                  <a:pt x="781488" y="38758"/>
                  <a:pt x="777335" y="42139"/>
                  <a:pt x="773896" y="48921"/>
                </a:cubicBezTo>
                <a:lnTo>
                  <a:pt x="763190" y="43158"/>
                </a:lnTo>
                <a:cubicBezTo>
                  <a:pt x="774792" y="18098"/>
                  <a:pt x="811091" y="26356"/>
                  <a:pt x="811091" y="47101"/>
                </a:cubicBezTo>
                <a:lnTo>
                  <a:pt x="811091" y="87173"/>
                </a:lnTo>
                <a:close/>
                <a:moveTo>
                  <a:pt x="798995" y="59941"/>
                </a:moveTo>
                <a:lnTo>
                  <a:pt x="798985" y="59941"/>
                </a:lnTo>
                <a:lnTo>
                  <a:pt x="781688" y="62770"/>
                </a:lnTo>
                <a:cubicBezTo>
                  <a:pt x="777449" y="63789"/>
                  <a:pt x="772591" y="66037"/>
                  <a:pt x="773058" y="71324"/>
                </a:cubicBezTo>
                <a:cubicBezTo>
                  <a:pt x="773649" y="77934"/>
                  <a:pt x="785593" y="78610"/>
                  <a:pt x="791184" y="75086"/>
                </a:cubicBezTo>
                <a:cubicBezTo>
                  <a:pt x="798404" y="70533"/>
                  <a:pt x="799052" y="63713"/>
                  <a:pt x="798995" y="59941"/>
                </a:cubicBezTo>
                <a:close/>
                <a:moveTo>
                  <a:pt x="905789" y="87183"/>
                </a:moveTo>
                <a:lnTo>
                  <a:pt x="893921" y="87183"/>
                </a:lnTo>
                <a:lnTo>
                  <a:pt x="893921" y="6696"/>
                </a:lnTo>
                <a:lnTo>
                  <a:pt x="905789" y="6696"/>
                </a:lnTo>
                <a:lnTo>
                  <a:pt x="905789" y="53321"/>
                </a:lnTo>
                <a:lnTo>
                  <a:pt x="931316" y="28947"/>
                </a:lnTo>
                <a:lnTo>
                  <a:pt x="947870" y="28947"/>
                </a:lnTo>
                <a:lnTo>
                  <a:pt x="922791" y="53093"/>
                </a:lnTo>
                <a:lnTo>
                  <a:pt x="948651" y="87173"/>
                </a:lnTo>
                <a:lnTo>
                  <a:pt x="933830" y="87173"/>
                </a:lnTo>
                <a:lnTo>
                  <a:pt x="914047" y="61389"/>
                </a:lnTo>
                <a:lnTo>
                  <a:pt x="905789" y="69428"/>
                </a:lnTo>
                <a:lnTo>
                  <a:pt x="905789" y="87173"/>
                </a:lnTo>
                <a:close/>
                <a:moveTo>
                  <a:pt x="963444" y="28947"/>
                </a:moveTo>
                <a:lnTo>
                  <a:pt x="951490" y="28947"/>
                </a:lnTo>
                <a:lnTo>
                  <a:pt x="951490" y="87173"/>
                </a:lnTo>
                <a:lnTo>
                  <a:pt x="963444" y="87173"/>
                </a:lnTo>
                <a:close/>
                <a:moveTo>
                  <a:pt x="399564" y="28947"/>
                </a:moveTo>
                <a:lnTo>
                  <a:pt x="387610" y="28947"/>
                </a:lnTo>
                <a:lnTo>
                  <a:pt x="387610" y="87173"/>
                </a:lnTo>
                <a:lnTo>
                  <a:pt x="399564" y="87173"/>
                </a:lnTo>
                <a:close/>
                <a:moveTo>
                  <a:pt x="452751" y="87173"/>
                </a:moveTo>
                <a:lnTo>
                  <a:pt x="452751" y="6677"/>
                </a:lnTo>
                <a:lnTo>
                  <a:pt x="464705" y="6677"/>
                </a:lnTo>
                <a:lnTo>
                  <a:pt x="464705" y="32347"/>
                </a:lnTo>
                <a:cubicBezTo>
                  <a:pt x="468144" y="29052"/>
                  <a:pt x="474230" y="27728"/>
                  <a:pt x="478707" y="27728"/>
                </a:cubicBezTo>
                <a:cubicBezTo>
                  <a:pt x="492537" y="27728"/>
                  <a:pt x="502300" y="38034"/>
                  <a:pt x="502110" y="51045"/>
                </a:cubicBezTo>
                <a:lnTo>
                  <a:pt x="502110" y="87164"/>
                </a:lnTo>
                <a:lnTo>
                  <a:pt x="490013" y="87164"/>
                </a:lnTo>
                <a:lnTo>
                  <a:pt x="490013" y="52112"/>
                </a:lnTo>
                <a:cubicBezTo>
                  <a:pt x="490013" y="48225"/>
                  <a:pt x="487975" y="39358"/>
                  <a:pt x="477488" y="39358"/>
                </a:cubicBezTo>
                <a:cubicBezTo>
                  <a:pt x="468268" y="39358"/>
                  <a:pt x="464705" y="46559"/>
                  <a:pt x="464705" y="52112"/>
                </a:cubicBezTo>
                <a:lnTo>
                  <a:pt x="464705" y="87173"/>
                </a:lnTo>
                <a:close/>
                <a:moveTo>
                  <a:pt x="407412" y="40558"/>
                </a:moveTo>
                <a:lnTo>
                  <a:pt x="407412" y="28985"/>
                </a:lnTo>
                <a:lnTo>
                  <a:pt x="413327" y="28985"/>
                </a:lnTo>
                <a:cubicBezTo>
                  <a:pt x="414464" y="28985"/>
                  <a:pt x="415555" y="28533"/>
                  <a:pt x="416358" y="27729"/>
                </a:cubicBezTo>
                <a:cubicBezTo>
                  <a:pt x="417162" y="26926"/>
                  <a:pt x="417614" y="25835"/>
                  <a:pt x="417614" y="24699"/>
                </a:cubicBezTo>
                <a:lnTo>
                  <a:pt x="417614" y="16555"/>
                </a:lnTo>
                <a:lnTo>
                  <a:pt x="429529" y="16555"/>
                </a:lnTo>
                <a:lnTo>
                  <a:pt x="429529" y="28985"/>
                </a:lnTo>
                <a:lnTo>
                  <a:pt x="441998" y="28985"/>
                </a:lnTo>
                <a:lnTo>
                  <a:pt x="441998" y="40558"/>
                </a:lnTo>
                <a:lnTo>
                  <a:pt x="429529" y="40558"/>
                </a:lnTo>
                <a:lnTo>
                  <a:pt x="429529" y="70171"/>
                </a:lnTo>
                <a:cubicBezTo>
                  <a:pt x="429529" y="72962"/>
                  <a:pt x="430530" y="76496"/>
                  <a:pt x="435702" y="76496"/>
                </a:cubicBezTo>
                <a:cubicBezTo>
                  <a:pt x="439178" y="76496"/>
                  <a:pt x="440759" y="76162"/>
                  <a:pt x="442712" y="75829"/>
                </a:cubicBezTo>
                <a:lnTo>
                  <a:pt x="442712" y="86659"/>
                </a:lnTo>
                <a:cubicBezTo>
                  <a:pt x="442712" y="86659"/>
                  <a:pt x="439273" y="87735"/>
                  <a:pt x="434549" y="87735"/>
                </a:cubicBezTo>
                <a:cubicBezTo>
                  <a:pt x="421233" y="87735"/>
                  <a:pt x="417623" y="77724"/>
                  <a:pt x="417623" y="70704"/>
                </a:cubicBezTo>
                <a:lnTo>
                  <a:pt x="417623" y="40558"/>
                </a:lnTo>
                <a:lnTo>
                  <a:pt x="407422" y="40558"/>
                </a:lnTo>
                <a:close/>
                <a:moveTo>
                  <a:pt x="309829" y="28985"/>
                </a:moveTo>
                <a:lnTo>
                  <a:pt x="296551" y="28985"/>
                </a:lnTo>
                <a:lnTo>
                  <a:pt x="317420" y="87145"/>
                </a:lnTo>
                <a:lnTo>
                  <a:pt x="328136" y="87145"/>
                </a:lnTo>
                <a:lnTo>
                  <a:pt x="339890" y="49826"/>
                </a:lnTo>
                <a:lnTo>
                  <a:pt x="351682" y="87145"/>
                </a:lnTo>
                <a:lnTo>
                  <a:pt x="362435" y="87145"/>
                </a:lnTo>
                <a:lnTo>
                  <a:pt x="383276" y="28985"/>
                </a:lnTo>
                <a:lnTo>
                  <a:pt x="370103" y="28985"/>
                </a:lnTo>
                <a:lnTo>
                  <a:pt x="357158" y="66418"/>
                </a:lnTo>
                <a:lnTo>
                  <a:pt x="345195" y="28985"/>
                </a:lnTo>
                <a:lnTo>
                  <a:pt x="334489" y="28985"/>
                </a:lnTo>
                <a:lnTo>
                  <a:pt x="322659" y="66675"/>
                </a:lnTo>
                <a:lnTo>
                  <a:pt x="309819" y="28985"/>
                </a:lnTo>
                <a:close/>
                <a:moveTo>
                  <a:pt x="211569" y="58531"/>
                </a:moveTo>
                <a:cubicBezTo>
                  <a:pt x="211378" y="73448"/>
                  <a:pt x="222875" y="88335"/>
                  <a:pt x="242268" y="88335"/>
                </a:cubicBezTo>
                <a:cubicBezTo>
                  <a:pt x="257184" y="88335"/>
                  <a:pt x="264966" y="79591"/>
                  <a:pt x="268309" y="71962"/>
                </a:cubicBezTo>
                <a:lnTo>
                  <a:pt x="258813" y="66713"/>
                </a:lnTo>
                <a:cubicBezTo>
                  <a:pt x="255812" y="70514"/>
                  <a:pt x="251183" y="77134"/>
                  <a:pt x="242258" y="77134"/>
                </a:cubicBezTo>
                <a:cubicBezTo>
                  <a:pt x="231352" y="77134"/>
                  <a:pt x="224875" y="69695"/>
                  <a:pt x="224247" y="62656"/>
                </a:cubicBezTo>
                <a:lnTo>
                  <a:pt x="268300" y="62656"/>
                </a:lnTo>
                <a:cubicBezTo>
                  <a:pt x="269005" y="59951"/>
                  <a:pt x="269709" y="53178"/>
                  <a:pt x="268014" y="47806"/>
                </a:cubicBezTo>
                <a:cubicBezTo>
                  <a:pt x="264814" y="37672"/>
                  <a:pt x="256384" y="27785"/>
                  <a:pt x="240972" y="27785"/>
                </a:cubicBezTo>
                <a:cubicBezTo>
                  <a:pt x="225561" y="27785"/>
                  <a:pt x="211559" y="38758"/>
                  <a:pt x="211559" y="58522"/>
                </a:cubicBezTo>
                <a:close/>
                <a:moveTo>
                  <a:pt x="224551" y="51388"/>
                </a:moveTo>
                <a:cubicBezTo>
                  <a:pt x="226630" y="44067"/>
                  <a:pt x="233371" y="38983"/>
                  <a:pt x="240982" y="38996"/>
                </a:cubicBezTo>
                <a:cubicBezTo>
                  <a:pt x="251050" y="38996"/>
                  <a:pt x="255917" y="47292"/>
                  <a:pt x="256441" y="51388"/>
                </a:cubicBezTo>
                <a:close/>
                <a:moveTo>
                  <a:pt x="141131" y="58531"/>
                </a:moveTo>
                <a:cubicBezTo>
                  <a:pt x="141493" y="75276"/>
                  <a:pt x="153295" y="88373"/>
                  <a:pt x="171088" y="88373"/>
                </a:cubicBezTo>
                <a:cubicBezTo>
                  <a:pt x="181317" y="88373"/>
                  <a:pt x="187499" y="83830"/>
                  <a:pt x="189766" y="81972"/>
                </a:cubicBezTo>
                <a:lnTo>
                  <a:pt x="189766" y="87183"/>
                </a:lnTo>
                <a:lnTo>
                  <a:pt x="201596" y="87183"/>
                </a:lnTo>
                <a:lnTo>
                  <a:pt x="201596" y="6735"/>
                </a:lnTo>
                <a:lnTo>
                  <a:pt x="189614" y="6735"/>
                </a:lnTo>
                <a:lnTo>
                  <a:pt x="189614" y="34243"/>
                </a:lnTo>
                <a:cubicBezTo>
                  <a:pt x="185670" y="30814"/>
                  <a:pt x="179498" y="27766"/>
                  <a:pt x="171230" y="27766"/>
                </a:cubicBezTo>
                <a:cubicBezTo>
                  <a:pt x="153038" y="27766"/>
                  <a:pt x="140769" y="41796"/>
                  <a:pt x="141131" y="58531"/>
                </a:cubicBezTo>
                <a:close/>
                <a:moveTo>
                  <a:pt x="153600" y="57769"/>
                </a:moveTo>
                <a:lnTo>
                  <a:pt x="153590" y="57769"/>
                </a:lnTo>
                <a:cubicBezTo>
                  <a:pt x="153590" y="47121"/>
                  <a:pt x="161629" y="39520"/>
                  <a:pt x="170783" y="39520"/>
                </a:cubicBezTo>
                <a:cubicBezTo>
                  <a:pt x="179936" y="39520"/>
                  <a:pt x="189566" y="45416"/>
                  <a:pt x="189566" y="58474"/>
                </a:cubicBezTo>
                <a:cubicBezTo>
                  <a:pt x="189631" y="63362"/>
                  <a:pt x="187692" y="68069"/>
                  <a:pt x="184204" y="71492"/>
                </a:cubicBezTo>
                <a:cubicBezTo>
                  <a:pt x="180715" y="74916"/>
                  <a:pt x="175973" y="76766"/>
                  <a:pt x="171088" y="76610"/>
                </a:cubicBezTo>
                <a:cubicBezTo>
                  <a:pt x="160486" y="76610"/>
                  <a:pt x="153600" y="68428"/>
                  <a:pt x="153600" y="57769"/>
                </a:cubicBezTo>
                <a:close/>
                <a:moveTo>
                  <a:pt x="884005" y="57503"/>
                </a:moveTo>
                <a:cubicBezTo>
                  <a:pt x="883643" y="40758"/>
                  <a:pt x="871842" y="27661"/>
                  <a:pt x="854049" y="27661"/>
                </a:cubicBezTo>
                <a:cubicBezTo>
                  <a:pt x="843819" y="27661"/>
                  <a:pt x="837638" y="32204"/>
                  <a:pt x="835371" y="34062"/>
                </a:cubicBezTo>
                <a:lnTo>
                  <a:pt x="835371" y="28852"/>
                </a:lnTo>
                <a:lnTo>
                  <a:pt x="823541" y="28852"/>
                </a:lnTo>
                <a:lnTo>
                  <a:pt x="823541" y="107147"/>
                </a:lnTo>
                <a:lnTo>
                  <a:pt x="835523" y="107147"/>
                </a:lnTo>
                <a:lnTo>
                  <a:pt x="835523" y="81792"/>
                </a:lnTo>
                <a:cubicBezTo>
                  <a:pt x="839466" y="85221"/>
                  <a:pt x="845648" y="88269"/>
                  <a:pt x="853906" y="88269"/>
                </a:cubicBezTo>
                <a:cubicBezTo>
                  <a:pt x="872099" y="88269"/>
                  <a:pt x="884367" y="74238"/>
                  <a:pt x="884005" y="57503"/>
                </a:cubicBezTo>
                <a:close/>
                <a:moveTo>
                  <a:pt x="871537" y="58265"/>
                </a:moveTo>
                <a:cubicBezTo>
                  <a:pt x="871537" y="68914"/>
                  <a:pt x="863507" y="76515"/>
                  <a:pt x="854354" y="76515"/>
                </a:cubicBezTo>
                <a:cubicBezTo>
                  <a:pt x="845200" y="76515"/>
                  <a:pt x="835571" y="70619"/>
                  <a:pt x="835571" y="57560"/>
                </a:cubicBezTo>
                <a:cubicBezTo>
                  <a:pt x="835506" y="52673"/>
                  <a:pt x="837445" y="47966"/>
                  <a:pt x="840933" y="44542"/>
                </a:cubicBezTo>
                <a:cubicBezTo>
                  <a:pt x="844421" y="41118"/>
                  <a:pt x="849164" y="39268"/>
                  <a:pt x="854049" y="39424"/>
                </a:cubicBezTo>
                <a:cubicBezTo>
                  <a:pt x="864650" y="39424"/>
                  <a:pt x="871537" y="47606"/>
                  <a:pt x="871537" y="58265"/>
                </a:cubicBezTo>
                <a:close/>
                <a:moveTo>
                  <a:pt x="975750" y="87411"/>
                </a:moveTo>
                <a:lnTo>
                  <a:pt x="975750" y="28956"/>
                </a:lnTo>
                <a:lnTo>
                  <a:pt x="987694" y="28956"/>
                </a:lnTo>
                <a:lnTo>
                  <a:pt x="987694" y="32595"/>
                </a:lnTo>
                <a:cubicBezTo>
                  <a:pt x="991133" y="29299"/>
                  <a:pt x="997219" y="27975"/>
                  <a:pt x="1001696" y="27975"/>
                </a:cubicBezTo>
                <a:cubicBezTo>
                  <a:pt x="1015526" y="27975"/>
                  <a:pt x="1025290" y="38281"/>
                  <a:pt x="1025099" y="51292"/>
                </a:cubicBezTo>
                <a:lnTo>
                  <a:pt x="1025099" y="87411"/>
                </a:lnTo>
                <a:lnTo>
                  <a:pt x="1013002" y="87411"/>
                </a:lnTo>
                <a:lnTo>
                  <a:pt x="1013002" y="52350"/>
                </a:lnTo>
                <a:cubicBezTo>
                  <a:pt x="1013002" y="48464"/>
                  <a:pt x="1010964" y="39596"/>
                  <a:pt x="1000477" y="39596"/>
                </a:cubicBezTo>
                <a:cubicBezTo>
                  <a:pt x="991247" y="39596"/>
                  <a:pt x="987694" y="46797"/>
                  <a:pt x="987694" y="52350"/>
                </a:cubicBezTo>
                <a:lnTo>
                  <a:pt x="987694" y="87411"/>
                </a:lnTo>
                <a:close/>
                <a:moveTo>
                  <a:pt x="686352" y="87211"/>
                </a:moveTo>
                <a:lnTo>
                  <a:pt x="686352" y="7887"/>
                </a:lnTo>
                <a:lnTo>
                  <a:pt x="696677" y="7887"/>
                </a:lnTo>
                <a:lnTo>
                  <a:pt x="736825" y="62913"/>
                </a:lnTo>
                <a:lnTo>
                  <a:pt x="736825" y="7887"/>
                </a:lnTo>
                <a:lnTo>
                  <a:pt x="749398" y="7887"/>
                </a:lnTo>
                <a:lnTo>
                  <a:pt x="749398" y="87211"/>
                </a:lnTo>
                <a:lnTo>
                  <a:pt x="738978" y="87211"/>
                </a:lnTo>
                <a:lnTo>
                  <a:pt x="698906" y="32004"/>
                </a:lnTo>
                <a:lnTo>
                  <a:pt x="698906" y="87211"/>
                </a:lnTo>
                <a:lnTo>
                  <a:pt x="686342" y="87211"/>
                </a:lnTo>
                <a:close/>
                <a:moveTo>
                  <a:pt x="11811" y="87183"/>
                </a:moveTo>
                <a:lnTo>
                  <a:pt x="0" y="87183"/>
                </a:lnTo>
                <a:lnTo>
                  <a:pt x="0" y="13154"/>
                </a:lnTo>
                <a:lnTo>
                  <a:pt x="9658" y="13154"/>
                </a:lnTo>
                <a:lnTo>
                  <a:pt x="35032" y="47416"/>
                </a:lnTo>
                <a:lnTo>
                  <a:pt x="60312" y="13202"/>
                </a:lnTo>
                <a:lnTo>
                  <a:pt x="70123" y="13202"/>
                </a:lnTo>
                <a:lnTo>
                  <a:pt x="70123" y="87173"/>
                </a:lnTo>
                <a:lnTo>
                  <a:pt x="58159" y="87173"/>
                </a:lnTo>
                <a:lnTo>
                  <a:pt x="58159" y="35871"/>
                </a:lnTo>
                <a:lnTo>
                  <a:pt x="35032" y="67361"/>
                </a:lnTo>
                <a:lnTo>
                  <a:pt x="11811" y="35681"/>
                </a:lnTo>
                <a:close/>
              </a:path>
            </a:pathLst>
          </a:custGeom>
          <a:solidFill>
            <a:srgbClr val="9AB2DD">
              <a:alpha val="53333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306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708613" y="3087181"/>
            <a:ext cx="1944845" cy="1555432"/>
          </a:xfrm>
          <a:custGeom>
            <a:avLst/>
            <a:gdLst/>
            <a:ahLst/>
            <a:cxnLst/>
            <a:rect l="0" t="0" r="0" b="0"/>
            <a:pathLst>
              <a:path w="1944845" h="1555432">
                <a:moveTo>
                  <a:pt x="1892195" y="4762"/>
                </a:moveTo>
                <a:lnTo>
                  <a:pt x="490225" y="4762"/>
                </a:lnTo>
                <a:cubicBezTo>
                  <a:pt x="460314" y="4762"/>
                  <a:pt x="434004" y="24529"/>
                  <a:pt x="425677" y="53257"/>
                </a:cubicBezTo>
                <a:lnTo>
                  <a:pt x="8306" y="1493182"/>
                </a:lnTo>
                <a:cubicBezTo>
                  <a:pt x="0" y="1521840"/>
                  <a:pt x="21500" y="1550458"/>
                  <a:pt x="51338" y="1550458"/>
                </a:cubicBezTo>
                <a:lnTo>
                  <a:pt x="1453307" y="1550458"/>
                </a:lnTo>
                <a:cubicBezTo>
                  <a:pt x="1483217" y="1550458"/>
                  <a:pt x="1509528" y="1530691"/>
                  <a:pt x="1517855" y="1501963"/>
                </a:cubicBezTo>
                <a:lnTo>
                  <a:pt x="1935226" y="62038"/>
                </a:lnTo>
                <a:cubicBezTo>
                  <a:pt x="1943532" y="33380"/>
                  <a:pt x="1922031" y="4762"/>
                  <a:pt x="1892195" y="4762"/>
                </a:cubicBezTo>
                <a:close/>
                <a:moveTo>
                  <a:pt x="1685660" y="542395"/>
                </a:moveTo>
                <a:lnTo>
                  <a:pt x="391979" y="542395"/>
                </a:lnTo>
                <a:moveTo>
                  <a:pt x="1892457" y="4762"/>
                </a:moveTo>
                <a:cubicBezTo>
                  <a:pt x="1658142" y="23812"/>
                  <a:pt x="1421922" y="5715"/>
                  <a:pt x="1186655" y="4762"/>
                </a:cubicBezTo>
                <a:cubicBezTo>
                  <a:pt x="954245" y="3809"/>
                  <a:pt x="721835" y="11429"/>
                  <a:pt x="490377" y="4762"/>
                </a:cubicBezTo>
                <a:cubicBezTo>
                  <a:pt x="459897" y="3809"/>
                  <a:pt x="435132" y="24765"/>
                  <a:pt x="425607" y="53340"/>
                </a:cubicBezTo>
                <a:cubicBezTo>
                  <a:pt x="383697" y="173355"/>
                  <a:pt x="361790" y="300037"/>
                  <a:pt x="319880" y="420052"/>
                </a:cubicBezTo>
                <a:cubicBezTo>
                  <a:pt x="277017" y="541020"/>
                  <a:pt x="249395" y="666750"/>
                  <a:pt x="212247" y="789622"/>
                </a:cubicBezTo>
                <a:cubicBezTo>
                  <a:pt x="179862" y="898207"/>
                  <a:pt x="149382" y="1006792"/>
                  <a:pt x="117950" y="1115377"/>
                </a:cubicBezTo>
                <a:cubicBezTo>
                  <a:pt x="80802" y="1241107"/>
                  <a:pt x="40797" y="1365884"/>
                  <a:pt x="8412" y="1493520"/>
                </a:cubicBezTo>
                <a:cubicBezTo>
                  <a:pt x="792" y="1522095"/>
                  <a:pt x="21747" y="1551622"/>
                  <a:pt x="51275" y="1550670"/>
                </a:cubicBezTo>
                <a:cubicBezTo>
                  <a:pt x="293210" y="1542097"/>
                  <a:pt x="536097" y="1544954"/>
                  <a:pt x="778032" y="1550670"/>
                </a:cubicBezTo>
                <a:cubicBezTo>
                  <a:pt x="1002822" y="1555432"/>
                  <a:pt x="1228565" y="1537334"/>
                  <a:pt x="1453355" y="1550670"/>
                </a:cubicBezTo>
                <a:cubicBezTo>
                  <a:pt x="1482882" y="1552575"/>
                  <a:pt x="1519077" y="1531620"/>
                  <a:pt x="1518125" y="1502092"/>
                </a:cubicBezTo>
                <a:cubicBezTo>
                  <a:pt x="1507647" y="1268729"/>
                  <a:pt x="1631472" y="1048702"/>
                  <a:pt x="1712435" y="829627"/>
                </a:cubicBezTo>
                <a:cubicBezTo>
                  <a:pt x="1805780" y="580072"/>
                  <a:pt x="1848642" y="314325"/>
                  <a:pt x="1935320" y="61912"/>
                </a:cubicBezTo>
                <a:cubicBezTo>
                  <a:pt x="1944845" y="34290"/>
                  <a:pt x="1921985" y="0"/>
                  <a:pt x="1892457" y="4762"/>
                </a:cubicBezTo>
                <a:moveTo>
                  <a:pt x="1685765" y="541972"/>
                </a:moveTo>
                <a:cubicBezTo>
                  <a:pt x="1482882" y="550545"/>
                  <a:pt x="1279047" y="525779"/>
                  <a:pt x="1077117" y="541972"/>
                </a:cubicBezTo>
                <a:cubicBezTo>
                  <a:pt x="849470" y="561022"/>
                  <a:pt x="619917" y="538162"/>
                  <a:pt x="392270" y="541972"/>
                </a:cubicBezTo>
              </a:path>
            </a:pathLst>
          </a:custGeom>
          <a:noFill/>
          <a:ln w="8400">
            <a:solidFill>
              <a:srgbClr val="FFE9B5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712214" y="1260263"/>
            <a:ext cx="1943532" cy="1577340"/>
          </a:xfrm>
          <a:custGeom>
            <a:avLst/>
            <a:gdLst/>
            <a:ahLst/>
            <a:cxnLst/>
            <a:rect l="0" t="0" r="0" b="0"/>
            <a:pathLst>
              <a:path w="1943532" h="1577340">
                <a:moveTo>
                  <a:pt x="1892195" y="1562840"/>
                </a:moveTo>
                <a:lnTo>
                  <a:pt x="490225" y="1562840"/>
                </a:lnTo>
                <a:cubicBezTo>
                  <a:pt x="460314" y="1562840"/>
                  <a:pt x="434004" y="1543073"/>
                  <a:pt x="425677" y="1514346"/>
                </a:cubicBezTo>
                <a:lnTo>
                  <a:pt x="8306" y="74420"/>
                </a:lnTo>
                <a:cubicBezTo>
                  <a:pt x="0" y="45762"/>
                  <a:pt x="21500" y="17145"/>
                  <a:pt x="51338" y="17145"/>
                </a:cubicBezTo>
                <a:lnTo>
                  <a:pt x="1453307" y="17145"/>
                </a:lnTo>
                <a:cubicBezTo>
                  <a:pt x="1483217" y="17145"/>
                  <a:pt x="1509528" y="36911"/>
                  <a:pt x="1517855" y="65639"/>
                </a:cubicBezTo>
                <a:lnTo>
                  <a:pt x="1935226" y="1505565"/>
                </a:lnTo>
                <a:cubicBezTo>
                  <a:pt x="1943532" y="1534223"/>
                  <a:pt x="1922031" y="1562840"/>
                  <a:pt x="1892195" y="1562840"/>
                </a:cubicBezTo>
                <a:close/>
                <a:moveTo>
                  <a:pt x="391990" y="1025207"/>
                </a:moveTo>
                <a:lnTo>
                  <a:pt x="1685671" y="1025207"/>
                </a:lnTo>
                <a:moveTo>
                  <a:pt x="1892457" y="1563052"/>
                </a:moveTo>
                <a:cubicBezTo>
                  <a:pt x="1781967" y="1577340"/>
                  <a:pt x="1670525" y="1563052"/>
                  <a:pt x="1559082" y="1563052"/>
                </a:cubicBezTo>
                <a:cubicBezTo>
                  <a:pt x="1440020" y="1563052"/>
                  <a:pt x="1321910" y="1556385"/>
                  <a:pt x="1202847" y="1563052"/>
                </a:cubicBezTo>
                <a:cubicBezTo>
                  <a:pt x="1093310" y="1568767"/>
                  <a:pt x="982820" y="1551622"/>
                  <a:pt x="874235" y="1563052"/>
                </a:cubicBezTo>
                <a:cubicBezTo>
                  <a:pt x="746600" y="1576387"/>
                  <a:pt x="618012" y="1551622"/>
                  <a:pt x="490377" y="1563052"/>
                </a:cubicBezTo>
                <a:cubicBezTo>
                  <a:pt x="460850" y="1565910"/>
                  <a:pt x="432275" y="1544002"/>
                  <a:pt x="425607" y="1514474"/>
                </a:cubicBezTo>
                <a:cubicBezTo>
                  <a:pt x="390365" y="1346835"/>
                  <a:pt x="318927" y="1187767"/>
                  <a:pt x="282732" y="1021080"/>
                </a:cubicBezTo>
                <a:cubicBezTo>
                  <a:pt x="249395" y="870584"/>
                  <a:pt x="211295" y="719137"/>
                  <a:pt x="154145" y="576262"/>
                </a:cubicBezTo>
                <a:cubicBezTo>
                  <a:pt x="88422" y="414337"/>
                  <a:pt x="39845" y="245745"/>
                  <a:pt x="8412" y="74295"/>
                </a:cubicBezTo>
                <a:cubicBezTo>
                  <a:pt x="2697" y="44767"/>
                  <a:pt x="21747" y="12382"/>
                  <a:pt x="51275" y="17145"/>
                </a:cubicBezTo>
                <a:cubicBezTo>
                  <a:pt x="217010" y="41910"/>
                  <a:pt x="386555" y="25717"/>
                  <a:pt x="553242" y="17145"/>
                </a:cubicBezTo>
                <a:cubicBezTo>
                  <a:pt x="704690" y="9525"/>
                  <a:pt x="858042" y="34290"/>
                  <a:pt x="1008537" y="17145"/>
                </a:cubicBezTo>
                <a:cubicBezTo>
                  <a:pt x="1156175" y="0"/>
                  <a:pt x="1305717" y="7620"/>
                  <a:pt x="1453355" y="17145"/>
                </a:cubicBezTo>
                <a:cubicBezTo>
                  <a:pt x="1482882" y="19050"/>
                  <a:pt x="1500980" y="40957"/>
                  <a:pt x="1518125" y="65722"/>
                </a:cubicBezTo>
                <a:cubicBezTo>
                  <a:pt x="1651475" y="262889"/>
                  <a:pt x="1649570" y="522922"/>
                  <a:pt x="1716245" y="750570"/>
                </a:cubicBezTo>
                <a:cubicBezTo>
                  <a:pt x="1789587" y="1002030"/>
                  <a:pt x="1875312" y="1250632"/>
                  <a:pt x="1935320" y="1505902"/>
                </a:cubicBezTo>
                <a:cubicBezTo>
                  <a:pt x="1941987" y="1534477"/>
                  <a:pt x="1921032" y="1554479"/>
                  <a:pt x="1892457" y="1563052"/>
                </a:cubicBezTo>
                <a:moveTo>
                  <a:pt x="392270" y="1024890"/>
                </a:moveTo>
                <a:cubicBezTo>
                  <a:pt x="610392" y="1012507"/>
                  <a:pt x="829467" y="1013459"/>
                  <a:pt x="1047590" y="1024890"/>
                </a:cubicBezTo>
                <a:cubicBezTo>
                  <a:pt x="1259997" y="1036320"/>
                  <a:pt x="1472405" y="1021080"/>
                  <a:pt x="1685765" y="1024890"/>
                </a:cubicBezTo>
              </a:path>
            </a:pathLst>
          </a:custGeom>
          <a:noFill/>
          <a:ln w="8400">
            <a:solidFill>
              <a:srgbClr val="FFE9B5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963793" y="3075751"/>
            <a:ext cx="1945957" cy="1570672"/>
          </a:xfrm>
          <a:custGeom>
            <a:avLst/>
            <a:gdLst/>
            <a:ahLst/>
            <a:cxnLst/>
            <a:rect l="0" t="0" r="0" b="0"/>
            <a:pathLst>
              <a:path w="1945957" h="1570672">
                <a:moveTo>
                  <a:pt x="1893307" y="16192"/>
                </a:moveTo>
                <a:cubicBezTo>
                  <a:pt x="1923144" y="16192"/>
                  <a:pt x="1944645" y="44810"/>
                  <a:pt x="1936338" y="73468"/>
                </a:cubicBezTo>
                <a:lnTo>
                  <a:pt x="1518967" y="1513393"/>
                </a:lnTo>
                <a:cubicBezTo>
                  <a:pt x="1510640" y="1542121"/>
                  <a:pt x="1484330" y="1561888"/>
                  <a:pt x="1454420" y="1561888"/>
                </a:cubicBezTo>
                <a:lnTo>
                  <a:pt x="52450" y="1561888"/>
                </a:lnTo>
                <a:cubicBezTo>
                  <a:pt x="22613" y="1561888"/>
                  <a:pt x="1112" y="1533270"/>
                  <a:pt x="9418" y="1504612"/>
                </a:cubicBezTo>
                <a:lnTo>
                  <a:pt x="426790" y="64687"/>
                </a:lnTo>
                <a:cubicBezTo>
                  <a:pt x="435116" y="35959"/>
                  <a:pt x="461427" y="16192"/>
                  <a:pt x="491337" y="16192"/>
                </a:cubicBezTo>
                <a:close/>
                <a:moveTo>
                  <a:pt x="1686772" y="553825"/>
                </a:moveTo>
                <a:lnTo>
                  <a:pt x="393092" y="553825"/>
                </a:lnTo>
                <a:moveTo>
                  <a:pt x="1893570" y="16192"/>
                </a:moveTo>
                <a:cubicBezTo>
                  <a:pt x="1748790" y="0"/>
                  <a:pt x="1601152" y="3809"/>
                  <a:pt x="1455420" y="16192"/>
                </a:cubicBezTo>
                <a:cubicBezTo>
                  <a:pt x="1282065" y="30479"/>
                  <a:pt x="1108709" y="15239"/>
                  <a:pt x="934402" y="16192"/>
                </a:cubicBezTo>
                <a:cubicBezTo>
                  <a:pt x="786765" y="17145"/>
                  <a:pt x="639127" y="19050"/>
                  <a:pt x="491489" y="16192"/>
                </a:cubicBezTo>
                <a:cubicBezTo>
                  <a:pt x="461009" y="15239"/>
                  <a:pt x="438150" y="37147"/>
                  <a:pt x="426720" y="64770"/>
                </a:cubicBezTo>
                <a:cubicBezTo>
                  <a:pt x="363855" y="218122"/>
                  <a:pt x="350520" y="388619"/>
                  <a:pt x="288607" y="541972"/>
                </a:cubicBezTo>
                <a:cubicBezTo>
                  <a:pt x="226695" y="694372"/>
                  <a:pt x="199072" y="859154"/>
                  <a:pt x="151447" y="1016317"/>
                </a:cubicBezTo>
                <a:cubicBezTo>
                  <a:pt x="100964" y="1178242"/>
                  <a:pt x="60960" y="1343025"/>
                  <a:pt x="9525" y="1504950"/>
                </a:cubicBezTo>
                <a:cubicBezTo>
                  <a:pt x="0" y="1533525"/>
                  <a:pt x="23812" y="1570672"/>
                  <a:pt x="52387" y="1562100"/>
                </a:cubicBezTo>
                <a:cubicBezTo>
                  <a:pt x="207645" y="1514475"/>
                  <a:pt x="377189" y="1567814"/>
                  <a:pt x="540067" y="1562100"/>
                </a:cubicBezTo>
                <a:cubicBezTo>
                  <a:pt x="696277" y="1556384"/>
                  <a:pt x="853440" y="1565909"/>
                  <a:pt x="1009649" y="1562100"/>
                </a:cubicBezTo>
                <a:cubicBezTo>
                  <a:pt x="1158240" y="1557337"/>
                  <a:pt x="1305877" y="1559242"/>
                  <a:pt x="1454467" y="1562100"/>
                </a:cubicBezTo>
                <a:cubicBezTo>
                  <a:pt x="1483995" y="1562100"/>
                  <a:pt x="1503997" y="1539239"/>
                  <a:pt x="1519237" y="1513522"/>
                </a:cubicBezTo>
                <a:cubicBezTo>
                  <a:pt x="1646872" y="1294447"/>
                  <a:pt x="1660207" y="1027747"/>
                  <a:pt x="1730692" y="783907"/>
                </a:cubicBezTo>
                <a:cubicBezTo>
                  <a:pt x="1798320" y="547687"/>
                  <a:pt x="1854517" y="305752"/>
                  <a:pt x="1936432" y="73342"/>
                </a:cubicBezTo>
                <a:cubicBezTo>
                  <a:pt x="1945957" y="45720"/>
                  <a:pt x="1923097" y="20002"/>
                  <a:pt x="1893570" y="16192"/>
                </a:cubicBezTo>
                <a:moveTo>
                  <a:pt x="1686877" y="553402"/>
                </a:moveTo>
                <a:cubicBezTo>
                  <a:pt x="1455420" y="535304"/>
                  <a:pt x="1223010" y="552450"/>
                  <a:pt x="991552" y="553402"/>
                </a:cubicBezTo>
                <a:cubicBezTo>
                  <a:pt x="792480" y="555307"/>
                  <a:pt x="592455" y="563879"/>
                  <a:pt x="393382" y="553402"/>
                </a:cubicBezTo>
              </a:path>
            </a:pathLst>
          </a:custGeom>
          <a:noFill/>
          <a:ln w="8400">
            <a:solidFill>
              <a:srgbClr val="FFE9B5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3964746" y="1271693"/>
            <a:ext cx="1945957" cy="1563052"/>
          </a:xfrm>
          <a:custGeom>
            <a:avLst/>
            <a:gdLst/>
            <a:ahLst/>
            <a:cxnLst/>
            <a:rect l="0" t="0" r="0" b="0"/>
            <a:pathLst>
              <a:path w="1945957" h="1563052">
                <a:moveTo>
                  <a:pt x="1892355" y="1551410"/>
                </a:moveTo>
                <a:lnTo>
                  <a:pt x="490385" y="1551410"/>
                </a:lnTo>
                <a:cubicBezTo>
                  <a:pt x="460474" y="1551410"/>
                  <a:pt x="434164" y="1531643"/>
                  <a:pt x="425837" y="1502916"/>
                </a:cubicBezTo>
                <a:lnTo>
                  <a:pt x="8466" y="62990"/>
                </a:lnTo>
                <a:cubicBezTo>
                  <a:pt x="159" y="34332"/>
                  <a:pt x="21660" y="5714"/>
                  <a:pt x="51498" y="5714"/>
                </a:cubicBezTo>
                <a:lnTo>
                  <a:pt x="1453467" y="5714"/>
                </a:lnTo>
                <a:cubicBezTo>
                  <a:pt x="1483377" y="5714"/>
                  <a:pt x="1509688" y="25481"/>
                  <a:pt x="1518015" y="54209"/>
                </a:cubicBezTo>
                <a:lnTo>
                  <a:pt x="1935386" y="1494135"/>
                </a:lnTo>
                <a:cubicBezTo>
                  <a:pt x="1943692" y="1522793"/>
                  <a:pt x="1922191" y="1551410"/>
                  <a:pt x="1892355" y="1551410"/>
                </a:cubicBezTo>
                <a:close/>
                <a:moveTo>
                  <a:pt x="392150" y="1013777"/>
                </a:moveTo>
                <a:lnTo>
                  <a:pt x="1685830" y="1013777"/>
                </a:lnTo>
                <a:moveTo>
                  <a:pt x="1892617" y="1551622"/>
                </a:moveTo>
                <a:cubicBezTo>
                  <a:pt x="1776412" y="1559242"/>
                  <a:pt x="1660207" y="1549717"/>
                  <a:pt x="1544955" y="1551622"/>
                </a:cubicBezTo>
                <a:cubicBezTo>
                  <a:pt x="1428750" y="1552574"/>
                  <a:pt x="1312545" y="1563052"/>
                  <a:pt x="1197292" y="1551622"/>
                </a:cubicBezTo>
                <a:cubicBezTo>
                  <a:pt x="1084897" y="1540192"/>
                  <a:pt x="970597" y="1561147"/>
                  <a:pt x="858202" y="1551622"/>
                </a:cubicBezTo>
                <a:cubicBezTo>
                  <a:pt x="736282" y="1541144"/>
                  <a:pt x="613409" y="1546860"/>
                  <a:pt x="490537" y="1551622"/>
                </a:cubicBezTo>
                <a:cubicBezTo>
                  <a:pt x="460057" y="1552574"/>
                  <a:pt x="437197" y="1530667"/>
                  <a:pt x="425767" y="1503044"/>
                </a:cubicBezTo>
                <a:cubicBezTo>
                  <a:pt x="339090" y="1282065"/>
                  <a:pt x="286702" y="1048702"/>
                  <a:pt x="227647" y="818197"/>
                </a:cubicBezTo>
                <a:cubicBezTo>
                  <a:pt x="161924" y="564832"/>
                  <a:pt x="83820" y="314325"/>
                  <a:pt x="8572" y="62864"/>
                </a:cubicBezTo>
                <a:cubicBezTo>
                  <a:pt x="0" y="34289"/>
                  <a:pt x="21907" y="0"/>
                  <a:pt x="51434" y="5714"/>
                </a:cubicBezTo>
                <a:cubicBezTo>
                  <a:pt x="276224" y="46672"/>
                  <a:pt x="507682" y="3810"/>
                  <a:pt x="735329" y="5714"/>
                </a:cubicBezTo>
                <a:cubicBezTo>
                  <a:pt x="975359" y="7619"/>
                  <a:pt x="1214437" y="14287"/>
                  <a:pt x="1453514" y="5714"/>
                </a:cubicBezTo>
                <a:cubicBezTo>
                  <a:pt x="1483042" y="4762"/>
                  <a:pt x="1503045" y="28575"/>
                  <a:pt x="1518284" y="54292"/>
                </a:cubicBezTo>
                <a:cubicBezTo>
                  <a:pt x="1595437" y="185737"/>
                  <a:pt x="1603057" y="346709"/>
                  <a:pt x="1644967" y="493395"/>
                </a:cubicBezTo>
                <a:cubicBezTo>
                  <a:pt x="1696402" y="668654"/>
                  <a:pt x="1744980" y="843915"/>
                  <a:pt x="1797367" y="1018222"/>
                </a:cubicBezTo>
                <a:cubicBezTo>
                  <a:pt x="1845945" y="1176337"/>
                  <a:pt x="1875472" y="1340167"/>
                  <a:pt x="1935480" y="1494472"/>
                </a:cubicBezTo>
                <a:cubicBezTo>
                  <a:pt x="1945957" y="1522094"/>
                  <a:pt x="1920239" y="1541144"/>
                  <a:pt x="1892617" y="1551622"/>
                </a:cubicBezTo>
                <a:moveTo>
                  <a:pt x="392429" y="1013460"/>
                </a:moveTo>
                <a:cubicBezTo>
                  <a:pt x="620077" y="1014412"/>
                  <a:pt x="847725" y="1026794"/>
                  <a:pt x="1075372" y="1013460"/>
                </a:cubicBezTo>
                <a:cubicBezTo>
                  <a:pt x="1278255" y="1002029"/>
                  <a:pt x="1482089" y="1022032"/>
                  <a:pt x="1685925" y="1013460"/>
                </a:cubicBezTo>
              </a:path>
            </a:pathLst>
          </a:custGeom>
          <a:noFill/>
          <a:ln w="8400">
            <a:solidFill>
              <a:srgbClr val="FFE9B5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3939822" y="2823103"/>
            <a:ext cx="4155757" cy="268816"/>
          </a:xfrm>
          <a:custGeom>
            <a:avLst/>
            <a:gdLst/>
            <a:ahLst/>
            <a:cxnLst/>
            <a:rect l="0" t="0" r="0" b="0"/>
            <a:pathLst>
              <a:path w="4155757" h="268816">
                <a:moveTo>
                  <a:pt x="78404" y="134407"/>
                </a:moveTo>
                <a:lnTo>
                  <a:pt x="3965046" y="134407"/>
                </a:lnTo>
                <a:moveTo>
                  <a:pt x="3965046" y="134402"/>
                </a:moveTo>
                <a:lnTo>
                  <a:pt x="3909042" y="11201"/>
                </a:lnTo>
                <a:lnTo>
                  <a:pt x="4155457" y="134402"/>
                </a:lnTo>
                <a:lnTo>
                  <a:pt x="3909042" y="257616"/>
                </a:lnTo>
                <a:close/>
                <a:moveTo>
                  <a:pt x="0" y="0"/>
                </a:moveTo>
                <a:lnTo>
                  <a:pt x="78404" y="134401"/>
                </a:lnTo>
                <a:lnTo>
                  <a:pt x="0" y="268816"/>
                </a:lnTo>
                <a:moveTo>
                  <a:pt x="67204" y="0"/>
                </a:moveTo>
                <a:lnTo>
                  <a:pt x="145609" y="134401"/>
                </a:lnTo>
                <a:lnTo>
                  <a:pt x="67204" y="268816"/>
                </a:lnTo>
                <a:moveTo>
                  <a:pt x="134408" y="0"/>
                </a:moveTo>
                <a:lnTo>
                  <a:pt x="212813" y="134401"/>
                </a:lnTo>
                <a:lnTo>
                  <a:pt x="134408" y="268816"/>
                </a:lnTo>
                <a:moveTo>
                  <a:pt x="3965257" y="134303"/>
                </a:moveTo>
                <a:cubicBezTo>
                  <a:pt x="3753802" y="136208"/>
                  <a:pt x="3542347" y="130493"/>
                  <a:pt x="3331844" y="134303"/>
                </a:cubicBezTo>
                <a:cubicBezTo>
                  <a:pt x="3106102" y="139065"/>
                  <a:pt x="2879407" y="122873"/>
                  <a:pt x="2653665" y="134303"/>
                </a:cubicBezTo>
                <a:cubicBezTo>
                  <a:pt x="2442209" y="145733"/>
                  <a:pt x="2228850" y="137160"/>
                  <a:pt x="2016442" y="134303"/>
                </a:cubicBezTo>
                <a:cubicBezTo>
                  <a:pt x="1792604" y="131445"/>
                  <a:pt x="1567815" y="138113"/>
                  <a:pt x="1343977" y="134303"/>
                </a:cubicBezTo>
                <a:cubicBezTo>
                  <a:pt x="1145857" y="131445"/>
                  <a:pt x="947737" y="136208"/>
                  <a:pt x="749617" y="134303"/>
                </a:cubicBezTo>
                <a:cubicBezTo>
                  <a:pt x="525779" y="132398"/>
                  <a:pt x="301942" y="129540"/>
                  <a:pt x="78105" y="134303"/>
                </a:cubicBezTo>
                <a:moveTo>
                  <a:pt x="3965257" y="134303"/>
                </a:moveTo>
                <a:cubicBezTo>
                  <a:pt x="3950017" y="91440"/>
                  <a:pt x="3927157" y="52388"/>
                  <a:pt x="3909059" y="11430"/>
                </a:cubicBezTo>
                <a:cubicBezTo>
                  <a:pt x="3990022" y="55245"/>
                  <a:pt x="4070984" y="97155"/>
                  <a:pt x="4155757" y="134303"/>
                </a:cubicBezTo>
                <a:cubicBezTo>
                  <a:pt x="4070032" y="167640"/>
                  <a:pt x="3989069" y="212408"/>
                  <a:pt x="3909059" y="257175"/>
                </a:cubicBezTo>
                <a:cubicBezTo>
                  <a:pt x="3931919" y="219075"/>
                  <a:pt x="3955732" y="178118"/>
                  <a:pt x="3965257" y="134303"/>
                </a:cubicBezTo>
                <a:moveTo>
                  <a:pt x="0" y="268605"/>
                </a:moveTo>
                <a:cubicBezTo>
                  <a:pt x="34290" y="230505"/>
                  <a:pt x="62865" y="183833"/>
                  <a:pt x="78105" y="134303"/>
                </a:cubicBezTo>
                <a:cubicBezTo>
                  <a:pt x="43815" y="96203"/>
                  <a:pt x="30479" y="41910"/>
                  <a:pt x="0" y="0"/>
                </a:cubicBezTo>
                <a:moveTo>
                  <a:pt x="67627" y="0"/>
                </a:moveTo>
                <a:cubicBezTo>
                  <a:pt x="91440" y="45720"/>
                  <a:pt x="114300" y="92393"/>
                  <a:pt x="145732" y="134303"/>
                </a:cubicBezTo>
                <a:cubicBezTo>
                  <a:pt x="115252" y="176213"/>
                  <a:pt x="94297" y="224790"/>
                  <a:pt x="67627" y="268605"/>
                </a:cubicBezTo>
                <a:moveTo>
                  <a:pt x="134302" y="0"/>
                </a:moveTo>
                <a:cubicBezTo>
                  <a:pt x="146684" y="50483"/>
                  <a:pt x="191452" y="86678"/>
                  <a:pt x="212407" y="134303"/>
                </a:cubicBezTo>
                <a:cubicBezTo>
                  <a:pt x="195262" y="183833"/>
                  <a:pt x="156209" y="221933"/>
                  <a:pt x="134302" y="268605"/>
                </a:cubicBezTo>
              </a:path>
            </a:pathLst>
          </a:custGeom>
          <a:noFill/>
          <a:ln w="8400">
            <a:solidFill>
              <a:srgbClr val="FFE9B5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48751" y="323850"/>
            <a:ext cx="7670220" cy="304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2400" b="1">
                <a:solidFill>
                  <a:srgbClr val="FFE9B5"/>
                </a:solidFill>
                <a:latin typeface="Shantell Sans"/>
              </a:rPr>
              <a:t>Πώς διαμορφώνονται οι Νέοι Οικισμοί και γιατί;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90563" y="1470043"/>
            <a:ext cx="586298" cy="152361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t">
            <a:noAutofit/>
          </a:bodyPr>
          <a:lstStyle/>
          <a:p>
            <a:pPr algn="r"/>
            <a:r>
              <a:rPr sz="900" b="0">
                <a:solidFill>
                  <a:srgbClr val="FFE9B5"/>
                </a:solidFill>
                <a:latin typeface="Shantell Sans"/>
              </a:rPr>
              <a:t>Επιδημίες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6220610" y="1434515"/>
            <a:ext cx="903560" cy="223407"/>
            <a:chOff x="6220610" y="1434515"/>
            <a:chExt cx="903560" cy="223407"/>
          </a:xfrm>
        </p:grpSpPr>
        <p:sp>
          <p:nvSpPr>
            <p:cNvPr id="9" name="TextBox 8"/>
            <p:cNvSpPr txBox="1"/>
            <p:nvPr/>
          </p:nvSpPr>
          <p:spPr>
            <a:xfrm>
              <a:off x="6085076" y="1434515"/>
              <a:ext cx="1039094" cy="1117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r"/>
              <a:r>
                <a:rPr sz="600" b="0">
                  <a:solidFill>
                    <a:srgbClr val="FFE9B5"/>
                  </a:solidFill>
                  <a:latin typeface="Shantell Sans"/>
                </a:rPr>
                <a:t>Προστασία από Φυσικές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085076" y="1546243"/>
              <a:ext cx="1039094" cy="11167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r"/>
              <a:r>
                <a:rPr sz="600" b="0">
                  <a:solidFill>
                    <a:srgbClr val="FFE9B5"/>
                  </a:solidFill>
                  <a:latin typeface="Shantell Sans"/>
                </a:rPr>
                <a:t>Καταστροφές</a:t>
              </a: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5068049" y="1940472"/>
            <a:ext cx="443221" cy="152361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t">
            <a:noAutofit/>
          </a:bodyPr>
          <a:lstStyle/>
          <a:p>
            <a:pPr algn="r"/>
            <a:r>
              <a:rPr sz="900" b="0">
                <a:solidFill>
                  <a:srgbClr val="FFE9B5"/>
                </a:solidFill>
                <a:latin typeface="Shantell Sans"/>
              </a:rPr>
              <a:t>Σεισμοί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6466575" y="1864272"/>
            <a:ext cx="792003" cy="304761"/>
            <a:chOff x="6466575" y="1864272"/>
            <a:chExt cx="792003" cy="304761"/>
          </a:xfrm>
        </p:grpSpPr>
        <p:sp>
          <p:nvSpPr>
            <p:cNvPr id="13" name="TextBox 12"/>
            <p:cNvSpPr txBox="1"/>
            <p:nvPr/>
          </p:nvSpPr>
          <p:spPr>
            <a:xfrm>
              <a:off x="6347775" y="1864272"/>
              <a:ext cx="910803" cy="1524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r"/>
              <a:r>
                <a:rPr sz="900" b="0">
                  <a:solidFill>
                    <a:srgbClr val="FFE9B5"/>
                  </a:solidFill>
                  <a:latin typeface="Shantell Sans"/>
                </a:rPr>
                <a:t>Προστασία από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347775" y="2016672"/>
              <a:ext cx="910803" cy="1523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r"/>
              <a:r>
                <a:rPr sz="900" b="0">
                  <a:solidFill>
                    <a:srgbClr val="FFE9B5"/>
                  </a:solidFill>
                  <a:latin typeface="Shantell Sans"/>
                </a:rPr>
                <a:t>Εισβολές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390525" y="2243160"/>
            <a:ext cx="2342083" cy="685800"/>
            <a:chOff x="390525" y="2243160"/>
            <a:chExt cx="2342083" cy="685800"/>
          </a:xfrm>
        </p:grpSpPr>
        <p:sp>
          <p:nvSpPr>
            <p:cNvPr id="16" name="TextBox 15"/>
            <p:cNvSpPr txBox="1"/>
            <p:nvPr/>
          </p:nvSpPr>
          <p:spPr>
            <a:xfrm>
              <a:off x="390525" y="2243160"/>
              <a:ext cx="2693395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l"/>
              <a:r>
                <a:rPr sz="1500" b="0">
                  <a:solidFill>
                    <a:srgbClr val="FFE9B5"/>
                  </a:solidFill>
                  <a:latin typeface="Shantell Sans"/>
                </a:rPr>
                <a:t>Η αναζήτηση ασφάλειας σε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90525" y="2471760"/>
              <a:ext cx="2693395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l"/>
              <a:r>
                <a:rPr sz="1500" b="0">
                  <a:solidFill>
                    <a:srgbClr val="FFE9B5"/>
                  </a:solidFill>
                  <a:latin typeface="Shantell Sans"/>
                </a:rPr>
                <a:t>έναν κόσμο που αλλάζει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90525" y="2700360"/>
              <a:ext cx="2693395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l"/>
              <a:r>
                <a:rPr sz="1500" b="0">
                  <a:solidFill>
                    <a:srgbClr val="FFE9B5"/>
                  </a:solidFill>
                  <a:latin typeface="Shantell Sans"/>
                </a:rPr>
                <a:t>ραγδαία</a:t>
              </a: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4414386" y="2487079"/>
            <a:ext cx="1264894" cy="134407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t">
            <a:noAutofit/>
          </a:bodyPr>
          <a:lstStyle/>
          <a:p>
            <a:pPr algn="r"/>
            <a:r>
              <a:rPr sz="800" b="1">
                <a:solidFill>
                  <a:srgbClr val="FFE9B5"/>
                </a:solidFill>
                <a:latin typeface="Shantell Sans"/>
              </a:rPr>
              <a:t>Φυσικές Καταστροφές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128022" y="2487079"/>
            <a:ext cx="1298566" cy="134407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t">
            <a:noAutofit/>
          </a:bodyPr>
          <a:lstStyle/>
          <a:p>
            <a:pPr algn="r"/>
            <a:r>
              <a:rPr sz="800" b="1">
                <a:solidFill>
                  <a:srgbClr val="FFE9B5"/>
                </a:solidFill>
                <a:latin typeface="Shantell Sans"/>
              </a:rPr>
              <a:t>Αναζήτηση Ασφάλειας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390525" y="3100416"/>
            <a:ext cx="2314927" cy="571452"/>
            <a:chOff x="390525" y="3100416"/>
            <a:chExt cx="2314927" cy="571452"/>
          </a:xfrm>
        </p:grpSpPr>
        <p:sp>
          <p:nvSpPr>
            <p:cNvPr id="22" name="TextBox 21"/>
            <p:cNvSpPr txBox="1"/>
            <p:nvPr/>
          </p:nvSpPr>
          <p:spPr>
            <a:xfrm>
              <a:off x="390525" y="3100416"/>
              <a:ext cx="2662166" cy="190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l"/>
              <a:r>
                <a:rPr sz="1100" b="0">
                  <a:solidFill>
                    <a:srgbClr val="FFE9B5"/>
                  </a:solidFill>
                  <a:latin typeface="Shantell Sans"/>
                </a:rPr>
                <a:t>Αποτέλεσμα: Ίδρυση οχυρωμένων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90525" y="3290916"/>
              <a:ext cx="2662166" cy="190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l"/>
              <a:r>
                <a:rPr sz="1100" b="0">
                  <a:solidFill>
                    <a:srgbClr val="FFE9B5"/>
                  </a:solidFill>
                  <a:latin typeface="Shantell Sans"/>
                </a:rPr>
                <a:t>κάστρων σε δυσπρόσιτες περιοχές,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90525" y="3481416"/>
              <a:ext cx="2662166" cy="1904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l"/>
              <a:r>
                <a:rPr sz="1100" b="0">
                  <a:solidFill>
                    <a:srgbClr val="FFE9B5"/>
                  </a:solidFill>
                  <a:latin typeface="Shantell Sans"/>
                </a:rPr>
                <a:t>όπως η Μονεμβασιά (τέλη 6ου αι.).</a:t>
              </a: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4361677" y="3293528"/>
            <a:ext cx="1317604" cy="134407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t">
            <a:noAutofit/>
          </a:bodyPr>
          <a:lstStyle/>
          <a:p>
            <a:pPr algn="r"/>
            <a:r>
              <a:rPr sz="800" b="1">
                <a:solidFill>
                  <a:srgbClr val="FFE9B5"/>
                </a:solidFill>
                <a:latin typeface="Shantell Sans"/>
              </a:rPr>
              <a:t>Εισβολές Ξένων Λαών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78447" y="3293528"/>
            <a:ext cx="1048142" cy="134407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t">
            <a:noAutofit/>
          </a:bodyPr>
          <a:lstStyle/>
          <a:p>
            <a:pPr algn="r"/>
            <a:r>
              <a:rPr sz="800" b="1">
                <a:solidFill>
                  <a:srgbClr val="FFE9B5"/>
                </a:solidFill>
                <a:latin typeface="Shantell Sans"/>
              </a:rPr>
              <a:t>Γεωγραφική Θέση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95981" y="3822190"/>
            <a:ext cx="415289" cy="152361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t">
            <a:noAutofit/>
          </a:bodyPr>
          <a:lstStyle/>
          <a:p>
            <a:pPr algn="r"/>
            <a:r>
              <a:rPr sz="900" b="0">
                <a:solidFill>
                  <a:srgbClr val="FFE9B5"/>
                </a:solidFill>
                <a:latin typeface="Shantell Sans"/>
              </a:rPr>
              <a:t>Σλάβοι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6587066" y="3745990"/>
            <a:ext cx="671512" cy="304761"/>
            <a:chOff x="6587066" y="3745990"/>
            <a:chExt cx="671512" cy="304761"/>
          </a:xfrm>
        </p:grpSpPr>
        <p:sp>
          <p:nvSpPr>
            <p:cNvPr id="29" name="TextBox 28"/>
            <p:cNvSpPr txBox="1"/>
            <p:nvPr/>
          </p:nvSpPr>
          <p:spPr>
            <a:xfrm>
              <a:off x="6486340" y="3745990"/>
              <a:ext cx="772238" cy="1524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r"/>
              <a:r>
                <a:rPr sz="900" b="0">
                  <a:solidFill>
                    <a:srgbClr val="FFE9B5"/>
                  </a:solidFill>
                  <a:latin typeface="Shantell Sans"/>
                </a:rPr>
                <a:t>Δυσπρόσιτες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486340" y="3898390"/>
              <a:ext cx="772238" cy="1523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rIns="0" tIns="0" bIns="0" anchor="t">
              <a:noAutofit/>
            </a:bodyPr>
            <a:lstStyle/>
            <a:p>
              <a:pPr algn="r"/>
              <a:r>
                <a:rPr sz="900" b="0">
                  <a:solidFill>
                    <a:srgbClr val="FFE9B5"/>
                  </a:solidFill>
                  <a:latin typeface="Shantell Sans"/>
                </a:rPr>
                <a:t>Περιοχές</a:t>
              </a: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4958429" y="4292619"/>
            <a:ext cx="418433" cy="152361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t">
            <a:noAutofit/>
          </a:bodyPr>
          <a:lstStyle/>
          <a:p>
            <a:pPr algn="r"/>
            <a:r>
              <a:rPr sz="900" b="0">
                <a:solidFill>
                  <a:srgbClr val="FFE9B5"/>
                </a:solidFill>
                <a:latin typeface="Shantell Sans"/>
              </a:rPr>
              <a:t>Άβαροι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101222" y="4292619"/>
            <a:ext cx="1022948" cy="152361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t">
            <a:noAutofit/>
          </a:bodyPr>
          <a:lstStyle/>
          <a:p>
            <a:pPr algn="r"/>
            <a:r>
              <a:rPr sz="900" b="0">
                <a:solidFill>
                  <a:srgbClr val="FFE9B5"/>
                </a:solidFill>
                <a:latin typeface="Shantell Sans"/>
              </a:rPr>
              <a:t>Στρατηγική Θέση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7886700" y="4829136"/>
            <a:ext cx="1025290" cy="114677"/>
          </a:xfrm>
          <a:custGeom>
            <a:avLst/>
            <a:gdLst/>
            <a:ahLst/>
            <a:cxnLst/>
            <a:rect l="0" t="0" r="0" b="0"/>
            <a:pathLst>
              <a:path w="1025290" h="114677">
                <a:moveTo>
                  <a:pt x="583720" y="112024"/>
                </a:moveTo>
                <a:cubicBezTo>
                  <a:pt x="584031" y="113167"/>
                  <a:pt x="584928" y="114062"/>
                  <a:pt x="586072" y="114370"/>
                </a:cubicBezTo>
                <a:cubicBezTo>
                  <a:pt x="587216" y="114677"/>
                  <a:pt x="588441" y="114353"/>
                  <a:pt x="589283" y="113519"/>
                </a:cubicBezTo>
                <a:lnTo>
                  <a:pt x="638841" y="64551"/>
                </a:lnTo>
                <a:lnTo>
                  <a:pt x="579948" y="98108"/>
                </a:lnTo>
                <a:close/>
                <a:moveTo>
                  <a:pt x="562613" y="581"/>
                </a:moveTo>
                <a:cubicBezTo>
                  <a:pt x="561581" y="0"/>
                  <a:pt x="560315" y="9"/>
                  <a:pt x="559293" y="606"/>
                </a:cubicBezTo>
                <a:cubicBezTo>
                  <a:pt x="558270" y="1204"/>
                  <a:pt x="557640" y="2302"/>
                  <a:pt x="557641" y="3486"/>
                </a:cubicBezTo>
                <a:lnTo>
                  <a:pt x="557641" y="33119"/>
                </a:lnTo>
                <a:lnTo>
                  <a:pt x="588845" y="15326"/>
                </a:lnTo>
                <a:close/>
                <a:moveTo>
                  <a:pt x="598122" y="20631"/>
                </a:moveTo>
                <a:lnTo>
                  <a:pt x="557641" y="43692"/>
                </a:lnTo>
                <a:lnTo>
                  <a:pt x="557641" y="66980"/>
                </a:lnTo>
                <a:lnTo>
                  <a:pt x="618515" y="32271"/>
                </a:lnTo>
                <a:close/>
                <a:moveTo>
                  <a:pt x="642966" y="52093"/>
                </a:moveTo>
                <a:cubicBezTo>
                  <a:pt x="644009" y="51501"/>
                  <a:pt x="644656" y="50391"/>
                  <a:pt x="644656" y="49192"/>
                </a:cubicBezTo>
                <a:cubicBezTo>
                  <a:pt x="644656" y="47993"/>
                  <a:pt x="644009" y="46883"/>
                  <a:pt x="642966" y="46292"/>
                </a:cubicBezTo>
                <a:lnTo>
                  <a:pt x="627802" y="37719"/>
                </a:lnTo>
                <a:lnTo>
                  <a:pt x="557650" y="77715"/>
                </a:lnTo>
                <a:lnTo>
                  <a:pt x="557650" y="94688"/>
                </a:lnTo>
                <a:cubicBezTo>
                  <a:pt x="557648" y="95875"/>
                  <a:pt x="558279" y="96977"/>
                  <a:pt x="559304" y="97575"/>
                </a:cubicBezTo>
                <a:cubicBezTo>
                  <a:pt x="560330" y="98173"/>
                  <a:pt x="561600" y="98180"/>
                  <a:pt x="562632" y="97593"/>
                </a:cubicBezTo>
                <a:lnTo>
                  <a:pt x="642975" y="52093"/>
                </a:lnTo>
                <a:close/>
                <a:moveTo>
                  <a:pt x="386162" y="14450"/>
                </a:moveTo>
                <a:cubicBezTo>
                  <a:pt x="386162" y="10325"/>
                  <a:pt x="389543" y="6992"/>
                  <a:pt x="393706" y="6992"/>
                </a:cubicBezTo>
                <a:cubicBezTo>
                  <a:pt x="397868" y="6992"/>
                  <a:pt x="401250" y="10325"/>
                  <a:pt x="401250" y="14450"/>
                </a:cubicBezTo>
                <a:cubicBezTo>
                  <a:pt x="401250" y="18574"/>
                  <a:pt x="397868" y="21908"/>
                  <a:pt x="393706" y="21908"/>
                </a:cubicBezTo>
                <a:cubicBezTo>
                  <a:pt x="389543" y="21908"/>
                  <a:pt x="386162" y="18574"/>
                  <a:pt x="386162" y="14450"/>
                </a:cubicBezTo>
                <a:close/>
                <a:moveTo>
                  <a:pt x="949766" y="14450"/>
                </a:moveTo>
                <a:cubicBezTo>
                  <a:pt x="949766" y="10325"/>
                  <a:pt x="953147" y="6992"/>
                  <a:pt x="957310" y="6992"/>
                </a:cubicBezTo>
                <a:cubicBezTo>
                  <a:pt x="961472" y="6992"/>
                  <a:pt x="964853" y="10325"/>
                  <a:pt x="964853" y="14450"/>
                </a:cubicBezTo>
                <a:cubicBezTo>
                  <a:pt x="964853" y="18574"/>
                  <a:pt x="961472" y="21908"/>
                  <a:pt x="957310" y="21908"/>
                </a:cubicBezTo>
                <a:cubicBezTo>
                  <a:pt x="953147" y="21908"/>
                  <a:pt x="949766" y="18574"/>
                  <a:pt x="949766" y="14450"/>
                </a:cubicBezTo>
                <a:close/>
                <a:moveTo>
                  <a:pt x="131083" y="87183"/>
                </a:moveTo>
                <a:lnTo>
                  <a:pt x="118986" y="87183"/>
                </a:lnTo>
                <a:lnTo>
                  <a:pt x="118986" y="82544"/>
                </a:lnTo>
                <a:cubicBezTo>
                  <a:pt x="116357" y="84459"/>
                  <a:pt x="110756" y="88345"/>
                  <a:pt x="101069" y="88345"/>
                </a:cubicBezTo>
                <a:cubicBezTo>
                  <a:pt x="89620" y="88345"/>
                  <a:pt x="79409" y="80782"/>
                  <a:pt x="80714" y="68552"/>
                </a:cubicBezTo>
                <a:cubicBezTo>
                  <a:pt x="81838" y="58017"/>
                  <a:pt x="91697" y="53464"/>
                  <a:pt x="98317" y="52102"/>
                </a:cubicBezTo>
                <a:lnTo>
                  <a:pt x="118986" y="48816"/>
                </a:lnTo>
                <a:cubicBezTo>
                  <a:pt x="118986" y="43682"/>
                  <a:pt x="116224" y="39710"/>
                  <a:pt x="108851" y="39234"/>
                </a:cubicBezTo>
                <a:cubicBezTo>
                  <a:pt x="101479" y="38758"/>
                  <a:pt x="97326" y="42139"/>
                  <a:pt x="93887" y="48921"/>
                </a:cubicBezTo>
                <a:lnTo>
                  <a:pt x="83181" y="43158"/>
                </a:lnTo>
                <a:cubicBezTo>
                  <a:pt x="94783" y="18098"/>
                  <a:pt x="131083" y="26356"/>
                  <a:pt x="131083" y="47101"/>
                </a:cubicBezTo>
                <a:lnTo>
                  <a:pt x="131083" y="87173"/>
                </a:lnTo>
                <a:close/>
                <a:moveTo>
                  <a:pt x="118986" y="59941"/>
                </a:moveTo>
                <a:lnTo>
                  <a:pt x="101688" y="62770"/>
                </a:lnTo>
                <a:cubicBezTo>
                  <a:pt x="97450" y="63789"/>
                  <a:pt x="92592" y="66037"/>
                  <a:pt x="93059" y="71324"/>
                </a:cubicBezTo>
                <a:cubicBezTo>
                  <a:pt x="93649" y="77934"/>
                  <a:pt x="105594" y="78610"/>
                  <a:pt x="111185" y="75086"/>
                </a:cubicBezTo>
                <a:cubicBezTo>
                  <a:pt x="118395" y="70533"/>
                  <a:pt x="119043" y="63713"/>
                  <a:pt x="118986" y="59941"/>
                </a:cubicBezTo>
                <a:close/>
                <a:moveTo>
                  <a:pt x="811091" y="87183"/>
                </a:moveTo>
                <a:lnTo>
                  <a:pt x="798995" y="87183"/>
                </a:lnTo>
                <a:lnTo>
                  <a:pt x="798995" y="82544"/>
                </a:lnTo>
                <a:cubicBezTo>
                  <a:pt x="796366" y="84459"/>
                  <a:pt x="790765" y="88345"/>
                  <a:pt x="781078" y="88345"/>
                </a:cubicBezTo>
                <a:cubicBezTo>
                  <a:pt x="769629" y="88345"/>
                  <a:pt x="759418" y="80782"/>
                  <a:pt x="760723" y="68552"/>
                </a:cubicBezTo>
                <a:cubicBezTo>
                  <a:pt x="761847" y="58017"/>
                  <a:pt x="771705" y="53464"/>
                  <a:pt x="778325" y="52102"/>
                </a:cubicBezTo>
                <a:lnTo>
                  <a:pt x="798995" y="48816"/>
                </a:lnTo>
                <a:cubicBezTo>
                  <a:pt x="798995" y="43682"/>
                  <a:pt x="796232" y="39710"/>
                  <a:pt x="788860" y="39234"/>
                </a:cubicBezTo>
                <a:cubicBezTo>
                  <a:pt x="781488" y="38758"/>
                  <a:pt x="777335" y="42139"/>
                  <a:pt x="773896" y="48921"/>
                </a:cubicBezTo>
                <a:lnTo>
                  <a:pt x="763190" y="43158"/>
                </a:lnTo>
                <a:cubicBezTo>
                  <a:pt x="774792" y="18098"/>
                  <a:pt x="811091" y="26356"/>
                  <a:pt x="811091" y="47101"/>
                </a:cubicBezTo>
                <a:lnTo>
                  <a:pt x="811091" y="87173"/>
                </a:lnTo>
                <a:close/>
                <a:moveTo>
                  <a:pt x="798995" y="59941"/>
                </a:moveTo>
                <a:lnTo>
                  <a:pt x="798985" y="59941"/>
                </a:lnTo>
                <a:lnTo>
                  <a:pt x="781688" y="62770"/>
                </a:lnTo>
                <a:cubicBezTo>
                  <a:pt x="777449" y="63789"/>
                  <a:pt x="772591" y="66037"/>
                  <a:pt x="773058" y="71324"/>
                </a:cubicBezTo>
                <a:cubicBezTo>
                  <a:pt x="773649" y="77934"/>
                  <a:pt x="785593" y="78610"/>
                  <a:pt x="791184" y="75086"/>
                </a:cubicBezTo>
                <a:cubicBezTo>
                  <a:pt x="798404" y="70533"/>
                  <a:pt x="799052" y="63713"/>
                  <a:pt x="798995" y="59941"/>
                </a:cubicBezTo>
                <a:close/>
                <a:moveTo>
                  <a:pt x="905789" y="87183"/>
                </a:moveTo>
                <a:lnTo>
                  <a:pt x="893921" y="87183"/>
                </a:lnTo>
                <a:lnTo>
                  <a:pt x="893921" y="6696"/>
                </a:lnTo>
                <a:lnTo>
                  <a:pt x="905789" y="6696"/>
                </a:lnTo>
                <a:lnTo>
                  <a:pt x="905789" y="53321"/>
                </a:lnTo>
                <a:lnTo>
                  <a:pt x="931316" y="28947"/>
                </a:lnTo>
                <a:lnTo>
                  <a:pt x="947870" y="28947"/>
                </a:lnTo>
                <a:lnTo>
                  <a:pt x="922791" y="53093"/>
                </a:lnTo>
                <a:lnTo>
                  <a:pt x="948651" y="87173"/>
                </a:lnTo>
                <a:lnTo>
                  <a:pt x="933830" y="87173"/>
                </a:lnTo>
                <a:lnTo>
                  <a:pt x="914047" y="61389"/>
                </a:lnTo>
                <a:lnTo>
                  <a:pt x="905789" y="69428"/>
                </a:lnTo>
                <a:lnTo>
                  <a:pt x="905789" y="87173"/>
                </a:lnTo>
                <a:close/>
                <a:moveTo>
                  <a:pt x="963444" y="28947"/>
                </a:moveTo>
                <a:lnTo>
                  <a:pt x="951490" y="28947"/>
                </a:lnTo>
                <a:lnTo>
                  <a:pt x="951490" y="87173"/>
                </a:lnTo>
                <a:lnTo>
                  <a:pt x="963444" y="87173"/>
                </a:lnTo>
                <a:close/>
                <a:moveTo>
                  <a:pt x="399564" y="28947"/>
                </a:moveTo>
                <a:lnTo>
                  <a:pt x="387610" y="28947"/>
                </a:lnTo>
                <a:lnTo>
                  <a:pt x="387610" y="87173"/>
                </a:lnTo>
                <a:lnTo>
                  <a:pt x="399564" y="87173"/>
                </a:lnTo>
                <a:close/>
                <a:moveTo>
                  <a:pt x="452751" y="87173"/>
                </a:moveTo>
                <a:lnTo>
                  <a:pt x="452751" y="6677"/>
                </a:lnTo>
                <a:lnTo>
                  <a:pt x="464705" y="6677"/>
                </a:lnTo>
                <a:lnTo>
                  <a:pt x="464705" y="32347"/>
                </a:lnTo>
                <a:cubicBezTo>
                  <a:pt x="468144" y="29052"/>
                  <a:pt x="474230" y="27728"/>
                  <a:pt x="478707" y="27728"/>
                </a:cubicBezTo>
                <a:cubicBezTo>
                  <a:pt x="492537" y="27728"/>
                  <a:pt x="502300" y="38034"/>
                  <a:pt x="502110" y="51045"/>
                </a:cubicBezTo>
                <a:lnTo>
                  <a:pt x="502110" y="87164"/>
                </a:lnTo>
                <a:lnTo>
                  <a:pt x="490013" y="87164"/>
                </a:lnTo>
                <a:lnTo>
                  <a:pt x="490013" y="52112"/>
                </a:lnTo>
                <a:cubicBezTo>
                  <a:pt x="490013" y="48225"/>
                  <a:pt x="487975" y="39358"/>
                  <a:pt x="477488" y="39358"/>
                </a:cubicBezTo>
                <a:cubicBezTo>
                  <a:pt x="468268" y="39358"/>
                  <a:pt x="464705" y="46559"/>
                  <a:pt x="464705" y="52112"/>
                </a:cubicBezTo>
                <a:lnTo>
                  <a:pt x="464705" y="87173"/>
                </a:lnTo>
                <a:close/>
                <a:moveTo>
                  <a:pt x="407412" y="40558"/>
                </a:moveTo>
                <a:lnTo>
                  <a:pt x="407412" y="28985"/>
                </a:lnTo>
                <a:lnTo>
                  <a:pt x="413327" y="28985"/>
                </a:lnTo>
                <a:cubicBezTo>
                  <a:pt x="414464" y="28985"/>
                  <a:pt x="415555" y="28533"/>
                  <a:pt x="416358" y="27729"/>
                </a:cubicBezTo>
                <a:cubicBezTo>
                  <a:pt x="417162" y="26926"/>
                  <a:pt x="417614" y="25835"/>
                  <a:pt x="417614" y="24699"/>
                </a:cubicBezTo>
                <a:lnTo>
                  <a:pt x="417614" y="16555"/>
                </a:lnTo>
                <a:lnTo>
                  <a:pt x="429529" y="16555"/>
                </a:lnTo>
                <a:lnTo>
                  <a:pt x="429529" y="28985"/>
                </a:lnTo>
                <a:lnTo>
                  <a:pt x="441998" y="28985"/>
                </a:lnTo>
                <a:lnTo>
                  <a:pt x="441998" y="40558"/>
                </a:lnTo>
                <a:lnTo>
                  <a:pt x="429529" y="40558"/>
                </a:lnTo>
                <a:lnTo>
                  <a:pt x="429529" y="70171"/>
                </a:lnTo>
                <a:cubicBezTo>
                  <a:pt x="429529" y="72962"/>
                  <a:pt x="430530" y="76496"/>
                  <a:pt x="435702" y="76496"/>
                </a:cubicBezTo>
                <a:cubicBezTo>
                  <a:pt x="439178" y="76496"/>
                  <a:pt x="440759" y="76162"/>
                  <a:pt x="442712" y="75829"/>
                </a:cubicBezTo>
                <a:lnTo>
                  <a:pt x="442712" y="86659"/>
                </a:lnTo>
                <a:cubicBezTo>
                  <a:pt x="442712" y="86659"/>
                  <a:pt x="439273" y="87735"/>
                  <a:pt x="434549" y="87735"/>
                </a:cubicBezTo>
                <a:cubicBezTo>
                  <a:pt x="421233" y="87735"/>
                  <a:pt x="417623" y="77724"/>
                  <a:pt x="417623" y="70704"/>
                </a:cubicBezTo>
                <a:lnTo>
                  <a:pt x="417623" y="40558"/>
                </a:lnTo>
                <a:lnTo>
                  <a:pt x="407422" y="40558"/>
                </a:lnTo>
                <a:close/>
                <a:moveTo>
                  <a:pt x="309829" y="28985"/>
                </a:moveTo>
                <a:lnTo>
                  <a:pt x="296551" y="28985"/>
                </a:lnTo>
                <a:lnTo>
                  <a:pt x="317420" y="87145"/>
                </a:lnTo>
                <a:lnTo>
                  <a:pt x="328136" y="87145"/>
                </a:lnTo>
                <a:lnTo>
                  <a:pt x="339890" y="49826"/>
                </a:lnTo>
                <a:lnTo>
                  <a:pt x="351682" y="87145"/>
                </a:lnTo>
                <a:lnTo>
                  <a:pt x="362435" y="87145"/>
                </a:lnTo>
                <a:lnTo>
                  <a:pt x="383276" y="28985"/>
                </a:lnTo>
                <a:lnTo>
                  <a:pt x="370103" y="28985"/>
                </a:lnTo>
                <a:lnTo>
                  <a:pt x="357158" y="66418"/>
                </a:lnTo>
                <a:lnTo>
                  <a:pt x="345195" y="28985"/>
                </a:lnTo>
                <a:lnTo>
                  <a:pt x="334489" y="28985"/>
                </a:lnTo>
                <a:lnTo>
                  <a:pt x="322659" y="66675"/>
                </a:lnTo>
                <a:lnTo>
                  <a:pt x="309819" y="28985"/>
                </a:lnTo>
                <a:close/>
                <a:moveTo>
                  <a:pt x="211569" y="58531"/>
                </a:moveTo>
                <a:cubicBezTo>
                  <a:pt x="211378" y="73448"/>
                  <a:pt x="222875" y="88335"/>
                  <a:pt x="242268" y="88335"/>
                </a:cubicBezTo>
                <a:cubicBezTo>
                  <a:pt x="257184" y="88335"/>
                  <a:pt x="264966" y="79591"/>
                  <a:pt x="268309" y="71962"/>
                </a:cubicBezTo>
                <a:lnTo>
                  <a:pt x="258813" y="66713"/>
                </a:lnTo>
                <a:cubicBezTo>
                  <a:pt x="255812" y="70514"/>
                  <a:pt x="251183" y="77134"/>
                  <a:pt x="242258" y="77134"/>
                </a:cubicBezTo>
                <a:cubicBezTo>
                  <a:pt x="231352" y="77134"/>
                  <a:pt x="224875" y="69695"/>
                  <a:pt x="224247" y="62656"/>
                </a:cubicBezTo>
                <a:lnTo>
                  <a:pt x="268300" y="62656"/>
                </a:lnTo>
                <a:cubicBezTo>
                  <a:pt x="269005" y="59951"/>
                  <a:pt x="269709" y="53178"/>
                  <a:pt x="268014" y="47806"/>
                </a:cubicBezTo>
                <a:cubicBezTo>
                  <a:pt x="264814" y="37672"/>
                  <a:pt x="256384" y="27785"/>
                  <a:pt x="240972" y="27785"/>
                </a:cubicBezTo>
                <a:cubicBezTo>
                  <a:pt x="225561" y="27785"/>
                  <a:pt x="211559" y="38758"/>
                  <a:pt x="211559" y="58522"/>
                </a:cubicBezTo>
                <a:close/>
                <a:moveTo>
                  <a:pt x="224551" y="51388"/>
                </a:moveTo>
                <a:cubicBezTo>
                  <a:pt x="226630" y="44067"/>
                  <a:pt x="233371" y="38983"/>
                  <a:pt x="240982" y="38996"/>
                </a:cubicBezTo>
                <a:cubicBezTo>
                  <a:pt x="251050" y="38996"/>
                  <a:pt x="255917" y="47292"/>
                  <a:pt x="256441" y="51388"/>
                </a:cubicBezTo>
                <a:close/>
                <a:moveTo>
                  <a:pt x="141131" y="58531"/>
                </a:moveTo>
                <a:cubicBezTo>
                  <a:pt x="141493" y="75276"/>
                  <a:pt x="153295" y="88373"/>
                  <a:pt x="171088" y="88373"/>
                </a:cubicBezTo>
                <a:cubicBezTo>
                  <a:pt x="181317" y="88373"/>
                  <a:pt x="187499" y="83830"/>
                  <a:pt x="189766" y="81972"/>
                </a:cubicBezTo>
                <a:lnTo>
                  <a:pt x="189766" y="87183"/>
                </a:lnTo>
                <a:lnTo>
                  <a:pt x="201596" y="87183"/>
                </a:lnTo>
                <a:lnTo>
                  <a:pt x="201596" y="6735"/>
                </a:lnTo>
                <a:lnTo>
                  <a:pt x="189614" y="6735"/>
                </a:lnTo>
                <a:lnTo>
                  <a:pt x="189614" y="34243"/>
                </a:lnTo>
                <a:cubicBezTo>
                  <a:pt x="185670" y="30814"/>
                  <a:pt x="179498" y="27766"/>
                  <a:pt x="171230" y="27766"/>
                </a:cubicBezTo>
                <a:cubicBezTo>
                  <a:pt x="153038" y="27766"/>
                  <a:pt x="140769" y="41796"/>
                  <a:pt x="141131" y="58531"/>
                </a:cubicBezTo>
                <a:close/>
                <a:moveTo>
                  <a:pt x="153600" y="57769"/>
                </a:moveTo>
                <a:lnTo>
                  <a:pt x="153590" y="57769"/>
                </a:lnTo>
                <a:cubicBezTo>
                  <a:pt x="153590" y="47121"/>
                  <a:pt x="161629" y="39520"/>
                  <a:pt x="170783" y="39520"/>
                </a:cubicBezTo>
                <a:cubicBezTo>
                  <a:pt x="179936" y="39520"/>
                  <a:pt x="189566" y="45416"/>
                  <a:pt x="189566" y="58474"/>
                </a:cubicBezTo>
                <a:cubicBezTo>
                  <a:pt x="189631" y="63362"/>
                  <a:pt x="187692" y="68069"/>
                  <a:pt x="184204" y="71492"/>
                </a:cubicBezTo>
                <a:cubicBezTo>
                  <a:pt x="180715" y="74916"/>
                  <a:pt x="175973" y="76766"/>
                  <a:pt x="171088" y="76610"/>
                </a:cubicBezTo>
                <a:cubicBezTo>
                  <a:pt x="160486" y="76610"/>
                  <a:pt x="153600" y="68428"/>
                  <a:pt x="153600" y="57769"/>
                </a:cubicBezTo>
                <a:close/>
                <a:moveTo>
                  <a:pt x="884005" y="57503"/>
                </a:moveTo>
                <a:cubicBezTo>
                  <a:pt x="883643" y="40758"/>
                  <a:pt x="871842" y="27661"/>
                  <a:pt x="854049" y="27661"/>
                </a:cubicBezTo>
                <a:cubicBezTo>
                  <a:pt x="843819" y="27661"/>
                  <a:pt x="837638" y="32204"/>
                  <a:pt x="835371" y="34062"/>
                </a:cubicBezTo>
                <a:lnTo>
                  <a:pt x="835371" y="28852"/>
                </a:lnTo>
                <a:lnTo>
                  <a:pt x="823541" y="28852"/>
                </a:lnTo>
                <a:lnTo>
                  <a:pt x="823541" y="107147"/>
                </a:lnTo>
                <a:lnTo>
                  <a:pt x="835523" y="107147"/>
                </a:lnTo>
                <a:lnTo>
                  <a:pt x="835523" y="81792"/>
                </a:lnTo>
                <a:cubicBezTo>
                  <a:pt x="839466" y="85221"/>
                  <a:pt x="845648" y="88269"/>
                  <a:pt x="853906" y="88269"/>
                </a:cubicBezTo>
                <a:cubicBezTo>
                  <a:pt x="872099" y="88269"/>
                  <a:pt x="884367" y="74238"/>
                  <a:pt x="884005" y="57503"/>
                </a:cubicBezTo>
                <a:close/>
                <a:moveTo>
                  <a:pt x="871537" y="58265"/>
                </a:moveTo>
                <a:cubicBezTo>
                  <a:pt x="871537" y="68914"/>
                  <a:pt x="863507" y="76515"/>
                  <a:pt x="854354" y="76515"/>
                </a:cubicBezTo>
                <a:cubicBezTo>
                  <a:pt x="845200" y="76515"/>
                  <a:pt x="835571" y="70619"/>
                  <a:pt x="835571" y="57560"/>
                </a:cubicBezTo>
                <a:cubicBezTo>
                  <a:pt x="835506" y="52673"/>
                  <a:pt x="837445" y="47966"/>
                  <a:pt x="840933" y="44542"/>
                </a:cubicBezTo>
                <a:cubicBezTo>
                  <a:pt x="844421" y="41118"/>
                  <a:pt x="849164" y="39268"/>
                  <a:pt x="854049" y="39424"/>
                </a:cubicBezTo>
                <a:cubicBezTo>
                  <a:pt x="864650" y="39424"/>
                  <a:pt x="871537" y="47606"/>
                  <a:pt x="871537" y="58265"/>
                </a:cubicBezTo>
                <a:close/>
                <a:moveTo>
                  <a:pt x="975750" y="87411"/>
                </a:moveTo>
                <a:lnTo>
                  <a:pt x="975750" y="28956"/>
                </a:lnTo>
                <a:lnTo>
                  <a:pt x="987694" y="28956"/>
                </a:lnTo>
                <a:lnTo>
                  <a:pt x="987694" y="32595"/>
                </a:lnTo>
                <a:cubicBezTo>
                  <a:pt x="991133" y="29299"/>
                  <a:pt x="997219" y="27975"/>
                  <a:pt x="1001696" y="27975"/>
                </a:cubicBezTo>
                <a:cubicBezTo>
                  <a:pt x="1015526" y="27975"/>
                  <a:pt x="1025290" y="38281"/>
                  <a:pt x="1025099" y="51292"/>
                </a:cubicBezTo>
                <a:lnTo>
                  <a:pt x="1025099" y="87411"/>
                </a:lnTo>
                <a:lnTo>
                  <a:pt x="1013002" y="87411"/>
                </a:lnTo>
                <a:lnTo>
                  <a:pt x="1013002" y="52350"/>
                </a:lnTo>
                <a:cubicBezTo>
                  <a:pt x="1013002" y="48464"/>
                  <a:pt x="1010964" y="39596"/>
                  <a:pt x="1000477" y="39596"/>
                </a:cubicBezTo>
                <a:cubicBezTo>
                  <a:pt x="991247" y="39596"/>
                  <a:pt x="987694" y="46797"/>
                  <a:pt x="987694" y="52350"/>
                </a:cubicBezTo>
                <a:lnTo>
                  <a:pt x="987694" y="87411"/>
                </a:lnTo>
                <a:close/>
                <a:moveTo>
                  <a:pt x="686352" y="87211"/>
                </a:moveTo>
                <a:lnTo>
                  <a:pt x="686352" y="7887"/>
                </a:lnTo>
                <a:lnTo>
                  <a:pt x="696677" y="7887"/>
                </a:lnTo>
                <a:lnTo>
                  <a:pt x="736825" y="62913"/>
                </a:lnTo>
                <a:lnTo>
                  <a:pt x="736825" y="7887"/>
                </a:lnTo>
                <a:lnTo>
                  <a:pt x="749398" y="7887"/>
                </a:lnTo>
                <a:lnTo>
                  <a:pt x="749398" y="87211"/>
                </a:lnTo>
                <a:lnTo>
                  <a:pt x="738978" y="87211"/>
                </a:lnTo>
                <a:lnTo>
                  <a:pt x="698906" y="32004"/>
                </a:lnTo>
                <a:lnTo>
                  <a:pt x="698906" y="87211"/>
                </a:lnTo>
                <a:lnTo>
                  <a:pt x="686342" y="87211"/>
                </a:lnTo>
                <a:close/>
                <a:moveTo>
                  <a:pt x="11811" y="87183"/>
                </a:moveTo>
                <a:lnTo>
                  <a:pt x="0" y="87183"/>
                </a:lnTo>
                <a:lnTo>
                  <a:pt x="0" y="13154"/>
                </a:lnTo>
                <a:lnTo>
                  <a:pt x="9658" y="13154"/>
                </a:lnTo>
                <a:lnTo>
                  <a:pt x="35032" y="47416"/>
                </a:lnTo>
                <a:lnTo>
                  <a:pt x="60312" y="13202"/>
                </a:lnTo>
                <a:lnTo>
                  <a:pt x="70123" y="13202"/>
                </a:lnTo>
                <a:lnTo>
                  <a:pt x="70123" y="87173"/>
                </a:lnTo>
                <a:lnTo>
                  <a:pt x="58159" y="87173"/>
                </a:lnTo>
                <a:lnTo>
                  <a:pt x="58159" y="35871"/>
                </a:lnTo>
                <a:lnTo>
                  <a:pt x="35032" y="67361"/>
                </a:lnTo>
                <a:lnTo>
                  <a:pt x="11811" y="35681"/>
                </a:lnTo>
                <a:close/>
              </a:path>
            </a:pathLst>
          </a:custGeom>
          <a:solidFill>
            <a:srgbClr val="9AB2DD">
              <a:alpha val="53333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apkinAIOrigin">
    <vt:lpwstr>http://cv.iptc.org/newscodes/digitalsourcetype/compositeWithTrainedAlgorithmicMedia</vt:lpwstr>
  </property>
  <property fmtid="{D5CDD505-2E9C-101B-9397-08002B2CF9AE}" pid="3" name="NapkinAIOriginGenerator">
    <vt:lpwstr>Napkin AI</vt:lpwstr>
  </property>
  <property fmtid="{D5CDD505-2E9C-101B-9397-08002B2CF9AE}" pid="4" name="NapkinAIOriginVersion">
    <vt:lpwstr>napkin-ai-origin-v1</vt:lpwstr>
  </property>
</Properties>
</file>