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4"/>
  </p:notesMasterIdLst>
  <p:sldIdLst>
    <p:sldId id="256" r:id="rId2"/>
    <p:sldId id="350" r:id="rId3"/>
    <p:sldId id="352" r:id="rId4"/>
    <p:sldId id="351" r:id="rId5"/>
    <p:sldId id="348" r:id="rId6"/>
    <p:sldId id="353" r:id="rId7"/>
    <p:sldId id="354" r:id="rId8"/>
    <p:sldId id="258" r:id="rId9"/>
    <p:sldId id="342" r:id="rId10"/>
    <p:sldId id="355" r:id="rId11"/>
    <p:sldId id="356" r:id="rId12"/>
    <p:sldId id="357" r:id="rId13"/>
    <p:sldId id="358" r:id="rId14"/>
    <p:sldId id="359" r:id="rId15"/>
    <p:sldId id="360" r:id="rId16"/>
    <p:sldId id="362" r:id="rId17"/>
    <p:sldId id="361" r:id="rId18"/>
    <p:sldId id="363" r:id="rId19"/>
    <p:sldId id="366" r:id="rId20"/>
    <p:sldId id="364" r:id="rId21"/>
    <p:sldId id="367" r:id="rId22"/>
    <p:sldId id="365" r:id="rId23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25"/>
      <p:bold r:id="rId26"/>
      <p:italic r:id="rId27"/>
      <p:boldItalic r:id="rId28"/>
    </p:embeddedFont>
    <p:embeddedFont>
      <p:font typeface="BenchNine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Joti One" panose="020B0604020202020204" charset="0"/>
      <p:regular r:id="rId39"/>
    </p:embeddedFont>
    <p:embeddedFont>
      <p:font typeface="Sue Ellen Francisco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CF6A6C-EF0A-499A-85DD-6CA31BC8DDEA}">
  <a:tblStyle styleId="{1BCF6A6C-EF0A-499A-85DD-6CA31BC8DD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4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28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1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05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44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60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P1OodrctfVZNBYGAZkNDBG6duhX-zCe/view" TargetMode="External"/><Relationship Id="rId2" Type="http://schemas.openxmlformats.org/officeDocument/2006/relationships/hyperlink" Target="https://www.minedu.gov.gr/publications/docs2020/%CE%A3%CE%A7%CE%95%CE%94%CE%99%CE%91%CE%A3%CE%9C%CE%9F%CE%A3_%CE%9A%CE%91%CE%99_%CE%A5%CE%9B%CE%9F%CE%A0%CE%9F%CE%99%CE%97%CE%A3%CE%97_%CE%A0%CE%A1%CE%9F%CE%93%CE%A1%CE%91%CE%9C%CE%9C%CE%91%CE%A4%CE%A9%CE%9D_%CE%A3%CE%A7%CE%9F%CE%9B%CE%99%CE%9A%CE%A9%CE%9D_%CE%94%CE%A1%CE%91%CE%A3%CE%A4%CE%97%CE%A1%CE%99%CE%9F%CE%A4%CE%97%CE%A4%CE%A9%CE%9D_%CE%93%CE%99%CE%91_%CE%A4%CE%9F_%CE%A3%CE%A7%CE%9F%CE%9B_%CE%95%CE%A4%CE%9F%CE%A3_2022_2023_002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.chiotellis@noa.gr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pp.sli.do/event/6WNzEfLoTqnBMvSYQ5vyUo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2384400" y="1867893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Univers</a:t>
            </a:r>
            <a:r>
              <a:rPr lang="en-US" sz="6000" dirty="0" err="1">
                <a:solidFill>
                  <a:srgbClr val="FFFF00"/>
                </a:solidFill>
              </a:rPr>
              <a:t>ALL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πρόγραμμα αστρονομίας για μαθητές ακριτικών περιοχών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836863" y="3208018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Δρ. Αλέξανδρος </a:t>
            </a:r>
            <a:r>
              <a:rPr lang="el-GR" dirty="0" err="1"/>
              <a:t>Χιωτέλλης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FFC000"/>
                </a:solidFill>
              </a:rPr>
              <a:t>ΕΘΝΙΚΟ ΑΣΤΕΡΟΣΚΟΠΕΙΟ ΑΘΗΝΩΝ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254201" y="3039207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 rot="15172487">
            <a:off x="4840708" y="3637895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171637" y="3910797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684962" y="3987403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2726;p56">
            <a:extLst>
              <a:ext uri="{FF2B5EF4-FFF2-40B4-BE49-F238E27FC236}">
                <a16:creationId xmlns:a16="http://schemas.microsoft.com/office/drawing/2014/main" id="{DE5DE2AB-82F0-9184-15B3-4C0607D50B02}"/>
              </a:ext>
            </a:extLst>
          </p:cNvPr>
          <p:cNvGrpSpPr/>
          <p:nvPr/>
        </p:nvGrpSpPr>
        <p:grpSpPr>
          <a:xfrm>
            <a:off x="7145460" y="1347043"/>
            <a:ext cx="1056501" cy="989101"/>
            <a:chOff x="6712614" y="2974495"/>
            <a:chExt cx="268773" cy="287106"/>
          </a:xfrm>
        </p:grpSpPr>
        <p:sp>
          <p:nvSpPr>
            <p:cNvPr id="118" name="Google Shape;2727;p56">
              <a:extLst>
                <a:ext uri="{FF2B5EF4-FFF2-40B4-BE49-F238E27FC236}">
                  <a16:creationId xmlns:a16="http://schemas.microsoft.com/office/drawing/2014/main" id="{6AF2C9CF-8ED2-5C28-A7C5-7FA1A39557CD}"/>
                </a:ext>
              </a:extLst>
            </p:cNvPr>
            <p:cNvSpPr/>
            <p:nvPr/>
          </p:nvSpPr>
          <p:spPr>
            <a:xfrm>
              <a:off x="6712614" y="2974495"/>
              <a:ext cx="268773" cy="287106"/>
            </a:xfrm>
            <a:custGeom>
              <a:avLst/>
              <a:gdLst/>
              <a:ahLst/>
              <a:cxnLst/>
              <a:rect l="l" t="t" r="r" b="b"/>
              <a:pathLst>
                <a:path w="10453" h="11166" extrusionOk="0">
                  <a:moveTo>
                    <a:pt x="7467" y="130"/>
                  </a:moveTo>
                  <a:cubicBezTo>
                    <a:pt x="7752" y="130"/>
                    <a:pt x="8054" y="187"/>
                    <a:pt x="8331" y="247"/>
                  </a:cubicBezTo>
                  <a:cubicBezTo>
                    <a:pt x="7731" y="584"/>
                    <a:pt x="7068" y="793"/>
                    <a:pt x="6385" y="871"/>
                  </a:cubicBezTo>
                  <a:cubicBezTo>
                    <a:pt x="6380" y="852"/>
                    <a:pt x="6375" y="832"/>
                    <a:pt x="6370" y="813"/>
                  </a:cubicBezTo>
                  <a:cubicBezTo>
                    <a:pt x="6380" y="808"/>
                    <a:pt x="6385" y="798"/>
                    <a:pt x="6390" y="793"/>
                  </a:cubicBezTo>
                  <a:cubicBezTo>
                    <a:pt x="6594" y="277"/>
                    <a:pt x="7009" y="130"/>
                    <a:pt x="7467" y="130"/>
                  </a:cubicBezTo>
                  <a:close/>
                  <a:moveTo>
                    <a:pt x="8429" y="325"/>
                  </a:moveTo>
                  <a:lnTo>
                    <a:pt x="8429" y="325"/>
                  </a:lnTo>
                  <a:cubicBezTo>
                    <a:pt x="8224" y="579"/>
                    <a:pt x="8048" y="862"/>
                    <a:pt x="7760" y="1023"/>
                  </a:cubicBezTo>
                  <a:cubicBezTo>
                    <a:pt x="7572" y="1132"/>
                    <a:pt x="7365" y="1184"/>
                    <a:pt x="7157" y="1184"/>
                  </a:cubicBezTo>
                  <a:cubicBezTo>
                    <a:pt x="6902" y="1184"/>
                    <a:pt x="6647" y="1106"/>
                    <a:pt x="6424" y="964"/>
                  </a:cubicBezTo>
                  <a:cubicBezTo>
                    <a:pt x="6422" y="962"/>
                    <a:pt x="6419" y="962"/>
                    <a:pt x="6416" y="962"/>
                  </a:cubicBezTo>
                  <a:cubicBezTo>
                    <a:pt x="6413" y="962"/>
                    <a:pt x="6409" y="962"/>
                    <a:pt x="6404" y="959"/>
                  </a:cubicBezTo>
                  <a:cubicBezTo>
                    <a:pt x="6404" y="949"/>
                    <a:pt x="6400" y="935"/>
                    <a:pt x="6395" y="925"/>
                  </a:cubicBezTo>
                  <a:cubicBezTo>
                    <a:pt x="7117" y="920"/>
                    <a:pt x="7819" y="710"/>
                    <a:pt x="8429" y="325"/>
                  </a:cubicBezTo>
                  <a:close/>
                  <a:moveTo>
                    <a:pt x="5828" y="217"/>
                  </a:moveTo>
                  <a:cubicBezTo>
                    <a:pt x="5960" y="217"/>
                    <a:pt x="6200" y="620"/>
                    <a:pt x="6219" y="667"/>
                  </a:cubicBezTo>
                  <a:cubicBezTo>
                    <a:pt x="6278" y="832"/>
                    <a:pt x="6312" y="1008"/>
                    <a:pt x="6326" y="1179"/>
                  </a:cubicBezTo>
                  <a:cubicBezTo>
                    <a:pt x="6361" y="1462"/>
                    <a:pt x="6414" y="1823"/>
                    <a:pt x="6307" y="2101"/>
                  </a:cubicBezTo>
                  <a:cubicBezTo>
                    <a:pt x="6297" y="1467"/>
                    <a:pt x="6102" y="847"/>
                    <a:pt x="5751" y="320"/>
                  </a:cubicBezTo>
                  <a:cubicBezTo>
                    <a:pt x="5764" y="247"/>
                    <a:pt x="5792" y="217"/>
                    <a:pt x="5828" y="217"/>
                  </a:cubicBezTo>
                  <a:close/>
                  <a:moveTo>
                    <a:pt x="6175" y="6032"/>
                  </a:moveTo>
                  <a:cubicBezTo>
                    <a:pt x="6390" y="6110"/>
                    <a:pt x="6590" y="6310"/>
                    <a:pt x="6790" y="6456"/>
                  </a:cubicBezTo>
                  <a:cubicBezTo>
                    <a:pt x="6473" y="6415"/>
                    <a:pt x="6153" y="6391"/>
                    <a:pt x="5832" y="6391"/>
                  </a:cubicBezTo>
                  <a:cubicBezTo>
                    <a:pt x="5778" y="6391"/>
                    <a:pt x="5723" y="6392"/>
                    <a:pt x="5668" y="6393"/>
                  </a:cubicBezTo>
                  <a:cubicBezTo>
                    <a:pt x="5697" y="6378"/>
                    <a:pt x="5726" y="6369"/>
                    <a:pt x="5756" y="6354"/>
                  </a:cubicBezTo>
                  <a:cubicBezTo>
                    <a:pt x="5912" y="6271"/>
                    <a:pt x="6039" y="6144"/>
                    <a:pt x="6175" y="6032"/>
                  </a:cubicBezTo>
                  <a:close/>
                  <a:moveTo>
                    <a:pt x="7855" y="1792"/>
                  </a:moveTo>
                  <a:cubicBezTo>
                    <a:pt x="7936" y="1792"/>
                    <a:pt x="8017" y="1804"/>
                    <a:pt x="8097" y="1832"/>
                  </a:cubicBezTo>
                  <a:cubicBezTo>
                    <a:pt x="8102" y="1852"/>
                    <a:pt x="8112" y="1862"/>
                    <a:pt x="8126" y="1866"/>
                  </a:cubicBezTo>
                  <a:cubicBezTo>
                    <a:pt x="9721" y="2462"/>
                    <a:pt x="8419" y="5876"/>
                    <a:pt x="7356" y="6476"/>
                  </a:cubicBezTo>
                  <a:cubicBezTo>
                    <a:pt x="7332" y="6478"/>
                    <a:pt x="7309" y="6480"/>
                    <a:pt x="7287" y="6480"/>
                  </a:cubicBezTo>
                  <a:cubicBezTo>
                    <a:pt x="6884" y="6480"/>
                    <a:pt x="6633" y="6084"/>
                    <a:pt x="6263" y="5964"/>
                  </a:cubicBezTo>
                  <a:cubicBezTo>
                    <a:pt x="6312" y="5930"/>
                    <a:pt x="6361" y="5900"/>
                    <a:pt x="6414" y="5876"/>
                  </a:cubicBezTo>
                  <a:cubicBezTo>
                    <a:pt x="6463" y="5850"/>
                    <a:pt x="6436" y="5776"/>
                    <a:pt x="6387" y="5776"/>
                  </a:cubicBezTo>
                  <a:cubicBezTo>
                    <a:pt x="6382" y="5776"/>
                    <a:pt x="6376" y="5776"/>
                    <a:pt x="6370" y="5778"/>
                  </a:cubicBezTo>
                  <a:cubicBezTo>
                    <a:pt x="6268" y="5808"/>
                    <a:pt x="6175" y="5861"/>
                    <a:pt x="6092" y="5934"/>
                  </a:cubicBezTo>
                  <a:cubicBezTo>
                    <a:pt x="6083" y="5932"/>
                    <a:pt x="6072" y="5931"/>
                    <a:pt x="6060" y="5931"/>
                  </a:cubicBezTo>
                  <a:cubicBezTo>
                    <a:pt x="6048" y="5931"/>
                    <a:pt x="6036" y="5932"/>
                    <a:pt x="6024" y="5934"/>
                  </a:cubicBezTo>
                  <a:cubicBezTo>
                    <a:pt x="5995" y="5939"/>
                    <a:pt x="5995" y="5988"/>
                    <a:pt x="6024" y="5993"/>
                  </a:cubicBezTo>
                  <a:cubicBezTo>
                    <a:pt x="5941" y="6076"/>
                    <a:pt x="5848" y="6154"/>
                    <a:pt x="5746" y="6217"/>
                  </a:cubicBezTo>
                  <a:cubicBezTo>
                    <a:pt x="5585" y="6314"/>
                    <a:pt x="5368" y="6379"/>
                    <a:pt x="5158" y="6379"/>
                  </a:cubicBezTo>
                  <a:cubicBezTo>
                    <a:pt x="4967" y="6379"/>
                    <a:pt x="4781" y="6325"/>
                    <a:pt x="4649" y="6193"/>
                  </a:cubicBezTo>
                  <a:lnTo>
                    <a:pt x="4649" y="6183"/>
                  </a:lnTo>
                  <a:cubicBezTo>
                    <a:pt x="4570" y="6047"/>
                    <a:pt x="4497" y="5905"/>
                    <a:pt x="4434" y="5759"/>
                  </a:cubicBezTo>
                  <a:lnTo>
                    <a:pt x="4434" y="5759"/>
                  </a:lnTo>
                  <a:cubicBezTo>
                    <a:pt x="4600" y="5762"/>
                    <a:pt x="4766" y="5764"/>
                    <a:pt x="4932" y="5764"/>
                  </a:cubicBezTo>
                  <a:cubicBezTo>
                    <a:pt x="5054" y="5764"/>
                    <a:pt x="5176" y="5763"/>
                    <a:pt x="5297" y="5759"/>
                  </a:cubicBezTo>
                  <a:cubicBezTo>
                    <a:pt x="5331" y="5754"/>
                    <a:pt x="5331" y="5705"/>
                    <a:pt x="5297" y="5700"/>
                  </a:cubicBezTo>
                  <a:cubicBezTo>
                    <a:pt x="5198" y="5697"/>
                    <a:pt x="5099" y="5696"/>
                    <a:pt x="5000" y="5696"/>
                  </a:cubicBezTo>
                  <a:cubicBezTo>
                    <a:pt x="4802" y="5696"/>
                    <a:pt x="4605" y="5700"/>
                    <a:pt x="4410" y="5700"/>
                  </a:cubicBezTo>
                  <a:cubicBezTo>
                    <a:pt x="4346" y="5554"/>
                    <a:pt x="4292" y="5403"/>
                    <a:pt x="4239" y="5247"/>
                  </a:cubicBezTo>
                  <a:lnTo>
                    <a:pt x="4244" y="5247"/>
                  </a:lnTo>
                  <a:cubicBezTo>
                    <a:pt x="4756" y="5242"/>
                    <a:pt x="5273" y="5232"/>
                    <a:pt x="5785" y="5208"/>
                  </a:cubicBezTo>
                  <a:cubicBezTo>
                    <a:pt x="5834" y="5208"/>
                    <a:pt x="5834" y="5135"/>
                    <a:pt x="5785" y="5135"/>
                  </a:cubicBezTo>
                  <a:cubicBezTo>
                    <a:pt x="5273" y="5144"/>
                    <a:pt x="4756" y="5164"/>
                    <a:pt x="4244" y="5188"/>
                  </a:cubicBezTo>
                  <a:cubicBezTo>
                    <a:pt x="4234" y="5188"/>
                    <a:pt x="4229" y="5193"/>
                    <a:pt x="4224" y="5198"/>
                  </a:cubicBezTo>
                  <a:cubicBezTo>
                    <a:pt x="4180" y="5066"/>
                    <a:pt x="4146" y="4930"/>
                    <a:pt x="4112" y="4788"/>
                  </a:cubicBezTo>
                  <a:lnTo>
                    <a:pt x="4112" y="4788"/>
                  </a:lnTo>
                  <a:cubicBezTo>
                    <a:pt x="4345" y="4807"/>
                    <a:pt x="4578" y="4818"/>
                    <a:pt x="4810" y="4818"/>
                  </a:cubicBezTo>
                  <a:cubicBezTo>
                    <a:pt x="4937" y="4818"/>
                    <a:pt x="5064" y="4815"/>
                    <a:pt x="5190" y="4808"/>
                  </a:cubicBezTo>
                  <a:cubicBezTo>
                    <a:pt x="5229" y="4808"/>
                    <a:pt x="5229" y="4744"/>
                    <a:pt x="5190" y="4744"/>
                  </a:cubicBezTo>
                  <a:cubicBezTo>
                    <a:pt x="5009" y="4747"/>
                    <a:pt x="4828" y="4749"/>
                    <a:pt x="4646" y="4749"/>
                  </a:cubicBezTo>
                  <a:cubicBezTo>
                    <a:pt x="4464" y="4749"/>
                    <a:pt x="4283" y="4747"/>
                    <a:pt x="4102" y="4739"/>
                  </a:cubicBezTo>
                  <a:cubicBezTo>
                    <a:pt x="4073" y="4603"/>
                    <a:pt x="4049" y="4466"/>
                    <a:pt x="4029" y="4325"/>
                  </a:cubicBezTo>
                  <a:lnTo>
                    <a:pt x="4029" y="4325"/>
                  </a:lnTo>
                  <a:cubicBezTo>
                    <a:pt x="4946" y="4349"/>
                    <a:pt x="5858" y="4403"/>
                    <a:pt x="6770" y="4471"/>
                  </a:cubicBezTo>
                  <a:cubicBezTo>
                    <a:pt x="6772" y="4471"/>
                    <a:pt x="6773" y="4471"/>
                    <a:pt x="6775" y="4471"/>
                  </a:cubicBezTo>
                  <a:cubicBezTo>
                    <a:pt x="6824" y="4471"/>
                    <a:pt x="6818" y="4393"/>
                    <a:pt x="6770" y="4388"/>
                  </a:cubicBezTo>
                  <a:cubicBezTo>
                    <a:pt x="5858" y="4296"/>
                    <a:pt x="4941" y="4247"/>
                    <a:pt x="4024" y="4247"/>
                  </a:cubicBezTo>
                  <a:cubicBezTo>
                    <a:pt x="4010" y="4125"/>
                    <a:pt x="4000" y="4003"/>
                    <a:pt x="3995" y="3881"/>
                  </a:cubicBezTo>
                  <a:lnTo>
                    <a:pt x="3995" y="3881"/>
                  </a:lnTo>
                  <a:cubicBezTo>
                    <a:pt x="4142" y="3886"/>
                    <a:pt x="4290" y="3889"/>
                    <a:pt x="4439" y="3889"/>
                  </a:cubicBezTo>
                  <a:cubicBezTo>
                    <a:pt x="4819" y="3889"/>
                    <a:pt x="5201" y="3871"/>
                    <a:pt x="5580" y="3832"/>
                  </a:cubicBezTo>
                  <a:cubicBezTo>
                    <a:pt x="5629" y="3827"/>
                    <a:pt x="5634" y="3749"/>
                    <a:pt x="5580" y="3749"/>
                  </a:cubicBezTo>
                  <a:cubicBezTo>
                    <a:pt x="5106" y="3789"/>
                    <a:pt x="4632" y="3809"/>
                    <a:pt x="4154" y="3809"/>
                  </a:cubicBezTo>
                  <a:cubicBezTo>
                    <a:pt x="4101" y="3809"/>
                    <a:pt x="4048" y="3808"/>
                    <a:pt x="3995" y="3808"/>
                  </a:cubicBezTo>
                  <a:cubicBezTo>
                    <a:pt x="3990" y="3652"/>
                    <a:pt x="3995" y="3496"/>
                    <a:pt x="4010" y="3344"/>
                  </a:cubicBezTo>
                  <a:cubicBezTo>
                    <a:pt x="4405" y="3352"/>
                    <a:pt x="4801" y="3355"/>
                    <a:pt x="5197" y="3355"/>
                  </a:cubicBezTo>
                  <a:cubicBezTo>
                    <a:pt x="5594" y="3355"/>
                    <a:pt x="5990" y="3352"/>
                    <a:pt x="6385" y="3344"/>
                  </a:cubicBezTo>
                  <a:cubicBezTo>
                    <a:pt x="6439" y="3344"/>
                    <a:pt x="6439" y="3266"/>
                    <a:pt x="6385" y="3266"/>
                  </a:cubicBezTo>
                  <a:cubicBezTo>
                    <a:pt x="6018" y="3257"/>
                    <a:pt x="5650" y="3253"/>
                    <a:pt x="5283" y="3253"/>
                  </a:cubicBezTo>
                  <a:cubicBezTo>
                    <a:pt x="4860" y="3253"/>
                    <a:pt x="4437" y="3259"/>
                    <a:pt x="4014" y="3266"/>
                  </a:cubicBezTo>
                  <a:cubicBezTo>
                    <a:pt x="4024" y="3203"/>
                    <a:pt x="4024" y="3140"/>
                    <a:pt x="4034" y="3076"/>
                  </a:cubicBezTo>
                  <a:cubicBezTo>
                    <a:pt x="4049" y="2988"/>
                    <a:pt x="4068" y="2901"/>
                    <a:pt x="4097" y="2813"/>
                  </a:cubicBezTo>
                  <a:lnTo>
                    <a:pt x="4166" y="2832"/>
                  </a:lnTo>
                  <a:cubicBezTo>
                    <a:pt x="4168" y="2833"/>
                    <a:pt x="4171" y="2834"/>
                    <a:pt x="4173" y="2834"/>
                  </a:cubicBezTo>
                  <a:cubicBezTo>
                    <a:pt x="4185" y="2834"/>
                    <a:pt x="4195" y="2825"/>
                    <a:pt x="4195" y="2813"/>
                  </a:cubicBezTo>
                  <a:cubicBezTo>
                    <a:pt x="4341" y="2813"/>
                    <a:pt x="4487" y="2812"/>
                    <a:pt x="4633" y="2812"/>
                  </a:cubicBezTo>
                  <a:cubicBezTo>
                    <a:pt x="4924" y="2812"/>
                    <a:pt x="5214" y="2814"/>
                    <a:pt x="5507" y="2827"/>
                  </a:cubicBezTo>
                  <a:cubicBezTo>
                    <a:pt x="5570" y="2827"/>
                    <a:pt x="5566" y="2740"/>
                    <a:pt x="5507" y="2735"/>
                  </a:cubicBezTo>
                  <a:cubicBezTo>
                    <a:pt x="5255" y="2713"/>
                    <a:pt x="5001" y="2702"/>
                    <a:pt x="4748" y="2702"/>
                  </a:cubicBezTo>
                  <a:cubicBezTo>
                    <a:pt x="4540" y="2702"/>
                    <a:pt x="4333" y="2710"/>
                    <a:pt x="4127" y="2725"/>
                  </a:cubicBezTo>
                  <a:cubicBezTo>
                    <a:pt x="4180" y="2583"/>
                    <a:pt x="4253" y="2447"/>
                    <a:pt x="4346" y="2325"/>
                  </a:cubicBezTo>
                  <a:cubicBezTo>
                    <a:pt x="4805" y="2325"/>
                    <a:pt x="5263" y="2344"/>
                    <a:pt x="5717" y="2369"/>
                  </a:cubicBezTo>
                  <a:cubicBezTo>
                    <a:pt x="5780" y="2369"/>
                    <a:pt x="5775" y="2281"/>
                    <a:pt x="5717" y="2276"/>
                  </a:cubicBezTo>
                  <a:cubicBezTo>
                    <a:pt x="5416" y="2252"/>
                    <a:pt x="5113" y="2240"/>
                    <a:pt x="4810" y="2240"/>
                  </a:cubicBezTo>
                  <a:cubicBezTo>
                    <a:pt x="4680" y="2240"/>
                    <a:pt x="4550" y="2243"/>
                    <a:pt x="4419" y="2247"/>
                  </a:cubicBezTo>
                  <a:cubicBezTo>
                    <a:pt x="4595" y="2062"/>
                    <a:pt x="4834" y="1935"/>
                    <a:pt x="5088" y="1891"/>
                  </a:cubicBezTo>
                  <a:cubicBezTo>
                    <a:pt x="5123" y="1885"/>
                    <a:pt x="5159" y="1882"/>
                    <a:pt x="5196" y="1882"/>
                  </a:cubicBezTo>
                  <a:cubicBezTo>
                    <a:pt x="5515" y="1882"/>
                    <a:pt x="5883" y="2094"/>
                    <a:pt x="6136" y="2252"/>
                  </a:cubicBezTo>
                  <a:cubicBezTo>
                    <a:pt x="6131" y="2276"/>
                    <a:pt x="6146" y="2296"/>
                    <a:pt x="6170" y="2301"/>
                  </a:cubicBezTo>
                  <a:lnTo>
                    <a:pt x="6209" y="2301"/>
                  </a:lnTo>
                  <a:cubicBezTo>
                    <a:pt x="6517" y="2505"/>
                    <a:pt x="6741" y="2715"/>
                    <a:pt x="7117" y="2803"/>
                  </a:cubicBezTo>
                  <a:cubicBezTo>
                    <a:pt x="7119" y="2804"/>
                    <a:pt x="7122" y="2804"/>
                    <a:pt x="7125" y="2804"/>
                  </a:cubicBezTo>
                  <a:cubicBezTo>
                    <a:pt x="7153" y="2804"/>
                    <a:pt x="7163" y="2758"/>
                    <a:pt x="7131" y="2749"/>
                  </a:cubicBezTo>
                  <a:cubicBezTo>
                    <a:pt x="6887" y="2657"/>
                    <a:pt x="6604" y="2476"/>
                    <a:pt x="6307" y="2296"/>
                  </a:cubicBezTo>
                  <a:cubicBezTo>
                    <a:pt x="6831" y="2250"/>
                    <a:pt x="7356" y="1792"/>
                    <a:pt x="7855" y="1792"/>
                  </a:cubicBezTo>
                  <a:close/>
                  <a:moveTo>
                    <a:pt x="4741" y="6383"/>
                  </a:moveTo>
                  <a:cubicBezTo>
                    <a:pt x="4873" y="6466"/>
                    <a:pt x="5019" y="6505"/>
                    <a:pt x="5170" y="6505"/>
                  </a:cubicBezTo>
                  <a:cubicBezTo>
                    <a:pt x="5273" y="6505"/>
                    <a:pt x="5380" y="6495"/>
                    <a:pt x="5478" y="6466"/>
                  </a:cubicBezTo>
                  <a:cubicBezTo>
                    <a:pt x="5823" y="6504"/>
                    <a:pt x="6188" y="6539"/>
                    <a:pt x="6542" y="6539"/>
                  </a:cubicBezTo>
                  <a:cubicBezTo>
                    <a:pt x="6644" y="6539"/>
                    <a:pt x="6744" y="6536"/>
                    <a:pt x="6843" y="6530"/>
                  </a:cubicBezTo>
                  <a:cubicBezTo>
                    <a:pt x="6853" y="6525"/>
                    <a:pt x="6863" y="6520"/>
                    <a:pt x="6868" y="6505"/>
                  </a:cubicBezTo>
                  <a:cubicBezTo>
                    <a:pt x="6982" y="6576"/>
                    <a:pt x="7097" y="6625"/>
                    <a:pt x="7221" y="6625"/>
                  </a:cubicBezTo>
                  <a:cubicBezTo>
                    <a:pt x="7294" y="6625"/>
                    <a:pt x="7369" y="6608"/>
                    <a:pt x="7448" y="6569"/>
                  </a:cubicBezTo>
                  <a:cubicBezTo>
                    <a:pt x="7458" y="6564"/>
                    <a:pt x="7468" y="6549"/>
                    <a:pt x="7468" y="6534"/>
                  </a:cubicBezTo>
                  <a:cubicBezTo>
                    <a:pt x="8336" y="6578"/>
                    <a:pt x="9199" y="6564"/>
                    <a:pt x="10068" y="6622"/>
                  </a:cubicBezTo>
                  <a:cubicBezTo>
                    <a:pt x="10092" y="6622"/>
                    <a:pt x="10116" y="6612"/>
                    <a:pt x="10126" y="6588"/>
                  </a:cubicBezTo>
                  <a:cubicBezTo>
                    <a:pt x="10263" y="6705"/>
                    <a:pt x="10287" y="6905"/>
                    <a:pt x="10180" y="7047"/>
                  </a:cubicBezTo>
                  <a:cubicBezTo>
                    <a:pt x="8135" y="6930"/>
                    <a:pt x="6067" y="6810"/>
                    <a:pt x="4008" y="6810"/>
                  </a:cubicBezTo>
                  <a:cubicBezTo>
                    <a:pt x="3572" y="6810"/>
                    <a:pt x="3137" y="6815"/>
                    <a:pt x="2702" y="6827"/>
                  </a:cubicBezTo>
                  <a:cubicBezTo>
                    <a:pt x="1746" y="6851"/>
                    <a:pt x="1029" y="7212"/>
                    <a:pt x="741" y="7939"/>
                  </a:cubicBezTo>
                  <a:lnTo>
                    <a:pt x="737" y="7939"/>
                  </a:lnTo>
                  <a:cubicBezTo>
                    <a:pt x="689" y="7938"/>
                    <a:pt x="642" y="7937"/>
                    <a:pt x="594" y="7937"/>
                  </a:cubicBezTo>
                  <a:cubicBezTo>
                    <a:pt x="479" y="7937"/>
                    <a:pt x="363" y="7941"/>
                    <a:pt x="249" y="7944"/>
                  </a:cubicBezTo>
                  <a:cubicBezTo>
                    <a:pt x="273" y="7812"/>
                    <a:pt x="312" y="7686"/>
                    <a:pt x="366" y="7564"/>
                  </a:cubicBezTo>
                  <a:cubicBezTo>
                    <a:pt x="395" y="7505"/>
                    <a:pt x="429" y="7447"/>
                    <a:pt x="463" y="7393"/>
                  </a:cubicBezTo>
                  <a:cubicBezTo>
                    <a:pt x="463" y="7398"/>
                    <a:pt x="468" y="7407"/>
                    <a:pt x="478" y="7412"/>
                  </a:cubicBezTo>
                  <a:cubicBezTo>
                    <a:pt x="561" y="7439"/>
                    <a:pt x="648" y="7453"/>
                    <a:pt x="734" y="7453"/>
                  </a:cubicBezTo>
                  <a:cubicBezTo>
                    <a:pt x="821" y="7453"/>
                    <a:pt x="907" y="7439"/>
                    <a:pt x="990" y="7412"/>
                  </a:cubicBezTo>
                  <a:cubicBezTo>
                    <a:pt x="1026" y="7399"/>
                    <a:pt x="1017" y="7348"/>
                    <a:pt x="984" y="7348"/>
                  </a:cubicBezTo>
                  <a:cubicBezTo>
                    <a:pt x="981" y="7348"/>
                    <a:pt x="979" y="7348"/>
                    <a:pt x="976" y="7349"/>
                  </a:cubicBezTo>
                  <a:cubicBezTo>
                    <a:pt x="891" y="7372"/>
                    <a:pt x="806" y="7384"/>
                    <a:pt x="721" y="7384"/>
                  </a:cubicBezTo>
                  <a:cubicBezTo>
                    <a:pt x="645" y="7384"/>
                    <a:pt x="569" y="7375"/>
                    <a:pt x="493" y="7354"/>
                  </a:cubicBezTo>
                  <a:lnTo>
                    <a:pt x="483" y="7354"/>
                  </a:lnTo>
                  <a:cubicBezTo>
                    <a:pt x="551" y="7251"/>
                    <a:pt x="624" y="7154"/>
                    <a:pt x="712" y="7066"/>
                  </a:cubicBezTo>
                  <a:cubicBezTo>
                    <a:pt x="750" y="7065"/>
                    <a:pt x="788" y="7065"/>
                    <a:pt x="825" y="7065"/>
                  </a:cubicBezTo>
                  <a:cubicBezTo>
                    <a:pt x="1007" y="7065"/>
                    <a:pt x="1188" y="7074"/>
                    <a:pt x="1366" y="7090"/>
                  </a:cubicBezTo>
                  <a:cubicBezTo>
                    <a:pt x="1395" y="7086"/>
                    <a:pt x="1400" y="7042"/>
                    <a:pt x="1376" y="7032"/>
                  </a:cubicBezTo>
                  <a:cubicBezTo>
                    <a:pt x="1185" y="6998"/>
                    <a:pt x="995" y="6978"/>
                    <a:pt x="805" y="6978"/>
                  </a:cubicBezTo>
                  <a:cubicBezTo>
                    <a:pt x="937" y="6866"/>
                    <a:pt x="1083" y="6773"/>
                    <a:pt x="1244" y="6705"/>
                  </a:cubicBezTo>
                  <a:cubicBezTo>
                    <a:pt x="1670" y="6666"/>
                    <a:pt x="2096" y="6646"/>
                    <a:pt x="2521" y="6646"/>
                  </a:cubicBezTo>
                  <a:cubicBezTo>
                    <a:pt x="2569" y="6646"/>
                    <a:pt x="2616" y="6646"/>
                    <a:pt x="2663" y="6647"/>
                  </a:cubicBezTo>
                  <a:cubicBezTo>
                    <a:pt x="2707" y="6642"/>
                    <a:pt x="2707" y="6578"/>
                    <a:pt x="2663" y="6573"/>
                  </a:cubicBezTo>
                  <a:cubicBezTo>
                    <a:pt x="2533" y="6564"/>
                    <a:pt x="2401" y="6560"/>
                    <a:pt x="2270" y="6560"/>
                  </a:cubicBezTo>
                  <a:cubicBezTo>
                    <a:pt x="2053" y="6560"/>
                    <a:pt x="1835" y="6572"/>
                    <a:pt x="1619" y="6593"/>
                  </a:cubicBezTo>
                  <a:cubicBezTo>
                    <a:pt x="1951" y="6515"/>
                    <a:pt x="2317" y="6500"/>
                    <a:pt x="2702" y="6486"/>
                  </a:cubicBezTo>
                  <a:cubicBezTo>
                    <a:pt x="3380" y="6456"/>
                    <a:pt x="4058" y="6422"/>
                    <a:pt x="4731" y="6388"/>
                  </a:cubicBezTo>
                  <a:cubicBezTo>
                    <a:pt x="4736" y="6388"/>
                    <a:pt x="4736" y="6388"/>
                    <a:pt x="4741" y="6383"/>
                  </a:cubicBezTo>
                  <a:close/>
                  <a:moveTo>
                    <a:pt x="239" y="8003"/>
                  </a:moveTo>
                  <a:cubicBezTo>
                    <a:pt x="347" y="8006"/>
                    <a:pt x="457" y="8012"/>
                    <a:pt x="566" y="8012"/>
                  </a:cubicBezTo>
                  <a:cubicBezTo>
                    <a:pt x="615" y="8012"/>
                    <a:pt x="664" y="8010"/>
                    <a:pt x="712" y="8007"/>
                  </a:cubicBezTo>
                  <a:lnTo>
                    <a:pt x="712" y="8007"/>
                  </a:lnTo>
                  <a:cubicBezTo>
                    <a:pt x="634" y="8237"/>
                    <a:pt x="595" y="8476"/>
                    <a:pt x="595" y="8720"/>
                  </a:cubicBezTo>
                  <a:cubicBezTo>
                    <a:pt x="550" y="8718"/>
                    <a:pt x="505" y="8717"/>
                    <a:pt x="460" y="8717"/>
                  </a:cubicBezTo>
                  <a:cubicBezTo>
                    <a:pt x="370" y="8717"/>
                    <a:pt x="281" y="8720"/>
                    <a:pt x="190" y="8720"/>
                  </a:cubicBezTo>
                  <a:cubicBezTo>
                    <a:pt x="185" y="8481"/>
                    <a:pt x="200" y="8242"/>
                    <a:pt x="239" y="8003"/>
                  </a:cubicBezTo>
                  <a:close/>
                  <a:moveTo>
                    <a:pt x="3052" y="6934"/>
                  </a:moveTo>
                  <a:cubicBezTo>
                    <a:pt x="3355" y="6934"/>
                    <a:pt x="3661" y="6946"/>
                    <a:pt x="3951" y="6949"/>
                  </a:cubicBezTo>
                  <a:cubicBezTo>
                    <a:pt x="5931" y="6968"/>
                    <a:pt x="7917" y="7032"/>
                    <a:pt x="9897" y="7144"/>
                  </a:cubicBezTo>
                  <a:lnTo>
                    <a:pt x="9887" y="7159"/>
                  </a:lnTo>
                  <a:cubicBezTo>
                    <a:pt x="9868" y="7164"/>
                    <a:pt x="9853" y="7178"/>
                    <a:pt x="9848" y="7193"/>
                  </a:cubicBezTo>
                  <a:cubicBezTo>
                    <a:pt x="9746" y="7407"/>
                    <a:pt x="9668" y="7627"/>
                    <a:pt x="9614" y="7856"/>
                  </a:cubicBezTo>
                  <a:cubicBezTo>
                    <a:pt x="9609" y="7842"/>
                    <a:pt x="9595" y="7832"/>
                    <a:pt x="9575" y="7827"/>
                  </a:cubicBezTo>
                  <a:cubicBezTo>
                    <a:pt x="8227" y="7656"/>
                    <a:pt x="6869" y="7570"/>
                    <a:pt x="5512" y="7570"/>
                  </a:cubicBezTo>
                  <a:cubicBezTo>
                    <a:pt x="4820" y="7570"/>
                    <a:pt x="4129" y="7592"/>
                    <a:pt x="3439" y="7637"/>
                  </a:cubicBezTo>
                  <a:cubicBezTo>
                    <a:pt x="3385" y="7637"/>
                    <a:pt x="3385" y="7720"/>
                    <a:pt x="3439" y="7720"/>
                  </a:cubicBezTo>
                  <a:cubicBezTo>
                    <a:pt x="3910" y="7706"/>
                    <a:pt x="4380" y="7699"/>
                    <a:pt x="4851" y="7699"/>
                  </a:cubicBezTo>
                  <a:cubicBezTo>
                    <a:pt x="6428" y="7699"/>
                    <a:pt x="8005" y="7775"/>
                    <a:pt x="9575" y="7929"/>
                  </a:cubicBezTo>
                  <a:cubicBezTo>
                    <a:pt x="9585" y="7929"/>
                    <a:pt x="9595" y="7925"/>
                    <a:pt x="9599" y="7920"/>
                  </a:cubicBezTo>
                  <a:lnTo>
                    <a:pt x="9599" y="7920"/>
                  </a:lnTo>
                  <a:cubicBezTo>
                    <a:pt x="9555" y="8129"/>
                    <a:pt x="9526" y="8339"/>
                    <a:pt x="9521" y="8554"/>
                  </a:cubicBezTo>
                  <a:cubicBezTo>
                    <a:pt x="6814" y="8354"/>
                    <a:pt x="4083" y="8276"/>
                    <a:pt x="1366" y="8271"/>
                  </a:cubicBezTo>
                  <a:cubicBezTo>
                    <a:pt x="1317" y="8271"/>
                    <a:pt x="1317" y="8344"/>
                    <a:pt x="1366" y="8344"/>
                  </a:cubicBezTo>
                  <a:cubicBezTo>
                    <a:pt x="4088" y="8432"/>
                    <a:pt x="6804" y="8549"/>
                    <a:pt x="9521" y="8651"/>
                  </a:cubicBezTo>
                  <a:cubicBezTo>
                    <a:pt x="9521" y="8861"/>
                    <a:pt x="9541" y="9071"/>
                    <a:pt x="9580" y="9281"/>
                  </a:cubicBezTo>
                  <a:cubicBezTo>
                    <a:pt x="7219" y="9188"/>
                    <a:pt x="4853" y="9154"/>
                    <a:pt x="2488" y="9149"/>
                  </a:cubicBezTo>
                  <a:cubicBezTo>
                    <a:pt x="2468" y="9149"/>
                    <a:pt x="2468" y="9183"/>
                    <a:pt x="2488" y="9183"/>
                  </a:cubicBezTo>
                  <a:cubicBezTo>
                    <a:pt x="4858" y="9290"/>
                    <a:pt x="7234" y="9359"/>
                    <a:pt x="9604" y="9378"/>
                  </a:cubicBezTo>
                  <a:cubicBezTo>
                    <a:pt x="9643" y="9544"/>
                    <a:pt x="9692" y="9700"/>
                    <a:pt x="9755" y="9856"/>
                  </a:cubicBezTo>
                  <a:cubicBezTo>
                    <a:pt x="8834" y="9884"/>
                    <a:pt x="7913" y="9896"/>
                    <a:pt x="6994" y="9896"/>
                  </a:cubicBezTo>
                  <a:cubicBezTo>
                    <a:pt x="5155" y="9896"/>
                    <a:pt x="3319" y="9848"/>
                    <a:pt x="1478" y="9783"/>
                  </a:cubicBezTo>
                  <a:cubicBezTo>
                    <a:pt x="1454" y="9783"/>
                    <a:pt x="1454" y="9817"/>
                    <a:pt x="1478" y="9822"/>
                  </a:cubicBezTo>
                  <a:cubicBezTo>
                    <a:pt x="3199" y="9953"/>
                    <a:pt x="4927" y="10008"/>
                    <a:pt x="6655" y="10008"/>
                  </a:cubicBezTo>
                  <a:cubicBezTo>
                    <a:pt x="7689" y="10008"/>
                    <a:pt x="8724" y="9988"/>
                    <a:pt x="9755" y="9954"/>
                  </a:cubicBezTo>
                  <a:cubicBezTo>
                    <a:pt x="9770" y="9954"/>
                    <a:pt x="9780" y="9949"/>
                    <a:pt x="9790" y="9939"/>
                  </a:cubicBezTo>
                  <a:cubicBezTo>
                    <a:pt x="9814" y="9998"/>
                    <a:pt x="9838" y="10051"/>
                    <a:pt x="9863" y="10110"/>
                  </a:cubicBezTo>
                  <a:cubicBezTo>
                    <a:pt x="9772" y="10094"/>
                    <a:pt x="9674" y="10087"/>
                    <a:pt x="9575" y="10087"/>
                  </a:cubicBezTo>
                  <a:cubicBezTo>
                    <a:pt x="9283" y="10087"/>
                    <a:pt x="8973" y="10142"/>
                    <a:pt x="8765" y="10163"/>
                  </a:cubicBezTo>
                  <a:cubicBezTo>
                    <a:pt x="7786" y="10275"/>
                    <a:pt x="6834" y="10557"/>
                    <a:pt x="5848" y="10557"/>
                  </a:cubicBezTo>
                  <a:cubicBezTo>
                    <a:pt x="5754" y="10557"/>
                    <a:pt x="5660" y="10554"/>
                    <a:pt x="5566" y="10549"/>
                  </a:cubicBezTo>
                  <a:cubicBezTo>
                    <a:pt x="5310" y="10533"/>
                    <a:pt x="5061" y="10528"/>
                    <a:pt x="4815" y="10528"/>
                  </a:cubicBezTo>
                  <a:cubicBezTo>
                    <a:pt x="4278" y="10528"/>
                    <a:pt x="3755" y="10555"/>
                    <a:pt x="3200" y="10568"/>
                  </a:cubicBezTo>
                  <a:cubicBezTo>
                    <a:pt x="3056" y="10573"/>
                    <a:pt x="2888" y="10578"/>
                    <a:pt x="2712" y="10578"/>
                  </a:cubicBezTo>
                  <a:cubicBezTo>
                    <a:pt x="2326" y="10578"/>
                    <a:pt x="1900" y="10553"/>
                    <a:pt x="1605" y="10446"/>
                  </a:cubicBezTo>
                  <a:cubicBezTo>
                    <a:pt x="1337" y="10349"/>
                    <a:pt x="1107" y="10163"/>
                    <a:pt x="961" y="9919"/>
                  </a:cubicBezTo>
                  <a:cubicBezTo>
                    <a:pt x="971" y="9910"/>
                    <a:pt x="961" y="9890"/>
                    <a:pt x="946" y="9890"/>
                  </a:cubicBezTo>
                  <a:lnTo>
                    <a:pt x="937" y="9890"/>
                  </a:lnTo>
                  <a:cubicBezTo>
                    <a:pt x="737" y="9529"/>
                    <a:pt x="639" y="9120"/>
                    <a:pt x="663" y="8710"/>
                  </a:cubicBezTo>
                  <a:cubicBezTo>
                    <a:pt x="733" y="7115"/>
                    <a:pt x="1874" y="6934"/>
                    <a:pt x="3052" y="6934"/>
                  </a:cubicBezTo>
                  <a:close/>
                  <a:moveTo>
                    <a:pt x="595" y="8778"/>
                  </a:moveTo>
                  <a:cubicBezTo>
                    <a:pt x="595" y="8861"/>
                    <a:pt x="600" y="8944"/>
                    <a:pt x="605" y="9032"/>
                  </a:cubicBezTo>
                  <a:cubicBezTo>
                    <a:pt x="614" y="9098"/>
                    <a:pt x="624" y="9164"/>
                    <a:pt x="633" y="9226"/>
                  </a:cubicBezTo>
                  <a:lnTo>
                    <a:pt x="633" y="9226"/>
                  </a:lnTo>
                  <a:cubicBezTo>
                    <a:pt x="633" y="9224"/>
                    <a:pt x="631" y="9222"/>
                    <a:pt x="629" y="9222"/>
                  </a:cubicBezTo>
                  <a:cubicBezTo>
                    <a:pt x="594" y="9220"/>
                    <a:pt x="558" y="9220"/>
                    <a:pt x="522" y="9220"/>
                  </a:cubicBezTo>
                  <a:cubicBezTo>
                    <a:pt x="451" y="9220"/>
                    <a:pt x="381" y="9222"/>
                    <a:pt x="312" y="9222"/>
                  </a:cubicBezTo>
                  <a:cubicBezTo>
                    <a:pt x="288" y="9222"/>
                    <a:pt x="288" y="9261"/>
                    <a:pt x="312" y="9261"/>
                  </a:cubicBezTo>
                  <a:cubicBezTo>
                    <a:pt x="381" y="9261"/>
                    <a:pt x="451" y="9263"/>
                    <a:pt x="522" y="9263"/>
                  </a:cubicBezTo>
                  <a:cubicBezTo>
                    <a:pt x="558" y="9263"/>
                    <a:pt x="594" y="9263"/>
                    <a:pt x="629" y="9261"/>
                  </a:cubicBezTo>
                  <a:cubicBezTo>
                    <a:pt x="634" y="9261"/>
                    <a:pt x="634" y="9251"/>
                    <a:pt x="639" y="9246"/>
                  </a:cubicBezTo>
                  <a:cubicBezTo>
                    <a:pt x="673" y="9476"/>
                    <a:pt x="756" y="9695"/>
                    <a:pt x="878" y="9890"/>
                  </a:cubicBezTo>
                  <a:lnTo>
                    <a:pt x="381" y="9890"/>
                  </a:lnTo>
                  <a:cubicBezTo>
                    <a:pt x="356" y="9890"/>
                    <a:pt x="356" y="9924"/>
                    <a:pt x="381" y="9924"/>
                  </a:cubicBezTo>
                  <a:lnTo>
                    <a:pt x="898" y="9924"/>
                  </a:lnTo>
                  <a:cubicBezTo>
                    <a:pt x="1314" y="10529"/>
                    <a:pt x="2094" y="10666"/>
                    <a:pt x="2933" y="10666"/>
                  </a:cubicBezTo>
                  <a:cubicBezTo>
                    <a:pt x="3076" y="10666"/>
                    <a:pt x="3221" y="10662"/>
                    <a:pt x="3366" y="10656"/>
                  </a:cubicBezTo>
                  <a:cubicBezTo>
                    <a:pt x="3803" y="10635"/>
                    <a:pt x="4222" y="10561"/>
                    <a:pt x="4657" y="10561"/>
                  </a:cubicBezTo>
                  <a:cubicBezTo>
                    <a:pt x="4732" y="10561"/>
                    <a:pt x="4807" y="10563"/>
                    <a:pt x="4883" y="10568"/>
                  </a:cubicBezTo>
                  <a:cubicBezTo>
                    <a:pt x="5302" y="10595"/>
                    <a:pt x="5698" y="10651"/>
                    <a:pt x="6110" y="10651"/>
                  </a:cubicBezTo>
                  <a:cubicBezTo>
                    <a:pt x="6225" y="10651"/>
                    <a:pt x="6340" y="10647"/>
                    <a:pt x="6458" y="10636"/>
                  </a:cubicBezTo>
                  <a:cubicBezTo>
                    <a:pt x="6878" y="10602"/>
                    <a:pt x="8252" y="10245"/>
                    <a:pt x="9234" y="10245"/>
                  </a:cubicBezTo>
                  <a:cubicBezTo>
                    <a:pt x="9770" y="10245"/>
                    <a:pt x="10190" y="10351"/>
                    <a:pt x="10273" y="10676"/>
                  </a:cubicBezTo>
                  <a:cubicBezTo>
                    <a:pt x="8451" y="10908"/>
                    <a:pt x="6608" y="11004"/>
                    <a:pt x="4768" y="11004"/>
                  </a:cubicBezTo>
                  <a:cubicBezTo>
                    <a:pt x="4100" y="11004"/>
                    <a:pt x="3432" y="10992"/>
                    <a:pt x="2766" y="10968"/>
                  </a:cubicBezTo>
                  <a:cubicBezTo>
                    <a:pt x="2024" y="10944"/>
                    <a:pt x="1015" y="10919"/>
                    <a:pt x="546" y="10315"/>
                  </a:cubicBezTo>
                  <a:lnTo>
                    <a:pt x="546" y="10315"/>
                  </a:lnTo>
                  <a:cubicBezTo>
                    <a:pt x="657" y="10323"/>
                    <a:pt x="767" y="10328"/>
                    <a:pt x="879" y="10328"/>
                  </a:cubicBezTo>
                  <a:cubicBezTo>
                    <a:pt x="959" y="10328"/>
                    <a:pt x="1040" y="10326"/>
                    <a:pt x="1122" y="10319"/>
                  </a:cubicBezTo>
                  <a:cubicBezTo>
                    <a:pt x="1161" y="10319"/>
                    <a:pt x="1161" y="10256"/>
                    <a:pt x="1122" y="10256"/>
                  </a:cubicBezTo>
                  <a:cubicBezTo>
                    <a:pt x="1034" y="10262"/>
                    <a:pt x="947" y="10265"/>
                    <a:pt x="860" y="10265"/>
                  </a:cubicBezTo>
                  <a:cubicBezTo>
                    <a:pt x="740" y="10265"/>
                    <a:pt x="619" y="10260"/>
                    <a:pt x="498" y="10251"/>
                  </a:cubicBezTo>
                  <a:cubicBezTo>
                    <a:pt x="429" y="10149"/>
                    <a:pt x="376" y="10032"/>
                    <a:pt x="342" y="9915"/>
                  </a:cubicBezTo>
                  <a:cubicBezTo>
                    <a:pt x="249" y="9539"/>
                    <a:pt x="200" y="9159"/>
                    <a:pt x="190" y="8778"/>
                  </a:cubicBezTo>
                  <a:close/>
                  <a:moveTo>
                    <a:pt x="7475" y="0"/>
                  </a:moveTo>
                  <a:cubicBezTo>
                    <a:pt x="6960" y="0"/>
                    <a:pt x="6484" y="159"/>
                    <a:pt x="6346" y="706"/>
                  </a:cubicBezTo>
                  <a:cubicBezTo>
                    <a:pt x="6322" y="637"/>
                    <a:pt x="6297" y="569"/>
                    <a:pt x="6268" y="506"/>
                  </a:cubicBezTo>
                  <a:cubicBezTo>
                    <a:pt x="6205" y="375"/>
                    <a:pt x="6066" y="106"/>
                    <a:pt x="5887" y="106"/>
                  </a:cubicBezTo>
                  <a:cubicBezTo>
                    <a:pt x="5886" y="106"/>
                    <a:pt x="5884" y="106"/>
                    <a:pt x="5883" y="106"/>
                  </a:cubicBezTo>
                  <a:cubicBezTo>
                    <a:pt x="5877" y="105"/>
                    <a:pt x="5872" y="105"/>
                    <a:pt x="5866" y="105"/>
                  </a:cubicBezTo>
                  <a:cubicBezTo>
                    <a:pt x="5767" y="105"/>
                    <a:pt x="5688" y="189"/>
                    <a:pt x="5697" y="291"/>
                  </a:cubicBezTo>
                  <a:cubicBezTo>
                    <a:pt x="5668" y="296"/>
                    <a:pt x="5648" y="330"/>
                    <a:pt x="5663" y="354"/>
                  </a:cubicBezTo>
                  <a:cubicBezTo>
                    <a:pt x="6024" y="930"/>
                    <a:pt x="6195" y="1549"/>
                    <a:pt x="6248" y="2218"/>
                  </a:cubicBezTo>
                  <a:cubicBezTo>
                    <a:pt x="6224" y="2218"/>
                    <a:pt x="6205" y="2223"/>
                    <a:pt x="6185" y="2227"/>
                  </a:cubicBezTo>
                  <a:cubicBezTo>
                    <a:pt x="5785" y="1987"/>
                    <a:pt x="5363" y="1768"/>
                    <a:pt x="4975" y="1768"/>
                  </a:cubicBezTo>
                  <a:cubicBezTo>
                    <a:pt x="4652" y="1768"/>
                    <a:pt x="4353" y="1919"/>
                    <a:pt x="4107" y="2335"/>
                  </a:cubicBezTo>
                  <a:cubicBezTo>
                    <a:pt x="3517" y="3340"/>
                    <a:pt x="3927" y="5227"/>
                    <a:pt x="4536" y="6154"/>
                  </a:cubicBezTo>
                  <a:cubicBezTo>
                    <a:pt x="4566" y="6208"/>
                    <a:pt x="4600" y="6261"/>
                    <a:pt x="4644" y="6305"/>
                  </a:cubicBezTo>
                  <a:cubicBezTo>
                    <a:pt x="3595" y="6325"/>
                    <a:pt x="2532" y="6315"/>
                    <a:pt x="1488" y="6408"/>
                  </a:cubicBezTo>
                  <a:cubicBezTo>
                    <a:pt x="1112" y="6442"/>
                    <a:pt x="810" y="6471"/>
                    <a:pt x="546" y="6773"/>
                  </a:cubicBezTo>
                  <a:cubicBezTo>
                    <a:pt x="190" y="7193"/>
                    <a:pt x="39" y="7964"/>
                    <a:pt x="49" y="8715"/>
                  </a:cubicBezTo>
                  <a:lnTo>
                    <a:pt x="34" y="8715"/>
                  </a:lnTo>
                  <a:cubicBezTo>
                    <a:pt x="0" y="8715"/>
                    <a:pt x="0" y="8773"/>
                    <a:pt x="34" y="8773"/>
                  </a:cubicBezTo>
                  <a:lnTo>
                    <a:pt x="49" y="8773"/>
                  </a:lnTo>
                  <a:cubicBezTo>
                    <a:pt x="63" y="9334"/>
                    <a:pt x="161" y="9876"/>
                    <a:pt x="337" y="10246"/>
                  </a:cubicBezTo>
                  <a:cubicBezTo>
                    <a:pt x="327" y="10256"/>
                    <a:pt x="327" y="10280"/>
                    <a:pt x="346" y="10285"/>
                  </a:cubicBezTo>
                  <a:lnTo>
                    <a:pt x="356" y="10285"/>
                  </a:lnTo>
                  <a:cubicBezTo>
                    <a:pt x="361" y="10300"/>
                    <a:pt x="371" y="10315"/>
                    <a:pt x="376" y="10329"/>
                  </a:cubicBezTo>
                  <a:cubicBezTo>
                    <a:pt x="760" y="11037"/>
                    <a:pt x="1659" y="11165"/>
                    <a:pt x="2542" y="11165"/>
                  </a:cubicBezTo>
                  <a:cubicBezTo>
                    <a:pt x="3045" y="11165"/>
                    <a:pt x="3542" y="11123"/>
                    <a:pt x="3935" y="11123"/>
                  </a:cubicBezTo>
                  <a:cubicBezTo>
                    <a:pt x="3966" y="11123"/>
                    <a:pt x="3995" y="11124"/>
                    <a:pt x="4024" y="11124"/>
                  </a:cubicBezTo>
                  <a:cubicBezTo>
                    <a:pt x="4192" y="11128"/>
                    <a:pt x="4359" y="11129"/>
                    <a:pt x="4526" y="11129"/>
                  </a:cubicBezTo>
                  <a:cubicBezTo>
                    <a:pt x="6465" y="11129"/>
                    <a:pt x="8376" y="10909"/>
                    <a:pt x="10312" y="10783"/>
                  </a:cubicBezTo>
                  <a:lnTo>
                    <a:pt x="10316" y="10783"/>
                  </a:lnTo>
                  <a:cubicBezTo>
                    <a:pt x="10321" y="10785"/>
                    <a:pt x="10327" y="10786"/>
                    <a:pt x="10333" y="10786"/>
                  </a:cubicBezTo>
                  <a:cubicBezTo>
                    <a:pt x="10340" y="10786"/>
                    <a:pt x="10346" y="10785"/>
                    <a:pt x="10351" y="10783"/>
                  </a:cubicBezTo>
                  <a:lnTo>
                    <a:pt x="10399" y="10763"/>
                  </a:lnTo>
                  <a:cubicBezTo>
                    <a:pt x="10409" y="10754"/>
                    <a:pt x="10414" y="10739"/>
                    <a:pt x="10409" y="10729"/>
                  </a:cubicBezTo>
                  <a:lnTo>
                    <a:pt x="10394" y="10700"/>
                  </a:lnTo>
                  <a:cubicBezTo>
                    <a:pt x="10388" y="10690"/>
                    <a:pt x="10378" y="10685"/>
                    <a:pt x="10369" y="10685"/>
                  </a:cubicBezTo>
                  <a:cubicBezTo>
                    <a:pt x="10364" y="10685"/>
                    <a:pt x="10359" y="10687"/>
                    <a:pt x="10355" y="10690"/>
                  </a:cubicBezTo>
                  <a:cubicBezTo>
                    <a:pt x="10351" y="10685"/>
                    <a:pt x="10351" y="10680"/>
                    <a:pt x="10346" y="10680"/>
                  </a:cubicBezTo>
                  <a:cubicBezTo>
                    <a:pt x="10336" y="10441"/>
                    <a:pt x="10453" y="10388"/>
                    <a:pt x="10141" y="10202"/>
                  </a:cubicBezTo>
                  <a:cubicBezTo>
                    <a:pt x="10092" y="10173"/>
                    <a:pt x="10038" y="10149"/>
                    <a:pt x="9980" y="10134"/>
                  </a:cubicBezTo>
                  <a:cubicBezTo>
                    <a:pt x="9770" y="9666"/>
                    <a:pt x="9663" y="9163"/>
                    <a:pt x="9663" y="8651"/>
                  </a:cubicBezTo>
                  <a:cubicBezTo>
                    <a:pt x="9697" y="8637"/>
                    <a:pt x="9702" y="8588"/>
                    <a:pt x="9663" y="8568"/>
                  </a:cubicBezTo>
                  <a:cubicBezTo>
                    <a:pt x="9677" y="8120"/>
                    <a:pt x="9780" y="7671"/>
                    <a:pt x="9960" y="7261"/>
                  </a:cubicBezTo>
                  <a:cubicBezTo>
                    <a:pt x="9970" y="7237"/>
                    <a:pt x="9970" y="7212"/>
                    <a:pt x="9955" y="7193"/>
                  </a:cubicBezTo>
                  <a:cubicBezTo>
                    <a:pt x="9965" y="7178"/>
                    <a:pt x="9975" y="7159"/>
                    <a:pt x="9985" y="7144"/>
                  </a:cubicBezTo>
                  <a:lnTo>
                    <a:pt x="10180" y="7154"/>
                  </a:lnTo>
                  <a:cubicBezTo>
                    <a:pt x="10204" y="7154"/>
                    <a:pt x="10229" y="7134"/>
                    <a:pt x="10229" y="7110"/>
                  </a:cubicBezTo>
                  <a:cubicBezTo>
                    <a:pt x="10443" y="6925"/>
                    <a:pt x="10394" y="6573"/>
                    <a:pt x="10131" y="6451"/>
                  </a:cubicBezTo>
                  <a:cubicBezTo>
                    <a:pt x="10123" y="6449"/>
                    <a:pt x="10116" y="6448"/>
                    <a:pt x="10109" y="6448"/>
                  </a:cubicBezTo>
                  <a:cubicBezTo>
                    <a:pt x="10087" y="6448"/>
                    <a:pt x="10067" y="6458"/>
                    <a:pt x="10053" y="6476"/>
                  </a:cubicBezTo>
                  <a:cubicBezTo>
                    <a:pt x="9538" y="6442"/>
                    <a:pt x="9014" y="6410"/>
                    <a:pt x="8493" y="6410"/>
                  </a:cubicBezTo>
                  <a:cubicBezTo>
                    <a:pt x="8195" y="6410"/>
                    <a:pt x="7899" y="6420"/>
                    <a:pt x="7604" y="6447"/>
                  </a:cubicBezTo>
                  <a:cubicBezTo>
                    <a:pt x="8380" y="5934"/>
                    <a:pt x="8712" y="4686"/>
                    <a:pt x="8917" y="3861"/>
                  </a:cubicBezTo>
                  <a:cubicBezTo>
                    <a:pt x="9097" y="3115"/>
                    <a:pt x="9146" y="2115"/>
                    <a:pt x="8326" y="1827"/>
                  </a:cubicBezTo>
                  <a:cubicBezTo>
                    <a:pt x="8169" y="1720"/>
                    <a:pt x="8012" y="1678"/>
                    <a:pt x="7856" y="1678"/>
                  </a:cubicBezTo>
                  <a:cubicBezTo>
                    <a:pt x="7361" y="1678"/>
                    <a:pt x="6871" y="2103"/>
                    <a:pt x="6370" y="2203"/>
                  </a:cubicBezTo>
                  <a:cubicBezTo>
                    <a:pt x="6502" y="1979"/>
                    <a:pt x="6473" y="1696"/>
                    <a:pt x="6458" y="1442"/>
                  </a:cubicBezTo>
                  <a:cubicBezTo>
                    <a:pt x="6448" y="1320"/>
                    <a:pt x="6439" y="1198"/>
                    <a:pt x="6424" y="1081"/>
                  </a:cubicBezTo>
                  <a:lnTo>
                    <a:pt x="6424" y="1081"/>
                  </a:lnTo>
                  <a:cubicBezTo>
                    <a:pt x="6645" y="1229"/>
                    <a:pt x="6903" y="1304"/>
                    <a:pt x="7163" y="1304"/>
                  </a:cubicBezTo>
                  <a:cubicBezTo>
                    <a:pt x="7305" y="1304"/>
                    <a:pt x="7447" y="1282"/>
                    <a:pt x="7585" y="1237"/>
                  </a:cubicBezTo>
                  <a:cubicBezTo>
                    <a:pt x="8073" y="1071"/>
                    <a:pt x="8278" y="628"/>
                    <a:pt x="8624" y="281"/>
                  </a:cubicBezTo>
                  <a:cubicBezTo>
                    <a:pt x="8658" y="247"/>
                    <a:pt x="8643" y="189"/>
                    <a:pt x="8595" y="179"/>
                  </a:cubicBezTo>
                  <a:cubicBezTo>
                    <a:pt x="8289" y="94"/>
                    <a:pt x="7871" y="0"/>
                    <a:pt x="7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8;p56">
              <a:extLst>
                <a:ext uri="{FF2B5EF4-FFF2-40B4-BE49-F238E27FC236}">
                  <a16:creationId xmlns:a16="http://schemas.microsoft.com/office/drawing/2014/main" id="{4137F7DD-C88A-AE15-E63F-912EDCB99810}"/>
                </a:ext>
              </a:extLst>
            </p:cNvPr>
            <p:cNvSpPr/>
            <p:nvPr/>
          </p:nvSpPr>
          <p:spPr>
            <a:xfrm>
              <a:off x="6830866" y="3129901"/>
              <a:ext cx="20339" cy="1697"/>
            </a:xfrm>
            <a:custGeom>
              <a:avLst/>
              <a:gdLst/>
              <a:ahLst/>
              <a:cxnLst/>
              <a:rect l="l" t="t" r="r" b="b"/>
              <a:pathLst>
                <a:path w="791" h="66" extrusionOk="0">
                  <a:moveTo>
                    <a:pt x="521" y="0"/>
                  </a:moveTo>
                  <a:cubicBezTo>
                    <a:pt x="357" y="0"/>
                    <a:pt x="193" y="3"/>
                    <a:pt x="30" y="3"/>
                  </a:cubicBezTo>
                  <a:cubicBezTo>
                    <a:pt x="1" y="12"/>
                    <a:pt x="1" y="51"/>
                    <a:pt x="30" y="61"/>
                  </a:cubicBezTo>
                  <a:cubicBezTo>
                    <a:pt x="193" y="61"/>
                    <a:pt x="357" y="65"/>
                    <a:pt x="521" y="65"/>
                  </a:cubicBezTo>
                  <a:cubicBezTo>
                    <a:pt x="603" y="65"/>
                    <a:pt x="685" y="64"/>
                    <a:pt x="767" y="61"/>
                  </a:cubicBezTo>
                  <a:cubicBezTo>
                    <a:pt x="791" y="51"/>
                    <a:pt x="791" y="12"/>
                    <a:pt x="767" y="3"/>
                  </a:cubicBezTo>
                  <a:cubicBezTo>
                    <a:pt x="685" y="1"/>
                    <a:pt x="603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9;p56">
              <a:extLst>
                <a:ext uri="{FF2B5EF4-FFF2-40B4-BE49-F238E27FC236}">
                  <a16:creationId xmlns:a16="http://schemas.microsoft.com/office/drawing/2014/main" id="{822CA2F5-08B4-D37B-D82B-681FE99E0451}"/>
                </a:ext>
              </a:extLst>
            </p:cNvPr>
            <p:cNvSpPr/>
            <p:nvPr/>
          </p:nvSpPr>
          <p:spPr>
            <a:xfrm>
              <a:off x="6740872" y="3246816"/>
              <a:ext cx="25430" cy="4448"/>
            </a:xfrm>
            <a:custGeom>
              <a:avLst/>
              <a:gdLst/>
              <a:ahLst/>
              <a:cxnLst/>
              <a:rect l="l" t="t" r="r" b="b"/>
              <a:pathLst>
                <a:path w="989" h="173" extrusionOk="0">
                  <a:moveTo>
                    <a:pt x="23" y="1"/>
                  </a:moveTo>
                  <a:cubicBezTo>
                    <a:pt x="7" y="1"/>
                    <a:pt x="0" y="22"/>
                    <a:pt x="18" y="31"/>
                  </a:cubicBezTo>
                  <a:cubicBezTo>
                    <a:pt x="330" y="109"/>
                    <a:pt x="647" y="158"/>
                    <a:pt x="969" y="172"/>
                  </a:cubicBezTo>
                  <a:cubicBezTo>
                    <a:pt x="989" y="172"/>
                    <a:pt x="989" y="143"/>
                    <a:pt x="969" y="143"/>
                  </a:cubicBezTo>
                  <a:cubicBezTo>
                    <a:pt x="652" y="124"/>
                    <a:pt x="335" y="75"/>
                    <a:pt x="28" y="2"/>
                  </a:cubicBezTo>
                  <a:cubicBezTo>
                    <a:pt x="26" y="1"/>
                    <a:pt x="24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2865;p56">
            <a:extLst>
              <a:ext uri="{FF2B5EF4-FFF2-40B4-BE49-F238E27FC236}">
                <a16:creationId xmlns:a16="http://schemas.microsoft.com/office/drawing/2014/main" id="{C240A52A-CEB8-B17B-5DB2-B72328BC10D0}"/>
              </a:ext>
            </a:extLst>
          </p:cNvPr>
          <p:cNvGrpSpPr/>
          <p:nvPr/>
        </p:nvGrpSpPr>
        <p:grpSpPr>
          <a:xfrm>
            <a:off x="925193" y="1854211"/>
            <a:ext cx="880142" cy="815540"/>
            <a:chOff x="925193" y="2372771"/>
            <a:chExt cx="223287" cy="296979"/>
          </a:xfrm>
        </p:grpSpPr>
        <p:sp>
          <p:nvSpPr>
            <p:cNvPr id="122" name="Google Shape;2866;p56">
              <a:extLst>
                <a:ext uri="{FF2B5EF4-FFF2-40B4-BE49-F238E27FC236}">
                  <a16:creationId xmlns:a16="http://schemas.microsoft.com/office/drawing/2014/main" id="{4662EA29-089C-58CF-C414-606351A56DB6}"/>
                </a:ext>
              </a:extLst>
            </p:cNvPr>
            <p:cNvSpPr/>
            <p:nvPr/>
          </p:nvSpPr>
          <p:spPr>
            <a:xfrm>
              <a:off x="925193" y="2372771"/>
              <a:ext cx="223287" cy="296979"/>
            </a:xfrm>
            <a:custGeom>
              <a:avLst/>
              <a:gdLst/>
              <a:ahLst/>
              <a:cxnLst/>
              <a:rect l="l" t="t" r="r" b="b"/>
              <a:pathLst>
                <a:path w="8684" h="11550" extrusionOk="0">
                  <a:moveTo>
                    <a:pt x="2732" y="451"/>
                  </a:moveTo>
                  <a:cubicBezTo>
                    <a:pt x="2762" y="646"/>
                    <a:pt x="2776" y="846"/>
                    <a:pt x="2781" y="1046"/>
                  </a:cubicBezTo>
                  <a:cubicBezTo>
                    <a:pt x="2254" y="1353"/>
                    <a:pt x="1732" y="1656"/>
                    <a:pt x="1201" y="1944"/>
                  </a:cubicBezTo>
                  <a:cubicBezTo>
                    <a:pt x="1196" y="1948"/>
                    <a:pt x="1191" y="1953"/>
                    <a:pt x="1191" y="1958"/>
                  </a:cubicBezTo>
                  <a:cubicBezTo>
                    <a:pt x="1030" y="1748"/>
                    <a:pt x="937" y="1495"/>
                    <a:pt x="928" y="1231"/>
                  </a:cubicBezTo>
                  <a:cubicBezTo>
                    <a:pt x="931" y="1231"/>
                    <a:pt x="934" y="1234"/>
                    <a:pt x="937" y="1234"/>
                  </a:cubicBezTo>
                  <a:cubicBezTo>
                    <a:pt x="939" y="1234"/>
                    <a:pt x="941" y="1233"/>
                    <a:pt x="942" y="1231"/>
                  </a:cubicBezTo>
                  <a:cubicBezTo>
                    <a:pt x="1547" y="988"/>
                    <a:pt x="2142" y="724"/>
                    <a:pt x="2732" y="451"/>
                  </a:cubicBezTo>
                  <a:close/>
                  <a:moveTo>
                    <a:pt x="2781" y="1173"/>
                  </a:moveTo>
                  <a:cubicBezTo>
                    <a:pt x="2781" y="1349"/>
                    <a:pt x="2766" y="1519"/>
                    <a:pt x="2742" y="1695"/>
                  </a:cubicBezTo>
                  <a:cubicBezTo>
                    <a:pt x="2727" y="1787"/>
                    <a:pt x="2708" y="1880"/>
                    <a:pt x="2684" y="1973"/>
                  </a:cubicBezTo>
                  <a:cubicBezTo>
                    <a:pt x="2532" y="2022"/>
                    <a:pt x="2396" y="2119"/>
                    <a:pt x="2259" y="2192"/>
                  </a:cubicBezTo>
                  <a:cubicBezTo>
                    <a:pt x="2074" y="2280"/>
                    <a:pt x="1889" y="2363"/>
                    <a:pt x="1698" y="2441"/>
                  </a:cubicBezTo>
                  <a:lnTo>
                    <a:pt x="1698" y="2436"/>
                  </a:lnTo>
                  <a:cubicBezTo>
                    <a:pt x="1518" y="2309"/>
                    <a:pt x="1357" y="2158"/>
                    <a:pt x="1215" y="1983"/>
                  </a:cubicBezTo>
                  <a:lnTo>
                    <a:pt x="1225" y="1983"/>
                  </a:lnTo>
                  <a:cubicBezTo>
                    <a:pt x="1762" y="1753"/>
                    <a:pt x="2284" y="1485"/>
                    <a:pt x="2781" y="1173"/>
                  </a:cubicBezTo>
                  <a:close/>
                  <a:moveTo>
                    <a:pt x="2649" y="2085"/>
                  </a:moveTo>
                  <a:lnTo>
                    <a:pt x="2649" y="2085"/>
                  </a:lnTo>
                  <a:cubicBezTo>
                    <a:pt x="2576" y="2348"/>
                    <a:pt x="2484" y="2607"/>
                    <a:pt x="2420" y="2875"/>
                  </a:cubicBezTo>
                  <a:cubicBezTo>
                    <a:pt x="2191" y="2763"/>
                    <a:pt x="1971" y="2631"/>
                    <a:pt x="1762" y="2485"/>
                  </a:cubicBezTo>
                  <a:cubicBezTo>
                    <a:pt x="2049" y="2387"/>
                    <a:pt x="2401" y="2275"/>
                    <a:pt x="2649" y="2085"/>
                  </a:cubicBezTo>
                  <a:close/>
                  <a:moveTo>
                    <a:pt x="3129" y="137"/>
                  </a:moveTo>
                  <a:cubicBezTo>
                    <a:pt x="3184" y="137"/>
                    <a:pt x="3239" y="155"/>
                    <a:pt x="3293" y="178"/>
                  </a:cubicBezTo>
                  <a:cubicBezTo>
                    <a:pt x="3537" y="1153"/>
                    <a:pt x="3245" y="2183"/>
                    <a:pt x="2888" y="3095"/>
                  </a:cubicBezTo>
                  <a:cubicBezTo>
                    <a:pt x="2742" y="3031"/>
                    <a:pt x="2596" y="2963"/>
                    <a:pt x="2454" y="2895"/>
                  </a:cubicBezTo>
                  <a:cubicBezTo>
                    <a:pt x="2810" y="2412"/>
                    <a:pt x="2927" y="1734"/>
                    <a:pt x="2918" y="1095"/>
                  </a:cubicBezTo>
                  <a:cubicBezTo>
                    <a:pt x="2952" y="1075"/>
                    <a:pt x="2952" y="1022"/>
                    <a:pt x="2918" y="1002"/>
                  </a:cubicBezTo>
                  <a:cubicBezTo>
                    <a:pt x="2908" y="797"/>
                    <a:pt x="2888" y="592"/>
                    <a:pt x="2854" y="388"/>
                  </a:cubicBezTo>
                  <a:cubicBezTo>
                    <a:pt x="2869" y="295"/>
                    <a:pt x="2927" y="212"/>
                    <a:pt x="3010" y="168"/>
                  </a:cubicBezTo>
                  <a:cubicBezTo>
                    <a:pt x="3051" y="146"/>
                    <a:pt x="3090" y="137"/>
                    <a:pt x="3129" y="137"/>
                  </a:cubicBezTo>
                  <a:close/>
                  <a:moveTo>
                    <a:pt x="2796" y="3753"/>
                  </a:moveTo>
                  <a:cubicBezTo>
                    <a:pt x="3030" y="3826"/>
                    <a:pt x="3269" y="3895"/>
                    <a:pt x="3503" y="3982"/>
                  </a:cubicBezTo>
                  <a:cubicBezTo>
                    <a:pt x="3532" y="3992"/>
                    <a:pt x="3557" y="4002"/>
                    <a:pt x="3581" y="4012"/>
                  </a:cubicBezTo>
                  <a:cubicBezTo>
                    <a:pt x="3249" y="4236"/>
                    <a:pt x="2927" y="4495"/>
                    <a:pt x="2606" y="4743"/>
                  </a:cubicBezTo>
                  <a:cubicBezTo>
                    <a:pt x="2615" y="4402"/>
                    <a:pt x="2679" y="4070"/>
                    <a:pt x="2796" y="3753"/>
                  </a:cubicBezTo>
                  <a:close/>
                  <a:moveTo>
                    <a:pt x="3684" y="4051"/>
                  </a:moveTo>
                  <a:cubicBezTo>
                    <a:pt x="3962" y="4168"/>
                    <a:pt x="4225" y="4324"/>
                    <a:pt x="4464" y="4504"/>
                  </a:cubicBezTo>
                  <a:cubicBezTo>
                    <a:pt x="3844" y="4758"/>
                    <a:pt x="3279" y="5119"/>
                    <a:pt x="2796" y="5577"/>
                  </a:cubicBezTo>
                  <a:cubicBezTo>
                    <a:pt x="2679" y="5338"/>
                    <a:pt x="2610" y="5080"/>
                    <a:pt x="2606" y="4812"/>
                  </a:cubicBezTo>
                  <a:cubicBezTo>
                    <a:pt x="2986" y="4592"/>
                    <a:pt x="3347" y="4339"/>
                    <a:pt x="3684" y="4051"/>
                  </a:cubicBezTo>
                  <a:close/>
                  <a:moveTo>
                    <a:pt x="4552" y="4578"/>
                  </a:moveTo>
                  <a:cubicBezTo>
                    <a:pt x="4825" y="4802"/>
                    <a:pt x="5044" y="5085"/>
                    <a:pt x="5200" y="5402"/>
                  </a:cubicBezTo>
                  <a:cubicBezTo>
                    <a:pt x="4591" y="5660"/>
                    <a:pt x="4040" y="6046"/>
                    <a:pt x="3449" y="6329"/>
                  </a:cubicBezTo>
                  <a:cubicBezTo>
                    <a:pt x="3196" y="6148"/>
                    <a:pt x="2986" y="5914"/>
                    <a:pt x="2830" y="5651"/>
                  </a:cubicBezTo>
                  <a:cubicBezTo>
                    <a:pt x="3337" y="5207"/>
                    <a:pt x="3908" y="4851"/>
                    <a:pt x="4532" y="4592"/>
                  </a:cubicBezTo>
                  <a:lnTo>
                    <a:pt x="4532" y="4597"/>
                  </a:lnTo>
                  <a:cubicBezTo>
                    <a:pt x="4537" y="4592"/>
                    <a:pt x="4547" y="4587"/>
                    <a:pt x="4552" y="4578"/>
                  </a:cubicBezTo>
                  <a:close/>
                  <a:moveTo>
                    <a:pt x="5244" y="5499"/>
                  </a:moveTo>
                  <a:cubicBezTo>
                    <a:pt x="5352" y="5758"/>
                    <a:pt x="5410" y="6036"/>
                    <a:pt x="5420" y="6319"/>
                  </a:cubicBezTo>
                  <a:cubicBezTo>
                    <a:pt x="5103" y="6490"/>
                    <a:pt x="4815" y="6685"/>
                    <a:pt x="4469" y="6821"/>
                  </a:cubicBezTo>
                  <a:cubicBezTo>
                    <a:pt x="4444" y="6826"/>
                    <a:pt x="4435" y="6855"/>
                    <a:pt x="4444" y="6880"/>
                  </a:cubicBezTo>
                  <a:cubicBezTo>
                    <a:pt x="4122" y="6748"/>
                    <a:pt x="3815" y="6582"/>
                    <a:pt x="3527" y="6382"/>
                  </a:cubicBezTo>
                  <a:cubicBezTo>
                    <a:pt x="3742" y="6343"/>
                    <a:pt x="4005" y="6177"/>
                    <a:pt x="4157" y="6094"/>
                  </a:cubicBezTo>
                  <a:cubicBezTo>
                    <a:pt x="4522" y="5899"/>
                    <a:pt x="4864" y="5670"/>
                    <a:pt x="5244" y="5499"/>
                  </a:cubicBezTo>
                  <a:close/>
                  <a:moveTo>
                    <a:pt x="5415" y="6451"/>
                  </a:moveTo>
                  <a:lnTo>
                    <a:pt x="5415" y="6451"/>
                  </a:lnTo>
                  <a:cubicBezTo>
                    <a:pt x="5410" y="6704"/>
                    <a:pt x="5366" y="6958"/>
                    <a:pt x="5288" y="7202"/>
                  </a:cubicBezTo>
                  <a:cubicBezTo>
                    <a:pt x="5020" y="7104"/>
                    <a:pt x="4757" y="7007"/>
                    <a:pt x="4498" y="6899"/>
                  </a:cubicBezTo>
                  <a:cubicBezTo>
                    <a:pt x="4805" y="6792"/>
                    <a:pt x="5147" y="6651"/>
                    <a:pt x="5415" y="6451"/>
                  </a:cubicBezTo>
                  <a:close/>
                  <a:moveTo>
                    <a:pt x="688" y="494"/>
                  </a:moveTo>
                  <a:cubicBezTo>
                    <a:pt x="695" y="494"/>
                    <a:pt x="701" y="495"/>
                    <a:pt x="708" y="495"/>
                  </a:cubicBezTo>
                  <a:cubicBezTo>
                    <a:pt x="786" y="500"/>
                    <a:pt x="864" y="529"/>
                    <a:pt x="928" y="578"/>
                  </a:cubicBezTo>
                  <a:cubicBezTo>
                    <a:pt x="464" y="1617"/>
                    <a:pt x="1318" y="2505"/>
                    <a:pt x="2235" y="2934"/>
                  </a:cubicBezTo>
                  <a:cubicBezTo>
                    <a:pt x="3025" y="3309"/>
                    <a:pt x="3888" y="3524"/>
                    <a:pt x="4640" y="3982"/>
                  </a:cubicBezTo>
                  <a:cubicBezTo>
                    <a:pt x="5864" y="4729"/>
                    <a:pt x="6420" y="6055"/>
                    <a:pt x="5820" y="7382"/>
                  </a:cubicBezTo>
                  <a:lnTo>
                    <a:pt x="5425" y="7246"/>
                  </a:lnTo>
                  <a:cubicBezTo>
                    <a:pt x="5508" y="7050"/>
                    <a:pt x="5566" y="6836"/>
                    <a:pt x="5596" y="6621"/>
                  </a:cubicBezTo>
                  <a:cubicBezTo>
                    <a:pt x="5596" y="6645"/>
                    <a:pt x="5609" y="6669"/>
                    <a:pt x="5629" y="6669"/>
                  </a:cubicBezTo>
                  <a:cubicBezTo>
                    <a:pt x="5634" y="6669"/>
                    <a:pt x="5639" y="6668"/>
                    <a:pt x="5644" y="6665"/>
                  </a:cubicBezTo>
                  <a:cubicBezTo>
                    <a:pt x="5737" y="6626"/>
                    <a:pt x="5835" y="6592"/>
                    <a:pt x="5927" y="6543"/>
                  </a:cubicBezTo>
                  <a:cubicBezTo>
                    <a:pt x="5959" y="6521"/>
                    <a:pt x="5941" y="6474"/>
                    <a:pt x="5907" y="6474"/>
                  </a:cubicBezTo>
                  <a:cubicBezTo>
                    <a:pt x="5904" y="6474"/>
                    <a:pt x="5901" y="6474"/>
                    <a:pt x="5898" y="6475"/>
                  </a:cubicBezTo>
                  <a:cubicBezTo>
                    <a:pt x="5800" y="6509"/>
                    <a:pt x="5708" y="6553"/>
                    <a:pt x="5610" y="6597"/>
                  </a:cubicBezTo>
                  <a:cubicBezTo>
                    <a:pt x="5606" y="6601"/>
                    <a:pt x="5598" y="6605"/>
                    <a:pt x="5596" y="6613"/>
                  </a:cubicBezTo>
                  <a:lnTo>
                    <a:pt x="5596" y="6613"/>
                  </a:lnTo>
                  <a:cubicBezTo>
                    <a:pt x="5630" y="6317"/>
                    <a:pt x="5605" y="6015"/>
                    <a:pt x="5522" y="5724"/>
                  </a:cubicBezTo>
                  <a:cubicBezTo>
                    <a:pt x="5600" y="5714"/>
                    <a:pt x="5674" y="5690"/>
                    <a:pt x="5742" y="5655"/>
                  </a:cubicBezTo>
                  <a:cubicBezTo>
                    <a:pt x="5764" y="5642"/>
                    <a:pt x="5754" y="5610"/>
                    <a:pt x="5731" y="5610"/>
                  </a:cubicBezTo>
                  <a:cubicBezTo>
                    <a:pt x="5729" y="5610"/>
                    <a:pt x="5726" y="5611"/>
                    <a:pt x="5722" y="5612"/>
                  </a:cubicBezTo>
                  <a:cubicBezTo>
                    <a:pt x="5649" y="5631"/>
                    <a:pt x="5576" y="5651"/>
                    <a:pt x="5503" y="5665"/>
                  </a:cubicBezTo>
                  <a:cubicBezTo>
                    <a:pt x="5454" y="5504"/>
                    <a:pt x="5391" y="5348"/>
                    <a:pt x="5308" y="5202"/>
                  </a:cubicBezTo>
                  <a:cubicBezTo>
                    <a:pt x="5371" y="5197"/>
                    <a:pt x="5430" y="5187"/>
                    <a:pt x="5493" y="5173"/>
                  </a:cubicBezTo>
                  <a:cubicBezTo>
                    <a:pt x="5531" y="5168"/>
                    <a:pt x="5523" y="5109"/>
                    <a:pt x="5488" y="5109"/>
                  </a:cubicBezTo>
                  <a:cubicBezTo>
                    <a:pt x="5486" y="5109"/>
                    <a:pt x="5485" y="5109"/>
                    <a:pt x="5483" y="5109"/>
                  </a:cubicBezTo>
                  <a:cubicBezTo>
                    <a:pt x="5410" y="5114"/>
                    <a:pt x="5342" y="5124"/>
                    <a:pt x="5274" y="5148"/>
                  </a:cubicBezTo>
                  <a:cubicBezTo>
                    <a:pt x="5230" y="5070"/>
                    <a:pt x="5186" y="4997"/>
                    <a:pt x="5132" y="4929"/>
                  </a:cubicBezTo>
                  <a:cubicBezTo>
                    <a:pt x="5196" y="4914"/>
                    <a:pt x="5254" y="4899"/>
                    <a:pt x="5318" y="4885"/>
                  </a:cubicBezTo>
                  <a:cubicBezTo>
                    <a:pt x="5344" y="4876"/>
                    <a:pt x="5335" y="4839"/>
                    <a:pt x="5311" y="4839"/>
                  </a:cubicBezTo>
                  <a:cubicBezTo>
                    <a:pt x="5309" y="4839"/>
                    <a:pt x="5306" y="4840"/>
                    <a:pt x="5303" y="4841"/>
                  </a:cubicBezTo>
                  <a:cubicBezTo>
                    <a:pt x="5239" y="4856"/>
                    <a:pt x="5176" y="4870"/>
                    <a:pt x="5108" y="4890"/>
                  </a:cubicBezTo>
                  <a:cubicBezTo>
                    <a:pt x="5020" y="4768"/>
                    <a:pt x="4918" y="4656"/>
                    <a:pt x="4805" y="4548"/>
                  </a:cubicBezTo>
                  <a:cubicBezTo>
                    <a:pt x="4883" y="4534"/>
                    <a:pt x="4957" y="4519"/>
                    <a:pt x="5035" y="4495"/>
                  </a:cubicBezTo>
                  <a:cubicBezTo>
                    <a:pt x="5062" y="4490"/>
                    <a:pt x="5051" y="4450"/>
                    <a:pt x="5024" y="4450"/>
                  </a:cubicBezTo>
                  <a:cubicBezTo>
                    <a:pt x="5023" y="4450"/>
                    <a:pt x="5022" y="4450"/>
                    <a:pt x="5020" y="4451"/>
                  </a:cubicBezTo>
                  <a:cubicBezTo>
                    <a:pt x="4932" y="4465"/>
                    <a:pt x="4844" y="4485"/>
                    <a:pt x="4757" y="4504"/>
                  </a:cubicBezTo>
                  <a:cubicBezTo>
                    <a:pt x="4742" y="4490"/>
                    <a:pt x="4722" y="4475"/>
                    <a:pt x="4708" y="4460"/>
                  </a:cubicBezTo>
                  <a:cubicBezTo>
                    <a:pt x="4601" y="4368"/>
                    <a:pt x="4493" y="4285"/>
                    <a:pt x="4376" y="4217"/>
                  </a:cubicBezTo>
                  <a:cubicBezTo>
                    <a:pt x="4498" y="4207"/>
                    <a:pt x="4625" y="4202"/>
                    <a:pt x="4747" y="4187"/>
                  </a:cubicBezTo>
                  <a:cubicBezTo>
                    <a:pt x="4775" y="4183"/>
                    <a:pt x="4780" y="4138"/>
                    <a:pt x="4751" y="4138"/>
                  </a:cubicBezTo>
                  <a:cubicBezTo>
                    <a:pt x="4750" y="4138"/>
                    <a:pt x="4748" y="4138"/>
                    <a:pt x="4747" y="4139"/>
                  </a:cubicBezTo>
                  <a:cubicBezTo>
                    <a:pt x="4601" y="4143"/>
                    <a:pt x="4454" y="4163"/>
                    <a:pt x="4313" y="4178"/>
                  </a:cubicBezTo>
                  <a:cubicBezTo>
                    <a:pt x="4210" y="4119"/>
                    <a:pt x="4108" y="4065"/>
                    <a:pt x="4001" y="4017"/>
                  </a:cubicBezTo>
                  <a:cubicBezTo>
                    <a:pt x="4020" y="4012"/>
                    <a:pt x="4040" y="4007"/>
                    <a:pt x="4054" y="4002"/>
                  </a:cubicBezTo>
                  <a:cubicBezTo>
                    <a:pt x="4076" y="3989"/>
                    <a:pt x="4067" y="3957"/>
                    <a:pt x="4044" y="3957"/>
                  </a:cubicBezTo>
                  <a:cubicBezTo>
                    <a:pt x="4041" y="3957"/>
                    <a:pt x="4038" y="3957"/>
                    <a:pt x="4035" y="3958"/>
                  </a:cubicBezTo>
                  <a:cubicBezTo>
                    <a:pt x="4001" y="3968"/>
                    <a:pt x="3957" y="3978"/>
                    <a:pt x="3918" y="3982"/>
                  </a:cubicBezTo>
                  <a:cubicBezTo>
                    <a:pt x="3576" y="3846"/>
                    <a:pt x="3230" y="3724"/>
                    <a:pt x="2879" y="3621"/>
                  </a:cubicBezTo>
                  <a:cubicBezTo>
                    <a:pt x="2820" y="3607"/>
                    <a:pt x="2771" y="3587"/>
                    <a:pt x="2718" y="3568"/>
                  </a:cubicBezTo>
                  <a:cubicBezTo>
                    <a:pt x="2791" y="3553"/>
                    <a:pt x="2864" y="3534"/>
                    <a:pt x="2932" y="3514"/>
                  </a:cubicBezTo>
                  <a:cubicBezTo>
                    <a:pt x="2960" y="3505"/>
                    <a:pt x="2953" y="3460"/>
                    <a:pt x="2922" y="3460"/>
                  </a:cubicBezTo>
                  <a:cubicBezTo>
                    <a:pt x="2921" y="3460"/>
                    <a:pt x="2919" y="3460"/>
                    <a:pt x="2918" y="3461"/>
                  </a:cubicBezTo>
                  <a:cubicBezTo>
                    <a:pt x="2815" y="3480"/>
                    <a:pt x="2713" y="3504"/>
                    <a:pt x="2606" y="3529"/>
                  </a:cubicBezTo>
                  <a:cubicBezTo>
                    <a:pt x="2479" y="3480"/>
                    <a:pt x="2352" y="3431"/>
                    <a:pt x="2225" y="3373"/>
                  </a:cubicBezTo>
                  <a:cubicBezTo>
                    <a:pt x="2303" y="3368"/>
                    <a:pt x="2381" y="3343"/>
                    <a:pt x="2449" y="3304"/>
                  </a:cubicBezTo>
                  <a:cubicBezTo>
                    <a:pt x="2470" y="3292"/>
                    <a:pt x="2456" y="3262"/>
                    <a:pt x="2436" y="3262"/>
                  </a:cubicBezTo>
                  <a:cubicBezTo>
                    <a:pt x="2433" y="3262"/>
                    <a:pt x="2429" y="3263"/>
                    <a:pt x="2425" y="3265"/>
                  </a:cubicBezTo>
                  <a:cubicBezTo>
                    <a:pt x="2337" y="3305"/>
                    <a:pt x="2242" y="3325"/>
                    <a:pt x="2149" y="3325"/>
                  </a:cubicBezTo>
                  <a:cubicBezTo>
                    <a:pt x="2138" y="3325"/>
                    <a:pt x="2128" y="3324"/>
                    <a:pt x="2118" y="3324"/>
                  </a:cubicBezTo>
                  <a:cubicBezTo>
                    <a:pt x="1845" y="3202"/>
                    <a:pt x="1591" y="3051"/>
                    <a:pt x="1357" y="2870"/>
                  </a:cubicBezTo>
                  <a:lnTo>
                    <a:pt x="1357" y="2870"/>
                  </a:lnTo>
                  <a:cubicBezTo>
                    <a:pt x="1396" y="2885"/>
                    <a:pt x="1438" y="2894"/>
                    <a:pt x="1481" y="2894"/>
                  </a:cubicBezTo>
                  <a:cubicBezTo>
                    <a:pt x="1496" y="2894"/>
                    <a:pt x="1512" y="2892"/>
                    <a:pt x="1528" y="2890"/>
                  </a:cubicBezTo>
                  <a:cubicBezTo>
                    <a:pt x="1562" y="2885"/>
                    <a:pt x="1552" y="2836"/>
                    <a:pt x="1523" y="2836"/>
                  </a:cubicBezTo>
                  <a:cubicBezTo>
                    <a:pt x="1454" y="2836"/>
                    <a:pt x="1381" y="2822"/>
                    <a:pt x="1318" y="2797"/>
                  </a:cubicBezTo>
                  <a:cubicBezTo>
                    <a:pt x="1315" y="2796"/>
                    <a:pt x="1313" y="2796"/>
                    <a:pt x="1310" y="2796"/>
                  </a:cubicBezTo>
                  <a:cubicBezTo>
                    <a:pt x="1298" y="2796"/>
                    <a:pt x="1288" y="2805"/>
                    <a:pt x="1284" y="2817"/>
                  </a:cubicBezTo>
                  <a:cubicBezTo>
                    <a:pt x="1206" y="2753"/>
                    <a:pt x="1128" y="2685"/>
                    <a:pt x="1054" y="2612"/>
                  </a:cubicBezTo>
                  <a:cubicBezTo>
                    <a:pt x="1171" y="2612"/>
                    <a:pt x="1293" y="2622"/>
                    <a:pt x="1410" y="2641"/>
                  </a:cubicBezTo>
                  <a:cubicBezTo>
                    <a:pt x="1412" y="2641"/>
                    <a:pt x="1414" y="2641"/>
                    <a:pt x="1415" y="2641"/>
                  </a:cubicBezTo>
                  <a:cubicBezTo>
                    <a:pt x="1446" y="2641"/>
                    <a:pt x="1458" y="2596"/>
                    <a:pt x="1425" y="2583"/>
                  </a:cubicBezTo>
                  <a:cubicBezTo>
                    <a:pt x="1352" y="2555"/>
                    <a:pt x="1275" y="2541"/>
                    <a:pt x="1197" y="2541"/>
                  </a:cubicBezTo>
                  <a:cubicBezTo>
                    <a:pt x="1139" y="2541"/>
                    <a:pt x="1081" y="2548"/>
                    <a:pt x="1025" y="2563"/>
                  </a:cubicBezTo>
                  <a:cubicBezTo>
                    <a:pt x="1020" y="2563"/>
                    <a:pt x="1015" y="2568"/>
                    <a:pt x="1011" y="2573"/>
                  </a:cubicBezTo>
                  <a:cubicBezTo>
                    <a:pt x="903" y="2461"/>
                    <a:pt x="811" y="2344"/>
                    <a:pt x="723" y="2217"/>
                  </a:cubicBezTo>
                  <a:lnTo>
                    <a:pt x="723" y="2217"/>
                  </a:lnTo>
                  <a:cubicBezTo>
                    <a:pt x="729" y="2218"/>
                    <a:pt x="736" y="2218"/>
                    <a:pt x="743" y="2218"/>
                  </a:cubicBezTo>
                  <a:cubicBezTo>
                    <a:pt x="778" y="2218"/>
                    <a:pt x="821" y="2206"/>
                    <a:pt x="856" y="2206"/>
                  </a:cubicBezTo>
                  <a:cubicBezTo>
                    <a:pt x="873" y="2206"/>
                    <a:pt x="887" y="2208"/>
                    <a:pt x="898" y="2217"/>
                  </a:cubicBezTo>
                  <a:cubicBezTo>
                    <a:pt x="906" y="2221"/>
                    <a:pt x="913" y="2223"/>
                    <a:pt x="920" y="2223"/>
                  </a:cubicBezTo>
                  <a:cubicBezTo>
                    <a:pt x="949" y="2223"/>
                    <a:pt x="962" y="2182"/>
                    <a:pt x="942" y="2158"/>
                  </a:cubicBezTo>
                  <a:cubicBezTo>
                    <a:pt x="913" y="2129"/>
                    <a:pt x="873" y="2121"/>
                    <a:pt x="831" y="2121"/>
                  </a:cubicBezTo>
                  <a:cubicBezTo>
                    <a:pt x="802" y="2121"/>
                    <a:pt x="773" y="2125"/>
                    <a:pt x="747" y="2129"/>
                  </a:cubicBezTo>
                  <a:cubicBezTo>
                    <a:pt x="775" y="2124"/>
                    <a:pt x="772" y="2075"/>
                    <a:pt x="742" y="2075"/>
                  </a:cubicBezTo>
                  <a:cubicBezTo>
                    <a:pt x="740" y="2075"/>
                    <a:pt x="739" y="2075"/>
                    <a:pt x="737" y="2075"/>
                  </a:cubicBezTo>
                  <a:cubicBezTo>
                    <a:pt x="708" y="2075"/>
                    <a:pt x="679" y="2100"/>
                    <a:pt x="674" y="2129"/>
                  </a:cubicBezTo>
                  <a:cubicBezTo>
                    <a:pt x="620" y="2036"/>
                    <a:pt x="572" y="1939"/>
                    <a:pt x="533" y="1841"/>
                  </a:cubicBezTo>
                  <a:cubicBezTo>
                    <a:pt x="625" y="1841"/>
                    <a:pt x="718" y="1851"/>
                    <a:pt x="811" y="1870"/>
                  </a:cubicBezTo>
                  <a:cubicBezTo>
                    <a:pt x="812" y="1871"/>
                    <a:pt x="814" y="1871"/>
                    <a:pt x="815" y="1871"/>
                  </a:cubicBezTo>
                  <a:cubicBezTo>
                    <a:pt x="846" y="1871"/>
                    <a:pt x="858" y="1826"/>
                    <a:pt x="825" y="1822"/>
                  </a:cubicBezTo>
                  <a:cubicBezTo>
                    <a:pt x="739" y="1789"/>
                    <a:pt x="652" y="1777"/>
                    <a:pt x="562" y="1777"/>
                  </a:cubicBezTo>
                  <a:cubicBezTo>
                    <a:pt x="546" y="1777"/>
                    <a:pt x="530" y="1777"/>
                    <a:pt x="513" y="1778"/>
                  </a:cubicBezTo>
                  <a:cubicBezTo>
                    <a:pt x="479" y="1685"/>
                    <a:pt x="454" y="1592"/>
                    <a:pt x="435" y="1495"/>
                  </a:cubicBezTo>
                  <a:lnTo>
                    <a:pt x="435" y="1495"/>
                  </a:lnTo>
                  <a:cubicBezTo>
                    <a:pt x="528" y="1509"/>
                    <a:pt x="620" y="1519"/>
                    <a:pt x="713" y="1524"/>
                  </a:cubicBezTo>
                  <a:cubicBezTo>
                    <a:pt x="747" y="1524"/>
                    <a:pt x="747" y="1480"/>
                    <a:pt x="713" y="1475"/>
                  </a:cubicBezTo>
                  <a:cubicBezTo>
                    <a:pt x="620" y="1461"/>
                    <a:pt x="523" y="1456"/>
                    <a:pt x="425" y="1451"/>
                  </a:cubicBezTo>
                  <a:cubicBezTo>
                    <a:pt x="411" y="1358"/>
                    <a:pt x="401" y="1266"/>
                    <a:pt x="396" y="1173"/>
                  </a:cubicBezTo>
                  <a:lnTo>
                    <a:pt x="396" y="1173"/>
                  </a:lnTo>
                  <a:cubicBezTo>
                    <a:pt x="479" y="1183"/>
                    <a:pt x="562" y="1197"/>
                    <a:pt x="645" y="1207"/>
                  </a:cubicBezTo>
                  <a:cubicBezTo>
                    <a:pt x="669" y="1207"/>
                    <a:pt x="674" y="1163"/>
                    <a:pt x="650" y="1158"/>
                  </a:cubicBezTo>
                  <a:cubicBezTo>
                    <a:pt x="567" y="1144"/>
                    <a:pt x="479" y="1139"/>
                    <a:pt x="396" y="1129"/>
                  </a:cubicBezTo>
                  <a:cubicBezTo>
                    <a:pt x="391" y="1036"/>
                    <a:pt x="396" y="949"/>
                    <a:pt x="406" y="861"/>
                  </a:cubicBezTo>
                  <a:cubicBezTo>
                    <a:pt x="453" y="881"/>
                    <a:pt x="502" y="892"/>
                    <a:pt x="551" y="892"/>
                  </a:cubicBezTo>
                  <a:cubicBezTo>
                    <a:pt x="573" y="892"/>
                    <a:pt x="594" y="890"/>
                    <a:pt x="615" y="885"/>
                  </a:cubicBezTo>
                  <a:cubicBezTo>
                    <a:pt x="645" y="880"/>
                    <a:pt x="635" y="836"/>
                    <a:pt x="611" y="836"/>
                  </a:cubicBezTo>
                  <a:cubicBezTo>
                    <a:pt x="542" y="831"/>
                    <a:pt x="479" y="822"/>
                    <a:pt x="415" y="797"/>
                  </a:cubicBezTo>
                  <a:cubicBezTo>
                    <a:pt x="425" y="724"/>
                    <a:pt x="435" y="651"/>
                    <a:pt x="450" y="578"/>
                  </a:cubicBezTo>
                  <a:cubicBezTo>
                    <a:pt x="518" y="524"/>
                    <a:pt x="602" y="494"/>
                    <a:pt x="688" y="494"/>
                  </a:cubicBezTo>
                  <a:close/>
                  <a:moveTo>
                    <a:pt x="5776" y="8094"/>
                  </a:moveTo>
                  <a:cubicBezTo>
                    <a:pt x="6137" y="8202"/>
                    <a:pt x="6483" y="8353"/>
                    <a:pt x="6810" y="8538"/>
                  </a:cubicBezTo>
                  <a:cubicBezTo>
                    <a:pt x="6600" y="8650"/>
                    <a:pt x="6396" y="8763"/>
                    <a:pt x="6191" y="8875"/>
                  </a:cubicBezTo>
                  <a:cubicBezTo>
                    <a:pt x="6093" y="8928"/>
                    <a:pt x="5996" y="8982"/>
                    <a:pt x="5898" y="9041"/>
                  </a:cubicBezTo>
                  <a:cubicBezTo>
                    <a:pt x="5874" y="9055"/>
                    <a:pt x="5620" y="9182"/>
                    <a:pt x="5620" y="9182"/>
                  </a:cubicBezTo>
                  <a:cubicBezTo>
                    <a:pt x="5620" y="9166"/>
                    <a:pt x="5607" y="9156"/>
                    <a:pt x="5594" y="9156"/>
                  </a:cubicBezTo>
                  <a:cubicBezTo>
                    <a:pt x="5591" y="9156"/>
                    <a:pt x="5588" y="9157"/>
                    <a:pt x="5586" y="9158"/>
                  </a:cubicBezTo>
                  <a:cubicBezTo>
                    <a:pt x="5620" y="8797"/>
                    <a:pt x="5683" y="8441"/>
                    <a:pt x="5776" y="8094"/>
                  </a:cubicBezTo>
                  <a:close/>
                  <a:moveTo>
                    <a:pt x="6888" y="8582"/>
                  </a:moveTo>
                  <a:cubicBezTo>
                    <a:pt x="7239" y="8802"/>
                    <a:pt x="7527" y="9119"/>
                    <a:pt x="7703" y="9499"/>
                  </a:cubicBezTo>
                  <a:cubicBezTo>
                    <a:pt x="7434" y="9611"/>
                    <a:pt x="7161" y="9723"/>
                    <a:pt x="6893" y="9840"/>
                  </a:cubicBezTo>
                  <a:lnTo>
                    <a:pt x="6893" y="9836"/>
                  </a:lnTo>
                  <a:cubicBezTo>
                    <a:pt x="6661" y="9938"/>
                    <a:pt x="6060" y="10302"/>
                    <a:pt x="5747" y="10302"/>
                  </a:cubicBezTo>
                  <a:cubicBezTo>
                    <a:pt x="5731" y="10302"/>
                    <a:pt x="5717" y="10301"/>
                    <a:pt x="5703" y="10299"/>
                  </a:cubicBezTo>
                  <a:cubicBezTo>
                    <a:pt x="5600" y="9958"/>
                    <a:pt x="5557" y="9606"/>
                    <a:pt x="5581" y="9250"/>
                  </a:cubicBezTo>
                  <a:lnTo>
                    <a:pt x="5581" y="9250"/>
                  </a:lnTo>
                  <a:cubicBezTo>
                    <a:pt x="5599" y="9264"/>
                    <a:pt x="5619" y="9269"/>
                    <a:pt x="5641" y="9269"/>
                  </a:cubicBezTo>
                  <a:cubicBezTo>
                    <a:pt x="5731" y="9269"/>
                    <a:pt x="5845" y="9174"/>
                    <a:pt x="5908" y="9143"/>
                  </a:cubicBezTo>
                  <a:cubicBezTo>
                    <a:pt x="6230" y="8967"/>
                    <a:pt x="6552" y="8787"/>
                    <a:pt x="6869" y="8606"/>
                  </a:cubicBezTo>
                  <a:cubicBezTo>
                    <a:pt x="6878" y="8602"/>
                    <a:pt x="6883" y="8592"/>
                    <a:pt x="6888" y="8582"/>
                  </a:cubicBezTo>
                  <a:close/>
                  <a:moveTo>
                    <a:pt x="2171" y="3548"/>
                  </a:moveTo>
                  <a:lnTo>
                    <a:pt x="2171" y="3548"/>
                  </a:lnTo>
                  <a:cubicBezTo>
                    <a:pt x="2342" y="3612"/>
                    <a:pt x="2513" y="3665"/>
                    <a:pt x="2688" y="3719"/>
                  </a:cubicBezTo>
                  <a:cubicBezTo>
                    <a:pt x="2152" y="4860"/>
                    <a:pt x="2591" y="6065"/>
                    <a:pt x="3644" y="6738"/>
                  </a:cubicBezTo>
                  <a:cubicBezTo>
                    <a:pt x="4254" y="7124"/>
                    <a:pt x="5015" y="7343"/>
                    <a:pt x="5757" y="7572"/>
                  </a:cubicBezTo>
                  <a:cubicBezTo>
                    <a:pt x="5766" y="7606"/>
                    <a:pt x="5797" y="7623"/>
                    <a:pt x="5827" y="7623"/>
                  </a:cubicBezTo>
                  <a:cubicBezTo>
                    <a:pt x="5842" y="7623"/>
                    <a:pt x="5856" y="7619"/>
                    <a:pt x="5869" y="7611"/>
                  </a:cubicBezTo>
                  <a:cubicBezTo>
                    <a:pt x="7234" y="8050"/>
                    <a:pt x="8498" y="8572"/>
                    <a:pt x="8532" y="10353"/>
                  </a:cubicBezTo>
                  <a:cubicBezTo>
                    <a:pt x="8532" y="10362"/>
                    <a:pt x="8537" y="10372"/>
                    <a:pt x="8537" y="10377"/>
                  </a:cubicBezTo>
                  <a:cubicBezTo>
                    <a:pt x="8502" y="10423"/>
                    <a:pt x="8396" y="10439"/>
                    <a:pt x="8330" y="10439"/>
                  </a:cubicBezTo>
                  <a:cubicBezTo>
                    <a:pt x="8312" y="10439"/>
                    <a:pt x="8297" y="10438"/>
                    <a:pt x="8288" y="10436"/>
                  </a:cubicBezTo>
                  <a:cubicBezTo>
                    <a:pt x="8200" y="10421"/>
                    <a:pt x="8122" y="10377"/>
                    <a:pt x="8064" y="10314"/>
                  </a:cubicBezTo>
                  <a:cubicBezTo>
                    <a:pt x="8064" y="10304"/>
                    <a:pt x="8064" y="10294"/>
                    <a:pt x="8064" y="10284"/>
                  </a:cubicBezTo>
                  <a:cubicBezTo>
                    <a:pt x="7917" y="9119"/>
                    <a:pt x="7200" y="8363"/>
                    <a:pt x="6093" y="8026"/>
                  </a:cubicBezTo>
                  <a:cubicBezTo>
                    <a:pt x="5108" y="7728"/>
                    <a:pt x="4088" y="7626"/>
                    <a:pt x="3210" y="7041"/>
                  </a:cubicBezTo>
                  <a:cubicBezTo>
                    <a:pt x="1913" y="6172"/>
                    <a:pt x="1747" y="4943"/>
                    <a:pt x="2171" y="3548"/>
                  </a:cubicBezTo>
                  <a:close/>
                  <a:moveTo>
                    <a:pt x="5230" y="7938"/>
                  </a:moveTo>
                  <a:cubicBezTo>
                    <a:pt x="5391" y="7982"/>
                    <a:pt x="5547" y="8026"/>
                    <a:pt x="5698" y="8075"/>
                  </a:cubicBezTo>
                  <a:cubicBezTo>
                    <a:pt x="5308" y="9065"/>
                    <a:pt x="5225" y="10362"/>
                    <a:pt x="6030" y="11172"/>
                  </a:cubicBezTo>
                  <a:lnTo>
                    <a:pt x="6030" y="11177"/>
                  </a:lnTo>
                  <a:cubicBezTo>
                    <a:pt x="6020" y="11331"/>
                    <a:pt x="5893" y="11428"/>
                    <a:pt x="5762" y="11428"/>
                  </a:cubicBezTo>
                  <a:cubicBezTo>
                    <a:pt x="5694" y="11428"/>
                    <a:pt x="5625" y="11401"/>
                    <a:pt x="5571" y="11343"/>
                  </a:cubicBezTo>
                  <a:cubicBezTo>
                    <a:pt x="5571" y="11338"/>
                    <a:pt x="5571" y="11333"/>
                    <a:pt x="5566" y="11323"/>
                  </a:cubicBezTo>
                  <a:cubicBezTo>
                    <a:pt x="5527" y="11275"/>
                    <a:pt x="5488" y="11221"/>
                    <a:pt x="5454" y="11167"/>
                  </a:cubicBezTo>
                  <a:lnTo>
                    <a:pt x="5698" y="11167"/>
                  </a:lnTo>
                  <a:cubicBezTo>
                    <a:pt x="5722" y="11167"/>
                    <a:pt x="5722" y="11128"/>
                    <a:pt x="5698" y="11128"/>
                  </a:cubicBezTo>
                  <a:cubicBezTo>
                    <a:pt x="5654" y="11126"/>
                    <a:pt x="5609" y="11125"/>
                    <a:pt x="5564" y="11125"/>
                  </a:cubicBezTo>
                  <a:cubicBezTo>
                    <a:pt x="5519" y="11125"/>
                    <a:pt x="5474" y="11126"/>
                    <a:pt x="5430" y="11128"/>
                  </a:cubicBezTo>
                  <a:cubicBezTo>
                    <a:pt x="5371" y="11031"/>
                    <a:pt x="5313" y="10933"/>
                    <a:pt x="5259" y="10836"/>
                  </a:cubicBezTo>
                  <a:cubicBezTo>
                    <a:pt x="5371" y="10836"/>
                    <a:pt x="5483" y="10840"/>
                    <a:pt x="5591" y="10855"/>
                  </a:cubicBezTo>
                  <a:cubicBezTo>
                    <a:pt x="5615" y="10855"/>
                    <a:pt x="5620" y="10821"/>
                    <a:pt x="5596" y="10816"/>
                  </a:cubicBezTo>
                  <a:cubicBezTo>
                    <a:pt x="5516" y="10799"/>
                    <a:pt x="5433" y="10792"/>
                    <a:pt x="5352" y="10792"/>
                  </a:cubicBezTo>
                  <a:cubicBezTo>
                    <a:pt x="5314" y="10792"/>
                    <a:pt x="5277" y="10793"/>
                    <a:pt x="5239" y="10797"/>
                  </a:cubicBezTo>
                  <a:cubicBezTo>
                    <a:pt x="5186" y="10699"/>
                    <a:pt x="5147" y="10601"/>
                    <a:pt x="5108" y="10504"/>
                  </a:cubicBezTo>
                  <a:lnTo>
                    <a:pt x="5347" y="10504"/>
                  </a:lnTo>
                  <a:cubicBezTo>
                    <a:pt x="5371" y="10504"/>
                    <a:pt x="5381" y="10465"/>
                    <a:pt x="5352" y="10460"/>
                  </a:cubicBezTo>
                  <a:cubicBezTo>
                    <a:pt x="5308" y="10453"/>
                    <a:pt x="5264" y="10449"/>
                    <a:pt x="5219" y="10449"/>
                  </a:cubicBezTo>
                  <a:cubicBezTo>
                    <a:pt x="5175" y="10449"/>
                    <a:pt x="5130" y="10453"/>
                    <a:pt x="5083" y="10460"/>
                  </a:cubicBezTo>
                  <a:cubicBezTo>
                    <a:pt x="5049" y="10358"/>
                    <a:pt x="5015" y="10260"/>
                    <a:pt x="4986" y="10158"/>
                  </a:cubicBezTo>
                  <a:lnTo>
                    <a:pt x="4986" y="10158"/>
                  </a:lnTo>
                  <a:cubicBezTo>
                    <a:pt x="5014" y="10159"/>
                    <a:pt x="5042" y="10160"/>
                    <a:pt x="5070" y="10160"/>
                  </a:cubicBezTo>
                  <a:cubicBezTo>
                    <a:pt x="5118" y="10160"/>
                    <a:pt x="5166" y="10157"/>
                    <a:pt x="5215" y="10148"/>
                  </a:cubicBezTo>
                  <a:cubicBezTo>
                    <a:pt x="5235" y="10143"/>
                    <a:pt x="5235" y="10114"/>
                    <a:pt x="5215" y="10109"/>
                  </a:cubicBezTo>
                  <a:cubicBezTo>
                    <a:pt x="5163" y="10099"/>
                    <a:pt x="5112" y="10096"/>
                    <a:pt x="5061" y="10096"/>
                  </a:cubicBezTo>
                  <a:cubicBezTo>
                    <a:pt x="5031" y="10096"/>
                    <a:pt x="5002" y="10097"/>
                    <a:pt x="4971" y="10099"/>
                  </a:cubicBezTo>
                  <a:cubicBezTo>
                    <a:pt x="4957" y="10026"/>
                    <a:pt x="4942" y="9953"/>
                    <a:pt x="4927" y="9880"/>
                  </a:cubicBezTo>
                  <a:lnTo>
                    <a:pt x="4927" y="9880"/>
                  </a:lnTo>
                  <a:cubicBezTo>
                    <a:pt x="4953" y="9882"/>
                    <a:pt x="4978" y="9883"/>
                    <a:pt x="5003" y="9883"/>
                  </a:cubicBezTo>
                  <a:cubicBezTo>
                    <a:pt x="5075" y="9883"/>
                    <a:pt x="5148" y="9873"/>
                    <a:pt x="5220" y="9855"/>
                  </a:cubicBezTo>
                  <a:cubicBezTo>
                    <a:pt x="5248" y="9846"/>
                    <a:pt x="5245" y="9796"/>
                    <a:pt x="5214" y="9796"/>
                  </a:cubicBezTo>
                  <a:cubicBezTo>
                    <a:pt x="5213" y="9796"/>
                    <a:pt x="5212" y="9796"/>
                    <a:pt x="5210" y="9797"/>
                  </a:cubicBezTo>
                  <a:cubicBezTo>
                    <a:pt x="5113" y="9811"/>
                    <a:pt x="5015" y="9821"/>
                    <a:pt x="4918" y="9826"/>
                  </a:cubicBezTo>
                  <a:cubicBezTo>
                    <a:pt x="4903" y="9723"/>
                    <a:pt x="4893" y="9621"/>
                    <a:pt x="4888" y="9519"/>
                  </a:cubicBezTo>
                  <a:lnTo>
                    <a:pt x="4888" y="9519"/>
                  </a:lnTo>
                  <a:cubicBezTo>
                    <a:pt x="4957" y="9524"/>
                    <a:pt x="5025" y="9527"/>
                    <a:pt x="5095" y="9527"/>
                  </a:cubicBezTo>
                  <a:cubicBezTo>
                    <a:pt x="5144" y="9527"/>
                    <a:pt x="5194" y="9525"/>
                    <a:pt x="5244" y="9523"/>
                  </a:cubicBezTo>
                  <a:cubicBezTo>
                    <a:pt x="5277" y="9523"/>
                    <a:pt x="5278" y="9469"/>
                    <a:pt x="5248" y="9469"/>
                  </a:cubicBezTo>
                  <a:cubicBezTo>
                    <a:pt x="5247" y="9469"/>
                    <a:pt x="5246" y="9470"/>
                    <a:pt x="5244" y="9470"/>
                  </a:cubicBezTo>
                  <a:cubicBezTo>
                    <a:pt x="5194" y="9468"/>
                    <a:pt x="5144" y="9467"/>
                    <a:pt x="5095" y="9467"/>
                  </a:cubicBezTo>
                  <a:cubicBezTo>
                    <a:pt x="5025" y="9467"/>
                    <a:pt x="4957" y="9469"/>
                    <a:pt x="4888" y="9475"/>
                  </a:cubicBezTo>
                  <a:lnTo>
                    <a:pt x="4888" y="9241"/>
                  </a:lnTo>
                  <a:cubicBezTo>
                    <a:pt x="4901" y="9241"/>
                    <a:pt x="4913" y="9241"/>
                    <a:pt x="4925" y="9241"/>
                  </a:cubicBezTo>
                  <a:cubicBezTo>
                    <a:pt x="5059" y="9241"/>
                    <a:pt x="5192" y="9217"/>
                    <a:pt x="5318" y="9172"/>
                  </a:cubicBezTo>
                  <a:cubicBezTo>
                    <a:pt x="5358" y="9163"/>
                    <a:pt x="5345" y="9113"/>
                    <a:pt x="5311" y="9113"/>
                  </a:cubicBezTo>
                  <a:cubicBezTo>
                    <a:pt x="5309" y="9113"/>
                    <a:pt x="5306" y="9113"/>
                    <a:pt x="5303" y="9114"/>
                  </a:cubicBezTo>
                  <a:cubicBezTo>
                    <a:pt x="5166" y="9153"/>
                    <a:pt x="5030" y="9177"/>
                    <a:pt x="4888" y="9187"/>
                  </a:cubicBezTo>
                  <a:cubicBezTo>
                    <a:pt x="4898" y="9050"/>
                    <a:pt x="4918" y="8919"/>
                    <a:pt x="4942" y="8792"/>
                  </a:cubicBezTo>
                  <a:cubicBezTo>
                    <a:pt x="4981" y="8794"/>
                    <a:pt x="5019" y="8795"/>
                    <a:pt x="5057" y="8795"/>
                  </a:cubicBezTo>
                  <a:cubicBezTo>
                    <a:pt x="5094" y="8795"/>
                    <a:pt x="5132" y="8794"/>
                    <a:pt x="5171" y="8792"/>
                  </a:cubicBezTo>
                  <a:cubicBezTo>
                    <a:pt x="5210" y="8792"/>
                    <a:pt x="5210" y="8728"/>
                    <a:pt x="5171" y="8728"/>
                  </a:cubicBezTo>
                  <a:cubicBezTo>
                    <a:pt x="5135" y="8726"/>
                    <a:pt x="5099" y="8725"/>
                    <a:pt x="5064" y="8725"/>
                  </a:cubicBezTo>
                  <a:cubicBezTo>
                    <a:pt x="5029" y="8725"/>
                    <a:pt x="4993" y="8726"/>
                    <a:pt x="4957" y="8728"/>
                  </a:cubicBezTo>
                  <a:cubicBezTo>
                    <a:pt x="4966" y="8675"/>
                    <a:pt x="4981" y="8621"/>
                    <a:pt x="4996" y="8567"/>
                  </a:cubicBezTo>
                  <a:lnTo>
                    <a:pt x="5000" y="8567"/>
                  </a:lnTo>
                  <a:cubicBezTo>
                    <a:pt x="5093" y="8551"/>
                    <a:pt x="5190" y="8542"/>
                    <a:pt x="5287" y="8542"/>
                  </a:cubicBezTo>
                  <a:cubicBezTo>
                    <a:pt x="5307" y="8542"/>
                    <a:pt x="5327" y="8542"/>
                    <a:pt x="5347" y="8543"/>
                  </a:cubicBezTo>
                  <a:cubicBezTo>
                    <a:pt x="5371" y="8538"/>
                    <a:pt x="5381" y="8499"/>
                    <a:pt x="5352" y="8489"/>
                  </a:cubicBezTo>
                  <a:cubicBezTo>
                    <a:pt x="5310" y="8481"/>
                    <a:pt x="5268" y="8476"/>
                    <a:pt x="5227" y="8476"/>
                  </a:cubicBezTo>
                  <a:cubicBezTo>
                    <a:pt x="5152" y="8476"/>
                    <a:pt x="5079" y="8490"/>
                    <a:pt x="5010" y="8519"/>
                  </a:cubicBezTo>
                  <a:cubicBezTo>
                    <a:pt x="5064" y="8319"/>
                    <a:pt x="5137" y="8124"/>
                    <a:pt x="5230" y="7938"/>
                  </a:cubicBezTo>
                  <a:close/>
                  <a:moveTo>
                    <a:pt x="3144" y="1"/>
                  </a:moveTo>
                  <a:cubicBezTo>
                    <a:pt x="3084" y="1"/>
                    <a:pt x="3026" y="14"/>
                    <a:pt x="2971" y="41"/>
                  </a:cubicBezTo>
                  <a:cubicBezTo>
                    <a:pt x="2893" y="80"/>
                    <a:pt x="2830" y="149"/>
                    <a:pt x="2796" y="227"/>
                  </a:cubicBezTo>
                  <a:cubicBezTo>
                    <a:pt x="2789" y="225"/>
                    <a:pt x="2783" y="224"/>
                    <a:pt x="2777" y="224"/>
                  </a:cubicBezTo>
                  <a:cubicBezTo>
                    <a:pt x="2739" y="224"/>
                    <a:pt x="2704" y="258"/>
                    <a:pt x="2713" y="300"/>
                  </a:cubicBezTo>
                  <a:cubicBezTo>
                    <a:pt x="2713" y="314"/>
                    <a:pt x="2713" y="329"/>
                    <a:pt x="2718" y="349"/>
                  </a:cubicBezTo>
                  <a:cubicBezTo>
                    <a:pt x="2113" y="607"/>
                    <a:pt x="1508" y="875"/>
                    <a:pt x="918" y="1168"/>
                  </a:cubicBezTo>
                  <a:cubicBezTo>
                    <a:pt x="918" y="973"/>
                    <a:pt x="957" y="783"/>
                    <a:pt x="1025" y="607"/>
                  </a:cubicBezTo>
                  <a:cubicBezTo>
                    <a:pt x="1045" y="597"/>
                    <a:pt x="1059" y="573"/>
                    <a:pt x="1050" y="553"/>
                  </a:cubicBezTo>
                  <a:cubicBezTo>
                    <a:pt x="1050" y="553"/>
                    <a:pt x="1050" y="549"/>
                    <a:pt x="1045" y="544"/>
                  </a:cubicBezTo>
                  <a:cubicBezTo>
                    <a:pt x="1040" y="539"/>
                    <a:pt x="1054" y="524"/>
                    <a:pt x="1059" y="510"/>
                  </a:cubicBezTo>
                  <a:cubicBezTo>
                    <a:pt x="1071" y="479"/>
                    <a:pt x="1041" y="455"/>
                    <a:pt x="1010" y="455"/>
                  </a:cubicBezTo>
                  <a:cubicBezTo>
                    <a:pt x="1002" y="455"/>
                    <a:pt x="994" y="456"/>
                    <a:pt x="986" y="461"/>
                  </a:cubicBezTo>
                  <a:cubicBezTo>
                    <a:pt x="908" y="406"/>
                    <a:pt x="818" y="373"/>
                    <a:pt x="723" y="373"/>
                  </a:cubicBezTo>
                  <a:cubicBezTo>
                    <a:pt x="716" y="373"/>
                    <a:pt x="710" y="373"/>
                    <a:pt x="703" y="373"/>
                  </a:cubicBezTo>
                  <a:cubicBezTo>
                    <a:pt x="601" y="373"/>
                    <a:pt x="498" y="412"/>
                    <a:pt x="425" y="485"/>
                  </a:cubicBezTo>
                  <a:cubicBezTo>
                    <a:pt x="423" y="484"/>
                    <a:pt x="421" y="484"/>
                    <a:pt x="419" y="484"/>
                  </a:cubicBezTo>
                  <a:cubicBezTo>
                    <a:pt x="409" y="484"/>
                    <a:pt x="395" y="493"/>
                    <a:pt x="391" y="505"/>
                  </a:cubicBezTo>
                  <a:cubicBezTo>
                    <a:pt x="381" y="524"/>
                    <a:pt x="376" y="544"/>
                    <a:pt x="367" y="563"/>
                  </a:cubicBezTo>
                  <a:cubicBezTo>
                    <a:pt x="367" y="568"/>
                    <a:pt x="362" y="568"/>
                    <a:pt x="362" y="573"/>
                  </a:cubicBezTo>
                  <a:cubicBezTo>
                    <a:pt x="362" y="578"/>
                    <a:pt x="362" y="583"/>
                    <a:pt x="362" y="588"/>
                  </a:cubicBezTo>
                  <a:cubicBezTo>
                    <a:pt x="1" y="1563"/>
                    <a:pt x="572" y="2592"/>
                    <a:pt x="1396" y="3163"/>
                  </a:cubicBezTo>
                  <a:cubicBezTo>
                    <a:pt x="1610" y="3309"/>
                    <a:pt x="1849" y="3431"/>
                    <a:pt x="2098" y="3524"/>
                  </a:cubicBezTo>
                  <a:cubicBezTo>
                    <a:pt x="1542" y="4777"/>
                    <a:pt x="1762" y="6075"/>
                    <a:pt x="2874" y="6958"/>
                  </a:cubicBezTo>
                  <a:cubicBezTo>
                    <a:pt x="3498" y="7460"/>
                    <a:pt x="4342" y="7685"/>
                    <a:pt x="5157" y="7914"/>
                  </a:cubicBezTo>
                  <a:cubicBezTo>
                    <a:pt x="4752" y="8572"/>
                    <a:pt x="4625" y="9367"/>
                    <a:pt x="4800" y="10119"/>
                  </a:cubicBezTo>
                  <a:cubicBezTo>
                    <a:pt x="4800" y="10128"/>
                    <a:pt x="4800" y="10133"/>
                    <a:pt x="4805" y="10138"/>
                  </a:cubicBezTo>
                  <a:cubicBezTo>
                    <a:pt x="4918" y="10606"/>
                    <a:pt x="5147" y="11036"/>
                    <a:pt x="5474" y="11387"/>
                  </a:cubicBezTo>
                  <a:cubicBezTo>
                    <a:pt x="5485" y="11398"/>
                    <a:pt x="5496" y="11403"/>
                    <a:pt x="5509" y="11403"/>
                  </a:cubicBezTo>
                  <a:cubicBezTo>
                    <a:pt x="5513" y="11403"/>
                    <a:pt x="5518" y="11403"/>
                    <a:pt x="5522" y="11401"/>
                  </a:cubicBezTo>
                  <a:cubicBezTo>
                    <a:pt x="5590" y="11503"/>
                    <a:pt x="5695" y="11549"/>
                    <a:pt x="5802" y="11549"/>
                  </a:cubicBezTo>
                  <a:cubicBezTo>
                    <a:pt x="5995" y="11549"/>
                    <a:pt x="6190" y="11398"/>
                    <a:pt x="6161" y="11162"/>
                  </a:cubicBezTo>
                  <a:cubicBezTo>
                    <a:pt x="6161" y="11128"/>
                    <a:pt x="6132" y="11104"/>
                    <a:pt x="6103" y="11099"/>
                  </a:cubicBezTo>
                  <a:cubicBezTo>
                    <a:pt x="5947" y="10884"/>
                    <a:pt x="5825" y="10655"/>
                    <a:pt x="5737" y="10406"/>
                  </a:cubicBezTo>
                  <a:lnTo>
                    <a:pt x="5737" y="10406"/>
                  </a:lnTo>
                  <a:cubicBezTo>
                    <a:pt x="5756" y="10410"/>
                    <a:pt x="5776" y="10412"/>
                    <a:pt x="5795" y="10412"/>
                  </a:cubicBezTo>
                  <a:cubicBezTo>
                    <a:pt x="5946" y="10412"/>
                    <a:pt x="6110" y="10306"/>
                    <a:pt x="6244" y="10245"/>
                  </a:cubicBezTo>
                  <a:cubicBezTo>
                    <a:pt x="6747" y="10036"/>
                    <a:pt x="7244" y="9816"/>
                    <a:pt x="7747" y="9597"/>
                  </a:cubicBezTo>
                  <a:cubicBezTo>
                    <a:pt x="7839" y="9816"/>
                    <a:pt x="7898" y="10050"/>
                    <a:pt x="7927" y="10289"/>
                  </a:cubicBezTo>
                  <a:cubicBezTo>
                    <a:pt x="7932" y="10309"/>
                    <a:pt x="7947" y="10333"/>
                    <a:pt x="7966" y="10343"/>
                  </a:cubicBezTo>
                  <a:cubicBezTo>
                    <a:pt x="8047" y="10480"/>
                    <a:pt x="8198" y="10564"/>
                    <a:pt x="8355" y="10564"/>
                  </a:cubicBezTo>
                  <a:cubicBezTo>
                    <a:pt x="8388" y="10564"/>
                    <a:pt x="8421" y="10560"/>
                    <a:pt x="8454" y="10553"/>
                  </a:cubicBezTo>
                  <a:cubicBezTo>
                    <a:pt x="8537" y="10538"/>
                    <a:pt x="8605" y="10489"/>
                    <a:pt x="8649" y="10416"/>
                  </a:cubicBezTo>
                  <a:cubicBezTo>
                    <a:pt x="8673" y="10406"/>
                    <a:pt x="8683" y="10382"/>
                    <a:pt x="8683" y="10358"/>
                  </a:cubicBezTo>
                  <a:cubicBezTo>
                    <a:pt x="8669" y="9070"/>
                    <a:pt x="7932" y="8226"/>
                    <a:pt x="6781" y="7738"/>
                  </a:cubicBezTo>
                  <a:cubicBezTo>
                    <a:pt x="6527" y="7631"/>
                    <a:pt x="6244" y="7533"/>
                    <a:pt x="5957" y="7436"/>
                  </a:cubicBezTo>
                  <a:cubicBezTo>
                    <a:pt x="6425" y="6368"/>
                    <a:pt x="6249" y="5129"/>
                    <a:pt x="5357" y="4319"/>
                  </a:cubicBezTo>
                  <a:cubicBezTo>
                    <a:pt x="4859" y="3870"/>
                    <a:pt x="3893" y="3534"/>
                    <a:pt x="2981" y="3139"/>
                  </a:cubicBezTo>
                  <a:cubicBezTo>
                    <a:pt x="3391" y="2231"/>
                    <a:pt x="3679" y="1124"/>
                    <a:pt x="3420" y="144"/>
                  </a:cubicBezTo>
                  <a:cubicBezTo>
                    <a:pt x="3420" y="134"/>
                    <a:pt x="3415" y="129"/>
                    <a:pt x="3415" y="119"/>
                  </a:cubicBezTo>
                  <a:cubicBezTo>
                    <a:pt x="3405" y="100"/>
                    <a:pt x="3401" y="75"/>
                    <a:pt x="3396" y="51"/>
                  </a:cubicBezTo>
                  <a:cubicBezTo>
                    <a:pt x="3387" y="24"/>
                    <a:pt x="3361" y="8"/>
                    <a:pt x="3334" y="8"/>
                  </a:cubicBezTo>
                  <a:cubicBezTo>
                    <a:pt x="3318" y="8"/>
                    <a:pt x="3301" y="14"/>
                    <a:pt x="3288" y="27"/>
                  </a:cubicBezTo>
                  <a:cubicBezTo>
                    <a:pt x="3241" y="9"/>
                    <a:pt x="3192" y="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67;p56">
              <a:extLst>
                <a:ext uri="{FF2B5EF4-FFF2-40B4-BE49-F238E27FC236}">
                  <a16:creationId xmlns:a16="http://schemas.microsoft.com/office/drawing/2014/main" id="{80D00F96-1E71-FD37-2E8D-0C25FC548562}"/>
                </a:ext>
              </a:extLst>
            </p:cNvPr>
            <p:cNvSpPr/>
            <p:nvPr/>
          </p:nvSpPr>
          <p:spPr>
            <a:xfrm>
              <a:off x="966976" y="2450140"/>
              <a:ext cx="10054" cy="1517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248" y="1"/>
                  </a:moveTo>
                  <a:cubicBezTo>
                    <a:pt x="178" y="1"/>
                    <a:pt x="107" y="3"/>
                    <a:pt x="39" y="3"/>
                  </a:cubicBezTo>
                  <a:cubicBezTo>
                    <a:pt x="0" y="3"/>
                    <a:pt x="0" y="56"/>
                    <a:pt x="39" y="56"/>
                  </a:cubicBezTo>
                  <a:cubicBezTo>
                    <a:pt x="107" y="56"/>
                    <a:pt x="178" y="59"/>
                    <a:pt x="248" y="59"/>
                  </a:cubicBezTo>
                  <a:cubicBezTo>
                    <a:pt x="282" y="59"/>
                    <a:pt x="317" y="58"/>
                    <a:pt x="351" y="56"/>
                  </a:cubicBezTo>
                  <a:cubicBezTo>
                    <a:pt x="390" y="56"/>
                    <a:pt x="390" y="3"/>
                    <a:pt x="351" y="3"/>
                  </a:cubicBezTo>
                  <a:cubicBezTo>
                    <a:pt x="317" y="1"/>
                    <a:pt x="282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68;p56">
              <a:extLst>
                <a:ext uri="{FF2B5EF4-FFF2-40B4-BE49-F238E27FC236}">
                  <a16:creationId xmlns:a16="http://schemas.microsoft.com/office/drawing/2014/main" id="{F607E9AD-763A-BECB-7431-1D7B37B92708}"/>
                </a:ext>
              </a:extLst>
            </p:cNvPr>
            <p:cNvSpPr/>
            <p:nvPr/>
          </p:nvSpPr>
          <p:spPr>
            <a:xfrm>
              <a:off x="1002845" y="2464616"/>
              <a:ext cx="7791" cy="2160"/>
            </a:xfrm>
            <a:custGeom>
              <a:avLst/>
              <a:gdLst/>
              <a:ahLst/>
              <a:cxnLst/>
              <a:rect l="l" t="t" r="r" b="b"/>
              <a:pathLst>
                <a:path w="303" h="84" extrusionOk="0">
                  <a:moveTo>
                    <a:pt x="263" y="0"/>
                  </a:moveTo>
                  <a:cubicBezTo>
                    <a:pt x="261" y="0"/>
                    <a:pt x="260" y="1"/>
                    <a:pt x="259" y="1"/>
                  </a:cubicBezTo>
                  <a:cubicBezTo>
                    <a:pt x="185" y="1"/>
                    <a:pt x="117" y="6"/>
                    <a:pt x="49" y="15"/>
                  </a:cubicBezTo>
                  <a:cubicBezTo>
                    <a:pt x="5" y="20"/>
                    <a:pt x="0" y="84"/>
                    <a:pt x="49" y="84"/>
                  </a:cubicBezTo>
                  <a:cubicBezTo>
                    <a:pt x="117" y="84"/>
                    <a:pt x="185" y="79"/>
                    <a:pt x="259" y="69"/>
                  </a:cubicBezTo>
                  <a:cubicBezTo>
                    <a:pt x="301" y="69"/>
                    <a:pt x="30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69;p56">
              <a:extLst>
                <a:ext uri="{FF2B5EF4-FFF2-40B4-BE49-F238E27FC236}">
                  <a16:creationId xmlns:a16="http://schemas.microsoft.com/office/drawing/2014/main" id="{31DD3CFA-1D97-2BF5-118A-76ECF4467BDA}"/>
                </a:ext>
              </a:extLst>
            </p:cNvPr>
            <p:cNvSpPr/>
            <p:nvPr/>
          </p:nvSpPr>
          <p:spPr>
            <a:xfrm>
              <a:off x="1009968" y="2465336"/>
              <a:ext cx="11365" cy="4243"/>
            </a:xfrm>
            <a:custGeom>
              <a:avLst/>
              <a:gdLst/>
              <a:ahLst/>
              <a:cxnLst/>
              <a:rect l="l" t="t" r="r" b="b"/>
              <a:pathLst>
                <a:path w="442" h="165" extrusionOk="0">
                  <a:moveTo>
                    <a:pt x="401" y="1"/>
                  </a:moveTo>
                  <a:cubicBezTo>
                    <a:pt x="398" y="1"/>
                    <a:pt x="395" y="1"/>
                    <a:pt x="391" y="2"/>
                  </a:cubicBezTo>
                  <a:cubicBezTo>
                    <a:pt x="269" y="26"/>
                    <a:pt x="152" y="61"/>
                    <a:pt x="40" y="100"/>
                  </a:cubicBezTo>
                  <a:cubicBezTo>
                    <a:pt x="1" y="108"/>
                    <a:pt x="9" y="165"/>
                    <a:pt x="43" y="165"/>
                  </a:cubicBezTo>
                  <a:cubicBezTo>
                    <a:pt x="47" y="165"/>
                    <a:pt x="51" y="164"/>
                    <a:pt x="55" y="163"/>
                  </a:cubicBezTo>
                  <a:cubicBezTo>
                    <a:pt x="177" y="134"/>
                    <a:pt x="294" y="100"/>
                    <a:pt x="406" y="61"/>
                  </a:cubicBezTo>
                  <a:cubicBezTo>
                    <a:pt x="442" y="47"/>
                    <a:pt x="43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70;p56">
              <a:extLst>
                <a:ext uri="{FF2B5EF4-FFF2-40B4-BE49-F238E27FC236}">
                  <a16:creationId xmlns:a16="http://schemas.microsoft.com/office/drawing/2014/main" id="{05E48661-2B43-C0A9-4CC4-7A3C82ABC125}"/>
                </a:ext>
              </a:extLst>
            </p:cNvPr>
            <p:cNvSpPr/>
            <p:nvPr/>
          </p:nvSpPr>
          <p:spPr>
            <a:xfrm>
              <a:off x="1068746" y="2525889"/>
              <a:ext cx="9179" cy="3188"/>
            </a:xfrm>
            <a:custGeom>
              <a:avLst/>
              <a:gdLst/>
              <a:ahLst/>
              <a:cxnLst/>
              <a:rect l="l" t="t" r="r" b="b"/>
              <a:pathLst>
                <a:path w="357" h="124" extrusionOk="0">
                  <a:moveTo>
                    <a:pt x="317" y="1"/>
                  </a:moveTo>
                  <a:cubicBezTo>
                    <a:pt x="313" y="1"/>
                    <a:pt x="309" y="2"/>
                    <a:pt x="305" y="3"/>
                  </a:cubicBezTo>
                  <a:cubicBezTo>
                    <a:pt x="253" y="41"/>
                    <a:pt x="188" y="62"/>
                    <a:pt x="124" y="62"/>
                  </a:cubicBezTo>
                  <a:cubicBezTo>
                    <a:pt x="98" y="62"/>
                    <a:pt x="72" y="59"/>
                    <a:pt x="47" y="52"/>
                  </a:cubicBezTo>
                  <a:cubicBezTo>
                    <a:pt x="44" y="51"/>
                    <a:pt x="41" y="50"/>
                    <a:pt x="39" y="50"/>
                  </a:cubicBezTo>
                  <a:cubicBezTo>
                    <a:pt x="10" y="50"/>
                    <a:pt x="1" y="96"/>
                    <a:pt x="32" y="105"/>
                  </a:cubicBezTo>
                  <a:cubicBezTo>
                    <a:pt x="66" y="118"/>
                    <a:pt x="101" y="124"/>
                    <a:pt x="135" y="124"/>
                  </a:cubicBezTo>
                  <a:cubicBezTo>
                    <a:pt x="210" y="124"/>
                    <a:pt x="283" y="95"/>
                    <a:pt x="339" y="42"/>
                  </a:cubicBezTo>
                  <a:cubicBezTo>
                    <a:pt x="356" y="25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71;p56">
              <a:extLst>
                <a:ext uri="{FF2B5EF4-FFF2-40B4-BE49-F238E27FC236}">
                  <a16:creationId xmlns:a16="http://schemas.microsoft.com/office/drawing/2014/main" id="{A9177DA4-99CD-1B3F-D310-55CD25506A09}"/>
                </a:ext>
              </a:extLst>
            </p:cNvPr>
            <p:cNvSpPr/>
            <p:nvPr/>
          </p:nvSpPr>
          <p:spPr>
            <a:xfrm>
              <a:off x="1067255" y="2549596"/>
              <a:ext cx="10002" cy="4757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54" y="0"/>
                  </a:moveTo>
                  <a:cubicBezTo>
                    <a:pt x="351" y="0"/>
                    <a:pt x="347" y="1"/>
                    <a:pt x="344" y="3"/>
                  </a:cubicBezTo>
                  <a:cubicBezTo>
                    <a:pt x="236" y="47"/>
                    <a:pt x="129" y="95"/>
                    <a:pt x="22" y="144"/>
                  </a:cubicBezTo>
                  <a:cubicBezTo>
                    <a:pt x="0" y="153"/>
                    <a:pt x="9" y="185"/>
                    <a:pt x="29" y="185"/>
                  </a:cubicBezTo>
                  <a:cubicBezTo>
                    <a:pt x="31" y="185"/>
                    <a:pt x="34" y="184"/>
                    <a:pt x="36" y="183"/>
                  </a:cubicBezTo>
                  <a:cubicBezTo>
                    <a:pt x="144" y="144"/>
                    <a:pt x="251" y="105"/>
                    <a:pt x="358" y="56"/>
                  </a:cubicBezTo>
                  <a:cubicBezTo>
                    <a:pt x="389" y="48"/>
                    <a:pt x="380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2872;p56">
            <a:extLst>
              <a:ext uri="{FF2B5EF4-FFF2-40B4-BE49-F238E27FC236}">
                <a16:creationId xmlns:a16="http://schemas.microsoft.com/office/drawing/2014/main" id="{DFE719BD-B43F-E09F-4693-173A2E187145}"/>
              </a:ext>
            </a:extLst>
          </p:cNvPr>
          <p:cNvGrpSpPr/>
          <p:nvPr/>
        </p:nvGrpSpPr>
        <p:grpSpPr>
          <a:xfrm>
            <a:off x="1710028" y="1381059"/>
            <a:ext cx="911812" cy="1019532"/>
            <a:chOff x="8038145" y="1784649"/>
            <a:chExt cx="217862" cy="274892"/>
          </a:xfrm>
        </p:grpSpPr>
        <p:sp>
          <p:nvSpPr>
            <p:cNvPr id="129" name="Google Shape;2873;p56">
              <a:extLst>
                <a:ext uri="{FF2B5EF4-FFF2-40B4-BE49-F238E27FC236}">
                  <a16:creationId xmlns:a16="http://schemas.microsoft.com/office/drawing/2014/main" id="{EF2608CD-6751-BC13-CF3B-E5CE4383B0A3}"/>
                </a:ext>
              </a:extLst>
            </p:cNvPr>
            <p:cNvSpPr/>
            <p:nvPr/>
          </p:nvSpPr>
          <p:spPr>
            <a:xfrm>
              <a:off x="8073140" y="1884079"/>
              <a:ext cx="57596" cy="90457"/>
            </a:xfrm>
            <a:custGeom>
              <a:avLst/>
              <a:gdLst/>
              <a:ahLst/>
              <a:cxnLst/>
              <a:rect l="l" t="t" r="r" b="b"/>
              <a:pathLst>
                <a:path w="2240" h="3518" extrusionOk="0">
                  <a:moveTo>
                    <a:pt x="278" y="0"/>
                  </a:moveTo>
                  <a:cubicBezTo>
                    <a:pt x="263" y="0"/>
                    <a:pt x="249" y="7"/>
                    <a:pt x="239" y="24"/>
                  </a:cubicBezTo>
                  <a:cubicBezTo>
                    <a:pt x="0" y="371"/>
                    <a:pt x="225" y="707"/>
                    <a:pt x="552" y="898"/>
                  </a:cubicBezTo>
                  <a:cubicBezTo>
                    <a:pt x="927" y="1112"/>
                    <a:pt x="1639" y="1141"/>
                    <a:pt x="1868" y="1566"/>
                  </a:cubicBezTo>
                  <a:cubicBezTo>
                    <a:pt x="2210" y="2215"/>
                    <a:pt x="1634" y="3297"/>
                    <a:pt x="908" y="3424"/>
                  </a:cubicBezTo>
                  <a:cubicBezTo>
                    <a:pt x="860" y="3434"/>
                    <a:pt x="868" y="3517"/>
                    <a:pt x="918" y="3517"/>
                  </a:cubicBezTo>
                  <a:cubicBezTo>
                    <a:pt x="919" y="3517"/>
                    <a:pt x="921" y="3517"/>
                    <a:pt x="922" y="3517"/>
                  </a:cubicBezTo>
                  <a:cubicBezTo>
                    <a:pt x="1547" y="3444"/>
                    <a:pt x="2068" y="2693"/>
                    <a:pt x="2176" y="2102"/>
                  </a:cubicBezTo>
                  <a:cubicBezTo>
                    <a:pt x="2239" y="1737"/>
                    <a:pt x="2078" y="1546"/>
                    <a:pt x="1795" y="1322"/>
                  </a:cubicBezTo>
                  <a:cubicBezTo>
                    <a:pt x="1464" y="1059"/>
                    <a:pt x="20" y="702"/>
                    <a:pt x="322" y="73"/>
                  </a:cubicBezTo>
                  <a:cubicBezTo>
                    <a:pt x="342" y="33"/>
                    <a:pt x="310" y="0"/>
                    <a:pt x="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74;p56">
              <a:extLst>
                <a:ext uri="{FF2B5EF4-FFF2-40B4-BE49-F238E27FC236}">
                  <a16:creationId xmlns:a16="http://schemas.microsoft.com/office/drawing/2014/main" id="{67985881-4B2C-0A08-C6D6-FE0C246A0A4E}"/>
                </a:ext>
              </a:extLst>
            </p:cNvPr>
            <p:cNvSpPr/>
            <p:nvPr/>
          </p:nvSpPr>
          <p:spPr>
            <a:xfrm>
              <a:off x="8038145" y="1784649"/>
              <a:ext cx="217862" cy="274892"/>
            </a:xfrm>
            <a:custGeom>
              <a:avLst/>
              <a:gdLst/>
              <a:ahLst/>
              <a:cxnLst/>
              <a:rect l="l" t="t" r="r" b="b"/>
              <a:pathLst>
                <a:path w="8473" h="10691" extrusionOk="0">
                  <a:moveTo>
                    <a:pt x="5152" y="92"/>
                  </a:moveTo>
                  <a:cubicBezTo>
                    <a:pt x="5282" y="92"/>
                    <a:pt x="5393" y="244"/>
                    <a:pt x="5263" y="336"/>
                  </a:cubicBezTo>
                  <a:cubicBezTo>
                    <a:pt x="5259" y="341"/>
                    <a:pt x="5259" y="345"/>
                    <a:pt x="5254" y="350"/>
                  </a:cubicBezTo>
                  <a:cubicBezTo>
                    <a:pt x="5146" y="316"/>
                    <a:pt x="5034" y="287"/>
                    <a:pt x="4917" y="267"/>
                  </a:cubicBezTo>
                  <a:cubicBezTo>
                    <a:pt x="4966" y="175"/>
                    <a:pt x="5039" y="97"/>
                    <a:pt x="5146" y="92"/>
                  </a:cubicBezTo>
                  <a:cubicBezTo>
                    <a:pt x="5148" y="92"/>
                    <a:pt x="5150" y="92"/>
                    <a:pt x="5152" y="92"/>
                  </a:cubicBezTo>
                  <a:close/>
                  <a:moveTo>
                    <a:pt x="4727" y="804"/>
                  </a:moveTo>
                  <a:cubicBezTo>
                    <a:pt x="4820" y="838"/>
                    <a:pt x="4907" y="872"/>
                    <a:pt x="4995" y="911"/>
                  </a:cubicBezTo>
                  <a:cubicBezTo>
                    <a:pt x="4942" y="999"/>
                    <a:pt x="4888" y="1087"/>
                    <a:pt x="4839" y="1184"/>
                  </a:cubicBezTo>
                  <a:cubicBezTo>
                    <a:pt x="4785" y="1282"/>
                    <a:pt x="4737" y="1384"/>
                    <a:pt x="4688" y="1487"/>
                  </a:cubicBezTo>
                  <a:cubicBezTo>
                    <a:pt x="4605" y="1458"/>
                    <a:pt x="4517" y="1433"/>
                    <a:pt x="4429" y="1409"/>
                  </a:cubicBezTo>
                  <a:cubicBezTo>
                    <a:pt x="4556" y="1223"/>
                    <a:pt x="4654" y="1019"/>
                    <a:pt x="4727" y="804"/>
                  </a:cubicBezTo>
                  <a:close/>
                  <a:moveTo>
                    <a:pt x="3547" y="1498"/>
                  </a:moveTo>
                  <a:cubicBezTo>
                    <a:pt x="3710" y="1498"/>
                    <a:pt x="3873" y="1509"/>
                    <a:pt x="4034" y="1531"/>
                  </a:cubicBezTo>
                  <a:cubicBezTo>
                    <a:pt x="4473" y="1584"/>
                    <a:pt x="4898" y="1736"/>
                    <a:pt x="5273" y="1979"/>
                  </a:cubicBezTo>
                  <a:cubicBezTo>
                    <a:pt x="5054" y="2009"/>
                    <a:pt x="4839" y="2170"/>
                    <a:pt x="4717" y="2326"/>
                  </a:cubicBezTo>
                  <a:cubicBezTo>
                    <a:pt x="4695" y="2355"/>
                    <a:pt x="4717" y="2393"/>
                    <a:pt x="4744" y="2393"/>
                  </a:cubicBezTo>
                  <a:cubicBezTo>
                    <a:pt x="4753" y="2393"/>
                    <a:pt x="4762" y="2389"/>
                    <a:pt x="4771" y="2379"/>
                  </a:cubicBezTo>
                  <a:cubicBezTo>
                    <a:pt x="4864" y="2277"/>
                    <a:pt x="4981" y="2199"/>
                    <a:pt x="5112" y="2150"/>
                  </a:cubicBezTo>
                  <a:cubicBezTo>
                    <a:pt x="5215" y="2126"/>
                    <a:pt x="5327" y="2106"/>
                    <a:pt x="5434" y="2097"/>
                  </a:cubicBezTo>
                  <a:cubicBezTo>
                    <a:pt x="5824" y="2394"/>
                    <a:pt x="6132" y="2789"/>
                    <a:pt x="6337" y="3233"/>
                  </a:cubicBezTo>
                  <a:cubicBezTo>
                    <a:pt x="6191" y="3248"/>
                    <a:pt x="5939" y="3267"/>
                    <a:pt x="5665" y="3267"/>
                  </a:cubicBezTo>
                  <a:cubicBezTo>
                    <a:pt x="4975" y="3267"/>
                    <a:pt x="4152" y="3145"/>
                    <a:pt x="4585" y="2531"/>
                  </a:cubicBezTo>
                  <a:cubicBezTo>
                    <a:pt x="4607" y="2501"/>
                    <a:pt x="4577" y="2470"/>
                    <a:pt x="4547" y="2470"/>
                  </a:cubicBezTo>
                  <a:cubicBezTo>
                    <a:pt x="4536" y="2470"/>
                    <a:pt x="4526" y="2473"/>
                    <a:pt x="4517" y="2482"/>
                  </a:cubicBezTo>
                  <a:cubicBezTo>
                    <a:pt x="4278" y="2716"/>
                    <a:pt x="4337" y="3111"/>
                    <a:pt x="4634" y="3267"/>
                  </a:cubicBezTo>
                  <a:cubicBezTo>
                    <a:pt x="4866" y="3384"/>
                    <a:pt x="5155" y="3425"/>
                    <a:pt x="5451" y="3425"/>
                  </a:cubicBezTo>
                  <a:cubicBezTo>
                    <a:pt x="5773" y="3425"/>
                    <a:pt x="6104" y="3376"/>
                    <a:pt x="6376" y="3326"/>
                  </a:cubicBezTo>
                  <a:cubicBezTo>
                    <a:pt x="6454" y="3511"/>
                    <a:pt x="6522" y="3696"/>
                    <a:pt x="6571" y="3891"/>
                  </a:cubicBezTo>
                  <a:cubicBezTo>
                    <a:pt x="6043" y="3866"/>
                    <a:pt x="5456" y="3504"/>
                    <a:pt x="4908" y="3504"/>
                  </a:cubicBezTo>
                  <a:cubicBezTo>
                    <a:pt x="4721" y="3504"/>
                    <a:pt x="4539" y="3546"/>
                    <a:pt x="4366" y="3657"/>
                  </a:cubicBezTo>
                  <a:cubicBezTo>
                    <a:pt x="3966" y="3906"/>
                    <a:pt x="4044" y="4457"/>
                    <a:pt x="4434" y="4687"/>
                  </a:cubicBezTo>
                  <a:cubicBezTo>
                    <a:pt x="4440" y="4690"/>
                    <a:pt x="4446" y="4691"/>
                    <a:pt x="4452" y="4691"/>
                  </a:cubicBezTo>
                  <a:cubicBezTo>
                    <a:pt x="4480" y="4691"/>
                    <a:pt x="4502" y="4657"/>
                    <a:pt x="4478" y="4633"/>
                  </a:cubicBezTo>
                  <a:cubicBezTo>
                    <a:pt x="4112" y="4262"/>
                    <a:pt x="4278" y="3682"/>
                    <a:pt x="4844" y="3638"/>
                  </a:cubicBezTo>
                  <a:cubicBezTo>
                    <a:pt x="4873" y="3635"/>
                    <a:pt x="4902" y="3634"/>
                    <a:pt x="4932" y="3634"/>
                  </a:cubicBezTo>
                  <a:cubicBezTo>
                    <a:pt x="5135" y="3634"/>
                    <a:pt x="5335" y="3690"/>
                    <a:pt x="5532" y="3750"/>
                  </a:cubicBezTo>
                  <a:cubicBezTo>
                    <a:pt x="5888" y="3857"/>
                    <a:pt x="6215" y="3979"/>
                    <a:pt x="6590" y="3979"/>
                  </a:cubicBezTo>
                  <a:cubicBezTo>
                    <a:pt x="6673" y="4330"/>
                    <a:pt x="6712" y="4687"/>
                    <a:pt x="6712" y="5047"/>
                  </a:cubicBezTo>
                  <a:cubicBezTo>
                    <a:pt x="6712" y="5730"/>
                    <a:pt x="6385" y="6394"/>
                    <a:pt x="5888" y="6930"/>
                  </a:cubicBezTo>
                  <a:cubicBezTo>
                    <a:pt x="5210" y="6877"/>
                    <a:pt x="5585" y="5769"/>
                    <a:pt x="5429" y="5340"/>
                  </a:cubicBezTo>
                  <a:cubicBezTo>
                    <a:pt x="5307" y="4994"/>
                    <a:pt x="5010" y="4945"/>
                    <a:pt x="4722" y="4774"/>
                  </a:cubicBezTo>
                  <a:cubicBezTo>
                    <a:pt x="4715" y="4771"/>
                    <a:pt x="4708" y="4769"/>
                    <a:pt x="4701" y="4769"/>
                  </a:cubicBezTo>
                  <a:cubicBezTo>
                    <a:pt x="4664" y="4769"/>
                    <a:pt x="4631" y="4819"/>
                    <a:pt x="4668" y="4847"/>
                  </a:cubicBezTo>
                  <a:cubicBezTo>
                    <a:pt x="4907" y="5028"/>
                    <a:pt x="5190" y="5067"/>
                    <a:pt x="5317" y="5379"/>
                  </a:cubicBezTo>
                  <a:cubicBezTo>
                    <a:pt x="5449" y="5696"/>
                    <a:pt x="5317" y="6052"/>
                    <a:pt x="5342" y="6384"/>
                  </a:cubicBezTo>
                  <a:cubicBezTo>
                    <a:pt x="5366" y="6686"/>
                    <a:pt x="5502" y="6984"/>
                    <a:pt x="5815" y="7013"/>
                  </a:cubicBezTo>
                  <a:cubicBezTo>
                    <a:pt x="5119" y="7731"/>
                    <a:pt x="4131" y="8210"/>
                    <a:pt x="3225" y="8210"/>
                  </a:cubicBezTo>
                  <a:cubicBezTo>
                    <a:pt x="3146" y="8210"/>
                    <a:pt x="3068" y="8206"/>
                    <a:pt x="2990" y="8198"/>
                  </a:cubicBezTo>
                  <a:cubicBezTo>
                    <a:pt x="2987" y="8197"/>
                    <a:pt x="2983" y="8197"/>
                    <a:pt x="2979" y="8197"/>
                  </a:cubicBezTo>
                  <a:cubicBezTo>
                    <a:pt x="2966" y="8197"/>
                    <a:pt x="2953" y="8202"/>
                    <a:pt x="2942" y="8213"/>
                  </a:cubicBezTo>
                  <a:cubicBezTo>
                    <a:pt x="2776" y="8155"/>
                    <a:pt x="2615" y="8091"/>
                    <a:pt x="2454" y="8023"/>
                  </a:cubicBezTo>
                  <a:cubicBezTo>
                    <a:pt x="2447" y="8009"/>
                    <a:pt x="2434" y="8000"/>
                    <a:pt x="2423" y="8000"/>
                  </a:cubicBezTo>
                  <a:cubicBezTo>
                    <a:pt x="2418" y="8000"/>
                    <a:pt x="2414" y="8001"/>
                    <a:pt x="2410" y="8003"/>
                  </a:cubicBezTo>
                  <a:cubicBezTo>
                    <a:pt x="2356" y="7984"/>
                    <a:pt x="2303" y="7950"/>
                    <a:pt x="2254" y="7920"/>
                  </a:cubicBezTo>
                  <a:lnTo>
                    <a:pt x="2254" y="7920"/>
                  </a:lnTo>
                  <a:cubicBezTo>
                    <a:pt x="2517" y="7940"/>
                    <a:pt x="2786" y="7974"/>
                    <a:pt x="3049" y="8028"/>
                  </a:cubicBezTo>
                  <a:cubicBezTo>
                    <a:pt x="3051" y="8028"/>
                    <a:pt x="3052" y="8028"/>
                    <a:pt x="3053" y="8028"/>
                  </a:cubicBezTo>
                  <a:cubicBezTo>
                    <a:pt x="3080" y="8028"/>
                    <a:pt x="3091" y="7988"/>
                    <a:pt x="3064" y="7979"/>
                  </a:cubicBezTo>
                  <a:cubicBezTo>
                    <a:pt x="2800" y="7906"/>
                    <a:pt x="2522" y="7872"/>
                    <a:pt x="2249" y="7867"/>
                  </a:cubicBezTo>
                  <a:cubicBezTo>
                    <a:pt x="2225" y="7867"/>
                    <a:pt x="2215" y="7891"/>
                    <a:pt x="2230" y="7911"/>
                  </a:cubicBezTo>
                  <a:cubicBezTo>
                    <a:pt x="2064" y="7828"/>
                    <a:pt x="1908" y="7735"/>
                    <a:pt x="1756" y="7633"/>
                  </a:cubicBezTo>
                  <a:lnTo>
                    <a:pt x="1756" y="7633"/>
                  </a:lnTo>
                  <a:cubicBezTo>
                    <a:pt x="2152" y="7711"/>
                    <a:pt x="2547" y="7769"/>
                    <a:pt x="2951" y="7818"/>
                  </a:cubicBezTo>
                  <a:cubicBezTo>
                    <a:pt x="2953" y="7818"/>
                    <a:pt x="2954" y="7818"/>
                    <a:pt x="2955" y="7818"/>
                  </a:cubicBezTo>
                  <a:cubicBezTo>
                    <a:pt x="2977" y="7818"/>
                    <a:pt x="2984" y="7774"/>
                    <a:pt x="2956" y="7769"/>
                  </a:cubicBezTo>
                  <a:cubicBezTo>
                    <a:pt x="2537" y="7696"/>
                    <a:pt x="2117" y="7623"/>
                    <a:pt x="1693" y="7584"/>
                  </a:cubicBezTo>
                  <a:cubicBezTo>
                    <a:pt x="1493" y="7438"/>
                    <a:pt x="1308" y="7277"/>
                    <a:pt x="1137" y="7096"/>
                  </a:cubicBezTo>
                  <a:lnTo>
                    <a:pt x="1137" y="7096"/>
                  </a:lnTo>
                  <a:cubicBezTo>
                    <a:pt x="1356" y="7140"/>
                    <a:pt x="1571" y="7189"/>
                    <a:pt x="1786" y="7228"/>
                  </a:cubicBezTo>
                  <a:cubicBezTo>
                    <a:pt x="1787" y="7228"/>
                    <a:pt x="1789" y="7228"/>
                    <a:pt x="1790" y="7228"/>
                  </a:cubicBezTo>
                  <a:cubicBezTo>
                    <a:pt x="1826" y="7228"/>
                    <a:pt x="1843" y="7174"/>
                    <a:pt x="1805" y="7164"/>
                  </a:cubicBezTo>
                  <a:cubicBezTo>
                    <a:pt x="1556" y="7106"/>
                    <a:pt x="1308" y="7052"/>
                    <a:pt x="1059" y="7003"/>
                  </a:cubicBezTo>
                  <a:cubicBezTo>
                    <a:pt x="971" y="6906"/>
                    <a:pt x="893" y="6803"/>
                    <a:pt x="820" y="6696"/>
                  </a:cubicBezTo>
                  <a:lnTo>
                    <a:pt x="820" y="6696"/>
                  </a:lnTo>
                  <a:cubicBezTo>
                    <a:pt x="1015" y="6725"/>
                    <a:pt x="1215" y="6745"/>
                    <a:pt x="1410" y="6755"/>
                  </a:cubicBezTo>
                  <a:cubicBezTo>
                    <a:pt x="1434" y="6755"/>
                    <a:pt x="1439" y="6716"/>
                    <a:pt x="1415" y="6711"/>
                  </a:cubicBezTo>
                  <a:cubicBezTo>
                    <a:pt x="1210" y="6681"/>
                    <a:pt x="1000" y="6652"/>
                    <a:pt x="791" y="6642"/>
                  </a:cubicBezTo>
                  <a:cubicBezTo>
                    <a:pt x="615" y="6374"/>
                    <a:pt x="474" y="6077"/>
                    <a:pt x="381" y="5769"/>
                  </a:cubicBezTo>
                  <a:lnTo>
                    <a:pt x="381" y="5769"/>
                  </a:lnTo>
                  <a:cubicBezTo>
                    <a:pt x="591" y="5794"/>
                    <a:pt x="805" y="5823"/>
                    <a:pt x="1015" y="5857"/>
                  </a:cubicBezTo>
                  <a:cubicBezTo>
                    <a:pt x="1017" y="5857"/>
                    <a:pt x="1018" y="5857"/>
                    <a:pt x="1020" y="5857"/>
                  </a:cubicBezTo>
                  <a:cubicBezTo>
                    <a:pt x="1056" y="5857"/>
                    <a:pt x="1072" y="5808"/>
                    <a:pt x="1030" y="5794"/>
                  </a:cubicBezTo>
                  <a:cubicBezTo>
                    <a:pt x="810" y="5735"/>
                    <a:pt x="581" y="5696"/>
                    <a:pt x="352" y="5686"/>
                  </a:cubicBezTo>
                  <a:cubicBezTo>
                    <a:pt x="313" y="5540"/>
                    <a:pt x="283" y="5394"/>
                    <a:pt x="259" y="5247"/>
                  </a:cubicBezTo>
                  <a:lnTo>
                    <a:pt x="259" y="5247"/>
                  </a:lnTo>
                  <a:cubicBezTo>
                    <a:pt x="469" y="5262"/>
                    <a:pt x="674" y="5291"/>
                    <a:pt x="874" y="5335"/>
                  </a:cubicBezTo>
                  <a:cubicBezTo>
                    <a:pt x="875" y="5335"/>
                    <a:pt x="877" y="5336"/>
                    <a:pt x="878" y="5336"/>
                  </a:cubicBezTo>
                  <a:cubicBezTo>
                    <a:pt x="924" y="5336"/>
                    <a:pt x="940" y="5271"/>
                    <a:pt x="893" y="5257"/>
                  </a:cubicBezTo>
                  <a:cubicBezTo>
                    <a:pt x="683" y="5199"/>
                    <a:pt x="464" y="5160"/>
                    <a:pt x="244" y="5155"/>
                  </a:cubicBezTo>
                  <a:cubicBezTo>
                    <a:pt x="235" y="5072"/>
                    <a:pt x="225" y="4984"/>
                    <a:pt x="220" y="4896"/>
                  </a:cubicBezTo>
                  <a:lnTo>
                    <a:pt x="220" y="4896"/>
                  </a:lnTo>
                  <a:cubicBezTo>
                    <a:pt x="225" y="4901"/>
                    <a:pt x="235" y="4906"/>
                    <a:pt x="244" y="4911"/>
                  </a:cubicBezTo>
                  <a:cubicBezTo>
                    <a:pt x="386" y="4935"/>
                    <a:pt x="527" y="4965"/>
                    <a:pt x="674" y="4979"/>
                  </a:cubicBezTo>
                  <a:cubicBezTo>
                    <a:pt x="675" y="4979"/>
                    <a:pt x="676" y="4979"/>
                    <a:pt x="677" y="4979"/>
                  </a:cubicBezTo>
                  <a:cubicBezTo>
                    <a:pt x="713" y="4979"/>
                    <a:pt x="721" y="4916"/>
                    <a:pt x="683" y="4911"/>
                  </a:cubicBezTo>
                  <a:cubicBezTo>
                    <a:pt x="542" y="4877"/>
                    <a:pt x="400" y="4857"/>
                    <a:pt x="264" y="4838"/>
                  </a:cubicBezTo>
                  <a:cubicBezTo>
                    <a:pt x="261" y="4837"/>
                    <a:pt x="257" y="4837"/>
                    <a:pt x="254" y="4837"/>
                  </a:cubicBezTo>
                  <a:cubicBezTo>
                    <a:pt x="237" y="4837"/>
                    <a:pt x="219" y="4847"/>
                    <a:pt x="215" y="4867"/>
                  </a:cubicBezTo>
                  <a:cubicBezTo>
                    <a:pt x="205" y="4726"/>
                    <a:pt x="205" y="4589"/>
                    <a:pt x="205" y="4452"/>
                  </a:cubicBezTo>
                  <a:lnTo>
                    <a:pt x="205" y="4428"/>
                  </a:lnTo>
                  <a:cubicBezTo>
                    <a:pt x="286" y="4439"/>
                    <a:pt x="369" y="4444"/>
                    <a:pt x="451" y="4444"/>
                  </a:cubicBezTo>
                  <a:cubicBezTo>
                    <a:pt x="478" y="4444"/>
                    <a:pt x="505" y="4444"/>
                    <a:pt x="532" y="4443"/>
                  </a:cubicBezTo>
                  <a:cubicBezTo>
                    <a:pt x="557" y="4443"/>
                    <a:pt x="561" y="4409"/>
                    <a:pt x="537" y="4399"/>
                  </a:cubicBezTo>
                  <a:cubicBezTo>
                    <a:pt x="430" y="4379"/>
                    <a:pt x="322" y="4365"/>
                    <a:pt x="210" y="4360"/>
                  </a:cubicBezTo>
                  <a:cubicBezTo>
                    <a:pt x="220" y="4243"/>
                    <a:pt x="235" y="4126"/>
                    <a:pt x="259" y="4013"/>
                  </a:cubicBezTo>
                  <a:cubicBezTo>
                    <a:pt x="327" y="4013"/>
                    <a:pt x="396" y="4016"/>
                    <a:pt x="464" y="4016"/>
                  </a:cubicBezTo>
                  <a:cubicBezTo>
                    <a:pt x="498" y="4016"/>
                    <a:pt x="532" y="4015"/>
                    <a:pt x="566" y="4013"/>
                  </a:cubicBezTo>
                  <a:cubicBezTo>
                    <a:pt x="586" y="4013"/>
                    <a:pt x="586" y="3984"/>
                    <a:pt x="566" y="3984"/>
                  </a:cubicBezTo>
                  <a:cubicBezTo>
                    <a:pt x="532" y="3983"/>
                    <a:pt x="498" y="3982"/>
                    <a:pt x="464" y="3982"/>
                  </a:cubicBezTo>
                  <a:cubicBezTo>
                    <a:pt x="396" y="3982"/>
                    <a:pt x="327" y="3984"/>
                    <a:pt x="259" y="3984"/>
                  </a:cubicBezTo>
                  <a:cubicBezTo>
                    <a:pt x="278" y="3901"/>
                    <a:pt x="298" y="3818"/>
                    <a:pt x="322" y="3740"/>
                  </a:cubicBezTo>
                  <a:cubicBezTo>
                    <a:pt x="439" y="3755"/>
                    <a:pt x="557" y="3770"/>
                    <a:pt x="674" y="3779"/>
                  </a:cubicBezTo>
                  <a:cubicBezTo>
                    <a:pt x="708" y="3779"/>
                    <a:pt x="703" y="3726"/>
                    <a:pt x="674" y="3726"/>
                  </a:cubicBezTo>
                  <a:cubicBezTo>
                    <a:pt x="561" y="3711"/>
                    <a:pt x="444" y="3701"/>
                    <a:pt x="332" y="3696"/>
                  </a:cubicBezTo>
                  <a:cubicBezTo>
                    <a:pt x="357" y="3613"/>
                    <a:pt x="386" y="3535"/>
                    <a:pt x="415" y="3462"/>
                  </a:cubicBezTo>
                  <a:cubicBezTo>
                    <a:pt x="557" y="3462"/>
                    <a:pt x="703" y="3467"/>
                    <a:pt x="844" y="3477"/>
                  </a:cubicBezTo>
                  <a:cubicBezTo>
                    <a:pt x="874" y="3462"/>
                    <a:pt x="878" y="3428"/>
                    <a:pt x="859" y="3409"/>
                  </a:cubicBezTo>
                  <a:cubicBezTo>
                    <a:pt x="758" y="3391"/>
                    <a:pt x="656" y="3380"/>
                    <a:pt x="555" y="3380"/>
                  </a:cubicBezTo>
                  <a:cubicBezTo>
                    <a:pt x="520" y="3380"/>
                    <a:pt x="484" y="3382"/>
                    <a:pt x="449" y="3384"/>
                  </a:cubicBezTo>
                  <a:cubicBezTo>
                    <a:pt x="478" y="3316"/>
                    <a:pt x="517" y="3253"/>
                    <a:pt x="552" y="3184"/>
                  </a:cubicBezTo>
                  <a:cubicBezTo>
                    <a:pt x="649" y="3189"/>
                    <a:pt x="742" y="3213"/>
                    <a:pt x="830" y="3262"/>
                  </a:cubicBezTo>
                  <a:cubicBezTo>
                    <a:pt x="834" y="3264"/>
                    <a:pt x="838" y="3265"/>
                    <a:pt x="842" y="3265"/>
                  </a:cubicBezTo>
                  <a:cubicBezTo>
                    <a:pt x="870" y="3265"/>
                    <a:pt x="889" y="3226"/>
                    <a:pt x="859" y="3209"/>
                  </a:cubicBezTo>
                  <a:cubicBezTo>
                    <a:pt x="776" y="3155"/>
                    <a:pt x="683" y="3126"/>
                    <a:pt x="581" y="3121"/>
                  </a:cubicBezTo>
                  <a:cubicBezTo>
                    <a:pt x="639" y="3014"/>
                    <a:pt x="703" y="2916"/>
                    <a:pt x="776" y="2818"/>
                  </a:cubicBezTo>
                  <a:lnTo>
                    <a:pt x="776" y="2818"/>
                  </a:lnTo>
                  <a:cubicBezTo>
                    <a:pt x="1205" y="3467"/>
                    <a:pt x="596" y="4316"/>
                    <a:pt x="942" y="5028"/>
                  </a:cubicBezTo>
                  <a:cubicBezTo>
                    <a:pt x="1342" y="5847"/>
                    <a:pt x="1820" y="6467"/>
                    <a:pt x="1986" y="7399"/>
                  </a:cubicBezTo>
                  <a:cubicBezTo>
                    <a:pt x="1992" y="7430"/>
                    <a:pt x="2013" y="7443"/>
                    <a:pt x="2036" y="7443"/>
                  </a:cubicBezTo>
                  <a:cubicBezTo>
                    <a:pt x="2071" y="7443"/>
                    <a:pt x="2109" y="7413"/>
                    <a:pt x="2103" y="7369"/>
                  </a:cubicBezTo>
                  <a:cubicBezTo>
                    <a:pt x="2049" y="6979"/>
                    <a:pt x="1947" y="6599"/>
                    <a:pt x="1795" y="6238"/>
                  </a:cubicBezTo>
                  <a:cubicBezTo>
                    <a:pt x="1625" y="5823"/>
                    <a:pt x="1264" y="5477"/>
                    <a:pt x="1108" y="5072"/>
                  </a:cubicBezTo>
                  <a:cubicBezTo>
                    <a:pt x="820" y="4326"/>
                    <a:pt x="1356" y="3379"/>
                    <a:pt x="825" y="2755"/>
                  </a:cubicBezTo>
                  <a:cubicBezTo>
                    <a:pt x="1327" y="2116"/>
                    <a:pt x="2088" y="1692"/>
                    <a:pt x="2922" y="1550"/>
                  </a:cubicBezTo>
                  <a:lnTo>
                    <a:pt x="2922" y="1550"/>
                  </a:lnTo>
                  <a:cubicBezTo>
                    <a:pt x="2917" y="1565"/>
                    <a:pt x="2917" y="1584"/>
                    <a:pt x="2927" y="1599"/>
                  </a:cubicBezTo>
                  <a:cubicBezTo>
                    <a:pt x="3200" y="2243"/>
                    <a:pt x="3083" y="2950"/>
                    <a:pt x="2449" y="3301"/>
                  </a:cubicBezTo>
                  <a:cubicBezTo>
                    <a:pt x="2181" y="3452"/>
                    <a:pt x="1932" y="3540"/>
                    <a:pt x="1742" y="3784"/>
                  </a:cubicBezTo>
                  <a:cubicBezTo>
                    <a:pt x="1730" y="3803"/>
                    <a:pt x="1751" y="3825"/>
                    <a:pt x="1770" y="3825"/>
                  </a:cubicBezTo>
                  <a:cubicBezTo>
                    <a:pt x="1776" y="3825"/>
                    <a:pt x="1781" y="3823"/>
                    <a:pt x="1786" y="3818"/>
                  </a:cubicBezTo>
                  <a:cubicBezTo>
                    <a:pt x="2166" y="3413"/>
                    <a:pt x="2761" y="3452"/>
                    <a:pt x="3059" y="2935"/>
                  </a:cubicBezTo>
                  <a:cubicBezTo>
                    <a:pt x="3317" y="2496"/>
                    <a:pt x="3278" y="1970"/>
                    <a:pt x="3059" y="1531"/>
                  </a:cubicBezTo>
                  <a:cubicBezTo>
                    <a:pt x="3220" y="1509"/>
                    <a:pt x="3383" y="1498"/>
                    <a:pt x="3547" y="1498"/>
                  </a:cubicBezTo>
                  <a:close/>
                  <a:moveTo>
                    <a:pt x="2415" y="8184"/>
                  </a:moveTo>
                  <a:cubicBezTo>
                    <a:pt x="2483" y="8208"/>
                    <a:pt x="2556" y="8228"/>
                    <a:pt x="2625" y="8247"/>
                  </a:cubicBezTo>
                  <a:cubicBezTo>
                    <a:pt x="2605" y="8301"/>
                    <a:pt x="2591" y="8359"/>
                    <a:pt x="2566" y="8413"/>
                  </a:cubicBezTo>
                  <a:cubicBezTo>
                    <a:pt x="2527" y="8501"/>
                    <a:pt x="2483" y="8579"/>
                    <a:pt x="2430" y="8657"/>
                  </a:cubicBezTo>
                  <a:cubicBezTo>
                    <a:pt x="2425" y="8667"/>
                    <a:pt x="2425" y="8672"/>
                    <a:pt x="2425" y="8681"/>
                  </a:cubicBezTo>
                  <a:cubicBezTo>
                    <a:pt x="2332" y="8662"/>
                    <a:pt x="2239" y="8637"/>
                    <a:pt x="2152" y="8618"/>
                  </a:cubicBezTo>
                  <a:cubicBezTo>
                    <a:pt x="2220" y="8525"/>
                    <a:pt x="2283" y="8428"/>
                    <a:pt x="2337" y="8330"/>
                  </a:cubicBezTo>
                  <a:cubicBezTo>
                    <a:pt x="2366" y="8286"/>
                    <a:pt x="2391" y="8237"/>
                    <a:pt x="2415" y="8184"/>
                  </a:cubicBezTo>
                  <a:close/>
                  <a:moveTo>
                    <a:pt x="5083" y="945"/>
                  </a:moveTo>
                  <a:cubicBezTo>
                    <a:pt x="6883" y="1740"/>
                    <a:pt x="7775" y="3550"/>
                    <a:pt x="7493" y="5623"/>
                  </a:cubicBezTo>
                  <a:cubicBezTo>
                    <a:pt x="7187" y="7876"/>
                    <a:pt x="5582" y="8823"/>
                    <a:pt x="3726" y="8823"/>
                  </a:cubicBezTo>
                  <a:cubicBezTo>
                    <a:pt x="3328" y="8823"/>
                    <a:pt x="2918" y="8780"/>
                    <a:pt x="2508" y="8696"/>
                  </a:cubicBezTo>
                  <a:cubicBezTo>
                    <a:pt x="2566" y="8613"/>
                    <a:pt x="2625" y="8525"/>
                    <a:pt x="2673" y="8433"/>
                  </a:cubicBezTo>
                  <a:cubicBezTo>
                    <a:pt x="2698" y="8379"/>
                    <a:pt x="2722" y="8325"/>
                    <a:pt x="2742" y="8267"/>
                  </a:cubicBezTo>
                  <a:cubicBezTo>
                    <a:pt x="2805" y="8281"/>
                    <a:pt x="2859" y="8291"/>
                    <a:pt x="2917" y="8301"/>
                  </a:cubicBezTo>
                  <a:cubicBezTo>
                    <a:pt x="2927" y="8335"/>
                    <a:pt x="2956" y="8359"/>
                    <a:pt x="2990" y="8359"/>
                  </a:cubicBezTo>
                  <a:cubicBezTo>
                    <a:pt x="3073" y="8368"/>
                    <a:pt x="3156" y="8371"/>
                    <a:pt x="3240" y="8371"/>
                  </a:cubicBezTo>
                  <a:cubicBezTo>
                    <a:pt x="4876" y="8371"/>
                    <a:pt x="6799" y="6874"/>
                    <a:pt x="6873" y="5204"/>
                  </a:cubicBezTo>
                  <a:cubicBezTo>
                    <a:pt x="6941" y="3594"/>
                    <a:pt x="6234" y="2048"/>
                    <a:pt x="4761" y="1511"/>
                  </a:cubicBezTo>
                  <a:cubicBezTo>
                    <a:pt x="4815" y="1419"/>
                    <a:pt x="4873" y="1331"/>
                    <a:pt x="4927" y="1238"/>
                  </a:cubicBezTo>
                  <a:cubicBezTo>
                    <a:pt x="4985" y="1140"/>
                    <a:pt x="5039" y="1048"/>
                    <a:pt x="5083" y="945"/>
                  </a:cubicBezTo>
                  <a:close/>
                  <a:moveTo>
                    <a:pt x="1942" y="9135"/>
                  </a:moveTo>
                  <a:cubicBezTo>
                    <a:pt x="2030" y="9174"/>
                    <a:pt x="2117" y="9203"/>
                    <a:pt x="2205" y="9237"/>
                  </a:cubicBezTo>
                  <a:cubicBezTo>
                    <a:pt x="2093" y="9384"/>
                    <a:pt x="1976" y="9530"/>
                    <a:pt x="1873" y="9691"/>
                  </a:cubicBezTo>
                  <a:cubicBezTo>
                    <a:pt x="1859" y="9711"/>
                    <a:pt x="1864" y="9745"/>
                    <a:pt x="1883" y="9759"/>
                  </a:cubicBezTo>
                  <a:cubicBezTo>
                    <a:pt x="1869" y="9793"/>
                    <a:pt x="1830" y="9813"/>
                    <a:pt x="1791" y="9813"/>
                  </a:cubicBezTo>
                  <a:cubicBezTo>
                    <a:pt x="1742" y="9808"/>
                    <a:pt x="1703" y="9764"/>
                    <a:pt x="1708" y="9715"/>
                  </a:cubicBezTo>
                  <a:cubicBezTo>
                    <a:pt x="1722" y="9701"/>
                    <a:pt x="1727" y="9676"/>
                    <a:pt x="1717" y="9662"/>
                  </a:cubicBezTo>
                  <a:cubicBezTo>
                    <a:pt x="1800" y="9491"/>
                    <a:pt x="1878" y="9315"/>
                    <a:pt x="1942" y="9135"/>
                  </a:cubicBezTo>
                  <a:close/>
                  <a:moveTo>
                    <a:pt x="1630" y="9735"/>
                  </a:moveTo>
                  <a:lnTo>
                    <a:pt x="1630" y="9735"/>
                  </a:lnTo>
                  <a:cubicBezTo>
                    <a:pt x="1615" y="9818"/>
                    <a:pt x="1664" y="9896"/>
                    <a:pt x="1747" y="9920"/>
                  </a:cubicBezTo>
                  <a:cubicBezTo>
                    <a:pt x="1763" y="9925"/>
                    <a:pt x="1779" y="9927"/>
                    <a:pt x="1795" y="9927"/>
                  </a:cubicBezTo>
                  <a:cubicBezTo>
                    <a:pt x="1880" y="9927"/>
                    <a:pt x="1959" y="9864"/>
                    <a:pt x="1971" y="9769"/>
                  </a:cubicBezTo>
                  <a:cubicBezTo>
                    <a:pt x="2454" y="9864"/>
                    <a:pt x="2941" y="9889"/>
                    <a:pt x="3429" y="9889"/>
                  </a:cubicBezTo>
                  <a:cubicBezTo>
                    <a:pt x="3945" y="9889"/>
                    <a:pt x="4463" y="9861"/>
                    <a:pt x="4981" y="9861"/>
                  </a:cubicBezTo>
                  <a:cubicBezTo>
                    <a:pt x="5101" y="9861"/>
                    <a:pt x="5221" y="9863"/>
                    <a:pt x="5342" y="9867"/>
                  </a:cubicBezTo>
                  <a:lnTo>
                    <a:pt x="5342" y="9862"/>
                  </a:lnTo>
                  <a:cubicBezTo>
                    <a:pt x="5346" y="9867"/>
                    <a:pt x="5351" y="9876"/>
                    <a:pt x="5356" y="9881"/>
                  </a:cubicBezTo>
                  <a:cubicBezTo>
                    <a:pt x="5532" y="10047"/>
                    <a:pt x="5493" y="10335"/>
                    <a:pt x="5283" y="10457"/>
                  </a:cubicBezTo>
                  <a:cubicBezTo>
                    <a:pt x="5281" y="10454"/>
                    <a:pt x="5278" y="10453"/>
                    <a:pt x="5276" y="10453"/>
                  </a:cubicBezTo>
                  <a:cubicBezTo>
                    <a:pt x="5273" y="10453"/>
                    <a:pt x="5271" y="10454"/>
                    <a:pt x="5268" y="10457"/>
                  </a:cubicBezTo>
                  <a:cubicBezTo>
                    <a:pt x="4629" y="10491"/>
                    <a:pt x="3986" y="10520"/>
                    <a:pt x="3347" y="10525"/>
                  </a:cubicBezTo>
                  <a:cubicBezTo>
                    <a:pt x="3168" y="10525"/>
                    <a:pt x="2796" y="10548"/>
                    <a:pt x="2396" y="10548"/>
                  </a:cubicBezTo>
                  <a:cubicBezTo>
                    <a:pt x="1866" y="10548"/>
                    <a:pt x="1290" y="10507"/>
                    <a:pt x="1059" y="10315"/>
                  </a:cubicBezTo>
                  <a:lnTo>
                    <a:pt x="1059" y="10315"/>
                  </a:lnTo>
                  <a:cubicBezTo>
                    <a:pt x="1386" y="10335"/>
                    <a:pt x="1713" y="10345"/>
                    <a:pt x="2039" y="10349"/>
                  </a:cubicBezTo>
                  <a:cubicBezTo>
                    <a:pt x="2078" y="10345"/>
                    <a:pt x="2078" y="10291"/>
                    <a:pt x="2039" y="10286"/>
                  </a:cubicBezTo>
                  <a:cubicBezTo>
                    <a:pt x="1703" y="10267"/>
                    <a:pt x="1361" y="10252"/>
                    <a:pt x="1025" y="10252"/>
                  </a:cubicBezTo>
                  <a:cubicBezTo>
                    <a:pt x="1015" y="10252"/>
                    <a:pt x="1010" y="10252"/>
                    <a:pt x="1005" y="10257"/>
                  </a:cubicBezTo>
                  <a:cubicBezTo>
                    <a:pt x="1000" y="10252"/>
                    <a:pt x="995" y="10242"/>
                    <a:pt x="991" y="10237"/>
                  </a:cubicBezTo>
                  <a:cubicBezTo>
                    <a:pt x="995" y="10179"/>
                    <a:pt x="1010" y="10125"/>
                    <a:pt x="1035" y="10071"/>
                  </a:cubicBezTo>
                  <a:cubicBezTo>
                    <a:pt x="1552" y="10081"/>
                    <a:pt x="2073" y="10120"/>
                    <a:pt x="2591" y="10189"/>
                  </a:cubicBezTo>
                  <a:cubicBezTo>
                    <a:pt x="2594" y="10189"/>
                    <a:pt x="2597" y="10190"/>
                    <a:pt x="2599" y="10190"/>
                  </a:cubicBezTo>
                  <a:cubicBezTo>
                    <a:pt x="2641" y="10190"/>
                    <a:pt x="2650" y="10096"/>
                    <a:pt x="2600" y="10096"/>
                  </a:cubicBezTo>
                  <a:cubicBezTo>
                    <a:pt x="2178" y="10035"/>
                    <a:pt x="1751" y="10004"/>
                    <a:pt x="1328" y="10004"/>
                  </a:cubicBezTo>
                  <a:cubicBezTo>
                    <a:pt x="1243" y="10004"/>
                    <a:pt x="1158" y="10006"/>
                    <a:pt x="1074" y="10008"/>
                  </a:cubicBezTo>
                  <a:cubicBezTo>
                    <a:pt x="1098" y="9964"/>
                    <a:pt x="1132" y="9930"/>
                    <a:pt x="1176" y="9901"/>
                  </a:cubicBezTo>
                  <a:cubicBezTo>
                    <a:pt x="1313" y="9803"/>
                    <a:pt x="1469" y="9779"/>
                    <a:pt x="1630" y="9735"/>
                  </a:cubicBezTo>
                  <a:close/>
                  <a:moveTo>
                    <a:pt x="5159" y="1"/>
                  </a:moveTo>
                  <a:cubicBezTo>
                    <a:pt x="5016" y="1"/>
                    <a:pt x="4899" y="116"/>
                    <a:pt x="4844" y="253"/>
                  </a:cubicBezTo>
                  <a:cubicBezTo>
                    <a:pt x="4629" y="213"/>
                    <a:pt x="4406" y="193"/>
                    <a:pt x="4186" y="193"/>
                  </a:cubicBezTo>
                  <a:cubicBezTo>
                    <a:pt x="4161" y="193"/>
                    <a:pt x="4137" y="194"/>
                    <a:pt x="4112" y="194"/>
                  </a:cubicBezTo>
                  <a:cubicBezTo>
                    <a:pt x="4078" y="194"/>
                    <a:pt x="4049" y="219"/>
                    <a:pt x="4049" y="253"/>
                  </a:cubicBezTo>
                  <a:cubicBezTo>
                    <a:pt x="3951" y="306"/>
                    <a:pt x="3966" y="521"/>
                    <a:pt x="4020" y="594"/>
                  </a:cubicBezTo>
                  <a:cubicBezTo>
                    <a:pt x="4029" y="609"/>
                    <a:pt x="4049" y="614"/>
                    <a:pt x="4064" y="614"/>
                  </a:cubicBezTo>
                  <a:cubicBezTo>
                    <a:pt x="4068" y="623"/>
                    <a:pt x="4078" y="623"/>
                    <a:pt x="4088" y="628"/>
                  </a:cubicBezTo>
                  <a:cubicBezTo>
                    <a:pt x="4278" y="667"/>
                    <a:pt x="4468" y="716"/>
                    <a:pt x="4649" y="780"/>
                  </a:cubicBezTo>
                  <a:cubicBezTo>
                    <a:pt x="4566" y="989"/>
                    <a:pt x="4468" y="1199"/>
                    <a:pt x="4361" y="1399"/>
                  </a:cubicBezTo>
                  <a:cubicBezTo>
                    <a:pt x="4259" y="1375"/>
                    <a:pt x="4156" y="1355"/>
                    <a:pt x="4044" y="1340"/>
                  </a:cubicBezTo>
                  <a:cubicBezTo>
                    <a:pt x="3890" y="1321"/>
                    <a:pt x="3734" y="1311"/>
                    <a:pt x="3579" y="1311"/>
                  </a:cubicBezTo>
                  <a:cubicBezTo>
                    <a:pt x="2063" y="1311"/>
                    <a:pt x="569" y="2223"/>
                    <a:pt x="166" y="3696"/>
                  </a:cubicBezTo>
                  <a:lnTo>
                    <a:pt x="147" y="3696"/>
                  </a:lnTo>
                  <a:cubicBezTo>
                    <a:pt x="122" y="3696"/>
                    <a:pt x="122" y="3726"/>
                    <a:pt x="147" y="3731"/>
                  </a:cubicBezTo>
                  <a:lnTo>
                    <a:pt x="157" y="3731"/>
                  </a:lnTo>
                  <a:cubicBezTo>
                    <a:pt x="122" y="3852"/>
                    <a:pt x="98" y="3979"/>
                    <a:pt x="83" y="4106"/>
                  </a:cubicBezTo>
                  <a:cubicBezTo>
                    <a:pt x="74" y="4189"/>
                    <a:pt x="64" y="4272"/>
                    <a:pt x="59" y="4355"/>
                  </a:cubicBezTo>
                  <a:lnTo>
                    <a:pt x="39" y="4355"/>
                  </a:lnTo>
                  <a:cubicBezTo>
                    <a:pt x="0" y="4355"/>
                    <a:pt x="0" y="4413"/>
                    <a:pt x="39" y="4418"/>
                  </a:cubicBezTo>
                  <a:lnTo>
                    <a:pt x="59" y="4418"/>
                  </a:lnTo>
                  <a:cubicBezTo>
                    <a:pt x="49" y="4667"/>
                    <a:pt x="64" y="4911"/>
                    <a:pt x="98" y="5160"/>
                  </a:cubicBezTo>
                  <a:cubicBezTo>
                    <a:pt x="54" y="5174"/>
                    <a:pt x="64" y="5233"/>
                    <a:pt x="108" y="5238"/>
                  </a:cubicBezTo>
                  <a:cubicBezTo>
                    <a:pt x="313" y="6521"/>
                    <a:pt x="1103" y="7716"/>
                    <a:pt x="2317" y="8150"/>
                  </a:cubicBezTo>
                  <a:cubicBezTo>
                    <a:pt x="2293" y="8203"/>
                    <a:pt x="2273" y="8252"/>
                    <a:pt x="2254" y="8301"/>
                  </a:cubicBezTo>
                  <a:cubicBezTo>
                    <a:pt x="2205" y="8403"/>
                    <a:pt x="2152" y="8506"/>
                    <a:pt x="2098" y="8598"/>
                  </a:cubicBezTo>
                  <a:cubicBezTo>
                    <a:pt x="1937" y="8559"/>
                    <a:pt x="1776" y="8511"/>
                    <a:pt x="1620" y="8457"/>
                  </a:cubicBezTo>
                  <a:cubicBezTo>
                    <a:pt x="1615" y="8455"/>
                    <a:pt x="1609" y="8454"/>
                    <a:pt x="1604" y="8454"/>
                  </a:cubicBezTo>
                  <a:cubicBezTo>
                    <a:pt x="1586" y="8454"/>
                    <a:pt x="1571" y="8467"/>
                    <a:pt x="1571" y="8486"/>
                  </a:cubicBezTo>
                  <a:cubicBezTo>
                    <a:pt x="1449" y="8530"/>
                    <a:pt x="1361" y="8681"/>
                    <a:pt x="1444" y="8798"/>
                  </a:cubicBezTo>
                  <a:cubicBezTo>
                    <a:pt x="1454" y="8812"/>
                    <a:pt x="1472" y="8820"/>
                    <a:pt x="1490" y="8820"/>
                  </a:cubicBezTo>
                  <a:cubicBezTo>
                    <a:pt x="1515" y="8820"/>
                    <a:pt x="1540" y="8804"/>
                    <a:pt x="1537" y="8769"/>
                  </a:cubicBezTo>
                  <a:cubicBezTo>
                    <a:pt x="1527" y="8686"/>
                    <a:pt x="1537" y="8598"/>
                    <a:pt x="1634" y="8569"/>
                  </a:cubicBezTo>
                  <a:cubicBezTo>
                    <a:pt x="1639" y="8569"/>
                    <a:pt x="1644" y="8564"/>
                    <a:pt x="1649" y="8559"/>
                  </a:cubicBezTo>
                  <a:cubicBezTo>
                    <a:pt x="2353" y="8841"/>
                    <a:pt x="3079" y="8983"/>
                    <a:pt x="3772" y="8983"/>
                  </a:cubicBezTo>
                  <a:cubicBezTo>
                    <a:pt x="5676" y="8983"/>
                    <a:pt x="7338" y="7907"/>
                    <a:pt x="7649" y="5672"/>
                  </a:cubicBezTo>
                  <a:cubicBezTo>
                    <a:pt x="7985" y="3262"/>
                    <a:pt x="6693" y="833"/>
                    <a:pt x="4112" y="502"/>
                  </a:cubicBezTo>
                  <a:cubicBezTo>
                    <a:pt x="4107" y="462"/>
                    <a:pt x="4112" y="423"/>
                    <a:pt x="4127" y="389"/>
                  </a:cubicBezTo>
                  <a:cubicBezTo>
                    <a:pt x="4137" y="365"/>
                    <a:pt x="4146" y="345"/>
                    <a:pt x="4156" y="321"/>
                  </a:cubicBezTo>
                  <a:cubicBezTo>
                    <a:pt x="4158" y="321"/>
                    <a:pt x="4161" y="321"/>
                    <a:pt x="4163" y="321"/>
                  </a:cubicBezTo>
                  <a:cubicBezTo>
                    <a:pt x="7207" y="321"/>
                    <a:pt x="8394" y="3703"/>
                    <a:pt x="7736" y="6257"/>
                  </a:cubicBezTo>
                  <a:cubicBezTo>
                    <a:pt x="7215" y="8295"/>
                    <a:pt x="5572" y="9337"/>
                    <a:pt x="3749" y="9337"/>
                  </a:cubicBezTo>
                  <a:cubicBezTo>
                    <a:pt x="3168" y="9337"/>
                    <a:pt x="2568" y="9231"/>
                    <a:pt x="1981" y="9018"/>
                  </a:cubicBezTo>
                  <a:cubicBezTo>
                    <a:pt x="1977" y="9004"/>
                    <a:pt x="1963" y="8995"/>
                    <a:pt x="1950" y="8995"/>
                  </a:cubicBezTo>
                  <a:cubicBezTo>
                    <a:pt x="1945" y="8995"/>
                    <a:pt x="1941" y="8996"/>
                    <a:pt x="1937" y="8998"/>
                  </a:cubicBezTo>
                  <a:cubicBezTo>
                    <a:pt x="1800" y="8950"/>
                    <a:pt x="1669" y="8896"/>
                    <a:pt x="1537" y="8833"/>
                  </a:cubicBezTo>
                  <a:cubicBezTo>
                    <a:pt x="1531" y="8830"/>
                    <a:pt x="1524" y="8829"/>
                    <a:pt x="1519" y="8829"/>
                  </a:cubicBezTo>
                  <a:cubicBezTo>
                    <a:pt x="1479" y="8829"/>
                    <a:pt x="1455" y="8880"/>
                    <a:pt x="1498" y="8901"/>
                  </a:cubicBezTo>
                  <a:cubicBezTo>
                    <a:pt x="1620" y="8974"/>
                    <a:pt x="1747" y="9037"/>
                    <a:pt x="1873" y="9096"/>
                  </a:cubicBezTo>
                  <a:cubicBezTo>
                    <a:pt x="1781" y="9276"/>
                    <a:pt x="1693" y="9457"/>
                    <a:pt x="1620" y="9647"/>
                  </a:cubicBezTo>
                  <a:cubicBezTo>
                    <a:pt x="1596" y="9645"/>
                    <a:pt x="1572" y="9644"/>
                    <a:pt x="1548" y="9644"/>
                  </a:cubicBezTo>
                  <a:cubicBezTo>
                    <a:pt x="1358" y="9644"/>
                    <a:pt x="1173" y="9712"/>
                    <a:pt x="1030" y="9837"/>
                  </a:cubicBezTo>
                  <a:cubicBezTo>
                    <a:pt x="893" y="9969"/>
                    <a:pt x="786" y="10213"/>
                    <a:pt x="908" y="10389"/>
                  </a:cubicBezTo>
                  <a:cubicBezTo>
                    <a:pt x="915" y="10402"/>
                    <a:pt x="928" y="10408"/>
                    <a:pt x="941" y="10408"/>
                  </a:cubicBezTo>
                  <a:cubicBezTo>
                    <a:pt x="961" y="10408"/>
                    <a:pt x="983" y="10393"/>
                    <a:pt x="986" y="10369"/>
                  </a:cubicBezTo>
                  <a:cubicBezTo>
                    <a:pt x="1210" y="10691"/>
                    <a:pt x="1693" y="10618"/>
                    <a:pt x="2069" y="10637"/>
                  </a:cubicBezTo>
                  <a:cubicBezTo>
                    <a:pt x="2480" y="10652"/>
                    <a:pt x="2891" y="10660"/>
                    <a:pt x="3303" y="10660"/>
                  </a:cubicBezTo>
                  <a:cubicBezTo>
                    <a:pt x="3959" y="10660"/>
                    <a:pt x="4615" y="10640"/>
                    <a:pt x="5268" y="10598"/>
                  </a:cubicBezTo>
                  <a:cubicBezTo>
                    <a:pt x="5298" y="10598"/>
                    <a:pt x="5322" y="10579"/>
                    <a:pt x="5332" y="10554"/>
                  </a:cubicBezTo>
                  <a:cubicBezTo>
                    <a:pt x="5644" y="10432"/>
                    <a:pt x="5717" y="10013"/>
                    <a:pt x="5463" y="9774"/>
                  </a:cubicBezTo>
                  <a:cubicBezTo>
                    <a:pt x="5452" y="9759"/>
                    <a:pt x="5433" y="9753"/>
                    <a:pt x="5413" y="9753"/>
                  </a:cubicBezTo>
                  <a:cubicBezTo>
                    <a:pt x="5407" y="9753"/>
                    <a:pt x="5401" y="9753"/>
                    <a:pt x="5395" y="9754"/>
                  </a:cubicBezTo>
                  <a:cubicBezTo>
                    <a:pt x="5390" y="9754"/>
                    <a:pt x="5390" y="9750"/>
                    <a:pt x="5381" y="9750"/>
                  </a:cubicBezTo>
                  <a:cubicBezTo>
                    <a:pt x="5177" y="9740"/>
                    <a:pt x="4973" y="9736"/>
                    <a:pt x="4770" y="9736"/>
                  </a:cubicBezTo>
                  <a:cubicBezTo>
                    <a:pt x="4254" y="9736"/>
                    <a:pt x="3739" y="9759"/>
                    <a:pt x="3223" y="9759"/>
                  </a:cubicBezTo>
                  <a:cubicBezTo>
                    <a:pt x="2820" y="9759"/>
                    <a:pt x="2415" y="9745"/>
                    <a:pt x="2010" y="9696"/>
                  </a:cubicBezTo>
                  <a:cubicBezTo>
                    <a:pt x="2108" y="9554"/>
                    <a:pt x="2195" y="9403"/>
                    <a:pt x="2278" y="9257"/>
                  </a:cubicBezTo>
                  <a:cubicBezTo>
                    <a:pt x="2758" y="9418"/>
                    <a:pt x="3269" y="9495"/>
                    <a:pt x="3782" y="9495"/>
                  </a:cubicBezTo>
                  <a:cubicBezTo>
                    <a:pt x="4404" y="9495"/>
                    <a:pt x="5028" y="9381"/>
                    <a:pt x="5600" y="9164"/>
                  </a:cubicBezTo>
                  <a:cubicBezTo>
                    <a:pt x="6834" y="8701"/>
                    <a:pt x="7566" y="7525"/>
                    <a:pt x="7883" y="6296"/>
                  </a:cubicBezTo>
                  <a:cubicBezTo>
                    <a:pt x="8473" y="3989"/>
                    <a:pt x="7615" y="1145"/>
                    <a:pt x="5361" y="389"/>
                  </a:cubicBezTo>
                  <a:cubicBezTo>
                    <a:pt x="5463" y="267"/>
                    <a:pt x="5415" y="82"/>
                    <a:pt x="5268" y="24"/>
                  </a:cubicBezTo>
                  <a:cubicBezTo>
                    <a:pt x="5231" y="8"/>
                    <a:pt x="5194" y="1"/>
                    <a:pt x="5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75;p56">
              <a:extLst>
                <a:ext uri="{FF2B5EF4-FFF2-40B4-BE49-F238E27FC236}">
                  <a16:creationId xmlns:a16="http://schemas.microsoft.com/office/drawing/2014/main" id="{E18E8046-46CE-B918-7681-3C4524EB7B2E}"/>
                </a:ext>
              </a:extLst>
            </p:cNvPr>
            <p:cNvSpPr/>
            <p:nvPr/>
          </p:nvSpPr>
          <p:spPr>
            <a:xfrm>
              <a:off x="8052698" y="1943527"/>
              <a:ext cx="18076" cy="3394"/>
            </a:xfrm>
            <a:custGeom>
              <a:avLst/>
              <a:gdLst/>
              <a:ahLst/>
              <a:cxnLst/>
              <a:rect l="l" t="t" r="r" b="b"/>
              <a:pathLst>
                <a:path w="703" h="132" extrusionOk="0">
                  <a:moveTo>
                    <a:pt x="34" y="0"/>
                  </a:moveTo>
                  <a:cubicBezTo>
                    <a:pt x="0" y="0"/>
                    <a:pt x="0" y="49"/>
                    <a:pt x="34" y="54"/>
                  </a:cubicBezTo>
                  <a:cubicBezTo>
                    <a:pt x="244" y="83"/>
                    <a:pt x="454" y="117"/>
                    <a:pt x="669" y="132"/>
                  </a:cubicBezTo>
                  <a:cubicBezTo>
                    <a:pt x="698" y="132"/>
                    <a:pt x="703" y="83"/>
                    <a:pt x="673" y="78"/>
                  </a:cubicBezTo>
                  <a:cubicBezTo>
                    <a:pt x="464" y="44"/>
                    <a:pt x="249" y="24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2947;p56">
            <a:extLst>
              <a:ext uri="{FF2B5EF4-FFF2-40B4-BE49-F238E27FC236}">
                <a16:creationId xmlns:a16="http://schemas.microsoft.com/office/drawing/2014/main" id="{02E8CA97-B5D9-324B-44C8-1B2738C84593}"/>
              </a:ext>
            </a:extLst>
          </p:cNvPr>
          <p:cNvGrpSpPr/>
          <p:nvPr/>
        </p:nvGrpSpPr>
        <p:grpSpPr>
          <a:xfrm rot="858093">
            <a:off x="6747671" y="567453"/>
            <a:ext cx="1192273" cy="993808"/>
            <a:chOff x="895573" y="1795500"/>
            <a:chExt cx="278492" cy="254837"/>
          </a:xfrm>
        </p:grpSpPr>
        <p:sp>
          <p:nvSpPr>
            <p:cNvPr id="133" name="Google Shape;2948;p56">
              <a:extLst>
                <a:ext uri="{FF2B5EF4-FFF2-40B4-BE49-F238E27FC236}">
                  <a16:creationId xmlns:a16="http://schemas.microsoft.com/office/drawing/2014/main" id="{230D5170-8D16-D6E9-3E84-7FE1CBAD005B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49;p56">
              <a:extLst>
                <a:ext uri="{FF2B5EF4-FFF2-40B4-BE49-F238E27FC236}">
                  <a16:creationId xmlns:a16="http://schemas.microsoft.com/office/drawing/2014/main" id="{2304704A-3212-112D-03B8-9F5BEAAD1C82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0;p56">
              <a:extLst>
                <a:ext uri="{FF2B5EF4-FFF2-40B4-BE49-F238E27FC236}">
                  <a16:creationId xmlns:a16="http://schemas.microsoft.com/office/drawing/2014/main" id="{D5DD4B1E-AD59-A889-69D9-43977300E914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1;p56">
              <a:extLst>
                <a:ext uri="{FF2B5EF4-FFF2-40B4-BE49-F238E27FC236}">
                  <a16:creationId xmlns:a16="http://schemas.microsoft.com/office/drawing/2014/main" id="{50915C97-DE08-E7AB-A99C-8EE3177B1254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8CBC7D-8AA9-E9CE-819F-B6D06D15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55" y="3627527"/>
            <a:ext cx="1496557" cy="1451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993127" y="1896392"/>
            <a:ext cx="5057689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dirty="0">
                <a:solidFill>
                  <a:srgbClr val="FFC000"/>
                </a:solidFill>
              </a:rPr>
              <a:t>02.</a:t>
            </a:r>
            <a:r>
              <a:rPr lang="el-GR" sz="3200" dirty="0"/>
              <a:t> Εργασίες Μαθητών</a:t>
            </a:r>
            <a:endParaRPr sz="3200" dirty="0"/>
          </a:p>
        </p:txBody>
      </p: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05;p31">
            <a:extLst>
              <a:ext uri="{FF2B5EF4-FFF2-40B4-BE49-F238E27FC236}">
                <a16:creationId xmlns:a16="http://schemas.microsoft.com/office/drawing/2014/main" id="{8649AA82-39D9-AE65-1C7D-2D0BC8447A78}"/>
              </a:ext>
            </a:extLst>
          </p:cNvPr>
          <p:cNvGrpSpPr/>
          <p:nvPr/>
        </p:nvGrpSpPr>
        <p:grpSpPr>
          <a:xfrm rot="1306305" flipH="1">
            <a:off x="358434" y="3398794"/>
            <a:ext cx="1320352" cy="1028462"/>
            <a:chOff x="2489257" y="2639067"/>
            <a:chExt cx="2406830" cy="1875488"/>
          </a:xfrm>
        </p:grpSpPr>
        <p:sp>
          <p:nvSpPr>
            <p:cNvPr id="66" name="Google Shape;606;p31">
              <a:extLst>
                <a:ext uri="{FF2B5EF4-FFF2-40B4-BE49-F238E27FC236}">
                  <a16:creationId xmlns:a16="http://schemas.microsoft.com/office/drawing/2014/main" id="{0FD9AF21-1146-F475-D8C0-5F968CDF8F24}"/>
                </a:ext>
              </a:extLst>
            </p:cNvPr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7;p31">
              <a:extLst>
                <a:ext uri="{FF2B5EF4-FFF2-40B4-BE49-F238E27FC236}">
                  <a16:creationId xmlns:a16="http://schemas.microsoft.com/office/drawing/2014/main" id="{4DDFA79F-76A7-8AFE-7471-66F7B8D09D74}"/>
                </a:ext>
              </a:extLst>
            </p:cNvPr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8;p31">
              <a:extLst>
                <a:ext uri="{FF2B5EF4-FFF2-40B4-BE49-F238E27FC236}">
                  <a16:creationId xmlns:a16="http://schemas.microsoft.com/office/drawing/2014/main" id="{9D57ABB3-A21B-4CA2-5B0D-D100BE842200}"/>
                </a:ext>
              </a:extLst>
            </p:cNvPr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9;p31">
              <a:extLst>
                <a:ext uri="{FF2B5EF4-FFF2-40B4-BE49-F238E27FC236}">
                  <a16:creationId xmlns:a16="http://schemas.microsoft.com/office/drawing/2014/main" id="{B7B9E1F3-CA8F-8CBA-E48B-5F6A09C18822}"/>
                </a:ext>
              </a:extLst>
            </p:cNvPr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0;p31">
              <a:extLst>
                <a:ext uri="{FF2B5EF4-FFF2-40B4-BE49-F238E27FC236}">
                  <a16:creationId xmlns:a16="http://schemas.microsoft.com/office/drawing/2014/main" id="{D0BAF33F-965E-2893-2C35-B4BF27CDA9D8}"/>
                </a:ext>
              </a:extLst>
            </p:cNvPr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1;p31">
              <a:extLst>
                <a:ext uri="{FF2B5EF4-FFF2-40B4-BE49-F238E27FC236}">
                  <a16:creationId xmlns:a16="http://schemas.microsoft.com/office/drawing/2014/main" id="{0EB72E3C-C031-29F1-0A9F-31013437E373}"/>
                </a:ext>
              </a:extLst>
            </p:cNvPr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2;p31">
              <a:extLst>
                <a:ext uri="{FF2B5EF4-FFF2-40B4-BE49-F238E27FC236}">
                  <a16:creationId xmlns:a16="http://schemas.microsoft.com/office/drawing/2014/main" id="{46DF6AC9-8299-84C8-05C8-9C9E7434394F}"/>
                </a:ext>
              </a:extLst>
            </p:cNvPr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3;p31">
              <a:extLst>
                <a:ext uri="{FF2B5EF4-FFF2-40B4-BE49-F238E27FC236}">
                  <a16:creationId xmlns:a16="http://schemas.microsoft.com/office/drawing/2014/main" id="{9EFA8BB2-B994-F8AD-E671-D73182EF334A}"/>
                </a:ext>
              </a:extLst>
            </p:cNvPr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4;p31">
              <a:extLst>
                <a:ext uri="{FF2B5EF4-FFF2-40B4-BE49-F238E27FC236}">
                  <a16:creationId xmlns:a16="http://schemas.microsoft.com/office/drawing/2014/main" id="{A0B65755-F8E5-1373-C37B-0849AB44F402}"/>
                </a:ext>
              </a:extLst>
            </p:cNvPr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5;p31">
              <a:extLst>
                <a:ext uri="{FF2B5EF4-FFF2-40B4-BE49-F238E27FC236}">
                  <a16:creationId xmlns:a16="http://schemas.microsoft.com/office/drawing/2014/main" id="{32936859-1E80-5CF8-FC6D-1F357F5E68DA}"/>
                </a:ext>
              </a:extLst>
            </p:cNvPr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6;p31">
              <a:extLst>
                <a:ext uri="{FF2B5EF4-FFF2-40B4-BE49-F238E27FC236}">
                  <a16:creationId xmlns:a16="http://schemas.microsoft.com/office/drawing/2014/main" id="{02C969B4-BC28-3C92-2957-628B0F9CB7A3}"/>
                </a:ext>
              </a:extLst>
            </p:cNvPr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;p31">
              <a:extLst>
                <a:ext uri="{FF2B5EF4-FFF2-40B4-BE49-F238E27FC236}">
                  <a16:creationId xmlns:a16="http://schemas.microsoft.com/office/drawing/2014/main" id="{025B41FA-3567-C0F3-C970-4CC3AA2A702F}"/>
                </a:ext>
              </a:extLst>
            </p:cNvPr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8;p31">
              <a:extLst>
                <a:ext uri="{FF2B5EF4-FFF2-40B4-BE49-F238E27FC236}">
                  <a16:creationId xmlns:a16="http://schemas.microsoft.com/office/drawing/2014/main" id="{C75EB716-2CEC-2B1A-141B-1331ECACF4EE}"/>
                </a:ext>
              </a:extLst>
            </p:cNvPr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9;p31">
              <a:extLst>
                <a:ext uri="{FF2B5EF4-FFF2-40B4-BE49-F238E27FC236}">
                  <a16:creationId xmlns:a16="http://schemas.microsoft.com/office/drawing/2014/main" id="{10121DA2-A81D-FD13-EBD2-5B92BFE1388A}"/>
                </a:ext>
              </a:extLst>
            </p:cNvPr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0;p31">
              <a:extLst>
                <a:ext uri="{FF2B5EF4-FFF2-40B4-BE49-F238E27FC236}">
                  <a16:creationId xmlns:a16="http://schemas.microsoft.com/office/drawing/2014/main" id="{38A62628-DD27-23D1-17DB-3F9892724FA3}"/>
                </a:ext>
              </a:extLst>
            </p:cNvPr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6;p34">
            <a:extLst>
              <a:ext uri="{FF2B5EF4-FFF2-40B4-BE49-F238E27FC236}">
                <a16:creationId xmlns:a16="http://schemas.microsoft.com/office/drawing/2014/main" id="{EA9709DB-9D46-3576-32FF-C9A238DBE8BB}"/>
              </a:ext>
            </a:extLst>
          </p:cNvPr>
          <p:cNvGrpSpPr/>
          <p:nvPr/>
        </p:nvGrpSpPr>
        <p:grpSpPr>
          <a:xfrm>
            <a:off x="7555079" y="957020"/>
            <a:ext cx="570384" cy="587541"/>
            <a:chOff x="4750988" y="2321488"/>
            <a:chExt cx="336569" cy="346714"/>
          </a:xfrm>
        </p:grpSpPr>
        <p:sp>
          <p:nvSpPr>
            <p:cNvPr id="82" name="Google Shape;727;p34">
              <a:extLst>
                <a:ext uri="{FF2B5EF4-FFF2-40B4-BE49-F238E27FC236}">
                  <a16:creationId xmlns:a16="http://schemas.microsoft.com/office/drawing/2014/main" id="{41791F91-437C-F302-B32F-45F0B826ADD3}"/>
                </a:ext>
              </a:extLst>
            </p:cNvPr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28;p34">
              <a:extLst>
                <a:ext uri="{FF2B5EF4-FFF2-40B4-BE49-F238E27FC236}">
                  <a16:creationId xmlns:a16="http://schemas.microsoft.com/office/drawing/2014/main" id="{FBA11F16-25E3-F887-E292-322F05429FBF}"/>
                </a:ext>
              </a:extLst>
            </p:cNvPr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29;p34">
              <a:extLst>
                <a:ext uri="{FF2B5EF4-FFF2-40B4-BE49-F238E27FC236}">
                  <a16:creationId xmlns:a16="http://schemas.microsoft.com/office/drawing/2014/main" id="{CEA2B9EE-865C-B65A-CC54-8F7C5C0C7B8C}"/>
                </a:ext>
              </a:extLst>
            </p:cNvPr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0;p34">
              <a:extLst>
                <a:ext uri="{FF2B5EF4-FFF2-40B4-BE49-F238E27FC236}">
                  <a16:creationId xmlns:a16="http://schemas.microsoft.com/office/drawing/2014/main" id="{3889A647-65D2-AD97-2E2D-CB406B7CE271}"/>
                </a:ext>
              </a:extLst>
            </p:cNvPr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1;p34">
              <a:extLst>
                <a:ext uri="{FF2B5EF4-FFF2-40B4-BE49-F238E27FC236}">
                  <a16:creationId xmlns:a16="http://schemas.microsoft.com/office/drawing/2014/main" id="{661AC492-9A51-B857-C7AE-88D36D79B227}"/>
                </a:ext>
              </a:extLst>
            </p:cNvPr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2;p34">
              <a:extLst>
                <a:ext uri="{FF2B5EF4-FFF2-40B4-BE49-F238E27FC236}">
                  <a16:creationId xmlns:a16="http://schemas.microsoft.com/office/drawing/2014/main" id="{292DAFF6-292E-8FEA-9958-FB3FC2A04648}"/>
                </a:ext>
              </a:extLst>
            </p:cNvPr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3;p34">
              <a:extLst>
                <a:ext uri="{FF2B5EF4-FFF2-40B4-BE49-F238E27FC236}">
                  <a16:creationId xmlns:a16="http://schemas.microsoft.com/office/drawing/2014/main" id="{3C86D736-EB8F-A579-E45A-4535A64352AC}"/>
                </a:ext>
              </a:extLst>
            </p:cNvPr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34;p34">
              <a:extLst>
                <a:ext uri="{FF2B5EF4-FFF2-40B4-BE49-F238E27FC236}">
                  <a16:creationId xmlns:a16="http://schemas.microsoft.com/office/drawing/2014/main" id="{96254735-8912-12E7-3F39-99D9680538EA}"/>
                </a:ext>
              </a:extLst>
            </p:cNvPr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35;p34">
              <a:extLst>
                <a:ext uri="{FF2B5EF4-FFF2-40B4-BE49-F238E27FC236}">
                  <a16:creationId xmlns:a16="http://schemas.microsoft.com/office/drawing/2014/main" id="{A7D5C084-2750-E091-2EB4-FBBBADE5E4C9}"/>
                </a:ext>
              </a:extLst>
            </p:cNvPr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36;p34">
              <a:extLst>
                <a:ext uri="{FF2B5EF4-FFF2-40B4-BE49-F238E27FC236}">
                  <a16:creationId xmlns:a16="http://schemas.microsoft.com/office/drawing/2014/main" id="{874A90F5-4ADB-CAD0-4C76-D6E94A5267FF}"/>
                </a:ext>
              </a:extLst>
            </p:cNvPr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37;p34">
              <a:extLst>
                <a:ext uri="{FF2B5EF4-FFF2-40B4-BE49-F238E27FC236}">
                  <a16:creationId xmlns:a16="http://schemas.microsoft.com/office/drawing/2014/main" id="{43C8521A-BDCD-EFE5-4CAD-25618A099A62}"/>
                </a:ext>
              </a:extLst>
            </p:cNvPr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8;p34">
              <a:extLst>
                <a:ext uri="{FF2B5EF4-FFF2-40B4-BE49-F238E27FC236}">
                  <a16:creationId xmlns:a16="http://schemas.microsoft.com/office/drawing/2014/main" id="{FC1ABAE6-6C6F-49C3-CD41-E8DCD3D243D9}"/>
                </a:ext>
              </a:extLst>
            </p:cNvPr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803;p37">
            <a:extLst>
              <a:ext uri="{FF2B5EF4-FFF2-40B4-BE49-F238E27FC236}">
                <a16:creationId xmlns:a16="http://schemas.microsoft.com/office/drawing/2014/main" id="{7373F643-DC48-1513-9DA0-6387571752DF}"/>
              </a:ext>
            </a:extLst>
          </p:cNvPr>
          <p:cNvGrpSpPr/>
          <p:nvPr/>
        </p:nvGrpSpPr>
        <p:grpSpPr>
          <a:xfrm>
            <a:off x="665014" y="9440"/>
            <a:ext cx="680424" cy="2274942"/>
            <a:chOff x="3341163" y="-296155"/>
            <a:chExt cx="506501" cy="1782918"/>
          </a:xfrm>
        </p:grpSpPr>
        <p:sp>
          <p:nvSpPr>
            <p:cNvPr id="95" name="Google Shape;804;p37">
              <a:extLst>
                <a:ext uri="{FF2B5EF4-FFF2-40B4-BE49-F238E27FC236}">
                  <a16:creationId xmlns:a16="http://schemas.microsoft.com/office/drawing/2014/main" id="{4F2BF3EC-0F50-02C3-183D-4B6E64344D64}"/>
                </a:ext>
              </a:extLst>
            </p:cNvPr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05;p37">
              <a:extLst>
                <a:ext uri="{FF2B5EF4-FFF2-40B4-BE49-F238E27FC236}">
                  <a16:creationId xmlns:a16="http://schemas.microsoft.com/office/drawing/2014/main" id="{573C4FEA-9FF7-E6D0-AF10-6F5FEC1BF4AE}"/>
                </a:ext>
              </a:extLst>
            </p:cNvPr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06;p37">
              <a:extLst>
                <a:ext uri="{FF2B5EF4-FFF2-40B4-BE49-F238E27FC236}">
                  <a16:creationId xmlns:a16="http://schemas.microsoft.com/office/drawing/2014/main" id="{B8D89266-854E-67F5-F357-501C99C9B20D}"/>
                </a:ext>
              </a:extLst>
            </p:cNvPr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7;p37">
              <a:extLst>
                <a:ext uri="{FF2B5EF4-FFF2-40B4-BE49-F238E27FC236}">
                  <a16:creationId xmlns:a16="http://schemas.microsoft.com/office/drawing/2014/main" id="{9B426811-CD2F-8A8B-80CD-3DE34F38403C}"/>
                </a:ext>
              </a:extLst>
            </p:cNvPr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8;p37">
              <a:extLst>
                <a:ext uri="{FF2B5EF4-FFF2-40B4-BE49-F238E27FC236}">
                  <a16:creationId xmlns:a16="http://schemas.microsoft.com/office/drawing/2014/main" id="{55642D01-4C85-BAF5-BC77-CB02B32FAD8B}"/>
                </a:ext>
              </a:extLst>
            </p:cNvPr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09;p37">
              <a:extLst>
                <a:ext uri="{FF2B5EF4-FFF2-40B4-BE49-F238E27FC236}">
                  <a16:creationId xmlns:a16="http://schemas.microsoft.com/office/drawing/2014/main" id="{3E25B8D1-CACC-8E88-F855-DD048BB91363}"/>
                </a:ext>
              </a:extLst>
            </p:cNvPr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0;p37">
              <a:extLst>
                <a:ext uri="{FF2B5EF4-FFF2-40B4-BE49-F238E27FC236}">
                  <a16:creationId xmlns:a16="http://schemas.microsoft.com/office/drawing/2014/main" id="{C38716D8-5F0F-9AEE-B998-0B47FAE2AFAD}"/>
                </a:ext>
              </a:extLst>
            </p:cNvPr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1;p37">
              <a:extLst>
                <a:ext uri="{FF2B5EF4-FFF2-40B4-BE49-F238E27FC236}">
                  <a16:creationId xmlns:a16="http://schemas.microsoft.com/office/drawing/2014/main" id="{34F2D372-2B95-A895-61F4-14F32CF6A253}"/>
                </a:ext>
              </a:extLst>
            </p:cNvPr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2;p37">
              <a:extLst>
                <a:ext uri="{FF2B5EF4-FFF2-40B4-BE49-F238E27FC236}">
                  <a16:creationId xmlns:a16="http://schemas.microsoft.com/office/drawing/2014/main" id="{E81F7E9A-EE5E-56A4-2F39-7AFCA3A26A2C}"/>
                </a:ext>
              </a:extLst>
            </p:cNvPr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3;p37">
              <a:extLst>
                <a:ext uri="{FF2B5EF4-FFF2-40B4-BE49-F238E27FC236}">
                  <a16:creationId xmlns:a16="http://schemas.microsoft.com/office/drawing/2014/main" id="{8D08EEBA-E959-B4D6-8FE0-94EAE61ABB04}"/>
                </a:ext>
              </a:extLst>
            </p:cNvPr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14;p37">
              <a:extLst>
                <a:ext uri="{FF2B5EF4-FFF2-40B4-BE49-F238E27FC236}">
                  <a16:creationId xmlns:a16="http://schemas.microsoft.com/office/drawing/2014/main" id="{5450FFBC-4631-3EE9-605F-A40461579533}"/>
                </a:ext>
              </a:extLst>
            </p:cNvPr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5;p37">
              <a:extLst>
                <a:ext uri="{FF2B5EF4-FFF2-40B4-BE49-F238E27FC236}">
                  <a16:creationId xmlns:a16="http://schemas.microsoft.com/office/drawing/2014/main" id="{02631923-0A3E-6FFB-7075-CCE3D688F0D5}"/>
                </a:ext>
              </a:extLst>
            </p:cNvPr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6;p37">
              <a:extLst>
                <a:ext uri="{FF2B5EF4-FFF2-40B4-BE49-F238E27FC236}">
                  <a16:creationId xmlns:a16="http://schemas.microsoft.com/office/drawing/2014/main" id="{5CF030AA-CFB5-3A93-ECCB-C49424BA0AEE}"/>
                </a:ext>
              </a:extLst>
            </p:cNvPr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7;p37">
              <a:extLst>
                <a:ext uri="{FF2B5EF4-FFF2-40B4-BE49-F238E27FC236}">
                  <a16:creationId xmlns:a16="http://schemas.microsoft.com/office/drawing/2014/main" id="{53C460DA-65F5-052C-6A8F-EE836F937DD5}"/>
                </a:ext>
              </a:extLst>
            </p:cNvPr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8;p37">
              <a:extLst>
                <a:ext uri="{FF2B5EF4-FFF2-40B4-BE49-F238E27FC236}">
                  <a16:creationId xmlns:a16="http://schemas.microsoft.com/office/drawing/2014/main" id="{A5FB1D33-AC3B-CE84-12C1-E05C253E2FDD}"/>
                </a:ext>
              </a:extLst>
            </p:cNvPr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9;p37">
              <a:extLst>
                <a:ext uri="{FF2B5EF4-FFF2-40B4-BE49-F238E27FC236}">
                  <a16:creationId xmlns:a16="http://schemas.microsoft.com/office/drawing/2014/main" id="{4508C3CE-448C-E748-CB56-3931ECD3404E}"/>
                </a:ext>
              </a:extLst>
            </p:cNvPr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20;p37">
              <a:extLst>
                <a:ext uri="{FF2B5EF4-FFF2-40B4-BE49-F238E27FC236}">
                  <a16:creationId xmlns:a16="http://schemas.microsoft.com/office/drawing/2014/main" id="{5E867E8D-BDA4-7229-2B3A-EABF77540B52}"/>
                </a:ext>
              </a:extLst>
            </p:cNvPr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21;p37">
              <a:extLst>
                <a:ext uri="{FF2B5EF4-FFF2-40B4-BE49-F238E27FC236}">
                  <a16:creationId xmlns:a16="http://schemas.microsoft.com/office/drawing/2014/main" id="{7C7731AC-1324-8CAC-B63B-66F086005524}"/>
                </a:ext>
              </a:extLst>
            </p:cNvPr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22;p37">
              <a:extLst>
                <a:ext uri="{FF2B5EF4-FFF2-40B4-BE49-F238E27FC236}">
                  <a16:creationId xmlns:a16="http://schemas.microsoft.com/office/drawing/2014/main" id="{65EA2004-5CBD-C12C-4F73-BA8744CB543C}"/>
                </a:ext>
              </a:extLst>
            </p:cNvPr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23;p37">
              <a:extLst>
                <a:ext uri="{FF2B5EF4-FFF2-40B4-BE49-F238E27FC236}">
                  <a16:creationId xmlns:a16="http://schemas.microsoft.com/office/drawing/2014/main" id="{DA581F26-B212-50BA-D0AB-9659664C804F}"/>
                </a:ext>
              </a:extLst>
            </p:cNvPr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693;p56">
            <a:extLst>
              <a:ext uri="{FF2B5EF4-FFF2-40B4-BE49-F238E27FC236}">
                <a16:creationId xmlns:a16="http://schemas.microsoft.com/office/drawing/2014/main" id="{003568FF-4E16-F1BD-C457-1C6D18C88E65}"/>
              </a:ext>
            </a:extLst>
          </p:cNvPr>
          <p:cNvGrpSpPr/>
          <p:nvPr/>
        </p:nvGrpSpPr>
        <p:grpSpPr>
          <a:xfrm>
            <a:off x="2586668" y="339213"/>
            <a:ext cx="450966" cy="430699"/>
            <a:chOff x="4793716" y="3555443"/>
            <a:chExt cx="218633" cy="267384"/>
          </a:xfrm>
        </p:grpSpPr>
        <p:sp>
          <p:nvSpPr>
            <p:cNvPr id="116" name="Google Shape;2694;p56">
              <a:extLst>
                <a:ext uri="{FF2B5EF4-FFF2-40B4-BE49-F238E27FC236}">
                  <a16:creationId xmlns:a16="http://schemas.microsoft.com/office/drawing/2014/main" id="{835842DB-5C52-55E7-D6D5-700DF92F9CE2}"/>
                </a:ext>
              </a:extLst>
            </p:cNvPr>
            <p:cNvSpPr/>
            <p:nvPr/>
          </p:nvSpPr>
          <p:spPr>
            <a:xfrm>
              <a:off x="4793716" y="3555443"/>
              <a:ext cx="218633" cy="267384"/>
            </a:xfrm>
            <a:custGeom>
              <a:avLst/>
              <a:gdLst/>
              <a:ahLst/>
              <a:cxnLst/>
              <a:rect l="l" t="t" r="r" b="b"/>
              <a:pathLst>
                <a:path w="8503" h="10399" extrusionOk="0">
                  <a:moveTo>
                    <a:pt x="5571" y="1080"/>
                  </a:moveTo>
                  <a:cubicBezTo>
                    <a:pt x="6108" y="1108"/>
                    <a:pt x="6650" y="1169"/>
                    <a:pt x="7189" y="1169"/>
                  </a:cubicBezTo>
                  <a:cubicBezTo>
                    <a:pt x="7227" y="1169"/>
                    <a:pt x="7264" y="1169"/>
                    <a:pt x="7302" y="1168"/>
                  </a:cubicBezTo>
                  <a:lnTo>
                    <a:pt x="7302" y="1168"/>
                  </a:lnTo>
                  <a:cubicBezTo>
                    <a:pt x="7297" y="1232"/>
                    <a:pt x="7293" y="1295"/>
                    <a:pt x="7293" y="1363"/>
                  </a:cubicBezTo>
                  <a:lnTo>
                    <a:pt x="7283" y="1363"/>
                  </a:lnTo>
                  <a:cubicBezTo>
                    <a:pt x="7055" y="1343"/>
                    <a:pt x="6823" y="1336"/>
                    <a:pt x="6589" y="1336"/>
                  </a:cubicBezTo>
                  <a:cubicBezTo>
                    <a:pt x="6256" y="1336"/>
                    <a:pt x="5922" y="1351"/>
                    <a:pt x="5595" y="1368"/>
                  </a:cubicBezTo>
                  <a:cubicBezTo>
                    <a:pt x="5590" y="1276"/>
                    <a:pt x="5580" y="1178"/>
                    <a:pt x="5571" y="1080"/>
                  </a:cubicBezTo>
                  <a:close/>
                  <a:moveTo>
                    <a:pt x="1327" y="1144"/>
                  </a:moveTo>
                  <a:cubicBezTo>
                    <a:pt x="1530" y="1173"/>
                    <a:pt x="1740" y="1198"/>
                    <a:pt x="1946" y="1198"/>
                  </a:cubicBezTo>
                  <a:cubicBezTo>
                    <a:pt x="2047" y="1198"/>
                    <a:pt x="2146" y="1192"/>
                    <a:pt x="2244" y="1178"/>
                  </a:cubicBezTo>
                  <a:lnTo>
                    <a:pt x="2244" y="1178"/>
                  </a:lnTo>
                  <a:cubicBezTo>
                    <a:pt x="2244" y="1256"/>
                    <a:pt x="2244" y="1329"/>
                    <a:pt x="2239" y="1402"/>
                  </a:cubicBezTo>
                  <a:cubicBezTo>
                    <a:pt x="2137" y="1381"/>
                    <a:pt x="2030" y="1374"/>
                    <a:pt x="1921" y="1374"/>
                  </a:cubicBezTo>
                  <a:cubicBezTo>
                    <a:pt x="1731" y="1374"/>
                    <a:pt x="1535" y="1396"/>
                    <a:pt x="1351" y="1402"/>
                  </a:cubicBezTo>
                  <a:cubicBezTo>
                    <a:pt x="1347" y="1402"/>
                    <a:pt x="1342" y="1407"/>
                    <a:pt x="1337" y="1407"/>
                  </a:cubicBezTo>
                  <a:cubicBezTo>
                    <a:pt x="1337" y="1324"/>
                    <a:pt x="1332" y="1237"/>
                    <a:pt x="1332" y="1149"/>
                  </a:cubicBezTo>
                  <a:lnTo>
                    <a:pt x="1327" y="1144"/>
                  </a:lnTo>
                  <a:close/>
                  <a:moveTo>
                    <a:pt x="4351" y="1188"/>
                  </a:moveTo>
                  <a:lnTo>
                    <a:pt x="4351" y="1188"/>
                  </a:lnTo>
                  <a:cubicBezTo>
                    <a:pt x="4551" y="1217"/>
                    <a:pt x="4761" y="1237"/>
                    <a:pt x="4966" y="1237"/>
                  </a:cubicBezTo>
                  <a:lnTo>
                    <a:pt x="4966" y="1237"/>
                  </a:lnTo>
                  <a:cubicBezTo>
                    <a:pt x="4966" y="1284"/>
                    <a:pt x="4961" y="1331"/>
                    <a:pt x="4961" y="1378"/>
                  </a:cubicBezTo>
                  <a:cubicBezTo>
                    <a:pt x="4756" y="1397"/>
                    <a:pt x="4561" y="1422"/>
                    <a:pt x="4356" y="1422"/>
                  </a:cubicBezTo>
                  <a:cubicBezTo>
                    <a:pt x="4356" y="1344"/>
                    <a:pt x="4351" y="1266"/>
                    <a:pt x="4351" y="1188"/>
                  </a:cubicBezTo>
                  <a:close/>
                  <a:moveTo>
                    <a:pt x="2810" y="1154"/>
                  </a:moveTo>
                  <a:lnTo>
                    <a:pt x="2810" y="1154"/>
                  </a:lnTo>
                  <a:cubicBezTo>
                    <a:pt x="3032" y="1205"/>
                    <a:pt x="3260" y="1231"/>
                    <a:pt x="3487" y="1231"/>
                  </a:cubicBezTo>
                  <a:cubicBezTo>
                    <a:pt x="3564" y="1231"/>
                    <a:pt x="3641" y="1228"/>
                    <a:pt x="3717" y="1222"/>
                  </a:cubicBezTo>
                  <a:lnTo>
                    <a:pt x="3717" y="1427"/>
                  </a:lnTo>
                  <a:cubicBezTo>
                    <a:pt x="3712" y="1427"/>
                    <a:pt x="3707" y="1422"/>
                    <a:pt x="3698" y="1422"/>
                  </a:cubicBezTo>
                  <a:cubicBezTo>
                    <a:pt x="3655" y="1418"/>
                    <a:pt x="3612" y="1416"/>
                    <a:pt x="3569" y="1416"/>
                  </a:cubicBezTo>
                  <a:cubicBezTo>
                    <a:pt x="3478" y="1416"/>
                    <a:pt x="3387" y="1423"/>
                    <a:pt x="3293" y="1423"/>
                  </a:cubicBezTo>
                  <a:cubicBezTo>
                    <a:pt x="3275" y="1423"/>
                    <a:pt x="3257" y="1422"/>
                    <a:pt x="3239" y="1422"/>
                  </a:cubicBezTo>
                  <a:cubicBezTo>
                    <a:pt x="3113" y="1417"/>
                    <a:pt x="2983" y="1392"/>
                    <a:pt x="2856" y="1392"/>
                  </a:cubicBezTo>
                  <a:cubicBezTo>
                    <a:pt x="2845" y="1392"/>
                    <a:pt x="2835" y="1392"/>
                    <a:pt x="2825" y="1393"/>
                  </a:cubicBezTo>
                  <a:cubicBezTo>
                    <a:pt x="2825" y="1315"/>
                    <a:pt x="2815" y="1232"/>
                    <a:pt x="2810" y="1154"/>
                  </a:cubicBezTo>
                  <a:close/>
                  <a:moveTo>
                    <a:pt x="5273" y="632"/>
                  </a:moveTo>
                  <a:cubicBezTo>
                    <a:pt x="5346" y="641"/>
                    <a:pt x="5385" y="685"/>
                    <a:pt x="5449" y="710"/>
                  </a:cubicBezTo>
                  <a:cubicBezTo>
                    <a:pt x="5424" y="1178"/>
                    <a:pt x="5429" y="1646"/>
                    <a:pt x="5458" y="2115"/>
                  </a:cubicBezTo>
                  <a:cubicBezTo>
                    <a:pt x="5405" y="2134"/>
                    <a:pt x="5346" y="2154"/>
                    <a:pt x="5288" y="2168"/>
                  </a:cubicBezTo>
                  <a:cubicBezTo>
                    <a:pt x="5279" y="2169"/>
                    <a:pt x="5270" y="2169"/>
                    <a:pt x="5262" y="2169"/>
                  </a:cubicBezTo>
                  <a:cubicBezTo>
                    <a:pt x="5202" y="2169"/>
                    <a:pt x="5143" y="2155"/>
                    <a:pt x="5088" y="2129"/>
                  </a:cubicBezTo>
                  <a:cubicBezTo>
                    <a:pt x="5127" y="1656"/>
                    <a:pt x="5122" y="1183"/>
                    <a:pt x="5063" y="710"/>
                  </a:cubicBezTo>
                  <a:cubicBezTo>
                    <a:pt x="5108" y="661"/>
                    <a:pt x="5169" y="633"/>
                    <a:pt x="5233" y="633"/>
                  </a:cubicBezTo>
                  <a:cubicBezTo>
                    <a:pt x="5246" y="633"/>
                    <a:pt x="5260" y="634"/>
                    <a:pt x="5273" y="637"/>
                  </a:cubicBezTo>
                  <a:lnTo>
                    <a:pt x="5273" y="632"/>
                  </a:lnTo>
                  <a:close/>
                  <a:moveTo>
                    <a:pt x="4053" y="699"/>
                  </a:moveTo>
                  <a:cubicBezTo>
                    <a:pt x="4074" y="699"/>
                    <a:pt x="4096" y="701"/>
                    <a:pt x="4117" y="705"/>
                  </a:cubicBezTo>
                  <a:cubicBezTo>
                    <a:pt x="4166" y="719"/>
                    <a:pt x="4215" y="744"/>
                    <a:pt x="4254" y="773"/>
                  </a:cubicBezTo>
                  <a:cubicBezTo>
                    <a:pt x="4249" y="880"/>
                    <a:pt x="4244" y="988"/>
                    <a:pt x="4244" y="1090"/>
                  </a:cubicBezTo>
                  <a:cubicBezTo>
                    <a:pt x="4215" y="1105"/>
                    <a:pt x="4215" y="1149"/>
                    <a:pt x="4244" y="1168"/>
                  </a:cubicBezTo>
                  <a:cubicBezTo>
                    <a:pt x="4234" y="1505"/>
                    <a:pt x="4234" y="1846"/>
                    <a:pt x="4249" y="2183"/>
                  </a:cubicBezTo>
                  <a:cubicBezTo>
                    <a:pt x="4249" y="2193"/>
                    <a:pt x="4254" y="2197"/>
                    <a:pt x="4254" y="2202"/>
                  </a:cubicBezTo>
                  <a:cubicBezTo>
                    <a:pt x="4245" y="2202"/>
                    <a:pt x="4237" y="2201"/>
                    <a:pt x="4229" y="2201"/>
                  </a:cubicBezTo>
                  <a:cubicBezTo>
                    <a:pt x="4178" y="2201"/>
                    <a:pt x="4128" y="2212"/>
                    <a:pt x="4078" y="2212"/>
                  </a:cubicBezTo>
                  <a:cubicBezTo>
                    <a:pt x="4000" y="2207"/>
                    <a:pt x="3922" y="2193"/>
                    <a:pt x="3854" y="2163"/>
                  </a:cubicBezTo>
                  <a:cubicBezTo>
                    <a:pt x="3854" y="2158"/>
                    <a:pt x="3859" y="2154"/>
                    <a:pt x="3859" y="2149"/>
                  </a:cubicBezTo>
                  <a:cubicBezTo>
                    <a:pt x="3898" y="1690"/>
                    <a:pt x="3849" y="1198"/>
                    <a:pt x="3810" y="739"/>
                  </a:cubicBezTo>
                  <a:lnTo>
                    <a:pt x="3810" y="739"/>
                  </a:lnTo>
                  <a:cubicBezTo>
                    <a:pt x="3817" y="753"/>
                    <a:pt x="3835" y="762"/>
                    <a:pt x="3851" y="762"/>
                  </a:cubicBezTo>
                  <a:cubicBezTo>
                    <a:pt x="3857" y="762"/>
                    <a:pt x="3863" y="761"/>
                    <a:pt x="3868" y="759"/>
                  </a:cubicBezTo>
                  <a:lnTo>
                    <a:pt x="3868" y="754"/>
                  </a:lnTo>
                  <a:cubicBezTo>
                    <a:pt x="3924" y="717"/>
                    <a:pt x="3987" y="699"/>
                    <a:pt x="4053" y="699"/>
                  </a:cubicBezTo>
                  <a:close/>
                  <a:moveTo>
                    <a:pt x="5590" y="1461"/>
                  </a:moveTo>
                  <a:cubicBezTo>
                    <a:pt x="5914" y="1478"/>
                    <a:pt x="6247" y="1494"/>
                    <a:pt x="6580" y="1494"/>
                  </a:cubicBezTo>
                  <a:cubicBezTo>
                    <a:pt x="6815" y="1494"/>
                    <a:pt x="7048" y="1486"/>
                    <a:pt x="7278" y="1466"/>
                  </a:cubicBezTo>
                  <a:lnTo>
                    <a:pt x="7278" y="1466"/>
                  </a:lnTo>
                  <a:cubicBezTo>
                    <a:pt x="7239" y="2344"/>
                    <a:pt x="7214" y="3222"/>
                    <a:pt x="7195" y="4100"/>
                  </a:cubicBezTo>
                  <a:lnTo>
                    <a:pt x="7190" y="4095"/>
                  </a:lnTo>
                  <a:cubicBezTo>
                    <a:pt x="7107" y="4100"/>
                    <a:pt x="7024" y="4109"/>
                    <a:pt x="6941" y="4119"/>
                  </a:cubicBezTo>
                  <a:cubicBezTo>
                    <a:pt x="6873" y="4129"/>
                    <a:pt x="6805" y="4134"/>
                    <a:pt x="6741" y="4144"/>
                  </a:cubicBezTo>
                  <a:cubicBezTo>
                    <a:pt x="6736" y="3968"/>
                    <a:pt x="6732" y="3792"/>
                    <a:pt x="6722" y="3622"/>
                  </a:cubicBezTo>
                  <a:cubicBezTo>
                    <a:pt x="6722" y="3597"/>
                    <a:pt x="6702" y="3578"/>
                    <a:pt x="6678" y="3578"/>
                  </a:cubicBezTo>
                  <a:cubicBezTo>
                    <a:pt x="6611" y="3540"/>
                    <a:pt x="6534" y="3517"/>
                    <a:pt x="6455" y="3517"/>
                  </a:cubicBezTo>
                  <a:cubicBezTo>
                    <a:pt x="6442" y="3517"/>
                    <a:pt x="6428" y="3518"/>
                    <a:pt x="6415" y="3519"/>
                  </a:cubicBezTo>
                  <a:cubicBezTo>
                    <a:pt x="6332" y="3519"/>
                    <a:pt x="6215" y="3519"/>
                    <a:pt x="6146" y="3573"/>
                  </a:cubicBezTo>
                  <a:cubicBezTo>
                    <a:pt x="6127" y="3583"/>
                    <a:pt x="6117" y="3602"/>
                    <a:pt x="6112" y="3617"/>
                  </a:cubicBezTo>
                  <a:cubicBezTo>
                    <a:pt x="6093" y="3622"/>
                    <a:pt x="6078" y="3636"/>
                    <a:pt x="6078" y="3656"/>
                  </a:cubicBezTo>
                  <a:cubicBezTo>
                    <a:pt x="6068" y="3817"/>
                    <a:pt x="6063" y="3978"/>
                    <a:pt x="6058" y="4139"/>
                  </a:cubicBezTo>
                  <a:cubicBezTo>
                    <a:pt x="5966" y="4139"/>
                    <a:pt x="5878" y="4158"/>
                    <a:pt x="5785" y="4168"/>
                  </a:cubicBezTo>
                  <a:cubicBezTo>
                    <a:pt x="5758" y="4169"/>
                    <a:pt x="5731" y="4170"/>
                    <a:pt x="5704" y="4170"/>
                  </a:cubicBezTo>
                  <a:cubicBezTo>
                    <a:pt x="5630" y="4170"/>
                    <a:pt x="5558" y="4165"/>
                    <a:pt x="5483" y="4158"/>
                  </a:cubicBezTo>
                  <a:cubicBezTo>
                    <a:pt x="5483" y="4027"/>
                    <a:pt x="5478" y="3895"/>
                    <a:pt x="5478" y="3768"/>
                  </a:cubicBezTo>
                  <a:cubicBezTo>
                    <a:pt x="5522" y="3753"/>
                    <a:pt x="5527" y="3695"/>
                    <a:pt x="5488" y="3670"/>
                  </a:cubicBezTo>
                  <a:cubicBezTo>
                    <a:pt x="5396" y="3620"/>
                    <a:pt x="5295" y="3595"/>
                    <a:pt x="5194" y="3595"/>
                  </a:cubicBezTo>
                  <a:cubicBezTo>
                    <a:pt x="5081" y="3595"/>
                    <a:pt x="4969" y="3626"/>
                    <a:pt x="4868" y="3685"/>
                  </a:cubicBezTo>
                  <a:cubicBezTo>
                    <a:pt x="4863" y="3690"/>
                    <a:pt x="4859" y="3695"/>
                    <a:pt x="4854" y="3705"/>
                  </a:cubicBezTo>
                  <a:cubicBezTo>
                    <a:pt x="4850" y="3702"/>
                    <a:pt x="4847" y="3701"/>
                    <a:pt x="4843" y="3701"/>
                  </a:cubicBezTo>
                  <a:cubicBezTo>
                    <a:pt x="4831" y="3701"/>
                    <a:pt x="4820" y="3713"/>
                    <a:pt x="4820" y="3724"/>
                  </a:cubicBezTo>
                  <a:cubicBezTo>
                    <a:pt x="4815" y="3861"/>
                    <a:pt x="4810" y="3997"/>
                    <a:pt x="4810" y="4134"/>
                  </a:cubicBezTo>
                  <a:cubicBezTo>
                    <a:pt x="4800" y="4129"/>
                    <a:pt x="4795" y="4124"/>
                    <a:pt x="4790" y="4124"/>
                  </a:cubicBezTo>
                  <a:cubicBezTo>
                    <a:pt x="4374" y="4099"/>
                    <a:pt x="3955" y="4090"/>
                    <a:pt x="3534" y="4090"/>
                  </a:cubicBezTo>
                  <a:cubicBezTo>
                    <a:pt x="2812" y="4090"/>
                    <a:pt x="2086" y="4117"/>
                    <a:pt x="1371" y="4139"/>
                  </a:cubicBezTo>
                  <a:cubicBezTo>
                    <a:pt x="1366" y="3256"/>
                    <a:pt x="1356" y="2368"/>
                    <a:pt x="1337" y="1480"/>
                  </a:cubicBezTo>
                  <a:cubicBezTo>
                    <a:pt x="1342" y="1480"/>
                    <a:pt x="1342" y="1485"/>
                    <a:pt x="1347" y="1485"/>
                  </a:cubicBezTo>
                  <a:cubicBezTo>
                    <a:pt x="1527" y="1494"/>
                    <a:pt x="1720" y="1517"/>
                    <a:pt x="1910" y="1517"/>
                  </a:cubicBezTo>
                  <a:cubicBezTo>
                    <a:pt x="2022" y="1517"/>
                    <a:pt x="2133" y="1509"/>
                    <a:pt x="2239" y="1485"/>
                  </a:cubicBezTo>
                  <a:lnTo>
                    <a:pt x="2239" y="2144"/>
                  </a:lnTo>
                  <a:cubicBezTo>
                    <a:pt x="2234" y="2154"/>
                    <a:pt x="2234" y="2163"/>
                    <a:pt x="2239" y="2173"/>
                  </a:cubicBezTo>
                  <a:lnTo>
                    <a:pt x="2239" y="2178"/>
                  </a:lnTo>
                  <a:cubicBezTo>
                    <a:pt x="2239" y="2207"/>
                    <a:pt x="2259" y="2227"/>
                    <a:pt x="2288" y="2232"/>
                  </a:cubicBezTo>
                  <a:cubicBezTo>
                    <a:pt x="2353" y="2281"/>
                    <a:pt x="2445" y="2312"/>
                    <a:pt x="2531" y="2312"/>
                  </a:cubicBezTo>
                  <a:cubicBezTo>
                    <a:pt x="2606" y="2312"/>
                    <a:pt x="2677" y="2288"/>
                    <a:pt x="2722" y="2232"/>
                  </a:cubicBezTo>
                  <a:cubicBezTo>
                    <a:pt x="2725" y="2232"/>
                    <a:pt x="2728" y="2232"/>
                    <a:pt x="2731" y="2232"/>
                  </a:cubicBezTo>
                  <a:cubicBezTo>
                    <a:pt x="2758" y="2232"/>
                    <a:pt x="2786" y="2213"/>
                    <a:pt x="2786" y="2183"/>
                  </a:cubicBezTo>
                  <a:cubicBezTo>
                    <a:pt x="2815" y="1949"/>
                    <a:pt x="2825" y="1715"/>
                    <a:pt x="2820" y="1480"/>
                  </a:cubicBezTo>
                  <a:lnTo>
                    <a:pt x="2820" y="1480"/>
                  </a:lnTo>
                  <a:cubicBezTo>
                    <a:pt x="2990" y="1541"/>
                    <a:pt x="3168" y="1571"/>
                    <a:pt x="3345" y="1571"/>
                  </a:cubicBezTo>
                  <a:cubicBezTo>
                    <a:pt x="3467" y="1571"/>
                    <a:pt x="3588" y="1557"/>
                    <a:pt x="3707" y="1529"/>
                  </a:cubicBezTo>
                  <a:lnTo>
                    <a:pt x="3717" y="1524"/>
                  </a:lnTo>
                  <a:cubicBezTo>
                    <a:pt x="3717" y="1739"/>
                    <a:pt x="3737" y="1949"/>
                    <a:pt x="3766" y="2158"/>
                  </a:cubicBezTo>
                  <a:cubicBezTo>
                    <a:pt x="3766" y="2173"/>
                    <a:pt x="3776" y="2183"/>
                    <a:pt x="3790" y="2188"/>
                  </a:cubicBezTo>
                  <a:cubicBezTo>
                    <a:pt x="3785" y="2207"/>
                    <a:pt x="3790" y="2227"/>
                    <a:pt x="3805" y="2236"/>
                  </a:cubicBezTo>
                  <a:cubicBezTo>
                    <a:pt x="3886" y="2282"/>
                    <a:pt x="4011" y="2331"/>
                    <a:pt x="4124" y="2331"/>
                  </a:cubicBezTo>
                  <a:cubicBezTo>
                    <a:pt x="4181" y="2331"/>
                    <a:pt x="4235" y="2318"/>
                    <a:pt x="4278" y="2285"/>
                  </a:cubicBezTo>
                  <a:cubicBezTo>
                    <a:pt x="4293" y="2271"/>
                    <a:pt x="4302" y="2251"/>
                    <a:pt x="4298" y="2232"/>
                  </a:cubicBezTo>
                  <a:cubicBezTo>
                    <a:pt x="4322" y="2232"/>
                    <a:pt x="4346" y="2207"/>
                    <a:pt x="4346" y="2183"/>
                  </a:cubicBezTo>
                  <a:cubicBezTo>
                    <a:pt x="4356" y="1963"/>
                    <a:pt x="4356" y="1739"/>
                    <a:pt x="4356" y="1515"/>
                  </a:cubicBezTo>
                  <a:cubicBezTo>
                    <a:pt x="4444" y="1530"/>
                    <a:pt x="4534" y="1537"/>
                    <a:pt x="4624" y="1537"/>
                  </a:cubicBezTo>
                  <a:cubicBezTo>
                    <a:pt x="4734" y="1537"/>
                    <a:pt x="4844" y="1526"/>
                    <a:pt x="4951" y="1505"/>
                  </a:cubicBezTo>
                  <a:cubicBezTo>
                    <a:pt x="4951" y="1734"/>
                    <a:pt x="4961" y="1958"/>
                    <a:pt x="4980" y="2183"/>
                  </a:cubicBezTo>
                  <a:cubicBezTo>
                    <a:pt x="4980" y="2211"/>
                    <a:pt x="5004" y="2229"/>
                    <a:pt x="5028" y="2229"/>
                  </a:cubicBezTo>
                  <a:cubicBezTo>
                    <a:pt x="5037" y="2229"/>
                    <a:pt x="5046" y="2227"/>
                    <a:pt x="5054" y="2222"/>
                  </a:cubicBezTo>
                  <a:cubicBezTo>
                    <a:pt x="5128" y="2264"/>
                    <a:pt x="5226" y="2294"/>
                    <a:pt x="5317" y="2294"/>
                  </a:cubicBezTo>
                  <a:cubicBezTo>
                    <a:pt x="5404" y="2294"/>
                    <a:pt x="5484" y="2267"/>
                    <a:pt x="5532" y="2197"/>
                  </a:cubicBezTo>
                  <a:cubicBezTo>
                    <a:pt x="5551" y="2188"/>
                    <a:pt x="5566" y="2168"/>
                    <a:pt x="5571" y="2149"/>
                  </a:cubicBezTo>
                  <a:cubicBezTo>
                    <a:pt x="5590" y="1919"/>
                    <a:pt x="5600" y="1690"/>
                    <a:pt x="5590" y="1461"/>
                  </a:cubicBezTo>
                  <a:close/>
                  <a:moveTo>
                    <a:pt x="249" y="188"/>
                  </a:moveTo>
                  <a:lnTo>
                    <a:pt x="249" y="188"/>
                  </a:lnTo>
                  <a:cubicBezTo>
                    <a:pt x="436" y="222"/>
                    <a:pt x="650" y="257"/>
                    <a:pt x="854" y="257"/>
                  </a:cubicBezTo>
                  <a:cubicBezTo>
                    <a:pt x="974" y="257"/>
                    <a:pt x="1090" y="245"/>
                    <a:pt x="1195" y="212"/>
                  </a:cubicBezTo>
                  <a:cubicBezTo>
                    <a:pt x="1205" y="207"/>
                    <a:pt x="1215" y="202"/>
                    <a:pt x="1220" y="193"/>
                  </a:cubicBezTo>
                  <a:lnTo>
                    <a:pt x="1220" y="193"/>
                  </a:lnTo>
                  <a:cubicBezTo>
                    <a:pt x="1191" y="1588"/>
                    <a:pt x="1191" y="2983"/>
                    <a:pt x="1200" y="4378"/>
                  </a:cubicBezTo>
                  <a:cubicBezTo>
                    <a:pt x="1072" y="4368"/>
                    <a:pt x="944" y="4362"/>
                    <a:pt x="816" y="4362"/>
                  </a:cubicBezTo>
                  <a:cubicBezTo>
                    <a:pt x="637" y="4362"/>
                    <a:pt x="458" y="4372"/>
                    <a:pt x="278" y="4392"/>
                  </a:cubicBezTo>
                  <a:cubicBezTo>
                    <a:pt x="273" y="4231"/>
                    <a:pt x="273" y="4080"/>
                    <a:pt x="273" y="3924"/>
                  </a:cubicBezTo>
                  <a:lnTo>
                    <a:pt x="273" y="3924"/>
                  </a:lnTo>
                  <a:cubicBezTo>
                    <a:pt x="420" y="3928"/>
                    <a:pt x="569" y="3935"/>
                    <a:pt x="719" y="3935"/>
                  </a:cubicBezTo>
                  <a:cubicBezTo>
                    <a:pt x="754" y="3935"/>
                    <a:pt x="789" y="3935"/>
                    <a:pt x="825" y="3934"/>
                  </a:cubicBezTo>
                  <a:cubicBezTo>
                    <a:pt x="854" y="3924"/>
                    <a:pt x="854" y="3880"/>
                    <a:pt x="825" y="3875"/>
                  </a:cubicBezTo>
                  <a:cubicBezTo>
                    <a:pt x="776" y="3874"/>
                    <a:pt x="728" y="3873"/>
                    <a:pt x="679" y="3873"/>
                  </a:cubicBezTo>
                  <a:cubicBezTo>
                    <a:pt x="545" y="3873"/>
                    <a:pt x="409" y="3878"/>
                    <a:pt x="273" y="3885"/>
                  </a:cubicBezTo>
                  <a:lnTo>
                    <a:pt x="273" y="3475"/>
                  </a:lnTo>
                  <a:cubicBezTo>
                    <a:pt x="371" y="3483"/>
                    <a:pt x="469" y="3486"/>
                    <a:pt x="567" y="3486"/>
                  </a:cubicBezTo>
                  <a:cubicBezTo>
                    <a:pt x="665" y="3486"/>
                    <a:pt x="764" y="3483"/>
                    <a:pt x="864" y="3475"/>
                  </a:cubicBezTo>
                  <a:cubicBezTo>
                    <a:pt x="898" y="3475"/>
                    <a:pt x="898" y="3417"/>
                    <a:pt x="864" y="3417"/>
                  </a:cubicBezTo>
                  <a:cubicBezTo>
                    <a:pt x="737" y="3426"/>
                    <a:pt x="612" y="3430"/>
                    <a:pt x="488" y="3430"/>
                  </a:cubicBezTo>
                  <a:cubicBezTo>
                    <a:pt x="416" y="3430"/>
                    <a:pt x="345" y="3428"/>
                    <a:pt x="273" y="3427"/>
                  </a:cubicBezTo>
                  <a:lnTo>
                    <a:pt x="273" y="2846"/>
                  </a:lnTo>
                  <a:cubicBezTo>
                    <a:pt x="302" y="2848"/>
                    <a:pt x="331" y="2848"/>
                    <a:pt x="360" y="2848"/>
                  </a:cubicBezTo>
                  <a:cubicBezTo>
                    <a:pt x="532" y="2848"/>
                    <a:pt x="707" y="2824"/>
                    <a:pt x="873" y="2778"/>
                  </a:cubicBezTo>
                  <a:cubicBezTo>
                    <a:pt x="903" y="2758"/>
                    <a:pt x="888" y="2714"/>
                    <a:pt x="854" y="2714"/>
                  </a:cubicBezTo>
                  <a:cubicBezTo>
                    <a:pt x="664" y="2763"/>
                    <a:pt x="469" y="2788"/>
                    <a:pt x="273" y="2792"/>
                  </a:cubicBezTo>
                  <a:cubicBezTo>
                    <a:pt x="273" y="2612"/>
                    <a:pt x="273" y="2427"/>
                    <a:pt x="269" y="2246"/>
                  </a:cubicBezTo>
                  <a:lnTo>
                    <a:pt x="269" y="2246"/>
                  </a:lnTo>
                  <a:cubicBezTo>
                    <a:pt x="384" y="2249"/>
                    <a:pt x="500" y="2252"/>
                    <a:pt x="614" y="2252"/>
                  </a:cubicBezTo>
                  <a:cubicBezTo>
                    <a:pt x="698" y="2252"/>
                    <a:pt x="781" y="2250"/>
                    <a:pt x="864" y="2246"/>
                  </a:cubicBezTo>
                  <a:cubicBezTo>
                    <a:pt x="893" y="2246"/>
                    <a:pt x="893" y="2202"/>
                    <a:pt x="864" y="2202"/>
                  </a:cubicBezTo>
                  <a:cubicBezTo>
                    <a:pt x="781" y="2198"/>
                    <a:pt x="698" y="2197"/>
                    <a:pt x="614" y="2197"/>
                  </a:cubicBezTo>
                  <a:cubicBezTo>
                    <a:pt x="500" y="2197"/>
                    <a:pt x="384" y="2199"/>
                    <a:pt x="269" y="2202"/>
                  </a:cubicBezTo>
                  <a:cubicBezTo>
                    <a:pt x="269" y="2022"/>
                    <a:pt x="264" y="1836"/>
                    <a:pt x="264" y="1656"/>
                  </a:cubicBezTo>
                  <a:lnTo>
                    <a:pt x="264" y="1656"/>
                  </a:lnTo>
                  <a:cubicBezTo>
                    <a:pt x="417" y="1680"/>
                    <a:pt x="573" y="1692"/>
                    <a:pt x="730" y="1692"/>
                  </a:cubicBezTo>
                  <a:cubicBezTo>
                    <a:pt x="797" y="1692"/>
                    <a:pt x="865" y="1690"/>
                    <a:pt x="932" y="1685"/>
                  </a:cubicBezTo>
                  <a:cubicBezTo>
                    <a:pt x="961" y="1685"/>
                    <a:pt x="961" y="1641"/>
                    <a:pt x="932" y="1641"/>
                  </a:cubicBezTo>
                  <a:cubicBezTo>
                    <a:pt x="874" y="1644"/>
                    <a:pt x="816" y="1645"/>
                    <a:pt x="759" y="1645"/>
                  </a:cubicBezTo>
                  <a:cubicBezTo>
                    <a:pt x="594" y="1645"/>
                    <a:pt x="430" y="1635"/>
                    <a:pt x="264" y="1617"/>
                  </a:cubicBezTo>
                  <a:cubicBezTo>
                    <a:pt x="264" y="1417"/>
                    <a:pt x="259" y="1222"/>
                    <a:pt x="259" y="1022"/>
                  </a:cubicBezTo>
                  <a:cubicBezTo>
                    <a:pt x="264" y="1022"/>
                    <a:pt x="264" y="1027"/>
                    <a:pt x="269" y="1027"/>
                  </a:cubicBezTo>
                  <a:cubicBezTo>
                    <a:pt x="331" y="1036"/>
                    <a:pt x="395" y="1040"/>
                    <a:pt x="458" y="1040"/>
                  </a:cubicBezTo>
                  <a:cubicBezTo>
                    <a:pt x="563" y="1040"/>
                    <a:pt x="668" y="1029"/>
                    <a:pt x="771" y="1007"/>
                  </a:cubicBezTo>
                  <a:cubicBezTo>
                    <a:pt x="804" y="998"/>
                    <a:pt x="801" y="944"/>
                    <a:pt x="766" y="944"/>
                  </a:cubicBezTo>
                  <a:cubicBezTo>
                    <a:pt x="764" y="944"/>
                    <a:pt x="763" y="944"/>
                    <a:pt x="761" y="944"/>
                  </a:cubicBezTo>
                  <a:cubicBezTo>
                    <a:pt x="651" y="961"/>
                    <a:pt x="539" y="968"/>
                    <a:pt x="426" y="968"/>
                  </a:cubicBezTo>
                  <a:cubicBezTo>
                    <a:pt x="374" y="968"/>
                    <a:pt x="321" y="966"/>
                    <a:pt x="269" y="963"/>
                  </a:cubicBezTo>
                  <a:cubicBezTo>
                    <a:pt x="264" y="963"/>
                    <a:pt x="259" y="963"/>
                    <a:pt x="259" y="968"/>
                  </a:cubicBezTo>
                  <a:cubicBezTo>
                    <a:pt x="259" y="837"/>
                    <a:pt x="259" y="705"/>
                    <a:pt x="254" y="573"/>
                  </a:cubicBezTo>
                  <a:lnTo>
                    <a:pt x="254" y="573"/>
                  </a:lnTo>
                  <a:cubicBezTo>
                    <a:pt x="434" y="588"/>
                    <a:pt x="615" y="602"/>
                    <a:pt x="795" y="612"/>
                  </a:cubicBezTo>
                  <a:cubicBezTo>
                    <a:pt x="839" y="612"/>
                    <a:pt x="839" y="554"/>
                    <a:pt x="795" y="544"/>
                  </a:cubicBezTo>
                  <a:cubicBezTo>
                    <a:pt x="610" y="529"/>
                    <a:pt x="434" y="524"/>
                    <a:pt x="254" y="515"/>
                  </a:cubicBezTo>
                  <a:cubicBezTo>
                    <a:pt x="254" y="407"/>
                    <a:pt x="254" y="300"/>
                    <a:pt x="249" y="188"/>
                  </a:cubicBezTo>
                  <a:close/>
                  <a:moveTo>
                    <a:pt x="7190" y="4202"/>
                  </a:moveTo>
                  <a:cubicBezTo>
                    <a:pt x="7190" y="4266"/>
                    <a:pt x="7190" y="4334"/>
                    <a:pt x="7185" y="4402"/>
                  </a:cubicBezTo>
                  <a:lnTo>
                    <a:pt x="7185" y="4397"/>
                  </a:lnTo>
                  <a:lnTo>
                    <a:pt x="7175" y="4397"/>
                  </a:lnTo>
                  <a:cubicBezTo>
                    <a:pt x="7063" y="4397"/>
                    <a:pt x="6957" y="4419"/>
                    <a:pt x="6843" y="4419"/>
                  </a:cubicBezTo>
                  <a:cubicBezTo>
                    <a:pt x="6824" y="4419"/>
                    <a:pt x="6805" y="4418"/>
                    <a:pt x="6785" y="4417"/>
                  </a:cubicBezTo>
                  <a:cubicBezTo>
                    <a:pt x="6783" y="4416"/>
                    <a:pt x="6780" y="4415"/>
                    <a:pt x="6778" y="4415"/>
                  </a:cubicBezTo>
                  <a:cubicBezTo>
                    <a:pt x="6766" y="4415"/>
                    <a:pt x="6755" y="4424"/>
                    <a:pt x="6751" y="4436"/>
                  </a:cubicBezTo>
                  <a:cubicBezTo>
                    <a:pt x="6751" y="4363"/>
                    <a:pt x="6746" y="4295"/>
                    <a:pt x="6746" y="4222"/>
                  </a:cubicBezTo>
                  <a:cubicBezTo>
                    <a:pt x="6824" y="4222"/>
                    <a:pt x="6902" y="4217"/>
                    <a:pt x="6985" y="4212"/>
                  </a:cubicBezTo>
                  <a:cubicBezTo>
                    <a:pt x="7053" y="4212"/>
                    <a:pt x="7122" y="4207"/>
                    <a:pt x="7190" y="4202"/>
                  </a:cubicBezTo>
                  <a:close/>
                  <a:moveTo>
                    <a:pt x="6058" y="4217"/>
                  </a:moveTo>
                  <a:lnTo>
                    <a:pt x="6058" y="4422"/>
                  </a:lnTo>
                  <a:cubicBezTo>
                    <a:pt x="5961" y="4431"/>
                    <a:pt x="5868" y="4451"/>
                    <a:pt x="5771" y="4456"/>
                  </a:cubicBezTo>
                  <a:cubicBezTo>
                    <a:pt x="5732" y="4458"/>
                    <a:pt x="5694" y="4459"/>
                    <a:pt x="5655" y="4459"/>
                  </a:cubicBezTo>
                  <a:cubicBezTo>
                    <a:pt x="5601" y="4459"/>
                    <a:pt x="5547" y="4457"/>
                    <a:pt x="5493" y="4451"/>
                  </a:cubicBezTo>
                  <a:cubicBezTo>
                    <a:pt x="5493" y="4378"/>
                    <a:pt x="5493" y="4309"/>
                    <a:pt x="5488" y="4231"/>
                  </a:cubicBezTo>
                  <a:lnTo>
                    <a:pt x="5483" y="4227"/>
                  </a:lnTo>
                  <a:lnTo>
                    <a:pt x="5483" y="4227"/>
                  </a:lnTo>
                  <a:cubicBezTo>
                    <a:pt x="5583" y="4243"/>
                    <a:pt x="5697" y="4261"/>
                    <a:pt x="5808" y="4261"/>
                  </a:cubicBezTo>
                  <a:cubicBezTo>
                    <a:pt x="5896" y="4261"/>
                    <a:pt x="5983" y="4249"/>
                    <a:pt x="6058" y="4217"/>
                  </a:cubicBezTo>
                  <a:close/>
                  <a:moveTo>
                    <a:pt x="4805" y="4217"/>
                  </a:moveTo>
                  <a:cubicBezTo>
                    <a:pt x="4805" y="4285"/>
                    <a:pt x="4800" y="4348"/>
                    <a:pt x="4800" y="4417"/>
                  </a:cubicBezTo>
                  <a:cubicBezTo>
                    <a:pt x="4795" y="4417"/>
                    <a:pt x="4790" y="4412"/>
                    <a:pt x="4785" y="4412"/>
                  </a:cubicBezTo>
                  <a:lnTo>
                    <a:pt x="4751" y="4412"/>
                  </a:lnTo>
                  <a:cubicBezTo>
                    <a:pt x="4749" y="4412"/>
                    <a:pt x="4748" y="4412"/>
                    <a:pt x="4746" y="4412"/>
                  </a:cubicBezTo>
                  <a:cubicBezTo>
                    <a:pt x="4683" y="4412"/>
                    <a:pt x="4689" y="4495"/>
                    <a:pt x="4737" y="4519"/>
                  </a:cubicBezTo>
                  <a:cubicBezTo>
                    <a:pt x="4483" y="4412"/>
                    <a:pt x="4173" y="4386"/>
                    <a:pt x="3861" y="4386"/>
                  </a:cubicBezTo>
                  <a:cubicBezTo>
                    <a:pt x="3579" y="4386"/>
                    <a:pt x="3294" y="4407"/>
                    <a:pt x="3049" y="4407"/>
                  </a:cubicBezTo>
                  <a:cubicBezTo>
                    <a:pt x="2488" y="4407"/>
                    <a:pt x="1927" y="4422"/>
                    <a:pt x="1371" y="4470"/>
                  </a:cubicBezTo>
                  <a:cubicBezTo>
                    <a:pt x="1376" y="4397"/>
                    <a:pt x="1376" y="4314"/>
                    <a:pt x="1376" y="4236"/>
                  </a:cubicBezTo>
                  <a:lnTo>
                    <a:pt x="1371" y="4231"/>
                  </a:lnTo>
                  <a:lnTo>
                    <a:pt x="1371" y="4231"/>
                  </a:lnTo>
                  <a:cubicBezTo>
                    <a:pt x="2030" y="4248"/>
                    <a:pt x="2697" y="4270"/>
                    <a:pt x="3362" y="4270"/>
                  </a:cubicBezTo>
                  <a:cubicBezTo>
                    <a:pt x="3839" y="4270"/>
                    <a:pt x="4315" y="4259"/>
                    <a:pt x="4785" y="4227"/>
                  </a:cubicBezTo>
                  <a:cubicBezTo>
                    <a:pt x="4795" y="4227"/>
                    <a:pt x="4795" y="4222"/>
                    <a:pt x="4805" y="4217"/>
                  </a:cubicBezTo>
                  <a:close/>
                  <a:moveTo>
                    <a:pt x="6354" y="3641"/>
                  </a:moveTo>
                  <a:cubicBezTo>
                    <a:pt x="6381" y="3641"/>
                    <a:pt x="6408" y="3643"/>
                    <a:pt x="6434" y="3646"/>
                  </a:cubicBezTo>
                  <a:cubicBezTo>
                    <a:pt x="6502" y="3656"/>
                    <a:pt x="6566" y="3661"/>
                    <a:pt x="6634" y="3666"/>
                  </a:cubicBezTo>
                  <a:cubicBezTo>
                    <a:pt x="6615" y="4178"/>
                    <a:pt x="6595" y="4700"/>
                    <a:pt x="6624" y="5212"/>
                  </a:cubicBezTo>
                  <a:cubicBezTo>
                    <a:pt x="6619" y="5212"/>
                    <a:pt x="6615" y="5212"/>
                    <a:pt x="6615" y="5217"/>
                  </a:cubicBezTo>
                  <a:cubicBezTo>
                    <a:pt x="6539" y="5264"/>
                    <a:pt x="6452" y="5287"/>
                    <a:pt x="6364" y="5287"/>
                  </a:cubicBezTo>
                  <a:cubicBezTo>
                    <a:pt x="6316" y="5287"/>
                    <a:pt x="6267" y="5279"/>
                    <a:pt x="6219" y="5265"/>
                  </a:cubicBezTo>
                  <a:cubicBezTo>
                    <a:pt x="6224" y="5241"/>
                    <a:pt x="6215" y="5217"/>
                    <a:pt x="6195" y="5207"/>
                  </a:cubicBezTo>
                  <a:lnTo>
                    <a:pt x="6180" y="5197"/>
                  </a:lnTo>
                  <a:cubicBezTo>
                    <a:pt x="6171" y="5192"/>
                    <a:pt x="6161" y="5192"/>
                    <a:pt x="6151" y="5192"/>
                  </a:cubicBezTo>
                  <a:cubicBezTo>
                    <a:pt x="6166" y="5080"/>
                    <a:pt x="6180" y="4968"/>
                    <a:pt x="6185" y="4856"/>
                  </a:cubicBezTo>
                  <a:cubicBezTo>
                    <a:pt x="6185" y="4719"/>
                    <a:pt x="6185" y="4583"/>
                    <a:pt x="6185" y="4441"/>
                  </a:cubicBezTo>
                  <a:lnTo>
                    <a:pt x="6180" y="4436"/>
                  </a:lnTo>
                  <a:cubicBezTo>
                    <a:pt x="6180" y="4202"/>
                    <a:pt x="6176" y="3963"/>
                    <a:pt x="6166" y="3724"/>
                  </a:cubicBezTo>
                  <a:cubicBezTo>
                    <a:pt x="6180" y="3724"/>
                    <a:pt x="6195" y="3724"/>
                    <a:pt x="6205" y="3714"/>
                  </a:cubicBezTo>
                  <a:cubicBezTo>
                    <a:pt x="6231" y="3701"/>
                    <a:pt x="6218" y="3664"/>
                    <a:pt x="6194" y="3664"/>
                  </a:cubicBezTo>
                  <a:cubicBezTo>
                    <a:pt x="6191" y="3664"/>
                    <a:pt x="6189" y="3665"/>
                    <a:pt x="6186" y="3665"/>
                  </a:cubicBezTo>
                  <a:lnTo>
                    <a:pt x="6186" y="3665"/>
                  </a:lnTo>
                  <a:cubicBezTo>
                    <a:pt x="6239" y="3649"/>
                    <a:pt x="6297" y="3641"/>
                    <a:pt x="6354" y="3641"/>
                  </a:cubicBezTo>
                  <a:close/>
                  <a:moveTo>
                    <a:pt x="5171" y="3714"/>
                  </a:moveTo>
                  <a:cubicBezTo>
                    <a:pt x="5250" y="3714"/>
                    <a:pt x="5329" y="3728"/>
                    <a:pt x="5405" y="3758"/>
                  </a:cubicBezTo>
                  <a:cubicBezTo>
                    <a:pt x="5351" y="4222"/>
                    <a:pt x="5307" y="4729"/>
                    <a:pt x="5376" y="5183"/>
                  </a:cubicBezTo>
                  <a:lnTo>
                    <a:pt x="5371" y="5178"/>
                  </a:lnTo>
                  <a:lnTo>
                    <a:pt x="5371" y="5178"/>
                  </a:lnTo>
                  <a:cubicBezTo>
                    <a:pt x="5371" y="5192"/>
                    <a:pt x="5376" y="5202"/>
                    <a:pt x="5385" y="5207"/>
                  </a:cubicBezTo>
                  <a:cubicBezTo>
                    <a:pt x="5349" y="5302"/>
                    <a:pt x="5230" y="5337"/>
                    <a:pt x="5109" y="5337"/>
                  </a:cubicBezTo>
                  <a:cubicBezTo>
                    <a:pt x="5049" y="5337"/>
                    <a:pt x="4988" y="5329"/>
                    <a:pt x="4937" y="5314"/>
                  </a:cubicBezTo>
                  <a:cubicBezTo>
                    <a:pt x="4937" y="5314"/>
                    <a:pt x="4941" y="5309"/>
                    <a:pt x="4941" y="5304"/>
                  </a:cubicBezTo>
                  <a:cubicBezTo>
                    <a:pt x="4956" y="4792"/>
                    <a:pt x="4937" y="4280"/>
                    <a:pt x="4873" y="3768"/>
                  </a:cubicBezTo>
                  <a:lnTo>
                    <a:pt x="4873" y="3768"/>
                  </a:lnTo>
                  <a:cubicBezTo>
                    <a:pt x="4880" y="3770"/>
                    <a:pt x="4888" y="3772"/>
                    <a:pt x="4895" y="3772"/>
                  </a:cubicBezTo>
                  <a:cubicBezTo>
                    <a:pt x="4902" y="3772"/>
                    <a:pt x="4910" y="3770"/>
                    <a:pt x="4917" y="3768"/>
                  </a:cubicBezTo>
                  <a:cubicBezTo>
                    <a:pt x="4997" y="3732"/>
                    <a:pt x="5083" y="3714"/>
                    <a:pt x="5171" y="3714"/>
                  </a:cubicBezTo>
                  <a:close/>
                  <a:moveTo>
                    <a:pt x="7185" y="4485"/>
                  </a:moveTo>
                  <a:lnTo>
                    <a:pt x="7185" y="4485"/>
                  </a:lnTo>
                  <a:cubicBezTo>
                    <a:pt x="7166" y="5558"/>
                    <a:pt x="7166" y="6621"/>
                    <a:pt x="7180" y="7690"/>
                  </a:cubicBezTo>
                  <a:lnTo>
                    <a:pt x="7175" y="7685"/>
                  </a:lnTo>
                  <a:cubicBezTo>
                    <a:pt x="7175" y="7660"/>
                    <a:pt x="7161" y="7641"/>
                    <a:pt x="7136" y="7641"/>
                  </a:cubicBezTo>
                  <a:cubicBezTo>
                    <a:pt x="6812" y="7630"/>
                    <a:pt x="6486" y="7626"/>
                    <a:pt x="6161" y="7626"/>
                  </a:cubicBezTo>
                  <a:cubicBezTo>
                    <a:pt x="5278" y="7626"/>
                    <a:pt x="4394" y="7659"/>
                    <a:pt x="3517" y="7695"/>
                  </a:cubicBezTo>
                  <a:cubicBezTo>
                    <a:pt x="3507" y="7490"/>
                    <a:pt x="3498" y="7290"/>
                    <a:pt x="3483" y="7095"/>
                  </a:cubicBezTo>
                  <a:cubicBezTo>
                    <a:pt x="3479" y="7070"/>
                    <a:pt x="3458" y="7053"/>
                    <a:pt x="3435" y="7053"/>
                  </a:cubicBezTo>
                  <a:cubicBezTo>
                    <a:pt x="3427" y="7053"/>
                    <a:pt x="3418" y="7055"/>
                    <a:pt x="3410" y="7060"/>
                  </a:cubicBezTo>
                  <a:cubicBezTo>
                    <a:pt x="3239" y="7017"/>
                    <a:pt x="3068" y="6992"/>
                    <a:pt x="2893" y="6992"/>
                  </a:cubicBezTo>
                  <a:cubicBezTo>
                    <a:pt x="2890" y="6992"/>
                    <a:pt x="2888" y="6991"/>
                    <a:pt x="2885" y="6991"/>
                  </a:cubicBezTo>
                  <a:cubicBezTo>
                    <a:pt x="2865" y="6991"/>
                    <a:pt x="2849" y="7009"/>
                    <a:pt x="2849" y="7031"/>
                  </a:cubicBezTo>
                  <a:cubicBezTo>
                    <a:pt x="2834" y="7031"/>
                    <a:pt x="2825" y="7036"/>
                    <a:pt x="2825" y="7051"/>
                  </a:cubicBezTo>
                  <a:cubicBezTo>
                    <a:pt x="2790" y="7256"/>
                    <a:pt x="2771" y="7460"/>
                    <a:pt x="2761" y="7665"/>
                  </a:cubicBezTo>
                  <a:cubicBezTo>
                    <a:pt x="2303" y="7724"/>
                    <a:pt x="1844" y="7748"/>
                    <a:pt x="1381" y="7748"/>
                  </a:cubicBezTo>
                  <a:cubicBezTo>
                    <a:pt x="1381" y="6685"/>
                    <a:pt x="1376" y="5626"/>
                    <a:pt x="1371" y="4563"/>
                  </a:cubicBezTo>
                  <a:cubicBezTo>
                    <a:pt x="2073" y="4563"/>
                    <a:pt x="2774" y="4548"/>
                    <a:pt x="3475" y="4548"/>
                  </a:cubicBezTo>
                  <a:cubicBezTo>
                    <a:pt x="3913" y="4548"/>
                    <a:pt x="4351" y="4554"/>
                    <a:pt x="4790" y="4573"/>
                  </a:cubicBezTo>
                  <a:lnTo>
                    <a:pt x="4800" y="4573"/>
                  </a:lnTo>
                  <a:cubicBezTo>
                    <a:pt x="4800" y="4817"/>
                    <a:pt x="4810" y="5056"/>
                    <a:pt x="4834" y="5290"/>
                  </a:cubicBezTo>
                  <a:cubicBezTo>
                    <a:pt x="4810" y="5295"/>
                    <a:pt x="4800" y="5329"/>
                    <a:pt x="4820" y="5344"/>
                  </a:cubicBezTo>
                  <a:cubicBezTo>
                    <a:pt x="4893" y="5420"/>
                    <a:pt x="5034" y="5451"/>
                    <a:pt x="5158" y="5451"/>
                  </a:cubicBezTo>
                  <a:cubicBezTo>
                    <a:pt x="5200" y="5451"/>
                    <a:pt x="5239" y="5447"/>
                    <a:pt x="5273" y="5441"/>
                  </a:cubicBezTo>
                  <a:cubicBezTo>
                    <a:pt x="5415" y="5426"/>
                    <a:pt x="5522" y="5309"/>
                    <a:pt x="5532" y="5163"/>
                  </a:cubicBezTo>
                  <a:cubicBezTo>
                    <a:pt x="5532" y="5134"/>
                    <a:pt x="5512" y="5104"/>
                    <a:pt x="5478" y="5100"/>
                  </a:cubicBezTo>
                  <a:cubicBezTo>
                    <a:pt x="5493" y="4909"/>
                    <a:pt x="5493" y="4719"/>
                    <a:pt x="5493" y="4524"/>
                  </a:cubicBezTo>
                  <a:cubicBezTo>
                    <a:pt x="5591" y="4540"/>
                    <a:pt x="5697" y="4553"/>
                    <a:pt x="5802" y="4553"/>
                  </a:cubicBezTo>
                  <a:cubicBezTo>
                    <a:pt x="5891" y="4553"/>
                    <a:pt x="5978" y="4544"/>
                    <a:pt x="6058" y="4519"/>
                  </a:cubicBezTo>
                  <a:lnTo>
                    <a:pt x="6058" y="4739"/>
                  </a:lnTo>
                  <a:cubicBezTo>
                    <a:pt x="6058" y="4880"/>
                    <a:pt x="5980" y="5222"/>
                    <a:pt x="6107" y="5324"/>
                  </a:cubicBezTo>
                  <a:cubicBezTo>
                    <a:pt x="6118" y="5335"/>
                    <a:pt x="6135" y="5340"/>
                    <a:pt x="6150" y="5340"/>
                  </a:cubicBezTo>
                  <a:cubicBezTo>
                    <a:pt x="6156" y="5340"/>
                    <a:pt x="6161" y="5340"/>
                    <a:pt x="6166" y="5339"/>
                  </a:cubicBezTo>
                  <a:cubicBezTo>
                    <a:pt x="6243" y="5380"/>
                    <a:pt x="6327" y="5399"/>
                    <a:pt x="6410" y="5399"/>
                  </a:cubicBezTo>
                  <a:cubicBezTo>
                    <a:pt x="6505" y="5399"/>
                    <a:pt x="6599" y="5373"/>
                    <a:pt x="6683" y="5324"/>
                  </a:cubicBezTo>
                  <a:cubicBezTo>
                    <a:pt x="6697" y="5314"/>
                    <a:pt x="6712" y="5300"/>
                    <a:pt x="6712" y="5280"/>
                  </a:cubicBezTo>
                  <a:cubicBezTo>
                    <a:pt x="6732" y="5270"/>
                    <a:pt x="6741" y="5256"/>
                    <a:pt x="6741" y="5231"/>
                  </a:cubicBezTo>
                  <a:cubicBezTo>
                    <a:pt x="6756" y="4987"/>
                    <a:pt x="6761" y="4739"/>
                    <a:pt x="6756" y="4490"/>
                  </a:cubicBezTo>
                  <a:lnTo>
                    <a:pt x="6756" y="4490"/>
                  </a:lnTo>
                  <a:cubicBezTo>
                    <a:pt x="6761" y="4495"/>
                    <a:pt x="6771" y="4500"/>
                    <a:pt x="6780" y="4505"/>
                  </a:cubicBezTo>
                  <a:cubicBezTo>
                    <a:pt x="6835" y="4517"/>
                    <a:pt x="6892" y="4523"/>
                    <a:pt x="6948" y="4523"/>
                  </a:cubicBezTo>
                  <a:cubicBezTo>
                    <a:pt x="7028" y="4523"/>
                    <a:pt x="7108" y="4511"/>
                    <a:pt x="7185" y="4485"/>
                  </a:cubicBezTo>
                  <a:close/>
                  <a:moveTo>
                    <a:pt x="2761" y="7782"/>
                  </a:moveTo>
                  <a:lnTo>
                    <a:pt x="2761" y="7782"/>
                  </a:lnTo>
                  <a:cubicBezTo>
                    <a:pt x="2756" y="7841"/>
                    <a:pt x="2751" y="7895"/>
                    <a:pt x="2751" y="7948"/>
                  </a:cubicBezTo>
                  <a:lnTo>
                    <a:pt x="2751" y="7943"/>
                  </a:lnTo>
                  <a:cubicBezTo>
                    <a:pt x="2298" y="7973"/>
                    <a:pt x="1839" y="8002"/>
                    <a:pt x="1386" y="8036"/>
                  </a:cubicBezTo>
                  <a:lnTo>
                    <a:pt x="1386" y="7812"/>
                  </a:lnTo>
                  <a:cubicBezTo>
                    <a:pt x="1569" y="7827"/>
                    <a:pt x="1752" y="7835"/>
                    <a:pt x="1936" y="7835"/>
                  </a:cubicBezTo>
                  <a:cubicBezTo>
                    <a:pt x="2211" y="7835"/>
                    <a:pt x="2486" y="7817"/>
                    <a:pt x="2761" y="7782"/>
                  </a:cubicBezTo>
                  <a:close/>
                  <a:moveTo>
                    <a:pt x="1200" y="4427"/>
                  </a:moveTo>
                  <a:cubicBezTo>
                    <a:pt x="1210" y="5636"/>
                    <a:pt x="1225" y="6841"/>
                    <a:pt x="1239" y="8046"/>
                  </a:cubicBezTo>
                  <a:cubicBezTo>
                    <a:pt x="1155" y="8042"/>
                    <a:pt x="1071" y="8040"/>
                    <a:pt x="988" y="8040"/>
                  </a:cubicBezTo>
                  <a:cubicBezTo>
                    <a:pt x="752" y="8040"/>
                    <a:pt x="517" y="8055"/>
                    <a:pt x="283" y="8080"/>
                  </a:cubicBezTo>
                  <a:cubicBezTo>
                    <a:pt x="278" y="7797"/>
                    <a:pt x="278" y="7514"/>
                    <a:pt x="278" y="7231"/>
                  </a:cubicBezTo>
                  <a:lnTo>
                    <a:pt x="278" y="7226"/>
                  </a:lnTo>
                  <a:cubicBezTo>
                    <a:pt x="508" y="7212"/>
                    <a:pt x="737" y="7197"/>
                    <a:pt x="966" y="7173"/>
                  </a:cubicBezTo>
                  <a:cubicBezTo>
                    <a:pt x="1005" y="7168"/>
                    <a:pt x="1005" y="7114"/>
                    <a:pt x="966" y="7114"/>
                  </a:cubicBezTo>
                  <a:cubicBezTo>
                    <a:pt x="737" y="7119"/>
                    <a:pt x="508" y="7138"/>
                    <a:pt x="278" y="7158"/>
                  </a:cubicBezTo>
                  <a:lnTo>
                    <a:pt x="278" y="6704"/>
                  </a:lnTo>
                  <a:cubicBezTo>
                    <a:pt x="321" y="6707"/>
                    <a:pt x="363" y="6708"/>
                    <a:pt x="405" y="6708"/>
                  </a:cubicBezTo>
                  <a:cubicBezTo>
                    <a:pt x="537" y="6708"/>
                    <a:pt x="667" y="6696"/>
                    <a:pt x="800" y="6670"/>
                  </a:cubicBezTo>
                  <a:cubicBezTo>
                    <a:pt x="823" y="6666"/>
                    <a:pt x="820" y="6626"/>
                    <a:pt x="795" y="6626"/>
                  </a:cubicBezTo>
                  <a:cubicBezTo>
                    <a:pt x="794" y="6626"/>
                    <a:pt x="792" y="6626"/>
                    <a:pt x="791" y="6626"/>
                  </a:cubicBezTo>
                  <a:cubicBezTo>
                    <a:pt x="660" y="6641"/>
                    <a:pt x="530" y="6648"/>
                    <a:pt x="399" y="6648"/>
                  </a:cubicBezTo>
                  <a:cubicBezTo>
                    <a:pt x="359" y="6648"/>
                    <a:pt x="319" y="6647"/>
                    <a:pt x="278" y="6646"/>
                  </a:cubicBezTo>
                  <a:lnTo>
                    <a:pt x="278" y="6158"/>
                  </a:lnTo>
                  <a:cubicBezTo>
                    <a:pt x="460" y="6145"/>
                    <a:pt x="645" y="6141"/>
                    <a:pt x="830" y="6141"/>
                  </a:cubicBezTo>
                  <a:cubicBezTo>
                    <a:pt x="922" y="6141"/>
                    <a:pt x="1015" y="6142"/>
                    <a:pt x="1108" y="6143"/>
                  </a:cubicBezTo>
                  <a:cubicBezTo>
                    <a:pt x="1142" y="6143"/>
                    <a:pt x="1142" y="6090"/>
                    <a:pt x="1108" y="6090"/>
                  </a:cubicBezTo>
                  <a:cubicBezTo>
                    <a:pt x="992" y="6080"/>
                    <a:pt x="876" y="6075"/>
                    <a:pt x="760" y="6075"/>
                  </a:cubicBezTo>
                  <a:cubicBezTo>
                    <a:pt x="599" y="6075"/>
                    <a:pt x="438" y="6084"/>
                    <a:pt x="278" y="6104"/>
                  </a:cubicBezTo>
                  <a:lnTo>
                    <a:pt x="278" y="5539"/>
                  </a:lnTo>
                  <a:cubicBezTo>
                    <a:pt x="449" y="5539"/>
                    <a:pt x="620" y="5543"/>
                    <a:pt x="791" y="5543"/>
                  </a:cubicBezTo>
                  <a:cubicBezTo>
                    <a:pt x="825" y="5543"/>
                    <a:pt x="825" y="5490"/>
                    <a:pt x="791" y="5490"/>
                  </a:cubicBezTo>
                  <a:cubicBezTo>
                    <a:pt x="620" y="5490"/>
                    <a:pt x="449" y="5490"/>
                    <a:pt x="278" y="5495"/>
                  </a:cubicBezTo>
                  <a:lnTo>
                    <a:pt x="278" y="4987"/>
                  </a:lnTo>
                  <a:cubicBezTo>
                    <a:pt x="278" y="4997"/>
                    <a:pt x="293" y="5007"/>
                    <a:pt x="308" y="5007"/>
                  </a:cubicBezTo>
                  <a:cubicBezTo>
                    <a:pt x="417" y="4988"/>
                    <a:pt x="529" y="4979"/>
                    <a:pt x="641" y="4979"/>
                  </a:cubicBezTo>
                  <a:cubicBezTo>
                    <a:pt x="704" y="4979"/>
                    <a:pt x="767" y="4982"/>
                    <a:pt x="830" y="4987"/>
                  </a:cubicBezTo>
                  <a:cubicBezTo>
                    <a:pt x="864" y="4987"/>
                    <a:pt x="864" y="4934"/>
                    <a:pt x="830" y="4929"/>
                  </a:cubicBezTo>
                  <a:cubicBezTo>
                    <a:pt x="771" y="4923"/>
                    <a:pt x="712" y="4919"/>
                    <a:pt x="654" y="4919"/>
                  </a:cubicBezTo>
                  <a:cubicBezTo>
                    <a:pt x="532" y="4919"/>
                    <a:pt x="412" y="4933"/>
                    <a:pt x="293" y="4963"/>
                  </a:cubicBezTo>
                  <a:cubicBezTo>
                    <a:pt x="287" y="4963"/>
                    <a:pt x="281" y="4967"/>
                    <a:pt x="278" y="4973"/>
                  </a:cubicBezTo>
                  <a:lnTo>
                    <a:pt x="278" y="4973"/>
                  </a:lnTo>
                  <a:lnTo>
                    <a:pt x="278" y="4436"/>
                  </a:lnTo>
                  <a:cubicBezTo>
                    <a:pt x="398" y="4431"/>
                    <a:pt x="517" y="4429"/>
                    <a:pt x="636" y="4429"/>
                  </a:cubicBezTo>
                  <a:cubicBezTo>
                    <a:pt x="733" y="4429"/>
                    <a:pt x="830" y="4430"/>
                    <a:pt x="926" y="4430"/>
                  </a:cubicBezTo>
                  <a:cubicBezTo>
                    <a:pt x="1018" y="4430"/>
                    <a:pt x="1109" y="4429"/>
                    <a:pt x="1200" y="4427"/>
                  </a:cubicBezTo>
                  <a:close/>
                  <a:moveTo>
                    <a:pt x="2888" y="7080"/>
                  </a:moveTo>
                  <a:cubicBezTo>
                    <a:pt x="3059" y="7099"/>
                    <a:pt x="3229" y="7129"/>
                    <a:pt x="3395" y="7177"/>
                  </a:cubicBezTo>
                  <a:cubicBezTo>
                    <a:pt x="3395" y="7660"/>
                    <a:pt x="3376" y="8143"/>
                    <a:pt x="3400" y="8621"/>
                  </a:cubicBezTo>
                  <a:lnTo>
                    <a:pt x="3395" y="8616"/>
                  </a:lnTo>
                  <a:cubicBezTo>
                    <a:pt x="3305" y="8663"/>
                    <a:pt x="3204" y="8685"/>
                    <a:pt x="3104" y="8685"/>
                  </a:cubicBezTo>
                  <a:cubicBezTo>
                    <a:pt x="3036" y="8685"/>
                    <a:pt x="2967" y="8675"/>
                    <a:pt x="2903" y="8655"/>
                  </a:cubicBezTo>
                  <a:cubicBezTo>
                    <a:pt x="2893" y="8353"/>
                    <a:pt x="2888" y="8055"/>
                    <a:pt x="2888" y="7753"/>
                  </a:cubicBezTo>
                  <a:cubicBezTo>
                    <a:pt x="2917" y="7734"/>
                    <a:pt x="2917" y="7690"/>
                    <a:pt x="2888" y="7670"/>
                  </a:cubicBezTo>
                  <a:lnTo>
                    <a:pt x="2888" y="7080"/>
                  </a:lnTo>
                  <a:close/>
                  <a:moveTo>
                    <a:pt x="964" y="8102"/>
                  </a:moveTo>
                  <a:cubicBezTo>
                    <a:pt x="1055" y="8102"/>
                    <a:pt x="1147" y="8103"/>
                    <a:pt x="1239" y="8104"/>
                  </a:cubicBezTo>
                  <a:cubicBezTo>
                    <a:pt x="1244" y="8758"/>
                    <a:pt x="1249" y="9416"/>
                    <a:pt x="1254" y="10070"/>
                  </a:cubicBezTo>
                  <a:cubicBezTo>
                    <a:pt x="1254" y="10080"/>
                    <a:pt x="1259" y="10089"/>
                    <a:pt x="1259" y="10099"/>
                  </a:cubicBezTo>
                  <a:cubicBezTo>
                    <a:pt x="1226" y="10099"/>
                    <a:pt x="1193" y="10098"/>
                    <a:pt x="1161" y="10098"/>
                  </a:cubicBezTo>
                  <a:cubicBezTo>
                    <a:pt x="867" y="10098"/>
                    <a:pt x="573" y="10118"/>
                    <a:pt x="283" y="10158"/>
                  </a:cubicBezTo>
                  <a:lnTo>
                    <a:pt x="283" y="10153"/>
                  </a:lnTo>
                  <a:cubicBezTo>
                    <a:pt x="288" y="10138"/>
                    <a:pt x="293" y="10128"/>
                    <a:pt x="293" y="10114"/>
                  </a:cubicBezTo>
                  <a:cubicBezTo>
                    <a:pt x="293" y="9953"/>
                    <a:pt x="293" y="9787"/>
                    <a:pt x="288" y="9626"/>
                  </a:cubicBezTo>
                  <a:lnTo>
                    <a:pt x="288" y="9626"/>
                  </a:lnTo>
                  <a:cubicBezTo>
                    <a:pt x="387" y="9648"/>
                    <a:pt x="486" y="9659"/>
                    <a:pt x="584" y="9659"/>
                  </a:cubicBezTo>
                  <a:cubicBezTo>
                    <a:pt x="617" y="9659"/>
                    <a:pt x="650" y="9658"/>
                    <a:pt x="683" y="9655"/>
                  </a:cubicBezTo>
                  <a:cubicBezTo>
                    <a:pt x="731" y="9655"/>
                    <a:pt x="732" y="9582"/>
                    <a:pt x="688" y="9582"/>
                  </a:cubicBezTo>
                  <a:cubicBezTo>
                    <a:pt x="686" y="9582"/>
                    <a:pt x="685" y="9582"/>
                    <a:pt x="683" y="9582"/>
                  </a:cubicBezTo>
                  <a:cubicBezTo>
                    <a:pt x="639" y="9585"/>
                    <a:pt x="595" y="9587"/>
                    <a:pt x="552" y="9587"/>
                  </a:cubicBezTo>
                  <a:cubicBezTo>
                    <a:pt x="464" y="9587"/>
                    <a:pt x="376" y="9581"/>
                    <a:pt x="288" y="9568"/>
                  </a:cubicBezTo>
                  <a:lnTo>
                    <a:pt x="288" y="9168"/>
                  </a:lnTo>
                  <a:cubicBezTo>
                    <a:pt x="513" y="9177"/>
                    <a:pt x="742" y="9192"/>
                    <a:pt x="966" y="9197"/>
                  </a:cubicBezTo>
                  <a:cubicBezTo>
                    <a:pt x="1010" y="9197"/>
                    <a:pt x="1010" y="9133"/>
                    <a:pt x="966" y="9133"/>
                  </a:cubicBezTo>
                  <a:cubicBezTo>
                    <a:pt x="742" y="9114"/>
                    <a:pt x="513" y="9104"/>
                    <a:pt x="288" y="9090"/>
                  </a:cubicBezTo>
                  <a:lnTo>
                    <a:pt x="288" y="8660"/>
                  </a:lnTo>
                  <a:cubicBezTo>
                    <a:pt x="415" y="8660"/>
                    <a:pt x="544" y="8662"/>
                    <a:pt x="672" y="8662"/>
                  </a:cubicBezTo>
                  <a:cubicBezTo>
                    <a:pt x="736" y="8662"/>
                    <a:pt x="800" y="8662"/>
                    <a:pt x="864" y="8660"/>
                  </a:cubicBezTo>
                  <a:cubicBezTo>
                    <a:pt x="893" y="8655"/>
                    <a:pt x="893" y="8612"/>
                    <a:pt x="864" y="8607"/>
                  </a:cubicBezTo>
                  <a:lnTo>
                    <a:pt x="288" y="8607"/>
                  </a:lnTo>
                  <a:lnTo>
                    <a:pt x="288" y="8129"/>
                  </a:lnTo>
                  <a:cubicBezTo>
                    <a:pt x="513" y="8108"/>
                    <a:pt x="738" y="8102"/>
                    <a:pt x="964" y="8102"/>
                  </a:cubicBezTo>
                  <a:close/>
                  <a:moveTo>
                    <a:pt x="7439" y="129"/>
                  </a:moveTo>
                  <a:cubicBezTo>
                    <a:pt x="7722" y="139"/>
                    <a:pt x="8005" y="183"/>
                    <a:pt x="8288" y="183"/>
                  </a:cubicBezTo>
                  <a:cubicBezTo>
                    <a:pt x="8302" y="183"/>
                    <a:pt x="8317" y="173"/>
                    <a:pt x="8327" y="163"/>
                  </a:cubicBezTo>
                  <a:lnTo>
                    <a:pt x="8327" y="163"/>
                  </a:lnTo>
                  <a:cubicBezTo>
                    <a:pt x="8302" y="1266"/>
                    <a:pt x="8278" y="2358"/>
                    <a:pt x="8268" y="3451"/>
                  </a:cubicBezTo>
                  <a:lnTo>
                    <a:pt x="8268" y="3456"/>
                  </a:lnTo>
                  <a:cubicBezTo>
                    <a:pt x="8179" y="3447"/>
                    <a:pt x="8090" y="3443"/>
                    <a:pt x="8000" y="3443"/>
                  </a:cubicBezTo>
                  <a:cubicBezTo>
                    <a:pt x="7839" y="3443"/>
                    <a:pt x="7679" y="3457"/>
                    <a:pt x="7522" y="3485"/>
                  </a:cubicBezTo>
                  <a:cubicBezTo>
                    <a:pt x="7486" y="3490"/>
                    <a:pt x="7491" y="3545"/>
                    <a:pt x="7524" y="3545"/>
                  </a:cubicBezTo>
                  <a:cubicBezTo>
                    <a:pt x="7526" y="3545"/>
                    <a:pt x="7529" y="3544"/>
                    <a:pt x="7532" y="3544"/>
                  </a:cubicBezTo>
                  <a:cubicBezTo>
                    <a:pt x="7775" y="3514"/>
                    <a:pt x="8019" y="3524"/>
                    <a:pt x="8268" y="3519"/>
                  </a:cubicBezTo>
                  <a:lnTo>
                    <a:pt x="8268" y="3519"/>
                  </a:lnTo>
                  <a:cubicBezTo>
                    <a:pt x="8244" y="5704"/>
                    <a:pt x="8249" y="7895"/>
                    <a:pt x="8229" y="10080"/>
                  </a:cubicBezTo>
                  <a:cubicBezTo>
                    <a:pt x="8229" y="10089"/>
                    <a:pt x="8229" y="10099"/>
                    <a:pt x="8234" y="10109"/>
                  </a:cubicBezTo>
                  <a:cubicBezTo>
                    <a:pt x="8047" y="10206"/>
                    <a:pt x="7842" y="10256"/>
                    <a:pt x="7635" y="10256"/>
                  </a:cubicBezTo>
                  <a:cubicBezTo>
                    <a:pt x="7550" y="10256"/>
                    <a:pt x="7465" y="10248"/>
                    <a:pt x="7380" y="10231"/>
                  </a:cubicBezTo>
                  <a:cubicBezTo>
                    <a:pt x="7380" y="10226"/>
                    <a:pt x="7380" y="10221"/>
                    <a:pt x="7380" y="10216"/>
                  </a:cubicBezTo>
                  <a:cubicBezTo>
                    <a:pt x="7385" y="9914"/>
                    <a:pt x="7385" y="9607"/>
                    <a:pt x="7390" y="9304"/>
                  </a:cubicBezTo>
                  <a:cubicBezTo>
                    <a:pt x="7491" y="9324"/>
                    <a:pt x="7594" y="9334"/>
                    <a:pt x="7698" y="9334"/>
                  </a:cubicBezTo>
                  <a:cubicBezTo>
                    <a:pt x="7819" y="9334"/>
                    <a:pt x="7940" y="9321"/>
                    <a:pt x="8058" y="9294"/>
                  </a:cubicBezTo>
                  <a:cubicBezTo>
                    <a:pt x="8091" y="9290"/>
                    <a:pt x="8079" y="9250"/>
                    <a:pt x="8053" y="9250"/>
                  </a:cubicBezTo>
                  <a:cubicBezTo>
                    <a:pt x="8052" y="9250"/>
                    <a:pt x="8050" y="9250"/>
                    <a:pt x="8049" y="9250"/>
                  </a:cubicBezTo>
                  <a:cubicBezTo>
                    <a:pt x="7932" y="9271"/>
                    <a:pt x="7815" y="9282"/>
                    <a:pt x="7699" y="9282"/>
                  </a:cubicBezTo>
                  <a:cubicBezTo>
                    <a:pt x="7596" y="9282"/>
                    <a:pt x="7493" y="9274"/>
                    <a:pt x="7390" y="9255"/>
                  </a:cubicBezTo>
                  <a:cubicBezTo>
                    <a:pt x="7390" y="9094"/>
                    <a:pt x="7390" y="8929"/>
                    <a:pt x="7395" y="8768"/>
                  </a:cubicBezTo>
                  <a:cubicBezTo>
                    <a:pt x="7463" y="8768"/>
                    <a:pt x="7532" y="8770"/>
                    <a:pt x="7600" y="8770"/>
                  </a:cubicBezTo>
                  <a:cubicBezTo>
                    <a:pt x="7634" y="8770"/>
                    <a:pt x="7668" y="8769"/>
                    <a:pt x="7702" y="8768"/>
                  </a:cubicBezTo>
                  <a:cubicBezTo>
                    <a:pt x="7731" y="8768"/>
                    <a:pt x="7731" y="8724"/>
                    <a:pt x="7702" y="8724"/>
                  </a:cubicBezTo>
                  <a:lnTo>
                    <a:pt x="7395" y="8724"/>
                  </a:lnTo>
                  <a:cubicBezTo>
                    <a:pt x="7395" y="8538"/>
                    <a:pt x="7395" y="8348"/>
                    <a:pt x="7400" y="8158"/>
                  </a:cubicBezTo>
                  <a:cubicBezTo>
                    <a:pt x="7533" y="8172"/>
                    <a:pt x="7667" y="8180"/>
                    <a:pt x="7800" y="8180"/>
                  </a:cubicBezTo>
                  <a:cubicBezTo>
                    <a:pt x="7896" y="8180"/>
                    <a:pt x="7992" y="8176"/>
                    <a:pt x="8088" y="8168"/>
                  </a:cubicBezTo>
                  <a:cubicBezTo>
                    <a:pt x="8111" y="8168"/>
                    <a:pt x="8116" y="8128"/>
                    <a:pt x="8092" y="8128"/>
                  </a:cubicBezTo>
                  <a:cubicBezTo>
                    <a:pt x="8091" y="8128"/>
                    <a:pt x="8089" y="8128"/>
                    <a:pt x="8088" y="8129"/>
                  </a:cubicBezTo>
                  <a:cubicBezTo>
                    <a:pt x="8033" y="8130"/>
                    <a:pt x="7979" y="8130"/>
                    <a:pt x="7925" y="8130"/>
                  </a:cubicBezTo>
                  <a:cubicBezTo>
                    <a:pt x="7750" y="8130"/>
                    <a:pt x="7575" y="8124"/>
                    <a:pt x="7400" y="8109"/>
                  </a:cubicBezTo>
                  <a:cubicBezTo>
                    <a:pt x="7400" y="7943"/>
                    <a:pt x="7400" y="7773"/>
                    <a:pt x="7405" y="7607"/>
                  </a:cubicBezTo>
                  <a:cubicBezTo>
                    <a:pt x="7502" y="7607"/>
                    <a:pt x="7600" y="7609"/>
                    <a:pt x="7697" y="7609"/>
                  </a:cubicBezTo>
                  <a:cubicBezTo>
                    <a:pt x="7746" y="7609"/>
                    <a:pt x="7795" y="7608"/>
                    <a:pt x="7844" y="7607"/>
                  </a:cubicBezTo>
                  <a:cubicBezTo>
                    <a:pt x="7873" y="7607"/>
                    <a:pt x="7873" y="7568"/>
                    <a:pt x="7844" y="7568"/>
                  </a:cubicBezTo>
                  <a:lnTo>
                    <a:pt x="7405" y="7568"/>
                  </a:lnTo>
                  <a:cubicBezTo>
                    <a:pt x="7405" y="7373"/>
                    <a:pt x="7405" y="7173"/>
                    <a:pt x="7410" y="6978"/>
                  </a:cubicBezTo>
                  <a:cubicBezTo>
                    <a:pt x="7559" y="6978"/>
                    <a:pt x="7711" y="6980"/>
                    <a:pt x="7862" y="6980"/>
                  </a:cubicBezTo>
                  <a:cubicBezTo>
                    <a:pt x="7937" y="6980"/>
                    <a:pt x="8013" y="6979"/>
                    <a:pt x="8088" y="6978"/>
                  </a:cubicBezTo>
                  <a:cubicBezTo>
                    <a:pt x="8122" y="6978"/>
                    <a:pt x="8122" y="6929"/>
                    <a:pt x="8088" y="6929"/>
                  </a:cubicBezTo>
                  <a:lnTo>
                    <a:pt x="7410" y="6929"/>
                  </a:lnTo>
                  <a:cubicBezTo>
                    <a:pt x="7414" y="6221"/>
                    <a:pt x="7424" y="5509"/>
                    <a:pt x="7424" y="4797"/>
                  </a:cubicBezTo>
                  <a:cubicBezTo>
                    <a:pt x="7479" y="4804"/>
                    <a:pt x="7535" y="4807"/>
                    <a:pt x="7591" y="4807"/>
                  </a:cubicBezTo>
                  <a:cubicBezTo>
                    <a:pt x="7703" y="4807"/>
                    <a:pt x="7814" y="4794"/>
                    <a:pt x="7922" y="4768"/>
                  </a:cubicBezTo>
                  <a:cubicBezTo>
                    <a:pt x="7946" y="4763"/>
                    <a:pt x="7936" y="4729"/>
                    <a:pt x="7912" y="4729"/>
                  </a:cubicBezTo>
                  <a:cubicBezTo>
                    <a:pt x="7803" y="4745"/>
                    <a:pt x="7693" y="4755"/>
                    <a:pt x="7584" y="4755"/>
                  </a:cubicBezTo>
                  <a:cubicBezTo>
                    <a:pt x="7532" y="4755"/>
                    <a:pt x="7481" y="4753"/>
                    <a:pt x="7429" y="4748"/>
                  </a:cubicBezTo>
                  <a:cubicBezTo>
                    <a:pt x="7434" y="4148"/>
                    <a:pt x="7434" y="3549"/>
                    <a:pt x="7434" y="2949"/>
                  </a:cubicBezTo>
                  <a:cubicBezTo>
                    <a:pt x="7492" y="2953"/>
                    <a:pt x="7551" y="2955"/>
                    <a:pt x="7609" y="2955"/>
                  </a:cubicBezTo>
                  <a:cubicBezTo>
                    <a:pt x="7750" y="2955"/>
                    <a:pt x="7891" y="2942"/>
                    <a:pt x="8029" y="2914"/>
                  </a:cubicBezTo>
                  <a:cubicBezTo>
                    <a:pt x="8057" y="2910"/>
                    <a:pt x="8054" y="2860"/>
                    <a:pt x="8024" y="2860"/>
                  </a:cubicBezTo>
                  <a:cubicBezTo>
                    <a:pt x="8022" y="2860"/>
                    <a:pt x="8021" y="2861"/>
                    <a:pt x="8019" y="2861"/>
                  </a:cubicBezTo>
                  <a:cubicBezTo>
                    <a:pt x="7878" y="2879"/>
                    <a:pt x="7732" y="2889"/>
                    <a:pt x="7588" y="2889"/>
                  </a:cubicBezTo>
                  <a:cubicBezTo>
                    <a:pt x="7538" y="2889"/>
                    <a:pt x="7488" y="2888"/>
                    <a:pt x="7439" y="2885"/>
                  </a:cubicBezTo>
                  <a:lnTo>
                    <a:pt x="7439" y="2275"/>
                  </a:lnTo>
                  <a:cubicBezTo>
                    <a:pt x="7619" y="2290"/>
                    <a:pt x="7805" y="2305"/>
                    <a:pt x="7980" y="2310"/>
                  </a:cubicBezTo>
                  <a:cubicBezTo>
                    <a:pt x="8010" y="2310"/>
                    <a:pt x="8010" y="2266"/>
                    <a:pt x="7980" y="2266"/>
                  </a:cubicBezTo>
                  <a:cubicBezTo>
                    <a:pt x="7800" y="2246"/>
                    <a:pt x="7614" y="2241"/>
                    <a:pt x="7439" y="2232"/>
                  </a:cubicBezTo>
                  <a:lnTo>
                    <a:pt x="7439" y="1632"/>
                  </a:lnTo>
                  <a:cubicBezTo>
                    <a:pt x="7439" y="1636"/>
                    <a:pt x="7444" y="1641"/>
                    <a:pt x="7444" y="1641"/>
                  </a:cubicBezTo>
                  <a:cubicBezTo>
                    <a:pt x="7555" y="1666"/>
                    <a:pt x="7668" y="1679"/>
                    <a:pt x="7782" y="1679"/>
                  </a:cubicBezTo>
                  <a:cubicBezTo>
                    <a:pt x="7848" y="1679"/>
                    <a:pt x="7914" y="1675"/>
                    <a:pt x="7980" y="1666"/>
                  </a:cubicBezTo>
                  <a:cubicBezTo>
                    <a:pt x="8000" y="1666"/>
                    <a:pt x="8000" y="1632"/>
                    <a:pt x="7980" y="1632"/>
                  </a:cubicBezTo>
                  <a:cubicBezTo>
                    <a:pt x="7928" y="1636"/>
                    <a:pt x="7875" y="1638"/>
                    <a:pt x="7822" y="1638"/>
                  </a:cubicBezTo>
                  <a:cubicBezTo>
                    <a:pt x="7699" y="1638"/>
                    <a:pt x="7576" y="1626"/>
                    <a:pt x="7453" y="1602"/>
                  </a:cubicBezTo>
                  <a:cubicBezTo>
                    <a:pt x="7449" y="1602"/>
                    <a:pt x="7439" y="1607"/>
                    <a:pt x="7439" y="1612"/>
                  </a:cubicBezTo>
                  <a:lnTo>
                    <a:pt x="7439" y="1007"/>
                  </a:lnTo>
                  <a:cubicBezTo>
                    <a:pt x="7439" y="1007"/>
                    <a:pt x="7444" y="1017"/>
                    <a:pt x="7449" y="1017"/>
                  </a:cubicBezTo>
                  <a:cubicBezTo>
                    <a:pt x="7624" y="1032"/>
                    <a:pt x="7800" y="1046"/>
                    <a:pt x="7975" y="1051"/>
                  </a:cubicBezTo>
                  <a:cubicBezTo>
                    <a:pt x="8014" y="1051"/>
                    <a:pt x="8014" y="993"/>
                    <a:pt x="7975" y="993"/>
                  </a:cubicBezTo>
                  <a:cubicBezTo>
                    <a:pt x="7800" y="973"/>
                    <a:pt x="7624" y="958"/>
                    <a:pt x="7449" y="949"/>
                  </a:cubicBezTo>
                  <a:cubicBezTo>
                    <a:pt x="7444" y="949"/>
                    <a:pt x="7439" y="949"/>
                    <a:pt x="7439" y="954"/>
                  </a:cubicBezTo>
                  <a:lnTo>
                    <a:pt x="7439" y="554"/>
                  </a:lnTo>
                  <a:cubicBezTo>
                    <a:pt x="7439" y="554"/>
                    <a:pt x="7444" y="559"/>
                    <a:pt x="7449" y="559"/>
                  </a:cubicBezTo>
                  <a:cubicBezTo>
                    <a:pt x="7542" y="561"/>
                    <a:pt x="7636" y="564"/>
                    <a:pt x="7730" y="564"/>
                  </a:cubicBezTo>
                  <a:cubicBezTo>
                    <a:pt x="7799" y="564"/>
                    <a:pt x="7868" y="563"/>
                    <a:pt x="7936" y="559"/>
                  </a:cubicBezTo>
                  <a:cubicBezTo>
                    <a:pt x="7980" y="559"/>
                    <a:pt x="7980" y="500"/>
                    <a:pt x="7936" y="500"/>
                  </a:cubicBezTo>
                  <a:cubicBezTo>
                    <a:pt x="7868" y="496"/>
                    <a:pt x="7799" y="494"/>
                    <a:pt x="7730" y="494"/>
                  </a:cubicBezTo>
                  <a:cubicBezTo>
                    <a:pt x="7636" y="494"/>
                    <a:pt x="7542" y="497"/>
                    <a:pt x="7449" y="500"/>
                  </a:cubicBezTo>
                  <a:cubicBezTo>
                    <a:pt x="7444" y="500"/>
                    <a:pt x="7439" y="500"/>
                    <a:pt x="7439" y="505"/>
                  </a:cubicBezTo>
                  <a:lnTo>
                    <a:pt x="7439" y="129"/>
                  </a:lnTo>
                  <a:close/>
                  <a:moveTo>
                    <a:pt x="7866" y="1"/>
                  </a:moveTo>
                  <a:cubicBezTo>
                    <a:pt x="7704" y="1"/>
                    <a:pt x="7540" y="14"/>
                    <a:pt x="7385" y="27"/>
                  </a:cubicBezTo>
                  <a:cubicBezTo>
                    <a:pt x="7336" y="32"/>
                    <a:pt x="7317" y="90"/>
                    <a:pt x="7356" y="124"/>
                  </a:cubicBezTo>
                  <a:cubicBezTo>
                    <a:pt x="7336" y="432"/>
                    <a:pt x="7322" y="744"/>
                    <a:pt x="7302" y="1051"/>
                  </a:cubicBezTo>
                  <a:cubicBezTo>
                    <a:pt x="6967" y="999"/>
                    <a:pt x="6619" y="985"/>
                    <a:pt x="6272" y="985"/>
                  </a:cubicBezTo>
                  <a:cubicBezTo>
                    <a:pt x="6034" y="985"/>
                    <a:pt x="5795" y="992"/>
                    <a:pt x="5561" y="998"/>
                  </a:cubicBezTo>
                  <a:cubicBezTo>
                    <a:pt x="5546" y="861"/>
                    <a:pt x="5532" y="729"/>
                    <a:pt x="5507" y="598"/>
                  </a:cubicBezTo>
                  <a:cubicBezTo>
                    <a:pt x="5507" y="585"/>
                    <a:pt x="5496" y="578"/>
                    <a:pt x="5483" y="578"/>
                  </a:cubicBezTo>
                  <a:cubicBezTo>
                    <a:pt x="5477" y="578"/>
                    <a:pt x="5470" y="580"/>
                    <a:pt x="5463" y="583"/>
                  </a:cubicBezTo>
                  <a:cubicBezTo>
                    <a:pt x="5411" y="543"/>
                    <a:pt x="5342" y="524"/>
                    <a:pt x="5272" y="524"/>
                  </a:cubicBezTo>
                  <a:cubicBezTo>
                    <a:pt x="5264" y="524"/>
                    <a:pt x="5257" y="524"/>
                    <a:pt x="5249" y="524"/>
                  </a:cubicBezTo>
                  <a:cubicBezTo>
                    <a:pt x="5137" y="529"/>
                    <a:pt x="5039" y="593"/>
                    <a:pt x="4990" y="690"/>
                  </a:cubicBezTo>
                  <a:cubicBezTo>
                    <a:pt x="4980" y="710"/>
                    <a:pt x="4985" y="729"/>
                    <a:pt x="5005" y="739"/>
                  </a:cubicBezTo>
                  <a:cubicBezTo>
                    <a:pt x="4990" y="861"/>
                    <a:pt x="4980" y="988"/>
                    <a:pt x="4976" y="1119"/>
                  </a:cubicBezTo>
                  <a:cubicBezTo>
                    <a:pt x="4801" y="1099"/>
                    <a:pt x="4629" y="1089"/>
                    <a:pt x="4456" y="1089"/>
                  </a:cubicBezTo>
                  <a:cubicBezTo>
                    <a:pt x="4421" y="1089"/>
                    <a:pt x="4386" y="1089"/>
                    <a:pt x="4351" y="1090"/>
                  </a:cubicBezTo>
                  <a:cubicBezTo>
                    <a:pt x="4351" y="1002"/>
                    <a:pt x="4346" y="915"/>
                    <a:pt x="4346" y="827"/>
                  </a:cubicBezTo>
                  <a:cubicBezTo>
                    <a:pt x="4376" y="827"/>
                    <a:pt x="4410" y="798"/>
                    <a:pt x="4395" y="759"/>
                  </a:cubicBezTo>
                  <a:cubicBezTo>
                    <a:pt x="4348" y="639"/>
                    <a:pt x="4231" y="592"/>
                    <a:pt x="4108" y="592"/>
                  </a:cubicBezTo>
                  <a:cubicBezTo>
                    <a:pt x="3999" y="592"/>
                    <a:pt x="3885" y="628"/>
                    <a:pt x="3810" y="685"/>
                  </a:cubicBezTo>
                  <a:cubicBezTo>
                    <a:pt x="3805" y="690"/>
                    <a:pt x="3805" y="700"/>
                    <a:pt x="3800" y="705"/>
                  </a:cubicBezTo>
                  <a:cubicBezTo>
                    <a:pt x="3796" y="685"/>
                    <a:pt x="3779" y="675"/>
                    <a:pt x="3762" y="675"/>
                  </a:cubicBezTo>
                  <a:cubicBezTo>
                    <a:pt x="3742" y="675"/>
                    <a:pt x="3722" y="688"/>
                    <a:pt x="3722" y="715"/>
                  </a:cubicBezTo>
                  <a:cubicBezTo>
                    <a:pt x="3722" y="846"/>
                    <a:pt x="3717" y="978"/>
                    <a:pt x="3717" y="1110"/>
                  </a:cubicBezTo>
                  <a:cubicBezTo>
                    <a:pt x="3624" y="1114"/>
                    <a:pt x="3529" y="1116"/>
                    <a:pt x="3435" y="1116"/>
                  </a:cubicBezTo>
                  <a:cubicBezTo>
                    <a:pt x="3225" y="1116"/>
                    <a:pt x="3014" y="1106"/>
                    <a:pt x="2805" y="1085"/>
                  </a:cubicBezTo>
                  <a:cubicBezTo>
                    <a:pt x="2795" y="944"/>
                    <a:pt x="2781" y="802"/>
                    <a:pt x="2761" y="666"/>
                  </a:cubicBezTo>
                  <a:cubicBezTo>
                    <a:pt x="2786" y="641"/>
                    <a:pt x="2781" y="602"/>
                    <a:pt x="2751" y="583"/>
                  </a:cubicBezTo>
                  <a:lnTo>
                    <a:pt x="2742" y="583"/>
                  </a:lnTo>
                  <a:cubicBezTo>
                    <a:pt x="2737" y="578"/>
                    <a:pt x="2732" y="573"/>
                    <a:pt x="2727" y="573"/>
                  </a:cubicBezTo>
                  <a:cubicBezTo>
                    <a:pt x="2622" y="532"/>
                    <a:pt x="2511" y="508"/>
                    <a:pt x="2401" y="508"/>
                  </a:cubicBezTo>
                  <a:cubicBezTo>
                    <a:pt x="2368" y="508"/>
                    <a:pt x="2335" y="510"/>
                    <a:pt x="2303" y="515"/>
                  </a:cubicBezTo>
                  <a:cubicBezTo>
                    <a:pt x="2249" y="520"/>
                    <a:pt x="2249" y="598"/>
                    <a:pt x="2303" y="602"/>
                  </a:cubicBezTo>
                  <a:cubicBezTo>
                    <a:pt x="2429" y="622"/>
                    <a:pt x="2556" y="646"/>
                    <a:pt x="2683" y="680"/>
                  </a:cubicBezTo>
                  <a:cubicBezTo>
                    <a:pt x="2693" y="1168"/>
                    <a:pt x="2683" y="1661"/>
                    <a:pt x="2693" y="2149"/>
                  </a:cubicBezTo>
                  <a:cubicBezTo>
                    <a:pt x="2639" y="2183"/>
                    <a:pt x="2586" y="2207"/>
                    <a:pt x="2522" y="2217"/>
                  </a:cubicBezTo>
                  <a:cubicBezTo>
                    <a:pt x="2516" y="2217"/>
                    <a:pt x="2510" y="2218"/>
                    <a:pt x="2504" y="2218"/>
                  </a:cubicBezTo>
                  <a:cubicBezTo>
                    <a:pt x="2452" y="2218"/>
                    <a:pt x="2400" y="2199"/>
                    <a:pt x="2351" y="2168"/>
                  </a:cubicBezTo>
                  <a:cubicBezTo>
                    <a:pt x="2361" y="1661"/>
                    <a:pt x="2361" y="1154"/>
                    <a:pt x="2337" y="646"/>
                  </a:cubicBezTo>
                  <a:cubicBezTo>
                    <a:pt x="2337" y="620"/>
                    <a:pt x="2317" y="606"/>
                    <a:pt x="2298" y="606"/>
                  </a:cubicBezTo>
                  <a:cubicBezTo>
                    <a:pt x="2278" y="606"/>
                    <a:pt x="2259" y="620"/>
                    <a:pt x="2259" y="646"/>
                  </a:cubicBezTo>
                  <a:cubicBezTo>
                    <a:pt x="2254" y="793"/>
                    <a:pt x="2254" y="939"/>
                    <a:pt x="2249" y="1080"/>
                  </a:cubicBezTo>
                  <a:cubicBezTo>
                    <a:pt x="1947" y="1061"/>
                    <a:pt x="1634" y="1080"/>
                    <a:pt x="1327" y="1056"/>
                  </a:cubicBezTo>
                  <a:cubicBezTo>
                    <a:pt x="1322" y="734"/>
                    <a:pt x="1312" y="407"/>
                    <a:pt x="1303" y="85"/>
                  </a:cubicBezTo>
                  <a:cubicBezTo>
                    <a:pt x="1303" y="56"/>
                    <a:pt x="1281" y="42"/>
                    <a:pt x="1259" y="42"/>
                  </a:cubicBezTo>
                  <a:cubicBezTo>
                    <a:pt x="1237" y="42"/>
                    <a:pt x="1215" y="56"/>
                    <a:pt x="1215" y="85"/>
                  </a:cubicBezTo>
                  <a:lnTo>
                    <a:pt x="1215" y="110"/>
                  </a:lnTo>
                  <a:cubicBezTo>
                    <a:pt x="1210" y="105"/>
                    <a:pt x="1200" y="100"/>
                    <a:pt x="1191" y="95"/>
                  </a:cubicBezTo>
                  <a:cubicBezTo>
                    <a:pt x="1085" y="74"/>
                    <a:pt x="970" y="67"/>
                    <a:pt x="853" y="67"/>
                  </a:cubicBezTo>
                  <a:cubicBezTo>
                    <a:pt x="647" y="67"/>
                    <a:pt x="432" y="89"/>
                    <a:pt x="239" y="95"/>
                  </a:cubicBezTo>
                  <a:cubicBezTo>
                    <a:pt x="227" y="66"/>
                    <a:pt x="202" y="53"/>
                    <a:pt x="178" y="53"/>
                  </a:cubicBezTo>
                  <a:cubicBezTo>
                    <a:pt x="144" y="53"/>
                    <a:pt x="110" y="77"/>
                    <a:pt x="108" y="120"/>
                  </a:cubicBezTo>
                  <a:cubicBezTo>
                    <a:pt x="0" y="3446"/>
                    <a:pt x="78" y="6792"/>
                    <a:pt x="127" y="10119"/>
                  </a:cubicBezTo>
                  <a:cubicBezTo>
                    <a:pt x="127" y="10163"/>
                    <a:pt x="161" y="10197"/>
                    <a:pt x="210" y="10197"/>
                  </a:cubicBezTo>
                  <a:cubicBezTo>
                    <a:pt x="210" y="10207"/>
                    <a:pt x="215" y="10211"/>
                    <a:pt x="225" y="10211"/>
                  </a:cubicBezTo>
                  <a:cubicBezTo>
                    <a:pt x="508" y="10251"/>
                    <a:pt x="792" y="10268"/>
                    <a:pt x="1078" y="10268"/>
                  </a:cubicBezTo>
                  <a:cubicBezTo>
                    <a:pt x="1146" y="10268"/>
                    <a:pt x="1215" y="10267"/>
                    <a:pt x="1283" y="10265"/>
                  </a:cubicBezTo>
                  <a:cubicBezTo>
                    <a:pt x="1342" y="10265"/>
                    <a:pt x="1376" y="10202"/>
                    <a:pt x="1347" y="10148"/>
                  </a:cubicBezTo>
                  <a:cubicBezTo>
                    <a:pt x="1381" y="10143"/>
                    <a:pt x="1400" y="10114"/>
                    <a:pt x="1395" y="10080"/>
                  </a:cubicBezTo>
                  <a:cubicBezTo>
                    <a:pt x="1390" y="9426"/>
                    <a:pt x="1390" y="8777"/>
                    <a:pt x="1386" y="8124"/>
                  </a:cubicBezTo>
                  <a:lnTo>
                    <a:pt x="1386" y="8124"/>
                  </a:lnTo>
                  <a:cubicBezTo>
                    <a:pt x="1481" y="8127"/>
                    <a:pt x="1576" y="8128"/>
                    <a:pt x="1672" y="8128"/>
                  </a:cubicBezTo>
                  <a:cubicBezTo>
                    <a:pt x="2035" y="8128"/>
                    <a:pt x="2396" y="8106"/>
                    <a:pt x="2751" y="8055"/>
                  </a:cubicBezTo>
                  <a:cubicBezTo>
                    <a:pt x="2751" y="8280"/>
                    <a:pt x="2756" y="8499"/>
                    <a:pt x="2771" y="8714"/>
                  </a:cubicBezTo>
                  <a:cubicBezTo>
                    <a:pt x="2774" y="8755"/>
                    <a:pt x="2808" y="8778"/>
                    <a:pt x="2842" y="8778"/>
                  </a:cubicBezTo>
                  <a:cubicBezTo>
                    <a:pt x="2865" y="8778"/>
                    <a:pt x="2889" y="8767"/>
                    <a:pt x="2903" y="8743"/>
                  </a:cubicBezTo>
                  <a:cubicBezTo>
                    <a:pt x="2987" y="8784"/>
                    <a:pt x="3079" y="8805"/>
                    <a:pt x="3170" y="8805"/>
                  </a:cubicBezTo>
                  <a:cubicBezTo>
                    <a:pt x="3274" y="8805"/>
                    <a:pt x="3378" y="8778"/>
                    <a:pt x="3468" y="8724"/>
                  </a:cubicBezTo>
                  <a:cubicBezTo>
                    <a:pt x="3478" y="8719"/>
                    <a:pt x="3488" y="8714"/>
                    <a:pt x="3493" y="8709"/>
                  </a:cubicBezTo>
                  <a:cubicBezTo>
                    <a:pt x="3503" y="8704"/>
                    <a:pt x="3512" y="8699"/>
                    <a:pt x="3522" y="8694"/>
                  </a:cubicBezTo>
                  <a:cubicBezTo>
                    <a:pt x="3561" y="8665"/>
                    <a:pt x="3556" y="8607"/>
                    <a:pt x="3512" y="8587"/>
                  </a:cubicBezTo>
                  <a:cubicBezTo>
                    <a:pt x="3527" y="8431"/>
                    <a:pt x="3532" y="8270"/>
                    <a:pt x="3532" y="8109"/>
                  </a:cubicBezTo>
                  <a:cubicBezTo>
                    <a:pt x="4240" y="8066"/>
                    <a:pt x="4952" y="8045"/>
                    <a:pt x="5663" y="8045"/>
                  </a:cubicBezTo>
                  <a:cubicBezTo>
                    <a:pt x="6157" y="8045"/>
                    <a:pt x="6650" y="8055"/>
                    <a:pt x="7141" y="8075"/>
                  </a:cubicBezTo>
                  <a:cubicBezTo>
                    <a:pt x="7195" y="8075"/>
                    <a:pt x="7190" y="8002"/>
                    <a:pt x="7141" y="7997"/>
                  </a:cubicBezTo>
                  <a:cubicBezTo>
                    <a:pt x="6587" y="7943"/>
                    <a:pt x="6032" y="7916"/>
                    <a:pt x="5476" y="7916"/>
                  </a:cubicBezTo>
                  <a:cubicBezTo>
                    <a:pt x="4827" y="7916"/>
                    <a:pt x="4178" y="7953"/>
                    <a:pt x="3532" y="8026"/>
                  </a:cubicBezTo>
                  <a:cubicBezTo>
                    <a:pt x="3532" y="7948"/>
                    <a:pt x="3527" y="7865"/>
                    <a:pt x="3522" y="7782"/>
                  </a:cubicBezTo>
                  <a:lnTo>
                    <a:pt x="3522" y="7782"/>
                  </a:lnTo>
                  <a:cubicBezTo>
                    <a:pt x="3935" y="7786"/>
                    <a:pt x="4350" y="7789"/>
                    <a:pt x="4764" y="7789"/>
                  </a:cubicBezTo>
                  <a:cubicBezTo>
                    <a:pt x="5558" y="7789"/>
                    <a:pt x="6353" y="7777"/>
                    <a:pt x="7141" y="7729"/>
                  </a:cubicBezTo>
                  <a:cubicBezTo>
                    <a:pt x="7161" y="7729"/>
                    <a:pt x="7177" y="7716"/>
                    <a:pt x="7181" y="7701"/>
                  </a:cubicBezTo>
                  <a:lnTo>
                    <a:pt x="7181" y="7701"/>
                  </a:lnTo>
                  <a:cubicBezTo>
                    <a:pt x="7195" y="8541"/>
                    <a:pt x="7215" y="9381"/>
                    <a:pt x="7249" y="10221"/>
                  </a:cubicBezTo>
                  <a:cubicBezTo>
                    <a:pt x="7249" y="10250"/>
                    <a:pt x="7268" y="10275"/>
                    <a:pt x="7297" y="10285"/>
                  </a:cubicBezTo>
                  <a:cubicBezTo>
                    <a:pt x="7297" y="10304"/>
                    <a:pt x="7312" y="10324"/>
                    <a:pt x="7332" y="10328"/>
                  </a:cubicBezTo>
                  <a:cubicBezTo>
                    <a:pt x="7461" y="10375"/>
                    <a:pt x="7596" y="10398"/>
                    <a:pt x="7730" y="10398"/>
                  </a:cubicBezTo>
                  <a:cubicBezTo>
                    <a:pt x="7960" y="10398"/>
                    <a:pt x="8188" y="10331"/>
                    <a:pt x="8385" y="10202"/>
                  </a:cubicBezTo>
                  <a:cubicBezTo>
                    <a:pt x="8434" y="10167"/>
                    <a:pt x="8429" y="10099"/>
                    <a:pt x="8380" y="10070"/>
                  </a:cubicBezTo>
                  <a:cubicBezTo>
                    <a:pt x="8409" y="6768"/>
                    <a:pt x="8502" y="3456"/>
                    <a:pt x="8439" y="154"/>
                  </a:cubicBezTo>
                  <a:cubicBezTo>
                    <a:pt x="8439" y="125"/>
                    <a:pt x="8416" y="105"/>
                    <a:pt x="8392" y="105"/>
                  </a:cubicBezTo>
                  <a:cubicBezTo>
                    <a:pt x="8383" y="105"/>
                    <a:pt x="8374" y="108"/>
                    <a:pt x="8366" y="115"/>
                  </a:cubicBezTo>
                  <a:cubicBezTo>
                    <a:pt x="8366" y="85"/>
                    <a:pt x="8346" y="61"/>
                    <a:pt x="8317" y="51"/>
                  </a:cubicBezTo>
                  <a:cubicBezTo>
                    <a:pt x="8174" y="13"/>
                    <a:pt x="8021" y="1"/>
                    <a:pt x="7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95;p56">
              <a:extLst>
                <a:ext uri="{FF2B5EF4-FFF2-40B4-BE49-F238E27FC236}">
                  <a16:creationId xmlns:a16="http://schemas.microsoft.com/office/drawing/2014/main" id="{839BFFFC-22D7-82D7-8F03-29F9ADF55F0D}"/>
                </a:ext>
              </a:extLst>
            </p:cNvPr>
            <p:cNvSpPr/>
            <p:nvPr/>
          </p:nvSpPr>
          <p:spPr>
            <a:xfrm>
              <a:off x="4801867" y="3751913"/>
              <a:ext cx="12702" cy="1003"/>
            </a:xfrm>
            <a:custGeom>
              <a:avLst/>
              <a:gdLst/>
              <a:ahLst/>
              <a:cxnLst/>
              <a:rect l="l" t="t" r="r" b="b"/>
              <a:pathLst>
                <a:path w="494" h="39" extrusionOk="0">
                  <a:moveTo>
                    <a:pt x="321" y="0"/>
                  </a:moveTo>
                  <a:cubicBezTo>
                    <a:pt x="219" y="0"/>
                    <a:pt x="116" y="5"/>
                    <a:pt x="15" y="5"/>
                  </a:cubicBezTo>
                  <a:cubicBezTo>
                    <a:pt x="0" y="5"/>
                    <a:pt x="0" y="34"/>
                    <a:pt x="15" y="34"/>
                  </a:cubicBezTo>
                  <a:cubicBezTo>
                    <a:pt x="116" y="34"/>
                    <a:pt x="219" y="38"/>
                    <a:pt x="321" y="38"/>
                  </a:cubicBezTo>
                  <a:cubicBezTo>
                    <a:pt x="372" y="38"/>
                    <a:pt x="423" y="37"/>
                    <a:pt x="474" y="34"/>
                  </a:cubicBezTo>
                  <a:cubicBezTo>
                    <a:pt x="493" y="34"/>
                    <a:pt x="493" y="5"/>
                    <a:pt x="474" y="5"/>
                  </a:cubicBezTo>
                  <a:cubicBezTo>
                    <a:pt x="423" y="2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96;p56">
              <a:extLst>
                <a:ext uri="{FF2B5EF4-FFF2-40B4-BE49-F238E27FC236}">
                  <a16:creationId xmlns:a16="http://schemas.microsoft.com/office/drawing/2014/main" id="{2C611CD4-1AC7-33B4-41B4-2C51F4D60184}"/>
                </a:ext>
              </a:extLst>
            </p:cNvPr>
            <p:cNvSpPr/>
            <p:nvPr/>
          </p:nvSpPr>
          <p:spPr>
            <a:xfrm>
              <a:off x="4984477" y="3806577"/>
              <a:ext cx="15582" cy="2803"/>
            </a:xfrm>
            <a:custGeom>
              <a:avLst/>
              <a:gdLst/>
              <a:ahLst/>
              <a:cxnLst/>
              <a:rect l="l" t="t" r="r" b="b"/>
              <a:pathLst>
                <a:path w="606" h="109" extrusionOk="0">
                  <a:moveTo>
                    <a:pt x="49" y="1"/>
                  </a:moveTo>
                  <a:cubicBezTo>
                    <a:pt x="15" y="1"/>
                    <a:pt x="0" y="44"/>
                    <a:pt x="30" y="64"/>
                  </a:cubicBezTo>
                  <a:cubicBezTo>
                    <a:pt x="119" y="94"/>
                    <a:pt x="213" y="108"/>
                    <a:pt x="307" y="108"/>
                  </a:cubicBezTo>
                  <a:cubicBezTo>
                    <a:pt x="397" y="108"/>
                    <a:pt x="488" y="95"/>
                    <a:pt x="576" y="69"/>
                  </a:cubicBezTo>
                  <a:cubicBezTo>
                    <a:pt x="605" y="49"/>
                    <a:pt x="591" y="1"/>
                    <a:pt x="556" y="1"/>
                  </a:cubicBezTo>
                  <a:cubicBezTo>
                    <a:pt x="473" y="22"/>
                    <a:pt x="388" y="33"/>
                    <a:pt x="303" y="33"/>
                  </a:cubicBezTo>
                  <a:cubicBezTo>
                    <a:pt x="217" y="33"/>
                    <a:pt x="132" y="22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97;p56">
              <a:extLst>
                <a:ext uri="{FF2B5EF4-FFF2-40B4-BE49-F238E27FC236}">
                  <a16:creationId xmlns:a16="http://schemas.microsoft.com/office/drawing/2014/main" id="{E45ED122-007B-27AA-53D5-9E378A4DEC87}"/>
                </a:ext>
              </a:extLst>
            </p:cNvPr>
            <p:cNvSpPr/>
            <p:nvPr/>
          </p:nvSpPr>
          <p:spPr>
            <a:xfrm>
              <a:off x="4984734" y="3716532"/>
              <a:ext cx="15273" cy="2314"/>
            </a:xfrm>
            <a:custGeom>
              <a:avLst/>
              <a:gdLst/>
              <a:ahLst/>
              <a:cxnLst/>
              <a:rect l="l" t="t" r="r" b="b"/>
              <a:pathLst>
                <a:path w="594" h="90" extrusionOk="0">
                  <a:moveTo>
                    <a:pt x="551" y="0"/>
                  </a:moveTo>
                  <a:cubicBezTo>
                    <a:pt x="550" y="0"/>
                    <a:pt x="548" y="0"/>
                    <a:pt x="546" y="0"/>
                  </a:cubicBezTo>
                  <a:cubicBezTo>
                    <a:pt x="411" y="28"/>
                    <a:pt x="272" y="42"/>
                    <a:pt x="134" y="42"/>
                  </a:cubicBezTo>
                  <a:cubicBezTo>
                    <a:pt x="99" y="42"/>
                    <a:pt x="64" y="41"/>
                    <a:pt x="29" y="39"/>
                  </a:cubicBezTo>
                  <a:cubicBezTo>
                    <a:pt x="0" y="39"/>
                    <a:pt x="0" y="83"/>
                    <a:pt x="29" y="83"/>
                  </a:cubicBezTo>
                  <a:cubicBezTo>
                    <a:pt x="82" y="88"/>
                    <a:pt x="135" y="90"/>
                    <a:pt x="188" y="90"/>
                  </a:cubicBezTo>
                  <a:cubicBezTo>
                    <a:pt x="313" y="90"/>
                    <a:pt x="438" y="78"/>
                    <a:pt x="561" y="54"/>
                  </a:cubicBezTo>
                  <a:cubicBezTo>
                    <a:pt x="594" y="45"/>
                    <a:pt x="582" y="0"/>
                    <a:pt x="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98;p56">
              <a:extLst>
                <a:ext uri="{FF2B5EF4-FFF2-40B4-BE49-F238E27FC236}">
                  <a16:creationId xmlns:a16="http://schemas.microsoft.com/office/drawing/2014/main" id="{A53FC223-D26C-F521-F07B-49F2D94DE6D9}"/>
                </a:ext>
              </a:extLst>
            </p:cNvPr>
            <p:cNvSpPr/>
            <p:nvPr/>
          </p:nvSpPr>
          <p:spPr>
            <a:xfrm>
              <a:off x="4984606" y="3695962"/>
              <a:ext cx="19053" cy="2443"/>
            </a:xfrm>
            <a:custGeom>
              <a:avLst/>
              <a:gdLst/>
              <a:ahLst/>
              <a:cxnLst/>
              <a:rect l="l" t="t" r="r" b="b"/>
              <a:pathLst>
                <a:path w="741" h="95" extrusionOk="0">
                  <a:moveTo>
                    <a:pt x="707" y="0"/>
                  </a:moveTo>
                  <a:cubicBezTo>
                    <a:pt x="705" y="0"/>
                    <a:pt x="704" y="0"/>
                    <a:pt x="703" y="0"/>
                  </a:cubicBezTo>
                  <a:cubicBezTo>
                    <a:pt x="508" y="17"/>
                    <a:pt x="313" y="31"/>
                    <a:pt x="118" y="31"/>
                  </a:cubicBezTo>
                  <a:cubicBezTo>
                    <a:pt x="88" y="31"/>
                    <a:pt x="59" y="30"/>
                    <a:pt x="29" y="30"/>
                  </a:cubicBezTo>
                  <a:cubicBezTo>
                    <a:pt x="0" y="30"/>
                    <a:pt x="5" y="74"/>
                    <a:pt x="29" y="74"/>
                  </a:cubicBezTo>
                  <a:cubicBezTo>
                    <a:pt x="123" y="88"/>
                    <a:pt x="218" y="94"/>
                    <a:pt x="313" y="94"/>
                  </a:cubicBezTo>
                  <a:cubicBezTo>
                    <a:pt x="445" y="94"/>
                    <a:pt x="577" y="82"/>
                    <a:pt x="707" y="59"/>
                  </a:cubicBezTo>
                  <a:cubicBezTo>
                    <a:pt x="740" y="50"/>
                    <a:pt x="737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99;p56">
              <a:extLst>
                <a:ext uri="{FF2B5EF4-FFF2-40B4-BE49-F238E27FC236}">
                  <a16:creationId xmlns:a16="http://schemas.microsoft.com/office/drawing/2014/main" id="{4E878E3A-8980-B9BE-589F-6BA1E39C74DA}"/>
                </a:ext>
              </a:extLst>
            </p:cNvPr>
            <p:cNvSpPr/>
            <p:nvPr/>
          </p:nvSpPr>
          <p:spPr>
            <a:xfrm>
              <a:off x="4984606" y="3661405"/>
              <a:ext cx="14322" cy="1594"/>
            </a:xfrm>
            <a:custGeom>
              <a:avLst/>
              <a:gdLst/>
              <a:ahLst/>
              <a:cxnLst/>
              <a:rect l="l" t="t" r="r" b="b"/>
              <a:pathLst>
                <a:path w="557" h="62" extrusionOk="0">
                  <a:moveTo>
                    <a:pt x="361" y="1"/>
                  </a:moveTo>
                  <a:cubicBezTo>
                    <a:pt x="251" y="1"/>
                    <a:pt x="142" y="3"/>
                    <a:pt x="34" y="3"/>
                  </a:cubicBezTo>
                  <a:cubicBezTo>
                    <a:pt x="0" y="3"/>
                    <a:pt x="0" y="57"/>
                    <a:pt x="34" y="57"/>
                  </a:cubicBezTo>
                  <a:cubicBezTo>
                    <a:pt x="142" y="57"/>
                    <a:pt x="251" y="61"/>
                    <a:pt x="361" y="61"/>
                  </a:cubicBezTo>
                  <a:cubicBezTo>
                    <a:pt x="416" y="61"/>
                    <a:pt x="472" y="60"/>
                    <a:pt x="527" y="57"/>
                  </a:cubicBezTo>
                  <a:cubicBezTo>
                    <a:pt x="556" y="57"/>
                    <a:pt x="556" y="3"/>
                    <a:pt x="527" y="3"/>
                  </a:cubicBezTo>
                  <a:cubicBezTo>
                    <a:pt x="472" y="1"/>
                    <a:pt x="416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726;p56">
            <a:extLst>
              <a:ext uri="{FF2B5EF4-FFF2-40B4-BE49-F238E27FC236}">
                <a16:creationId xmlns:a16="http://schemas.microsoft.com/office/drawing/2014/main" id="{3552D377-8F17-E223-8AC9-3F9F8D68A6A6}"/>
              </a:ext>
            </a:extLst>
          </p:cNvPr>
          <p:cNvGrpSpPr/>
          <p:nvPr/>
        </p:nvGrpSpPr>
        <p:grpSpPr>
          <a:xfrm>
            <a:off x="7823754" y="3164297"/>
            <a:ext cx="842465" cy="686910"/>
            <a:chOff x="6712614" y="2974495"/>
            <a:chExt cx="268773" cy="287106"/>
          </a:xfrm>
        </p:grpSpPr>
        <p:sp>
          <p:nvSpPr>
            <p:cNvPr id="123" name="Google Shape;2727;p56">
              <a:extLst>
                <a:ext uri="{FF2B5EF4-FFF2-40B4-BE49-F238E27FC236}">
                  <a16:creationId xmlns:a16="http://schemas.microsoft.com/office/drawing/2014/main" id="{E861EC6A-A151-7F98-8913-EE825DB21F2E}"/>
                </a:ext>
              </a:extLst>
            </p:cNvPr>
            <p:cNvSpPr/>
            <p:nvPr/>
          </p:nvSpPr>
          <p:spPr>
            <a:xfrm>
              <a:off x="6712614" y="2974495"/>
              <a:ext cx="268773" cy="287106"/>
            </a:xfrm>
            <a:custGeom>
              <a:avLst/>
              <a:gdLst/>
              <a:ahLst/>
              <a:cxnLst/>
              <a:rect l="l" t="t" r="r" b="b"/>
              <a:pathLst>
                <a:path w="10453" h="11166" extrusionOk="0">
                  <a:moveTo>
                    <a:pt x="7467" y="130"/>
                  </a:moveTo>
                  <a:cubicBezTo>
                    <a:pt x="7752" y="130"/>
                    <a:pt x="8054" y="187"/>
                    <a:pt x="8331" y="247"/>
                  </a:cubicBezTo>
                  <a:cubicBezTo>
                    <a:pt x="7731" y="584"/>
                    <a:pt x="7068" y="793"/>
                    <a:pt x="6385" y="871"/>
                  </a:cubicBezTo>
                  <a:cubicBezTo>
                    <a:pt x="6380" y="852"/>
                    <a:pt x="6375" y="832"/>
                    <a:pt x="6370" y="813"/>
                  </a:cubicBezTo>
                  <a:cubicBezTo>
                    <a:pt x="6380" y="808"/>
                    <a:pt x="6385" y="798"/>
                    <a:pt x="6390" y="793"/>
                  </a:cubicBezTo>
                  <a:cubicBezTo>
                    <a:pt x="6594" y="277"/>
                    <a:pt x="7009" y="130"/>
                    <a:pt x="7467" y="130"/>
                  </a:cubicBezTo>
                  <a:close/>
                  <a:moveTo>
                    <a:pt x="8429" y="325"/>
                  </a:moveTo>
                  <a:lnTo>
                    <a:pt x="8429" y="325"/>
                  </a:lnTo>
                  <a:cubicBezTo>
                    <a:pt x="8224" y="579"/>
                    <a:pt x="8048" y="862"/>
                    <a:pt x="7760" y="1023"/>
                  </a:cubicBezTo>
                  <a:cubicBezTo>
                    <a:pt x="7572" y="1132"/>
                    <a:pt x="7365" y="1184"/>
                    <a:pt x="7157" y="1184"/>
                  </a:cubicBezTo>
                  <a:cubicBezTo>
                    <a:pt x="6902" y="1184"/>
                    <a:pt x="6647" y="1106"/>
                    <a:pt x="6424" y="964"/>
                  </a:cubicBezTo>
                  <a:cubicBezTo>
                    <a:pt x="6422" y="962"/>
                    <a:pt x="6419" y="962"/>
                    <a:pt x="6416" y="962"/>
                  </a:cubicBezTo>
                  <a:cubicBezTo>
                    <a:pt x="6413" y="962"/>
                    <a:pt x="6409" y="962"/>
                    <a:pt x="6404" y="959"/>
                  </a:cubicBezTo>
                  <a:cubicBezTo>
                    <a:pt x="6404" y="949"/>
                    <a:pt x="6400" y="935"/>
                    <a:pt x="6395" y="925"/>
                  </a:cubicBezTo>
                  <a:cubicBezTo>
                    <a:pt x="7117" y="920"/>
                    <a:pt x="7819" y="710"/>
                    <a:pt x="8429" y="325"/>
                  </a:cubicBezTo>
                  <a:close/>
                  <a:moveTo>
                    <a:pt x="5828" y="217"/>
                  </a:moveTo>
                  <a:cubicBezTo>
                    <a:pt x="5960" y="217"/>
                    <a:pt x="6200" y="620"/>
                    <a:pt x="6219" y="667"/>
                  </a:cubicBezTo>
                  <a:cubicBezTo>
                    <a:pt x="6278" y="832"/>
                    <a:pt x="6312" y="1008"/>
                    <a:pt x="6326" y="1179"/>
                  </a:cubicBezTo>
                  <a:cubicBezTo>
                    <a:pt x="6361" y="1462"/>
                    <a:pt x="6414" y="1823"/>
                    <a:pt x="6307" y="2101"/>
                  </a:cubicBezTo>
                  <a:cubicBezTo>
                    <a:pt x="6297" y="1467"/>
                    <a:pt x="6102" y="847"/>
                    <a:pt x="5751" y="320"/>
                  </a:cubicBezTo>
                  <a:cubicBezTo>
                    <a:pt x="5764" y="247"/>
                    <a:pt x="5792" y="217"/>
                    <a:pt x="5828" y="217"/>
                  </a:cubicBezTo>
                  <a:close/>
                  <a:moveTo>
                    <a:pt x="6175" y="6032"/>
                  </a:moveTo>
                  <a:cubicBezTo>
                    <a:pt x="6390" y="6110"/>
                    <a:pt x="6590" y="6310"/>
                    <a:pt x="6790" y="6456"/>
                  </a:cubicBezTo>
                  <a:cubicBezTo>
                    <a:pt x="6473" y="6415"/>
                    <a:pt x="6153" y="6391"/>
                    <a:pt x="5832" y="6391"/>
                  </a:cubicBezTo>
                  <a:cubicBezTo>
                    <a:pt x="5778" y="6391"/>
                    <a:pt x="5723" y="6392"/>
                    <a:pt x="5668" y="6393"/>
                  </a:cubicBezTo>
                  <a:cubicBezTo>
                    <a:pt x="5697" y="6378"/>
                    <a:pt x="5726" y="6369"/>
                    <a:pt x="5756" y="6354"/>
                  </a:cubicBezTo>
                  <a:cubicBezTo>
                    <a:pt x="5912" y="6271"/>
                    <a:pt x="6039" y="6144"/>
                    <a:pt x="6175" y="6032"/>
                  </a:cubicBezTo>
                  <a:close/>
                  <a:moveTo>
                    <a:pt x="7855" y="1792"/>
                  </a:moveTo>
                  <a:cubicBezTo>
                    <a:pt x="7936" y="1792"/>
                    <a:pt x="8017" y="1804"/>
                    <a:pt x="8097" y="1832"/>
                  </a:cubicBezTo>
                  <a:cubicBezTo>
                    <a:pt x="8102" y="1852"/>
                    <a:pt x="8112" y="1862"/>
                    <a:pt x="8126" y="1866"/>
                  </a:cubicBezTo>
                  <a:cubicBezTo>
                    <a:pt x="9721" y="2462"/>
                    <a:pt x="8419" y="5876"/>
                    <a:pt x="7356" y="6476"/>
                  </a:cubicBezTo>
                  <a:cubicBezTo>
                    <a:pt x="7332" y="6478"/>
                    <a:pt x="7309" y="6480"/>
                    <a:pt x="7287" y="6480"/>
                  </a:cubicBezTo>
                  <a:cubicBezTo>
                    <a:pt x="6884" y="6480"/>
                    <a:pt x="6633" y="6084"/>
                    <a:pt x="6263" y="5964"/>
                  </a:cubicBezTo>
                  <a:cubicBezTo>
                    <a:pt x="6312" y="5930"/>
                    <a:pt x="6361" y="5900"/>
                    <a:pt x="6414" y="5876"/>
                  </a:cubicBezTo>
                  <a:cubicBezTo>
                    <a:pt x="6463" y="5850"/>
                    <a:pt x="6436" y="5776"/>
                    <a:pt x="6387" y="5776"/>
                  </a:cubicBezTo>
                  <a:cubicBezTo>
                    <a:pt x="6382" y="5776"/>
                    <a:pt x="6376" y="5776"/>
                    <a:pt x="6370" y="5778"/>
                  </a:cubicBezTo>
                  <a:cubicBezTo>
                    <a:pt x="6268" y="5808"/>
                    <a:pt x="6175" y="5861"/>
                    <a:pt x="6092" y="5934"/>
                  </a:cubicBezTo>
                  <a:cubicBezTo>
                    <a:pt x="6083" y="5932"/>
                    <a:pt x="6072" y="5931"/>
                    <a:pt x="6060" y="5931"/>
                  </a:cubicBezTo>
                  <a:cubicBezTo>
                    <a:pt x="6048" y="5931"/>
                    <a:pt x="6036" y="5932"/>
                    <a:pt x="6024" y="5934"/>
                  </a:cubicBezTo>
                  <a:cubicBezTo>
                    <a:pt x="5995" y="5939"/>
                    <a:pt x="5995" y="5988"/>
                    <a:pt x="6024" y="5993"/>
                  </a:cubicBezTo>
                  <a:cubicBezTo>
                    <a:pt x="5941" y="6076"/>
                    <a:pt x="5848" y="6154"/>
                    <a:pt x="5746" y="6217"/>
                  </a:cubicBezTo>
                  <a:cubicBezTo>
                    <a:pt x="5585" y="6314"/>
                    <a:pt x="5368" y="6379"/>
                    <a:pt x="5158" y="6379"/>
                  </a:cubicBezTo>
                  <a:cubicBezTo>
                    <a:pt x="4967" y="6379"/>
                    <a:pt x="4781" y="6325"/>
                    <a:pt x="4649" y="6193"/>
                  </a:cubicBezTo>
                  <a:lnTo>
                    <a:pt x="4649" y="6183"/>
                  </a:lnTo>
                  <a:cubicBezTo>
                    <a:pt x="4570" y="6047"/>
                    <a:pt x="4497" y="5905"/>
                    <a:pt x="4434" y="5759"/>
                  </a:cubicBezTo>
                  <a:lnTo>
                    <a:pt x="4434" y="5759"/>
                  </a:lnTo>
                  <a:cubicBezTo>
                    <a:pt x="4600" y="5762"/>
                    <a:pt x="4766" y="5764"/>
                    <a:pt x="4932" y="5764"/>
                  </a:cubicBezTo>
                  <a:cubicBezTo>
                    <a:pt x="5054" y="5764"/>
                    <a:pt x="5176" y="5763"/>
                    <a:pt x="5297" y="5759"/>
                  </a:cubicBezTo>
                  <a:cubicBezTo>
                    <a:pt x="5331" y="5754"/>
                    <a:pt x="5331" y="5705"/>
                    <a:pt x="5297" y="5700"/>
                  </a:cubicBezTo>
                  <a:cubicBezTo>
                    <a:pt x="5198" y="5697"/>
                    <a:pt x="5099" y="5696"/>
                    <a:pt x="5000" y="5696"/>
                  </a:cubicBezTo>
                  <a:cubicBezTo>
                    <a:pt x="4802" y="5696"/>
                    <a:pt x="4605" y="5700"/>
                    <a:pt x="4410" y="5700"/>
                  </a:cubicBezTo>
                  <a:cubicBezTo>
                    <a:pt x="4346" y="5554"/>
                    <a:pt x="4292" y="5403"/>
                    <a:pt x="4239" y="5247"/>
                  </a:cubicBezTo>
                  <a:lnTo>
                    <a:pt x="4244" y="5247"/>
                  </a:lnTo>
                  <a:cubicBezTo>
                    <a:pt x="4756" y="5242"/>
                    <a:pt x="5273" y="5232"/>
                    <a:pt x="5785" y="5208"/>
                  </a:cubicBezTo>
                  <a:cubicBezTo>
                    <a:pt x="5834" y="5208"/>
                    <a:pt x="5834" y="5135"/>
                    <a:pt x="5785" y="5135"/>
                  </a:cubicBezTo>
                  <a:cubicBezTo>
                    <a:pt x="5273" y="5144"/>
                    <a:pt x="4756" y="5164"/>
                    <a:pt x="4244" y="5188"/>
                  </a:cubicBezTo>
                  <a:cubicBezTo>
                    <a:pt x="4234" y="5188"/>
                    <a:pt x="4229" y="5193"/>
                    <a:pt x="4224" y="5198"/>
                  </a:cubicBezTo>
                  <a:cubicBezTo>
                    <a:pt x="4180" y="5066"/>
                    <a:pt x="4146" y="4930"/>
                    <a:pt x="4112" y="4788"/>
                  </a:cubicBezTo>
                  <a:lnTo>
                    <a:pt x="4112" y="4788"/>
                  </a:lnTo>
                  <a:cubicBezTo>
                    <a:pt x="4345" y="4807"/>
                    <a:pt x="4578" y="4818"/>
                    <a:pt x="4810" y="4818"/>
                  </a:cubicBezTo>
                  <a:cubicBezTo>
                    <a:pt x="4937" y="4818"/>
                    <a:pt x="5064" y="4815"/>
                    <a:pt x="5190" y="4808"/>
                  </a:cubicBezTo>
                  <a:cubicBezTo>
                    <a:pt x="5229" y="4808"/>
                    <a:pt x="5229" y="4744"/>
                    <a:pt x="5190" y="4744"/>
                  </a:cubicBezTo>
                  <a:cubicBezTo>
                    <a:pt x="5009" y="4747"/>
                    <a:pt x="4828" y="4749"/>
                    <a:pt x="4646" y="4749"/>
                  </a:cubicBezTo>
                  <a:cubicBezTo>
                    <a:pt x="4464" y="4749"/>
                    <a:pt x="4283" y="4747"/>
                    <a:pt x="4102" y="4739"/>
                  </a:cubicBezTo>
                  <a:cubicBezTo>
                    <a:pt x="4073" y="4603"/>
                    <a:pt x="4049" y="4466"/>
                    <a:pt x="4029" y="4325"/>
                  </a:cubicBezTo>
                  <a:lnTo>
                    <a:pt x="4029" y="4325"/>
                  </a:lnTo>
                  <a:cubicBezTo>
                    <a:pt x="4946" y="4349"/>
                    <a:pt x="5858" y="4403"/>
                    <a:pt x="6770" y="4471"/>
                  </a:cubicBezTo>
                  <a:cubicBezTo>
                    <a:pt x="6772" y="4471"/>
                    <a:pt x="6773" y="4471"/>
                    <a:pt x="6775" y="4471"/>
                  </a:cubicBezTo>
                  <a:cubicBezTo>
                    <a:pt x="6824" y="4471"/>
                    <a:pt x="6818" y="4393"/>
                    <a:pt x="6770" y="4388"/>
                  </a:cubicBezTo>
                  <a:cubicBezTo>
                    <a:pt x="5858" y="4296"/>
                    <a:pt x="4941" y="4247"/>
                    <a:pt x="4024" y="4247"/>
                  </a:cubicBezTo>
                  <a:cubicBezTo>
                    <a:pt x="4010" y="4125"/>
                    <a:pt x="4000" y="4003"/>
                    <a:pt x="3995" y="3881"/>
                  </a:cubicBezTo>
                  <a:lnTo>
                    <a:pt x="3995" y="3881"/>
                  </a:lnTo>
                  <a:cubicBezTo>
                    <a:pt x="4142" y="3886"/>
                    <a:pt x="4290" y="3889"/>
                    <a:pt x="4439" y="3889"/>
                  </a:cubicBezTo>
                  <a:cubicBezTo>
                    <a:pt x="4819" y="3889"/>
                    <a:pt x="5201" y="3871"/>
                    <a:pt x="5580" y="3832"/>
                  </a:cubicBezTo>
                  <a:cubicBezTo>
                    <a:pt x="5629" y="3827"/>
                    <a:pt x="5634" y="3749"/>
                    <a:pt x="5580" y="3749"/>
                  </a:cubicBezTo>
                  <a:cubicBezTo>
                    <a:pt x="5106" y="3789"/>
                    <a:pt x="4632" y="3809"/>
                    <a:pt x="4154" y="3809"/>
                  </a:cubicBezTo>
                  <a:cubicBezTo>
                    <a:pt x="4101" y="3809"/>
                    <a:pt x="4048" y="3808"/>
                    <a:pt x="3995" y="3808"/>
                  </a:cubicBezTo>
                  <a:cubicBezTo>
                    <a:pt x="3990" y="3652"/>
                    <a:pt x="3995" y="3496"/>
                    <a:pt x="4010" y="3344"/>
                  </a:cubicBezTo>
                  <a:cubicBezTo>
                    <a:pt x="4405" y="3352"/>
                    <a:pt x="4801" y="3355"/>
                    <a:pt x="5197" y="3355"/>
                  </a:cubicBezTo>
                  <a:cubicBezTo>
                    <a:pt x="5594" y="3355"/>
                    <a:pt x="5990" y="3352"/>
                    <a:pt x="6385" y="3344"/>
                  </a:cubicBezTo>
                  <a:cubicBezTo>
                    <a:pt x="6439" y="3344"/>
                    <a:pt x="6439" y="3266"/>
                    <a:pt x="6385" y="3266"/>
                  </a:cubicBezTo>
                  <a:cubicBezTo>
                    <a:pt x="6018" y="3257"/>
                    <a:pt x="5650" y="3253"/>
                    <a:pt x="5283" y="3253"/>
                  </a:cubicBezTo>
                  <a:cubicBezTo>
                    <a:pt x="4860" y="3253"/>
                    <a:pt x="4437" y="3259"/>
                    <a:pt x="4014" y="3266"/>
                  </a:cubicBezTo>
                  <a:cubicBezTo>
                    <a:pt x="4024" y="3203"/>
                    <a:pt x="4024" y="3140"/>
                    <a:pt x="4034" y="3076"/>
                  </a:cubicBezTo>
                  <a:cubicBezTo>
                    <a:pt x="4049" y="2988"/>
                    <a:pt x="4068" y="2901"/>
                    <a:pt x="4097" y="2813"/>
                  </a:cubicBezTo>
                  <a:lnTo>
                    <a:pt x="4166" y="2832"/>
                  </a:lnTo>
                  <a:cubicBezTo>
                    <a:pt x="4168" y="2833"/>
                    <a:pt x="4171" y="2834"/>
                    <a:pt x="4173" y="2834"/>
                  </a:cubicBezTo>
                  <a:cubicBezTo>
                    <a:pt x="4185" y="2834"/>
                    <a:pt x="4195" y="2825"/>
                    <a:pt x="4195" y="2813"/>
                  </a:cubicBezTo>
                  <a:cubicBezTo>
                    <a:pt x="4341" y="2813"/>
                    <a:pt x="4487" y="2812"/>
                    <a:pt x="4633" y="2812"/>
                  </a:cubicBezTo>
                  <a:cubicBezTo>
                    <a:pt x="4924" y="2812"/>
                    <a:pt x="5214" y="2814"/>
                    <a:pt x="5507" y="2827"/>
                  </a:cubicBezTo>
                  <a:cubicBezTo>
                    <a:pt x="5570" y="2827"/>
                    <a:pt x="5566" y="2740"/>
                    <a:pt x="5507" y="2735"/>
                  </a:cubicBezTo>
                  <a:cubicBezTo>
                    <a:pt x="5255" y="2713"/>
                    <a:pt x="5001" y="2702"/>
                    <a:pt x="4748" y="2702"/>
                  </a:cubicBezTo>
                  <a:cubicBezTo>
                    <a:pt x="4540" y="2702"/>
                    <a:pt x="4333" y="2710"/>
                    <a:pt x="4127" y="2725"/>
                  </a:cubicBezTo>
                  <a:cubicBezTo>
                    <a:pt x="4180" y="2583"/>
                    <a:pt x="4253" y="2447"/>
                    <a:pt x="4346" y="2325"/>
                  </a:cubicBezTo>
                  <a:cubicBezTo>
                    <a:pt x="4805" y="2325"/>
                    <a:pt x="5263" y="2344"/>
                    <a:pt x="5717" y="2369"/>
                  </a:cubicBezTo>
                  <a:cubicBezTo>
                    <a:pt x="5780" y="2369"/>
                    <a:pt x="5775" y="2281"/>
                    <a:pt x="5717" y="2276"/>
                  </a:cubicBezTo>
                  <a:cubicBezTo>
                    <a:pt x="5416" y="2252"/>
                    <a:pt x="5113" y="2240"/>
                    <a:pt x="4810" y="2240"/>
                  </a:cubicBezTo>
                  <a:cubicBezTo>
                    <a:pt x="4680" y="2240"/>
                    <a:pt x="4550" y="2243"/>
                    <a:pt x="4419" y="2247"/>
                  </a:cubicBezTo>
                  <a:cubicBezTo>
                    <a:pt x="4595" y="2062"/>
                    <a:pt x="4834" y="1935"/>
                    <a:pt x="5088" y="1891"/>
                  </a:cubicBezTo>
                  <a:cubicBezTo>
                    <a:pt x="5123" y="1885"/>
                    <a:pt x="5159" y="1882"/>
                    <a:pt x="5196" y="1882"/>
                  </a:cubicBezTo>
                  <a:cubicBezTo>
                    <a:pt x="5515" y="1882"/>
                    <a:pt x="5883" y="2094"/>
                    <a:pt x="6136" y="2252"/>
                  </a:cubicBezTo>
                  <a:cubicBezTo>
                    <a:pt x="6131" y="2276"/>
                    <a:pt x="6146" y="2296"/>
                    <a:pt x="6170" y="2301"/>
                  </a:cubicBezTo>
                  <a:lnTo>
                    <a:pt x="6209" y="2301"/>
                  </a:lnTo>
                  <a:cubicBezTo>
                    <a:pt x="6517" y="2505"/>
                    <a:pt x="6741" y="2715"/>
                    <a:pt x="7117" y="2803"/>
                  </a:cubicBezTo>
                  <a:cubicBezTo>
                    <a:pt x="7119" y="2804"/>
                    <a:pt x="7122" y="2804"/>
                    <a:pt x="7125" y="2804"/>
                  </a:cubicBezTo>
                  <a:cubicBezTo>
                    <a:pt x="7153" y="2804"/>
                    <a:pt x="7163" y="2758"/>
                    <a:pt x="7131" y="2749"/>
                  </a:cubicBezTo>
                  <a:cubicBezTo>
                    <a:pt x="6887" y="2657"/>
                    <a:pt x="6604" y="2476"/>
                    <a:pt x="6307" y="2296"/>
                  </a:cubicBezTo>
                  <a:cubicBezTo>
                    <a:pt x="6831" y="2250"/>
                    <a:pt x="7356" y="1792"/>
                    <a:pt x="7855" y="1792"/>
                  </a:cubicBezTo>
                  <a:close/>
                  <a:moveTo>
                    <a:pt x="4741" y="6383"/>
                  </a:moveTo>
                  <a:cubicBezTo>
                    <a:pt x="4873" y="6466"/>
                    <a:pt x="5019" y="6505"/>
                    <a:pt x="5170" y="6505"/>
                  </a:cubicBezTo>
                  <a:cubicBezTo>
                    <a:pt x="5273" y="6505"/>
                    <a:pt x="5380" y="6495"/>
                    <a:pt x="5478" y="6466"/>
                  </a:cubicBezTo>
                  <a:cubicBezTo>
                    <a:pt x="5823" y="6504"/>
                    <a:pt x="6188" y="6539"/>
                    <a:pt x="6542" y="6539"/>
                  </a:cubicBezTo>
                  <a:cubicBezTo>
                    <a:pt x="6644" y="6539"/>
                    <a:pt x="6744" y="6536"/>
                    <a:pt x="6843" y="6530"/>
                  </a:cubicBezTo>
                  <a:cubicBezTo>
                    <a:pt x="6853" y="6525"/>
                    <a:pt x="6863" y="6520"/>
                    <a:pt x="6868" y="6505"/>
                  </a:cubicBezTo>
                  <a:cubicBezTo>
                    <a:pt x="6982" y="6576"/>
                    <a:pt x="7097" y="6625"/>
                    <a:pt x="7221" y="6625"/>
                  </a:cubicBezTo>
                  <a:cubicBezTo>
                    <a:pt x="7294" y="6625"/>
                    <a:pt x="7369" y="6608"/>
                    <a:pt x="7448" y="6569"/>
                  </a:cubicBezTo>
                  <a:cubicBezTo>
                    <a:pt x="7458" y="6564"/>
                    <a:pt x="7468" y="6549"/>
                    <a:pt x="7468" y="6534"/>
                  </a:cubicBezTo>
                  <a:cubicBezTo>
                    <a:pt x="8336" y="6578"/>
                    <a:pt x="9199" y="6564"/>
                    <a:pt x="10068" y="6622"/>
                  </a:cubicBezTo>
                  <a:cubicBezTo>
                    <a:pt x="10092" y="6622"/>
                    <a:pt x="10116" y="6612"/>
                    <a:pt x="10126" y="6588"/>
                  </a:cubicBezTo>
                  <a:cubicBezTo>
                    <a:pt x="10263" y="6705"/>
                    <a:pt x="10287" y="6905"/>
                    <a:pt x="10180" y="7047"/>
                  </a:cubicBezTo>
                  <a:cubicBezTo>
                    <a:pt x="8135" y="6930"/>
                    <a:pt x="6067" y="6810"/>
                    <a:pt x="4008" y="6810"/>
                  </a:cubicBezTo>
                  <a:cubicBezTo>
                    <a:pt x="3572" y="6810"/>
                    <a:pt x="3137" y="6815"/>
                    <a:pt x="2702" y="6827"/>
                  </a:cubicBezTo>
                  <a:cubicBezTo>
                    <a:pt x="1746" y="6851"/>
                    <a:pt x="1029" y="7212"/>
                    <a:pt x="741" y="7939"/>
                  </a:cubicBezTo>
                  <a:lnTo>
                    <a:pt x="737" y="7939"/>
                  </a:lnTo>
                  <a:cubicBezTo>
                    <a:pt x="689" y="7938"/>
                    <a:pt x="642" y="7937"/>
                    <a:pt x="594" y="7937"/>
                  </a:cubicBezTo>
                  <a:cubicBezTo>
                    <a:pt x="479" y="7937"/>
                    <a:pt x="363" y="7941"/>
                    <a:pt x="249" y="7944"/>
                  </a:cubicBezTo>
                  <a:cubicBezTo>
                    <a:pt x="273" y="7812"/>
                    <a:pt x="312" y="7686"/>
                    <a:pt x="366" y="7564"/>
                  </a:cubicBezTo>
                  <a:cubicBezTo>
                    <a:pt x="395" y="7505"/>
                    <a:pt x="429" y="7447"/>
                    <a:pt x="463" y="7393"/>
                  </a:cubicBezTo>
                  <a:cubicBezTo>
                    <a:pt x="463" y="7398"/>
                    <a:pt x="468" y="7407"/>
                    <a:pt x="478" y="7412"/>
                  </a:cubicBezTo>
                  <a:cubicBezTo>
                    <a:pt x="561" y="7439"/>
                    <a:pt x="648" y="7453"/>
                    <a:pt x="734" y="7453"/>
                  </a:cubicBezTo>
                  <a:cubicBezTo>
                    <a:pt x="821" y="7453"/>
                    <a:pt x="907" y="7439"/>
                    <a:pt x="990" y="7412"/>
                  </a:cubicBezTo>
                  <a:cubicBezTo>
                    <a:pt x="1026" y="7399"/>
                    <a:pt x="1017" y="7348"/>
                    <a:pt x="984" y="7348"/>
                  </a:cubicBezTo>
                  <a:cubicBezTo>
                    <a:pt x="981" y="7348"/>
                    <a:pt x="979" y="7348"/>
                    <a:pt x="976" y="7349"/>
                  </a:cubicBezTo>
                  <a:cubicBezTo>
                    <a:pt x="891" y="7372"/>
                    <a:pt x="806" y="7384"/>
                    <a:pt x="721" y="7384"/>
                  </a:cubicBezTo>
                  <a:cubicBezTo>
                    <a:pt x="645" y="7384"/>
                    <a:pt x="569" y="7375"/>
                    <a:pt x="493" y="7354"/>
                  </a:cubicBezTo>
                  <a:lnTo>
                    <a:pt x="483" y="7354"/>
                  </a:lnTo>
                  <a:cubicBezTo>
                    <a:pt x="551" y="7251"/>
                    <a:pt x="624" y="7154"/>
                    <a:pt x="712" y="7066"/>
                  </a:cubicBezTo>
                  <a:cubicBezTo>
                    <a:pt x="750" y="7065"/>
                    <a:pt x="788" y="7065"/>
                    <a:pt x="825" y="7065"/>
                  </a:cubicBezTo>
                  <a:cubicBezTo>
                    <a:pt x="1007" y="7065"/>
                    <a:pt x="1188" y="7074"/>
                    <a:pt x="1366" y="7090"/>
                  </a:cubicBezTo>
                  <a:cubicBezTo>
                    <a:pt x="1395" y="7086"/>
                    <a:pt x="1400" y="7042"/>
                    <a:pt x="1376" y="7032"/>
                  </a:cubicBezTo>
                  <a:cubicBezTo>
                    <a:pt x="1185" y="6998"/>
                    <a:pt x="995" y="6978"/>
                    <a:pt x="805" y="6978"/>
                  </a:cubicBezTo>
                  <a:cubicBezTo>
                    <a:pt x="937" y="6866"/>
                    <a:pt x="1083" y="6773"/>
                    <a:pt x="1244" y="6705"/>
                  </a:cubicBezTo>
                  <a:cubicBezTo>
                    <a:pt x="1670" y="6666"/>
                    <a:pt x="2096" y="6646"/>
                    <a:pt x="2521" y="6646"/>
                  </a:cubicBezTo>
                  <a:cubicBezTo>
                    <a:pt x="2569" y="6646"/>
                    <a:pt x="2616" y="6646"/>
                    <a:pt x="2663" y="6647"/>
                  </a:cubicBezTo>
                  <a:cubicBezTo>
                    <a:pt x="2707" y="6642"/>
                    <a:pt x="2707" y="6578"/>
                    <a:pt x="2663" y="6573"/>
                  </a:cubicBezTo>
                  <a:cubicBezTo>
                    <a:pt x="2533" y="6564"/>
                    <a:pt x="2401" y="6560"/>
                    <a:pt x="2270" y="6560"/>
                  </a:cubicBezTo>
                  <a:cubicBezTo>
                    <a:pt x="2053" y="6560"/>
                    <a:pt x="1835" y="6572"/>
                    <a:pt x="1619" y="6593"/>
                  </a:cubicBezTo>
                  <a:cubicBezTo>
                    <a:pt x="1951" y="6515"/>
                    <a:pt x="2317" y="6500"/>
                    <a:pt x="2702" y="6486"/>
                  </a:cubicBezTo>
                  <a:cubicBezTo>
                    <a:pt x="3380" y="6456"/>
                    <a:pt x="4058" y="6422"/>
                    <a:pt x="4731" y="6388"/>
                  </a:cubicBezTo>
                  <a:cubicBezTo>
                    <a:pt x="4736" y="6388"/>
                    <a:pt x="4736" y="6388"/>
                    <a:pt x="4741" y="6383"/>
                  </a:cubicBezTo>
                  <a:close/>
                  <a:moveTo>
                    <a:pt x="239" y="8003"/>
                  </a:moveTo>
                  <a:cubicBezTo>
                    <a:pt x="347" y="8006"/>
                    <a:pt x="457" y="8012"/>
                    <a:pt x="566" y="8012"/>
                  </a:cubicBezTo>
                  <a:cubicBezTo>
                    <a:pt x="615" y="8012"/>
                    <a:pt x="664" y="8010"/>
                    <a:pt x="712" y="8007"/>
                  </a:cubicBezTo>
                  <a:lnTo>
                    <a:pt x="712" y="8007"/>
                  </a:lnTo>
                  <a:cubicBezTo>
                    <a:pt x="634" y="8237"/>
                    <a:pt x="595" y="8476"/>
                    <a:pt x="595" y="8720"/>
                  </a:cubicBezTo>
                  <a:cubicBezTo>
                    <a:pt x="550" y="8718"/>
                    <a:pt x="505" y="8717"/>
                    <a:pt x="460" y="8717"/>
                  </a:cubicBezTo>
                  <a:cubicBezTo>
                    <a:pt x="370" y="8717"/>
                    <a:pt x="281" y="8720"/>
                    <a:pt x="190" y="8720"/>
                  </a:cubicBezTo>
                  <a:cubicBezTo>
                    <a:pt x="185" y="8481"/>
                    <a:pt x="200" y="8242"/>
                    <a:pt x="239" y="8003"/>
                  </a:cubicBezTo>
                  <a:close/>
                  <a:moveTo>
                    <a:pt x="3052" y="6934"/>
                  </a:moveTo>
                  <a:cubicBezTo>
                    <a:pt x="3355" y="6934"/>
                    <a:pt x="3661" y="6946"/>
                    <a:pt x="3951" y="6949"/>
                  </a:cubicBezTo>
                  <a:cubicBezTo>
                    <a:pt x="5931" y="6968"/>
                    <a:pt x="7917" y="7032"/>
                    <a:pt x="9897" y="7144"/>
                  </a:cubicBezTo>
                  <a:lnTo>
                    <a:pt x="9887" y="7159"/>
                  </a:lnTo>
                  <a:cubicBezTo>
                    <a:pt x="9868" y="7164"/>
                    <a:pt x="9853" y="7178"/>
                    <a:pt x="9848" y="7193"/>
                  </a:cubicBezTo>
                  <a:cubicBezTo>
                    <a:pt x="9746" y="7407"/>
                    <a:pt x="9668" y="7627"/>
                    <a:pt x="9614" y="7856"/>
                  </a:cubicBezTo>
                  <a:cubicBezTo>
                    <a:pt x="9609" y="7842"/>
                    <a:pt x="9595" y="7832"/>
                    <a:pt x="9575" y="7827"/>
                  </a:cubicBezTo>
                  <a:cubicBezTo>
                    <a:pt x="8227" y="7656"/>
                    <a:pt x="6869" y="7570"/>
                    <a:pt x="5512" y="7570"/>
                  </a:cubicBezTo>
                  <a:cubicBezTo>
                    <a:pt x="4820" y="7570"/>
                    <a:pt x="4129" y="7592"/>
                    <a:pt x="3439" y="7637"/>
                  </a:cubicBezTo>
                  <a:cubicBezTo>
                    <a:pt x="3385" y="7637"/>
                    <a:pt x="3385" y="7720"/>
                    <a:pt x="3439" y="7720"/>
                  </a:cubicBezTo>
                  <a:cubicBezTo>
                    <a:pt x="3910" y="7706"/>
                    <a:pt x="4380" y="7699"/>
                    <a:pt x="4851" y="7699"/>
                  </a:cubicBezTo>
                  <a:cubicBezTo>
                    <a:pt x="6428" y="7699"/>
                    <a:pt x="8005" y="7775"/>
                    <a:pt x="9575" y="7929"/>
                  </a:cubicBezTo>
                  <a:cubicBezTo>
                    <a:pt x="9585" y="7929"/>
                    <a:pt x="9595" y="7925"/>
                    <a:pt x="9599" y="7920"/>
                  </a:cubicBezTo>
                  <a:lnTo>
                    <a:pt x="9599" y="7920"/>
                  </a:lnTo>
                  <a:cubicBezTo>
                    <a:pt x="9555" y="8129"/>
                    <a:pt x="9526" y="8339"/>
                    <a:pt x="9521" y="8554"/>
                  </a:cubicBezTo>
                  <a:cubicBezTo>
                    <a:pt x="6814" y="8354"/>
                    <a:pt x="4083" y="8276"/>
                    <a:pt x="1366" y="8271"/>
                  </a:cubicBezTo>
                  <a:cubicBezTo>
                    <a:pt x="1317" y="8271"/>
                    <a:pt x="1317" y="8344"/>
                    <a:pt x="1366" y="8344"/>
                  </a:cubicBezTo>
                  <a:cubicBezTo>
                    <a:pt x="4088" y="8432"/>
                    <a:pt x="6804" y="8549"/>
                    <a:pt x="9521" y="8651"/>
                  </a:cubicBezTo>
                  <a:cubicBezTo>
                    <a:pt x="9521" y="8861"/>
                    <a:pt x="9541" y="9071"/>
                    <a:pt x="9580" y="9281"/>
                  </a:cubicBezTo>
                  <a:cubicBezTo>
                    <a:pt x="7219" y="9188"/>
                    <a:pt x="4853" y="9154"/>
                    <a:pt x="2488" y="9149"/>
                  </a:cubicBezTo>
                  <a:cubicBezTo>
                    <a:pt x="2468" y="9149"/>
                    <a:pt x="2468" y="9183"/>
                    <a:pt x="2488" y="9183"/>
                  </a:cubicBezTo>
                  <a:cubicBezTo>
                    <a:pt x="4858" y="9290"/>
                    <a:pt x="7234" y="9359"/>
                    <a:pt x="9604" y="9378"/>
                  </a:cubicBezTo>
                  <a:cubicBezTo>
                    <a:pt x="9643" y="9544"/>
                    <a:pt x="9692" y="9700"/>
                    <a:pt x="9755" y="9856"/>
                  </a:cubicBezTo>
                  <a:cubicBezTo>
                    <a:pt x="8834" y="9884"/>
                    <a:pt x="7913" y="9896"/>
                    <a:pt x="6994" y="9896"/>
                  </a:cubicBezTo>
                  <a:cubicBezTo>
                    <a:pt x="5155" y="9896"/>
                    <a:pt x="3319" y="9848"/>
                    <a:pt x="1478" y="9783"/>
                  </a:cubicBezTo>
                  <a:cubicBezTo>
                    <a:pt x="1454" y="9783"/>
                    <a:pt x="1454" y="9817"/>
                    <a:pt x="1478" y="9822"/>
                  </a:cubicBezTo>
                  <a:cubicBezTo>
                    <a:pt x="3199" y="9953"/>
                    <a:pt x="4927" y="10008"/>
                    <a:pt x="6655" y="10008"/>
                  </a:cubicBezTo>
                  <a:cubicBezTo>
                    <a:pt x="7689" y="10008"/>
                    <a:pt x="8724" y="9988"/>
                    <a:pt x="9755" y="9954"/>
                  </a:cubicBezTo>
                  <a:cubicBezTo>
                    <a:pt x="9770" y="9954"/>
                    <a:pt x="9780" y="9949"/>
                    <a:pt x="9790" y="9939"/>
                  </a:cubicBezTo>
                  <a:cubicBezTo>
                    <a:pt x="9814" y="9998"/>
                    <a:pt x="9838" y="10051"/>
                    <a:pt x="9863" y="10110"/>
                  </a:cubicBezTo>
                  <a:cubicBezTo>
                    <a:pt x="9772" y="10094"/>
                    <a:pt x="9674" y="10087"/>
                    <a:pt x="9575" y="10087"/>
                  </a:cubicBezTo>
                  <a:cubicBezTo>
                    <a:pt x="9283" y="10087"/>
                    <a:pt x="8973" y="10142"/>
                    <a:pt x="8765" y="10163"/>
                  </a:cubicBezTo>
                  <a:cubicBezTo>
                    <a:pt x="7786" y="10275"/>
                    <a:pt x="6834" y="10557"/>
                    <a:pt x="5848" y="10557"/>
                  </a:cubicBezTo>
                  <a:cubicBezTo>
                    <a:pt x="5754" y="10557"/>
                    <a:pt x="5660" y="10554"/>
                    <a:pt x="5566" y="10549"/>
                  </a:cubicBezTo>
                  <a:cubicBezTo>
                    <a:pt x="5310" y="10533"/>
                    <a:pt x="5061" y="10528"/>
                    <a:pt x="4815" y="10528"/>
                  </a:cubicBezTo>
                  <a:cubicBezTo>
                    <a:pt x="4278" y="10528"/>
                    <a:pt x="3755" y="10555"/>
                    <a:pt x="3200" y="10568"/>
                  </a:cubicBezTo>
                  <a:cubicBezTo>
                    <a:pt x="3056" y="10573"/>
                    <a:pt x="2888" y="10578"/>
                    <a:pt x="2712" y="10578"/>
                  </a:cubicBezTo>
                  <a:cubicBezTo>
                    <a:pt x="2326" y="10578"/>
                    <a:pt x="1900" y="10553"/>
                    <a:pt x="1605" y="10446"/>
                  </a:cubicBezTo>
                  <a:cubicBezTo>
                    <a:pt x="1337" y="10349"/>
                    <a:pt x="1107" y="10163"/>
                    <a:pt x="961" y="9919"/>
                  </a:cubicBezTo>
                  <a:cubicBezTo>
                    <a:pt x="971" y="9910"/>
                    <a:pt x="961" y="9890"/>
                    <a:pt x="946" y="9890"/>
                  </a:cubicBezTo>
                  <a:lnTo>
                    <a:pt x="937" y="9890"/>
                  </a:lnTo>
                  <a:cubicBezTo>
                    <a:pt x="737" y="9529"/>
                    <a:pt x="639" y="9120"/>
                    <a:pt x="663" y="8710"/>
                  </a:cubicBezTo>
                  <a:cubicBezTo>
                    <a:pt x="733" y="7115"/>
                    <a:pt x="1874" y="6934"/>
                    <a:pt x="3052" y="6934"/>
                  </a:cubicBezTo>
                  <a:close/>
                  <a:moveTo>
                    <a:pt x="595" y="8778"/>
                  </a:moveTo>
                  <a:cubicBezTo>
                    <a:pt x="595" y="8861"/>
                    <a:pt x="600" y="8944"/>
                    <a:pt x="605" y="9032"/>
                  </a:cubicBezTo>
                  <a:cubicBezTo>
                    <a:pt x="614" y="9098"/>
                    <a:pt x="624" y="9164"/>
                    <a:pt x="633" y="9226"/>
                  </a:cubicBezTo>
                  <a:lnTo>
                    <a:pt x="633" y="9226"/>
                  </a:lnTo>
                  <a:cubicBezTo>
                    <a:pt x="633" y="9224"/>
                    <a:pt x="631" y="9222"/>
                    <a:pt x="629" y="9222"/>
                  </a:cubicBezTo>
                  <a:cubicBezTo>
                    <a:pt x="594" y="9220"/>
                    <a:pt x="558" y="9220"/>
                    <a:pt x="522" y="9220"/>
                  </a:cubicBezTo>
                  <a:cubicBezTo>
                    <a:pt x="451" y="9220"/>
                    <a:pt x="381" y="9222"/>
                    <a:pt x="312" y="9222"/>
                  </a:cubicBezTo>
                  <a:cubicBezTo>
                    <a:pt x="288" y="9222"/>
                    <a:pt x="288" y="9261"/>
                    <a:pt x="312" y="9261"/>
                  </a:cubicBezTo>
                  <a:cubicBezTo>
                    <a:pt x="381" y="9261"/>
                    <a:pt x="451" y="9263"/>
                    <a:pt x="522" y="9263"/>
                  </a:cubicBezTo>
                  <a:cubicBezTo>
                    <a:pt x="558" y="9263"/>
                    <a:pt x="594" y="9263"/>
                    <a:pt x="629" y="9261"/>
                  </a:cubicBezTo>
                  <a:cubicBezTo>
                    <a:pt x="634" y="9261"/>
                    <a:pt x="634" y="9251"/>
                    <a:pt x="639" y="9246"/>
                  </a:cubicBezTo>
                  <a:cubicBezTo>
                    <a:pt x="673" y="9476"/>
                    <a:pt x="756" y="9695"/>
                    <a:pt x="878" y="9890"/>
                  </a:cubicBezTo>
                  <a:lnTo>
                    <a:pt x="381" y="9890"/>
                  </a:lnTo>
                  <a:cubicBezTo>
                    <a:pt x="356" y="9890"/>
                    <a:pt x="356" y="9924"/>
                    <a:pt x="381" y="9924"/>
                  </a:cubicBezTo>
                  <a:lnTo>
                    <a:pt x="898" y="9924"/>
                  </a:lnTo>
                  <a:cubicBezTo>
                    <a:pt x="1314" y="10529"/>
                    <a:pt x="2094" y="10666"/>
                    <a:pt x="2933" y="10666"/>
                  </a:cubicBezTo>
                  <a:cubicBezTo>
                    <a:pt x="3076" y="10666"/>
                    <a:pt x="3221" y="10662"/>
                    <a:pt x="3366" y="10656"/>
                  </a:cubicBezTo>
                  <a:cubicBezTo>
                    <a:pt x="3803" y="10635"/>
                    <a:pt x="4222" y="10561"/>
                    <a:pt x="4657" y="10561"/>
                  </a:cubicBezTo>
                  <a:cubicBezTo>
                    <a:pt x="4732" y="10561"/>
                    <a:pt x="4807" y="10563"/>
                    <a:pt x="4883" y="10568"/>
                  </a:cubicBezTo>
                  <a:cubicBezTo>
                    <a:pt x="5302" y="10595"/>
                    <a:pt x="5698" y="10651"/>
                    <a:pt x="6110" y="10651"/>
                  </a:cubicBezTo>
                  <a:cubicBezTo>
                    <a:pt x="6225" y="10651"/>
                    <a:pt x="6340" y="10647"/>
                    <a:pt x="6458" y="10636"/>
                  </a:cubicBezTo>
                  <a:cubicBezTo>
                    <a:pt x="6878" y="10602"/>
                    <a:pt x="8252" y="10245"/>
                    <a:pt x="9234" y="10245"/>
                  </a:cubicBezTo>
                  <a:cubicBezTo>
                    <a:pt x="9770" y="10245"/>
                    <a:pt x="10190" y="10351"/>
                    <a:pt x="10273" y="10676"/>
                  </a:cubicBezTo>
                  <a:cubicBezTo>
                    <a:pt x="8451" y="10908"/>
                    <a:pt x="6608" y="11004"/>
                    <a:pt x="4768" y="11004"/>
                  </a:cubicBezTo>
                  <a:cubicBezTo>
                    <a:pt x="4100" y="11004"/>
                    <a:pt x="3432" y="10992"/>
                    <a:pt x="2766" y="10968"/>
                  </a:cubicBezTo>
                  <a:cubicBezTo>
                    <a:pt x="2024" y="10944"/>
                    <a:pt x="1015" y="10919"/>
                    <a:pt x="546" y="10315"/>
                  </a:cubicBezTo>
                  <a:lnTo>
                    <a:pt x="546" y="10315"/>
                  </a:lnTo>
                  <a:cubicBezTo>
                    <a:pt x="657" y="10323"/>
                    <a:pt x="767" y="10328"/>
                    <a:pt x="879" y="10328"/>
                  </a:cubicBezTo>
                  <a:cubicBezTo>
                    <a:pt x="959" y="10328"/>
                    <a:pt x="1040" y="10326"/>
                    <a:pt x="1122" y="10319"/>
                  </a:cubicBezTo>
                  <a:cubicBezTo>
                    <a:pt x="1161" y="10319"/>
                    <a:pt x="1161" y="10256"/>
                    <a:pt x="1122" y="10256"/>
                  </a:cubicBezTo>
                  <a:cubicBezTo>
                    <a:pt x="1034" y="10262"/>
                    <a:pt x="947" y="10265"/>
                    <a:pt x="860" y="10265"/>
                  </a:cubicBezTo>
                  <a:cubicBezTo>
                    <a:pt x="740" y="10265"/>
                    <a:pt x="619" y="10260"/>
                    <a:pt x="498" y="10251"/>
                  </a:cubicBezTo>
                  <a:cubicBezTo>
                    <a:pt x="429" y="10149"/>
                    <a:pt x="376" y="10032"/>
                    <a:pt x="342" y="9915"/>
                  </a:cubicBezTo>
                  <a:cubicBezTo>
                    <a:pt x="249" y="9539"/>
                    <a:pt x="200" y="9159"/>
                    <a:pt x="190" y="8778"/>
                  </a:cubicBezTo>
                  <a:close/>
                  <a:moveTo>
                    <a:pt x="7475" y="0"/>
                  </a:moveTo>
                  <a:cubicBezTo>
                    <a:pt x="6960" y="0"/>
                    <a:pt x="6484" y="159"/>
                    <a:pt x="6346" y="706"/>
                  </a:cubicBezTo>
                  <a:cubicBezTo>
                    <a:pt x="6322" y="637"/>
                    <a:pt x="6297" y="569"/>
                    <a:pt x="6268" y="506"/>
                  </a:cubicBezTo>
                  <a:cubicBezTo>
                    <a:pt x="6205" y="375"/>
                    <a:pt x="6066" y="106"/>
                    <a:pt x="5887" y="106"/>
                  </a:cubicBezTo>
                  <a:cubicBezTo>
                    <a:pt x="5886" y="106"/>
                    <a:pt x="5884" y="106"/>
                    <a:pt x="5883" y="106"/>
                  </a:cubicBezTo>
                  <a:cubicBezTo>
                    <a:pt x="5877" y="105"/>
                    <a:pt x="5872" y="105"/>
                    <a:pt x="5866" y="105"/>
                  </a:cubicBezTo>
                  <a:cubicBezTo>
                    <a:pt x="5767" y="105"/>
                    <a:pt x="5688" y="189"/>
                    <a:pt x="5697" y="291"/>
                  </a:cubicBezTo>
                  <a:cubicBezTo>
                    <a:pt x="5668" y="296"/>
                    <a:pt x="5648" y="330"/>
                    <a:pt x="5663" y="354"/>
                  </a:cubicBezTo>
                  <a:cubicBezTo>
                    <a:pt x="6024" y="930"/>
                    <a:pt x="6195" y="1549"/>
                    <a:pt x="6248" y="2218"/>
                  </a:cubicBezTo>
                  <a:cubicBezTo>
                    <a:pt x="6224" y="2218"/>
                    <a:pt x="6205" y="2223"/>
                    <a:pt x="6185" y="2227"/>
                  </a:cubicBezTo>
                  <a:cubicBezTo>
                    <a:pt x="5785" y="1987"/>
                    <a:pt x="5363" y="1768"/>
                    <a:pt x="4975" y="1768"/>
                  </a:cubicBezTo>
                  <a:cubicBezTo>
                    <a:pt x="4652" y="1768"/>
                    <a:pt x="4353" y="1919"/>
                    <a:pt x="4107" y="2335"/>
                  </a:cubicBezTo>
                  <a:cubicBezTo>
                    <a:pt x="3517" y="3340"/>
                    <a:pt x="3927" y="5227"/>
                    <a:pt x="4536" y="6154"/>
                  </a:cubicBezTo>
                  <a:cubicBezTo>
                    <a:pt x="4566" y="6208"/>
                    <a:pt x="4600" y="6261"/>
                    <a:pt x="4644" y="6305"/>
                  </a:cubicBezTo>
                  <a:cubicBezTo>
                    <a:pt x="3595" y="6325"/>
                    <a:pt x="2532" y="6315"/>
                    <a:pt x="1488" y="6408"/>
                  </a:cubicBezTo>
                  <a:cubicBezTo>
                    <a:pt x="1112" y="6442"/>
                    <a:pt x="810" y="6471"/>
                    <a:pt x="546" y="6773"/>
                  </a:cubicBezTo>
                  <a:cubicBezTo>
                    <a:pt x="190" y="7193"/>
                    <a:pt x="39" y="7964"/>
                    <a:pt x="49" y="8715"/>
                  </a:cubicBezTo>
                  <a:lnTo>
                    <a:pt x="34" y="8715"/>
                  </a:lnTo>
                  <a:cubicBezTo>
                    <a:pt x="0" y="8715"/>
                    <a:pt x="0" y="8773"/>
                    <a:pt x="34" y="8773"/>
                  </a:cubicBezTo>
                  <a:lnTo>
                    <a:pt x="49" y="8773"/>
                  </a:lnTo>
                  <a:cubicBezTo>
                    <a:pt x="63" y="9334"/>
                    <a:pt x="161" y="9876"/>
                    <a:pt x="337" y="10246"/>
                  </a:cubicBezTo>
                  <a:cubicBezTo>
                    <a:pt x="327" y="10256"/>
                    <a:pt x="327" y="10280"/>
                    <a:pt x="346" y="10285"/>
                  </a:cubicBezTo>
                  <a:lnTo>
                    <a:pt x="356" y="10285"/>
                  </a:lnTo>
                  <a:cubicBezTo>
                    <a:pt x="361" y="10300"/>
                    <a:pt x="371" y="10315"/>
                    <a:pt x="376" y="10329"/>
                  </a:cubicBezTo>
                  <a:cubicBezTo>
                    <a:pt x="760" y="11037"/>
                    <a:pt x="1659" y="11165"/>
                    <a:pt x="2542" y="11165"/>
                  </a:cubicBezTo>
                  <a:cubicBezTo>
                    <a:pt x="3045" y="11165"/>
                    <a:pt x="3542" y="11123"/>
                    <a:pt x="3935" y="11123"/>
                  </a:cubicBezTo>
                  <a:cubicBezTo>
                    <a:pt x="3966" y="11123"/>
                    <a:pt x="3995" y="11124"/>
                    <a:pt x="4024" y="11124"/>
                  </a:cubicBezTo>
                  <a:cubicBezTo>
                    <a:pt x="4192" y="11128"/>
                    <a:pt x="4359" y="11129"/>
                    <a:pt x="4526" y="11129"/>
                  </a:cubicBezTo>
                  <a:cubicBezTo>
                    <a:pt x="6465" y="11129"/>
                    <a:pt x="8376" y="10909"/>
                    <a:pt x="10312" y="10783"/>
                  </a:cubicBezTo>
                  <a:lnTo>
                    <a:pt x="10316" y="10783"/>
                  </a:lnTo>
                  <a:cubicBezTo>
                    <a:pt x="10321" y="10785"/>
                    <a:pt x="10327" y="10786"/>
                    <a:pt x="10333" y="10786"/>
                  </a:cubicBezTo>
                  <a:cubicBezTo>
                    <a:pt x="10340" y="10786"/>
                    <a:pt x="10346" y="10785"/>
                    <a:pt x="10351" y="10783"/>
                  </a:cubicBezTo>
                  <a:lnTo>
                    <a:pt x="10399" y="10763"/>
                  </a:lnTo>
                  <a:cubicBezTo>
                    <a:pt x="10409" y="10754"/>
                    <a:pt x="10414" y="10739"/>
                    <a:pt x="10409" y="10729"/>
                  </a:cubicBezTo>
                  <a:lnTo>
                    <a:pt x="10394" y="10700"/>
                  </a:lnTo>
                  <a:cubicBezTo>
                    <a:pt x="10388" y="10690"/>
                    <a:pt x="10378" y="10685"/>
                    <a:pt x="10369" y="10685"/>
                  </a:cubicBezTo>
                  <a:cubicBezTo>
                    <a:pt x="10364" y="10685"/>
                    <a:pt x="10359" y="10687"/>
                    <a:pt x="10355" y="10690"/>
                  </a:cubicBezTo>
                  <a:cubicBezTo>
                    <a:pt x="10351" y="10685"/>
                    <a:pt x="10351" y="10680"/>
                    <a:pt x="10346" y="10680"/>
                  </a:cubicBezTo>
                  <a:cubicBezTo>
                    <a:pt x="10336" y="10441"/>
                    <a:pt x="10453" y="10388"/>
                    <a:pt x="10141" y="10202"/>
                  </a:cubicBezTo>
                  <a:cubicBezTo>
                    <a:pt x="10092" y="10173"/>
                    <a:pt x="10038" y="10149"/>
                    <a:pt x="9980" y="10134"/>
                  </a:cubicBezTo>
                  <a:cubicBezTo>
                    <a:pt x="9770" y="9666"/>
                    <a:pt x="9663" y="9163"/>
                    <a:pt x="9663" y="8651"/>
                  </a:cubicBezTo>
                  <a:cubicBezTo>
                    <a:pt x="9697" y="8637"/>
                    <a:pt x="9702" y="8588"/>
                    <a:pt x="9663" y="8568"/>
                  </a:cubicBezTo>
                  <a:cubicBezTo>
                    <a:pt x="9677" y="8120"/>
                    <a:pt x="9780" y="7671"/>
                    <a:pt x="9960" y="7261"/>
                  </a:cubicBezTo>
                  <a:cubicBezTo>
                    <a:pt x="9970" y="7237"/>
                    <a:pt x="9970" y="7212"/>
                    <a:pt x="9955" y="7193"/>
                  </a:cubicBezTo>
                  <a:cubicBezTo>
                    <a:pt x="9965" y="7178"/>
                    <a:pt x="9975" y="7159"/>
                    <a:pt x="9985" y="7144"/>
                  </a:cubicBezTo>
                  <a:lnTo>
                    <a:pt x="10180" y="7154"/>
                  </a:lnTo>
                  <a:cubicBezTo>
                    <a:pt x="10204" y="7154"/>
                    <a:pt x="10229" y="7134"/>
                    <a:pt x="10229" y="7110"/>
                  </a:cubicBezTo>
                  <a:cubicBezTo>
                    <a:pt x="10443" y="6925"/>
                    <a:pt x="10394" y="6573"/>
                    <a:pt x="10131" y="6451"/>
                  </a:cubicBezTo>
                  <a:cubicBezTo>
                    <a:pt x="10123" y="6449"/>
                    <a:pt x="10116" y="6448"/>
                    <a:pt x="10109" y="6448"/>
                  </a:cubicBezTo>
                  <a:cubicBezTo>
                    <a:pt x="10087" y="6448"/>
                    <a:pt x="10067" y="6458"/>
                    <a:pt x="10053" y="6476"/>
                  </a:cubicBezTo>
                  <a:cubicBezTo>
                    <a:pt x="9538" y="6442"/>
                    <a:pt x="9014" y="6410"/>
                    <a:pt x="8493" y="6410"/>
                  </a:cubicBezTo>
                  <a:cubicBezTo>
                    <a:pt x="8195" y="6410"/>
                    <a:pt x="7899" y="6420"/>
                    <a:pt x="7604" y="6447"/>
                  </a:cubicBezTo>
                  <a:cubicBezTo>
                    <a:pt x="8380" y="5934"/>
                    <a:pt x="8712" y="4686"/>
                    <a:pt x="8917" y="3861"/>
                  </a:cubicBezTo>
                  <a:cubicBezTo>
                    <a:pt x="9097" y="3115"/>
                    <a:pt x="9146" y="2115"/>
                    <a:pt x="8326" y="1827"/>
                  </a:cubicBezTo>
                  <a:cubicBezTo>
                    <a:pt x="8169" y="1720"/>
                    <a:pt x="8012" y="1678"/>
                    <a:pt x="7856" y="1678"/>
                  </a:cubicBezTo>
                  <a:cubicBezTo>
                    <a:pt x="7361" y="1678"/>
                    <a:pt x="6871" y="2103"/>
                    <a:pt x="6370" y="2203"/>
                  </a:cubicBezTo>
                  <a:cubicBezTo>
                    <a:pt x="6502" y="1979"/>
                    <a:pt x="6473" y="1696"/>
                    <a:pt x="6458" y="1442"/>
                  </a:cubicBezTo>
                  <a:cubicBezTo>
                    <a:pt x="6448" y="1320"/>
                    <a:pt x="6439" y="1198"/>
                    <a:pt x="6424" y="1081"/>
                  </a:cubicBezTo>
                  <a:lnTo>
                    <a:pt x="6424" y="1081"/>
                  </a:lnTo>
                  <a:cubicBezTo>
                    <a:pt x="6645" y="1229"/>
                    <a:pt x="6903" y="1304"/>
                    <a:pt x="7163" y="1304"/>
                  </a:cubicBezTo>
                  <a:cubicBezTo>
                    <a:pt x="7305" y="1304"/>
                    <a:pt x="7447" y="1282"/>
                    <a:pt x="7585" y="1237"/>
                  </a:cubicBezTo>
                  <a:cubicBezTo>
                    <a:pt x="8073" y="1071"/>
                    <a:pt x="8278" y="628"/>
                    <a:pt x="8624" y="281"/>
                  </a:cubicBezTo>
                  <a:cubicBezTo>
                    <a:pt x="8658" y="247"/>
                    <a:pt x="8643" y="189"/>
                    <a:pt x="8595" y="179"/>
                  </a:cubicBezTo>
                  <a:cubicBezTo>
                    <a:pt x="8289" y="94"/>
                    <a:pt x="7871" y="0"/>
                    <a:pt x="7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8;p56">
              <a:extLst>
                <a:ext uri="{FF2B5EF4-FFF2-40B4-BE49-F238E27FC236}">
                  <a16:creationId xmlns:a16="http://schemas.microsoft.com/office/drawing/2014/main" id="{29CB8791-925B-D08E-8EDA-3875DCFE3A8E}"/>
                </a:ext>
              </a:extLst>
            </p:cNvPr>
            <p:cNvSpPr/>
            <p:nvPr/>
          </p:nvSpPr>
          <p:spPr>
            <a:xfrm>
              <a:off x="6830866" y="3129901"/>
              <a:ext cx="20339" cy="1697"/>
            </a:xfrm>
            <a:custGeom>
              <a:avLst/>
              <a:gdLst/>
              <a:ahLst/>
              <a:cxnLst/>
              <a:rect l="l" t="t" r="r" b="b"/>
              <a:pathLst>
                <a:path w="791" h="66" extrusionOk="0">
                  <a:moveTo>
                    <a:pt x="521" y="0"/>
                  </a:moveTo>
                  <a:cubicBezTo>
                    <a:pt x="357" y="0"/>
                    <a:pt x="193" y="3"/>
                    <a:pt x="30" y="3"/>
                  </a:cubicBezTo>
                  <a:cubicBezTo>
                    <a:pt x="1" y="12"/>
                    <a:pt x="1" y="51"/>
                    <a:pt x="30" y="61"/>
                  </a:cubicBezTo>
                  <a:cubicBezTo>
                    <a:pt x="193" y="61"/>
                    <a:pt x="357" y="65"/>
                    <a:pt x="521" y="65"/>
                  </a:cubicBezTo>
                  <a:cubicBezTo>
                    <a:pt x="603" y="65"/>
                    <a:pt x="685" y="64"/>
                    <a:pt x="767" y="61"/>
                  </a:cubicBezTo>
                  <a:cubicBezTo>
                    <a:pt x="791" y="51"/>
                    <a:pt x="791" y="12"/>
                    <a:pt x="767" y="3"/>
                  </a:cubicBezTo>
                  <a:cubicBezTo>
                    <a:pt x="685" y="1"/>
                    <a:pt x="603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29;p56">
              <a:extLst>
                <a:ext uri="{FF2B5EF4-FFF2-40B4-BE49-F238E27FC236}">
                  <a16:creationId xmlns:a16="http://schemas.microsoft.com/office/drawing/2014/main" id="{AF3DEB5C-E98B-1969-9FAA-53C8295B5F07}"/>
                </a:ext>
              </a:extLst>
            </p:cNvPr>
            <p:cNvSpPr/>
            <p:nvPr/>
          </p:nvSpPr>
          <p:spPr>
            <a:xfrm>
              <a:off x="6740872" y="3246816"/>
              <a:ext cx="25430" cy="4448"/>
            </a:xfrm>
            <a:custGeom>
              <a:avLst/>
              <a:gdLst/>
              <a:ahLst/>
              <a:cxnLst/>
              <a:rect l="l" t="t" r="r" b="b"/>
              <a:pathLst>
                <a:path w="989" h="173" extrusionOk="0">
                  <a:moveTo>
                    <a:pt x="23" y="1"/>
                  </a:moveTo>
                  <a:cubicBezTo>
                    <a:pt x="7" y="1"/>
                    <a:pt x="0" y="22"/>
                    <a:pt x="18" y="31"/>
                  </a:cubicBezTo>
                  <a:cubicBezTo>
                    <a:pt x="330" y="109"/>
                    <a:pt x="647" y="158"/>
                    <a:pt x="969" y="172"/>
                  </a:cubicBezTo>
                  <a:cubicBezTo>
                    <a:pt x="989" y="172"/>
                    <a:pt x="989" y="143"/>
                    <a:pt x="969" y="143"/>
                  </a:cubicBezTo>
                  <a:cubicBezTo>
                    <a:pt x="652" y="124"/>
                    <a:pt x="335" y="75"/>
                    <a:pt x="28" y="2"/>
                  </a:cubicBezTo>
                  <a:cubicBezTo>
                    <a:pt x="26" y="1"/>
                    <a:pt x="24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2775;p56">
            <a:extLst>
              <a:ext uri="{FF2B5EF4-FFF2-40B4-BE49-F238E27FC236}">
                <a16:creationId xmlns:a16="http://schemas.microsoft.com/office/drawing/2014/main" id="{EB67719F-4DD4-8398-3F3C-2D7260B3B033}"/>
              </a:ext>
            </a:extLst>
          </p:cNvPr>
          <p:cNvGrpSpPr/>
          <p:nvPr/>
        </p:nvGrpSpPr>
        <p:grpSpPr>
          <a:xfrm rot="20335471">
            <a:off x="1181307" y="2731970"/>
            <a:ext cx="658112" cy="510513"/>
            <a:chOff x="998448" y="3003139"/>
            <a:chExt cx="301145" cy="231438"/>
          </a:xfrm>
        </p:grpSpPr>
        <p:sp>
          <p:nvSpPr>
            <p:cNvPr id="127" name="Google Shape;2776;p56">
              <a:extLst>
                <a:ext uri="{FF2B5EF4-FFF2-40B4-BE49-F238E27FC236}">
                  <a16:creationId xmlns:a16="http://schemas.microsoft.com/office/drawing/2014/main" id="{F437B8F3-6C21-6190-7E47-F6B6ACB48509}"/>
                </a:ext>
              </a:extLst>
            </p:cNvPr>
            <p:cNvSpPr/>
            <p:nvPr/>
          </p:nvSpPr>
          <p:spPr>
            <a:xfrm>
              <a:off x="1149072" y="3049190"/>
              <a:ext cx="74026" cy="72586"/>
            </a:xfrm>
            <a:custGeom>
              <a:avLst/>
              <a:gdLst/>
              <a:ahLst/>
              <a:cxnLst/>
              <a:rect l="l" t="t" r="r" b="b"/>
              <a:pathLst>
                <a:path w="2879" h="2823" extrusionOk="0">
                  <a:moveTo>
                    <a:pt x="1634" y="118"/>
                  </a:moveTo>
                  <a:cubicBezTo>
                    <a:pt x="2273" y="118"/>
                    <a:pt x="2747" y="622"/>
                    <a:pt x="2688" y="1376"/>
                  </a:cubicBezTo>
                  <a:cubicBezTo>
                    <a:pt x="2634" y="2112"/>
                    <a:pt x="2044" y="2508"/>
                    <a:pt x="1396" y="2693"/>
                  </a:cubicBezTo>
                  <a:cubicBezTo>
                    <a:pt x="1386" y="2693"/>
                    <a:pt x="1376" y="2698"/>
                    <a:pt x="1366" y="2708"/>
                  </a:cubicBezTo>
                  <a:cubicBezTo>
                    <a:pt x="1329" y="2712"/>
                    <a:pt x="1292" y="2714"/>
                    <a:pt x="1255" y="2714"/>
                  </a:cubicBezTo>
                  <a:cubicBezTo>
                    <a:pt x="939" y="2714"/>
                    <a:pt x="636" y="2565"/>
                    <a:pt x="440" y="2308"/>
                  </a:cubicBezTo>
                  <a:lnTo>
                    <a:pt x="440" y="2308"/>
                  </a:lnTo>
                  <a:cubicBezTo>
                    <a:pt x="573" y="2320"/>
                    <a:pt x="707" y="2326"/>
                    <a:pt x="841" y="2326"/>
                  </a:cubicBezTo>
                  <a:cubicBezTo>
                    <a:pt x="961" y="2326"/>
                    <a:pt x="1081" y="2322"/>
                    <a:pt x="1200" y="2312"/>
                  </a:cubicBezTo>
                  <a:cubicBezTo>
                    <a:pt x="1230" y="2308"/>
                    <a:pt x="1230" y="2264"/>
                    <a:pt x="1200" y="2259"/>
                  </a:cubicBezTo>
                  <a:cubicBezTo>
                    <a:pt x="1033" y="2244"/>
                    <a:pt x="865" y="2236"/>
                    <a:pt x="696" y="2236"/>
                  </a:cubicBezTo>
                  <a:cubicBezTo>
                    <a:pt x="595" y="2236"/>
                    <a:pt x="493" y="2239"/>
                    <a:pt x="391" y="2244"/>
                  </a:cubicBezTo>
                  <a:cubicBezTo>
                    <a:pt x="327" y="2151"/>
                    <a:pt x="274" y="2044"/>
                    <a:pt x="240" y="1937"/>
                  </a:cubicBezTo>
                  <a:lnTo>
                    <a:pt x="240" y="1937"/>
                  </a:lnTo>
                  <a:cubicBezTo>
                    <a:pt x="547" y="1956"/>
                    <a:pt x="859" y="1971"/>
                    <a:pt x="1166" y="1971"/>
                  </a:cubicBezTo>
                  <a:cubicBezTo>
                    <a:pt x="1215" y="1971"/>
                    <a:pt x="1215" y="1898"/>
                    <a:pt x="1166" y="1898"/>
                  </a:cubicBezTo>
                  <a:cubicBezTo>
                    <a:pt x="854" y="1873"/>
                    <a:pt x="537" y="1869"/>
                    <a:pt x="220" y="1869"/>
                  </a:cubicBezTo>
                  <a:cubicBezTo>
                    <a:pt x="191" y="1766"/>
                    <a:pt x="176" y="1659"/>
                    <a:pt x="176" y="1552"/>
                  </a:cubicBezTo>
                  <a:lnTo>
                    <a:pt x="176" y="1552"/>
                  </a:lnTo>
                  <a:cubicBezTo>
                    <a:pt x="347" y="1564"/>
                    <a:pt x="525" y="1576"/>
                    <a:pt x="700" y="1576"/>
                  </a:cubicBezTo>
                  <a:cubicBezTo>
                    <a:pt x="876" y="1576"/>
                    <a:pt x="1049" y="1564"/>
                    <a:pt x="1210" y="1527"/>
                  </a:cubicBezTo>
                  <a:cubicBezTo>
                    <a:pt x="1254" y="1522"/>
                    <a:pt x="1239" y="1464"/>
                    <a:pt x="1205" y="1459"/>
                  </a:cubicBezTo>
                  <a:cubicBezTo>
                    <a:pt x="1115" y="1451"/>
                    <a:pt x="1024" y="1448"/>
                    <a:pt x="932" y="1448"/>
                  </a:cubicBezTo>
                  <a:cubicBezTo>
                    <a:pt x="681" y="1448"/>
                    <a:pt x="426" y="1470"/>
                    <a:pt x="176" y="1473"/>
                  </a:cubicBezTo>
                  <a:cubicBezTo>
                    <a:pt x="186" y="1332"/>
                    <a:pt x="215" y="1191"/>
                    <a:pt x="259" y="1059"/>
                  </a:cubicBezTo>
                  <a:cubicBezTo>
                    <a:pt x="762" y="1081"/>
                    <a:pt x="1265" y="1103"/>
                    <a:pt x="1761" y="1103"/>
                  </a:cubicBezTo>
                  <a:cubicBezTo>
                    <a:pt x="1808" y="1103"/>
                    <a:pt x="1856" y="1103"/>
                    <a:pt x="1903" y="1103"/>
                  </a:cubicBezTo>
                  <a:cubicBezTo>
                    <a:pt x="1961" y="1103"/>
                    <a:pt x="1961" y="1015"/>
                    <a:pt x="1903" y="1015"/>
                  </a:cubicBezTo>
                  <a:cubicBezTo>
                    <a:pt x="1500" y="993"/>
                    <a:pt x="1098" y="990"/>
                    <a:pt x="696" y="990"/>
                  </a:cubicBezTo>
                  <a:cubicBezTo>
                    <a:pt x="561" y="990"/>
                    <a:pt x="427" y="991"/>
                    <a:pt x="293" y="991"/>
                  </a:cubicBezTo>
                  <a:cubicBezTo>
                    <a:pt x="361" y="834"/>
                    <a:pt x="459" y="693"/>
                    <a:pt x="576" y="576"/>
                  </a:cubicBezTo>
                  <a:cubicBezTo>
                    <a:pt x="576" y="591"/>
                    <a:pt x="591" y="600"/>
                    <a:pt x="605" y="600"/>
                  </a:cubicBezTo>
                  <a:cubicBezTo>
                    <a:pt x="640" y="600"/>
                    <a:pt x="674" y="600"/>
                    <a:pt x="709" y="600"/>
                  </a:cubicBezTo>
                  <a:cubicBezTo>
                    <a:pt x="1025" y="600"/>
                    <a:pt x="1342" y="620"/>
                    <a:pt x="1659" y="669"/>
                  </a:cubicBezTo>
                  <a:cubicBezTo>
                    <a:pt x="1660" y="669"/>
                    <a:pt x="1661" y="669"/>
                    <a:pt x="1663" y="669"/>
                  </a:cubicBezTo>
                  <a:cubicBezTo>
                    <a:pt x="1694" y="669"/>
                    <a:pt x="1701" y="610"/>
                    <a:pt x="1664" y="605"/>
                  </a:cubicBezTo>
                  <a:cubicBezTo>
                    <a:pt x="1417" y="552"/>
                    <a:pt x="1162" y="525"/>
                    <a:pt x="907" y="525"/>
                  </a:cubicBezTo>
                  <a:cubicBezTo>
                    <a:pt x="809" y="525"/>
                    <a:pt x="712" y="529"/>
                    <a:pt x="615" y="537"/>
                  </a:cubicBezTo>
                  <a:cubicBezTo>
                    <a:pt x="727" y="430"/>
                    <a:pt x="849" y="347"/>
                    <a:pt x="986" y="278"/>
                  </a:cubicBezTo>
                  <a:cubicBezTo>
                    <a:pt x="1293" y="342"/>
                    <a:pt x="1591" y="405"/>
                    <a:pt x="1898" y="454"/>
                  </a:cubicBezTo>
                  <a:cubicBezTo>
                    <a:pt x="1900" y="454"/>
                    <a:pt x="1901" y="454"/>
                    <a:pt x="1902" y="454"/>
                  </a:cubicBezTo>
                  <a:cubicBezTo>
                    <a:pt x="1938" y="454"/>
                    <a:pt x="1950" y="400"/>
                    <a:pt x="1913" y="391"/>
                  </a:cubicBezTo>
                  <a:cubicBezTo>
                    <a:pt x="1635" y="332"/>
                    <a:pt x="1352" y="288"/>
                    <a:pt x="1069" y="239"/>
                  </a:cubicBezTo>
                  <a:cubicBezTo>
                    <a:pt x="1093" y="235"/>
                    <a:pt x="1113" y="225"/>
                    <a:pt x="1132" y="215"/>
                  </a:cubicBezTo>
                  <a:cubicBezTo>
                    <a:pt x="1306" y="149"/>
                    <a:pt x="1475" y="118"/>
                    <a:pt x="1634" y="118"/>
                  </a:cubicBezTo>
                  <a:close/>
                  <a:moveTo>
                    <a:pt x="1645" y="1"/>
                  </a:moveTo>
                  <a:cubicBezTo>
                    <a:pt x="1473" y="1"/>
                    <a:pt x="1289" y="32"/>
                    <a:pt x="1098" y="98"/>
                  </a:cubicBezTo>
                  <a:cubicBezTo>
                    <a:pt x="669" y="239"/>
                    <a:pt x="322" y="571"/>
                    <a:pt x="152" y="995"/>
                  </a:cubicBezTo>
                  <a:lnTo>
                    <a:pt x="147" y="995"/>
                  </a:lnTo>
                  <a:cubicBezTo>
                    <a:pt x="145" y="995"/>
                    <a:pt x="144" y="995"/>
                    <a:pt x="142" y="995"/>
                  </a:cubicBezTo>
                  <a:cubicBezTo>
                    <a:pt x="116" y="995"/>
                    <a:pt x="104" y="1035"/>
                    <a:pt x="132" y="1049"/>
                  </a:cubicBezTo>
                  <a:cubicBezTo>
                    <a:pt x="83" y="1191"/>
                    <a:pt x="54" y="1332"/>
                    <a:pt x="49" y="1478"/>
                  </a:cubicBezTo>
                  <a:lnTo>
                    <a:pt x="44" y="1478"/>
                  </a:lnTo>
                  <a:cubicBezTo>
                    <a:pt x="1" y="1478"/>
                    <a:pt x="1" y="1547"/>
                    <a:pt x="44" y="1547"/>
                  </a:cubicBezTo>
                  <a:cubicBezTo>
                    <a:pt x="44" y="1605"/>
                    <a:pt x="49" y="1669"/>
                    <a:pt x="59" y="1727"/>
                  </a:cubicBezTo>
                  <a:cubicBezTo>
                    <a:pt x="64" y="1781"/>
                    <a:pt x="74" y="1834"/>
                    <a:pt x="88" y="1883"/>
                  </a:cubicBezTo>
                  <a:cubicBezTo>
                    <a:pt x="79" y="1898"/>
                    <a:pt x="83" y="1917"/>
                    <a:pt x="98" y="1927"/>
                  </a:cubicBezTo>
                  <a:cubicBezTo>
                    <a:pt x="239" y="2405"/>
                    <a:pt x="657" y="2816"/>
                    <a:pt x="1145" y="2816"/>
                  </a:cubicBezTo>
                  <a:cubicBezTo>
                    <a:pt x="1214" y="2816"/>
                    <a:pt x="1285" y="2808"/>
                    <a:pt x="1357" y="2790"/>
                  </a:cubicBezTo>
                  <a:cubicBezTo>
                    <a:pt x="1368" y="2810"/>
                    <a:pt x="1389" y="2823"/>
                    <a:pt x="1411" y="2823"/>
                  </a:cubicBezTo>
                  <a:cubicBezTo>
                    <a:pt x="1417" y="2823"/>
                    <a:pt x="1423" y="2822"/>
                    <a:pt x="1430" y="2820"/>
                  </a:cubicBezTo>
                  <a:cubicBezTo>
                    <a:pt x="2220" y="2595"/>
                    <a:pt x="2878" y="2054"/>
                    <a:pt x="2800" y="1166"/>
                  </a:cubicBezTo>
                  <a:cubicBezTo>
                    <a:pt x="2732" y="417"/>
                    <a:pt x="2268" y="1"/>
                    <a:pt x="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77;p56">
              <a:extLst>
                <a:ext uri="{FF2B5EF4-FFF2-40B4-BE49-F238E27FC236}">
                  <a16:creationId xmlns:a16="http://schemas.microsoft.com/office/drawing/2014/main" id="{220F64DF-DA89-A9DF-4FA8-B3DE9E80D5FE}"/>
                </a:ext>
              </a:extLst>
            </p:cNvPr>
            <p:cNvSpPr/>
            <p:nvPr/>
          </p:nvSpPr>
          <p:spPr>
            <a:xfrm>
              <a:off x="998448" y="3003139"/>
              <a:ext cx="301145" cy="231438"/>
            </a:xfrm>
            <a:custGeom>
              <a:avLst/>
              <a:gdLst/>
              <a:ahLst/>
              <a:cxnLst/>
              <a:rect l="l" t="t" r="r" b="b"/>
              <a:pathLst>
                <a:path w="11712" h="9001" extrusionOk="0">
                  <a:moveTo>
                    <a:pt x="7491" y="1294"/>
                  </a:moveTo>
                  <a:cubicBezTo>
                    <a:pt x="8543" y="1294"/>
                    <a:pt x="9326" y="2225"/>
                    <a:pt x="9063" y="3347"/>
                  </a:cubicBezTo>
                  <a:cubicBezTo>
                    <a:pt x="8936" y="3869"/>
                    <a:pt x="8610" y="4318"/>
                    <a:pt x="8151" y="4601"/>
                  </a:cubicBezTo>
                  <a:cubicBezTo>
                    <a:pt x="8146" y="4601"/>
                    <a:pt x="8141" y="4601"/>
                    <a:pt x="8141" y="4606"/>
                  </a:cubicBezTo>
                  <a:cubicBezTo>
                    <a:pt x="7824" y="4801"/>
                    <a:pt x="7463" y="4913"/>
                    <a:pt x="7093" y="4942"/>
                  </a:cubicBezTo>
                  <a:cubicBezTo>
                    <a:pt x="7073" y="4942"/>
                    <a:pt x="7058" y="4952"/>
                    <a:pt x="7054" y="4962"/>
                  </a:cubicBezTo>
                  <a:cubicBezTo>
                    <a:pt x="6137" y="4918"/>
                    <a:pt x="5381" y="4303"/>
                    <a:pt x="5385" y="3308"/>
                  </a:cubicBezTo>
                  <a:cubicBezTo>
                    <a:pt x="5385" y="2333"/>
                    <a:pt x="6146" y="1548"/>
                    <a:pt x="7068" y="1343"/>
                  </a:cubicBezTo>
                  <a:cubicBezTo>
                    <a:pt x="7212" y="1310"/>
                    <a:pt x="7354" y="1294"/>
                    <a:pt x="7491" y="1294"/>
                  </a:cubicBezTo>
                  <a:close/>
                  <a:moveTo>
                    <a:pt x="1478" y="128"/>
                  </a:moveTo>
                  <a:lnTo>
                    <a:pt x="1478" y="128"/>
                  </a:lnTo>
                  <a:cubicBezTo>
                    <a:pt x="2634" y="153"/>
                    <a:pt x="3576" y="372"/>
                    <a:pt x="4376" y="1265"/>
                  </a:cubicBezTo>
                  <a:cubicBezTo>
                    <a:pt x="4473" y="2879"/>
                    <a:pt x="4449" y="4494"/>
                    <a:pt x="4512" y="6108"/>
                  </a:cubicBezTo>
                  <a:cubicBezTo>
                    <a:pt x="4174" y="5434"/>
                    <a:pt x="3275" y="5179"/>
                    <a:pt x="2449" y="5179"/>
                  </a:cubicBezTo>
                  <a:cubicBezTo>
                    <a:pt x="2085" y="5179"/>
                    <a:pt x="1736" y="5228"/>
                    <a:pt x="1454" y="5313"/>
                  </a:cubicBezTo>
                  <a:cubicBezTo>
                    <a:pt x="1571" y="3596"/>
                    <a:pt x="1493" y="1850"/>
                    <a:pt x="1478" y="128"/>
                  </a:cubicBezTo>
                  <a:close/>
                  <a:moveTo>
                    <a:pt x="464" y="2045"/>
                  </a:moveTo>
                  <a:cubicBezTo>
                    <a:pt x="620" y="3411"/>
                    <a:pt x="722" y="4757"/>
                    <a:pt x="776" y="6128"/>
                  </a:cubicBezTo>
                  <a:cubicBezTo>
                    <a:pt x="671" y="6128"/>
                    <a:pt x="565" y="6134"/>
                    <a:pt x="457" y="6134"/>
                  </a:cubicBezTo>
                  <a:cubicBezTo>
                    <a:pt x="430" y="6134"/>
                    <a:pt x="403" y="6134"/>
                    <a:pt x="376" y="6133"/>
                  </a:cubicBezTo>
                  <a:cubicBezTo>
                    <a:pt x="376" y="6015"/>
                    <a:pt x="366" y="5884"/>
                    <a:pt x="366" y="5752"/>
                  </a:cubicBezTo>
                  <a:cubicBezTo>
                    <a:pt x="439" y="5730"/>
                    <a:pt x="515" y="5719"/>
                    <a:pt x="592" y="5719"/>
                  </a:cubicBezTo>
                  <a:cubicBezTo>
                    <a:pt x="617" y="5719"/>
                    <a:pt x="643" y="5720"/>
                    <a:pt x="669" y="5723"/>
                  </a:cubicBezTo>
                  <a:cubicBezTo>
                    <a:pt x="708" y="5723"/>
                    <a:pt x="708" y="5664"/>
                    <a:pt x="669" y="5659"/>
                  </a:cubicBezTo>
                  <a:cubicBezTo>
                    <a:pt x="642" y="5656"/>
                    <a:pt x="615" y="5654"/>
                    <a:pt x="588" y="5654"/>
                  </a:cubicBezTo>
                  <a:cubicBezTo>
                    <a:pt x="511" y="5654"/>
                    <a:pt x="433" y="5668"/>
                    <a:pt x="361" y="5694"/>
                  </a:cubicBezTo>
                  <a:cubicBezTo>
                    <a:pt x="356" y="5562"/>
                    <a:pt x="347" y="5430"/>
                    <a:pt x="342" y="5298"/>
                  </a:cubicBezTo>
                  <a:lnTo>
                    <a:pt x="342" y="5298"/>
                  </a:lnTo>
                  <a:cubicBezTo>
                    <a:pt x="375" y="5305"/>
                    <a:pt x="408" y="5309"/>
                    <a:pt x="440" y="5309"/>
                  </a:cubicBezTo>
                  <a:cubicBezTo>
                    <a:pt x="499" y="5309"/>
                    <a:pt x="557" y="5298"/>
                    <a:pt x="610" y="5279"/>
                  </a:cubicBezTo>
                  <a:cubicBezTo>
                    <a:pt x="639" y="5259"/>
                    <a:pt x="630" y="5216"/>
                    <a:pt x="595" y="5216"/>
                  </a:cubicBezTo>
                  <a:cubicBezTo>
                    <a:pt x="539" y="5232"/>
                    <a:pt x="480" y="5240"/>
                    <a:pt x="422" y="5240"/>
                  </a:cubicBezTo>
                  <a:cubicBezTo>
                    <a:pt x="395" y="5240"/>
                    <a:pt x="368" y="5238"/>
                    <a:pt x="342" y="5235"/>
                  </a:cubicBezTo>
                  <a:cubicBezTo>
                    <a:pt x="337" y="5142"/>
                    <a:pt x="332" y="5045"/>
                    <a:pt x="327" y="4947"/>
                  </a:cubicBezTo>
                  <a:lnTo>
                    <a:pt x="327" y="4947"/>
                  </a:lnTo>
                  <a:cubicBezTo>
                    <a:pt x="400" y="4951"/>
                    <a:pt x="472" y="4954"/>
                    <a:pt x="545" y="4954"/>
                  </a:cubicBezTo>
                  <a:cubicBezTo>
                    <a:pt x="575" y="4954"/>
                    <a:pt x="605" y="4954"/>
                    <a:pt x="635" y="4952"/>
                  </a:cubicBezTo>
                  <a:cubicBezTo>
                    <a:pt x="678" y="4952"/>
                    <a:pt x="678" y="4889"/>
                    <a:pt x="635" y="4889"/>
                  </a:cubicBezTo>
                  <a:lnTo>
                    <a:pt x="327" y="4889"/>
                  </a:lnTo>
                  <a:cubicBezTo>
                    <a:pt x="327" y="4816"/>
                    <a:pt x="322" y="4742"/>
                    <a:pt x="322" y="4669"/>
                  </a:cubicBezTo>
                  <a:cubicBezTo>
                    <a:pt x="317" y="4596"/>
                    <a:pt x="308" y="4513"/>
                    <a:pt x="293" y="4406"/>
                  </a:cubicBezTo>
                  <a:lnTo>
                    <a:pt x="293" y="4406"/>
                  </a:lnTo>
                  <a:cubicBezTo>
                    <a:pt x="298" y="4420"/>
                    <a:pt x="308" y="4425"/>
                    <a:pt x="322" y="4425"/>
                  </a:cubicBezTo>
                  <a:cubicBezTo>
                    <a:pt x="356" y="4428"/>
                    <a:pt x="391" y="4429"/>
                    <a:pt x="425" y="4429"/>
                  </a:cubicBezTo>
                  <a:cubicBezTo>
                    <a:pt x="460" y="4429"/>
                    <a:pt x="496" y="4428"/>
                    <a:pt x="532" y="4425"/>
                  </a:cubicBezTo>
                  <a:cubicBezTo>
                    <a:pt x="576" y="4425"/>
                    <a:pt x="576" y="4357"/>
                    <a:pt x="532" y="4357"/>
                  </a:cubicBezTo>
                  <a:cubicBezTo>
                    <a:pt x="496" y="4355"/>
                    <a:pt x="460" y="4353"/>
                    <a:pt x="425" y="4353"/>
                  </a:cubicBezTo>
                  <a:cubicBezTo>
                    <a:pt x="391" y="4353"/>
                    <a:pt x="356" y="4355"/>
                    <a:pt x="322" y="4357"/>
                  </a:cubicBezTo>
                  <a:cubicBezTo>
                    <a:pt x="308" y="4357"/>
                    <a:pt x="293" y="4367"/>
                    <a:pt x="293" y="4381"/>
                  </a:cubicBezTo>
                  <a:cubicBezTo>
                    <a:pt x="283" y="4308"/>
                    <a:pt x="274" y="4225"/>
                    <a:pt x="264" y="4142"/>
                  </a:cubicBezTo>
                  <a:lnTo>
                    <a:pt x="264" y="4142"/>
                  </a:lnTo>
                  <a:cubicBezTo>
                    <a:pt x="275" y="4143"/>
                    <a:pt x="287" y="4144"/>
                    <a:pt x="299" y="4144"/>
                  </a:cubicBezTo>
                  <a:cubicBezTo>
                    <a:pt x="361" y="4144"/>
                    <a:pt x="425" y="4132"/>
                    <a:pt x="478" y="4103"/>
                  </a:cubicBezTo>
                  <a:cubicBezTo>
                    <a:pt x="512" y="4091"/>
                    <a:pt x="498" y="4041"/>
                    <a:pt x="469" y="4041"/>
                  </a:cubicBezTo>
                  <a:cubicBezTo>
                    <a:pt x="464" y="4041"/>
                    <a:pt x="459" y="4042"/>
                    <a:pt x="454" y="4045"/>
                  </a:cubicBezTo>
                  <a:cubicBezTo>
                    <a:pt x="399" y="4062"/>
                    <a:pt x="340" y="4075"/>
                    <a:pt x="284" y="4075"/>
                  </a:cubicBezTo>
                  <a:cubicBezTo>
                    <a:pt x="276" y="4075"/>
                    <a:pt x="267" y="4075"/>
                    <a:pt x="259" y="4074"/>
                  </a:cubicBezTo>
                  <a:cubicBezTo>
                    <a:pt x="244" y="3962"/>
                    <a:pt x="235" y="3845"/>
                    <a:pt x="220" y="3723"/>
                  </a:cubicBezTo>
                  <a:lnTo>
                    <a:pt x="220" y="3723"/>
                  </a:lnTo>
                  <a:cubicBezTo>
                    <a:pt x="238" y="3725"/>
                    <a:pt x="256" y="3726"/>
                    <a:pt x="274" y="3726"/>
                  </a:cubicBezTo>
                  <a:cubicBezTo>
                    <a:pt x="345" y="3726"/>
                    <a:pt x="416" y="3711"/>
                    <a:pt x="478" y="3684"/>
                  </a:cubicBezTo>
                  <a:cubicBezTo>
                    <a:pt x="514" y="3671"/>
                    <a:pt x="493" y="3624"/>
                    <a:pt x="462" y="3624"/>
                  </a:cubicBezTo>
                  <a:cubicBezTo>
                    <a:pt x="460" y="3624"/>
                    <a:pt x="457" y="3625"/>
                    <a:pt x="454" y="3625"/>
                  </a:cubicBezTo>
                  <a:cubicBezTo>
                    <a:pt x="376" y="3645"/>
                    <a:pt x="293" y="3655"/>
                    <a:pt x="215" y="3660"/>
                  </a:cubicBezTo>
                  <a:cubicBezTo>
                    <a:pt x="210" y="3591"/>
                    <a:pt x="205" y="3528"/>
                    <a:pt x="200" y="3460"/>
                  </a:cubicBezTo>
                  <a:cubicBezTo>
                    <a:pt x="298" y="3450"/>
                    <a:pt x="396" y="3421"/>
                    <a:pt x="483" y="3372"/>
                  </a:cubicBezTo>
                  <a:cubicBezTo>
                    <a:pt x="516" y="3349"/>
                    <a:pt x="495" y="3303"/>
                    <a:pt x="459" y="3303"/>
                  </a:cubicBezTo>
                  <a:cubicBezTo>
                    <a:pt x="458" y="3303"/>
                    <a:pt x="456" y="3303"/>
                    <a:pt x="454" y="3303"/>
                  </a:cubicBezTo>
                  <a:cubicBezTo>
                    <a:pt x="366" y="3328"/>
                    <a:pt x="283" y="3362"/>
                    <a:pt x="196" y="3386"/>
                  </a:cubicBezTo>
                  <a:cubicBezTo>
                    <a:pt x="186" y="3240"/>
                    <a:pt x="181" y="3099"/>
                    <a:pt x="186" y="2962"/>
                  </a:cubicBezTo>
                  <a:lnTo>
                    <a:pt x="186" y="2962"/>
                  </a:lnTo>
                  <a:cubicBezTo>
                    <a:pt x="214" y="2966"/>
                    <a:pt x="242" y="2967"/>
                    <a:pt x="269" y="2967"/>
                  </a:cubicBezTo>
                  <a:cubicBezTo>
                    <a:pt x="314" y="2967"/>
                    <a:pt x="358" y="2963"/>
                    <a:pt x="400" y="2957"/>
                  </a:cubicBezTo>
                  <a:cubicBezTo>
                    <a:pt x="444" y="2943"/>
                    <a:pt x="444" y="2884"/>
                    <a:pt x="400" y="2874"/>
                  </a:cubicBezTo>
                  <a:cubicBezTo>
                    <a:pt x="357" y="2865"/>
                    <a:pt x="312" y="2862"/>
                    <a:pt x="267" y="2862"/>
                  </a:cubicBezTo>
                  <a:cubicBezTo>
                    <a:pt x="241" y="2862"/>
                    <a:pt x="216" y="2863"/>
                    <a:pt x="191" y="2865"/>
                  </a:cubicBezTo>
                  <a:cubicBezTo>
                    <a:pt x="191" y="2806"/>
                    <a:pt x="196" y="2743"/>
                    <a:pt x="200" y="2689"/>
                  </a:cubicBezTo>
                  <a:cubicBezTo>
                    <a:pt x="278" y="2699"/>
                    <a:pt x="352" y="2704"/>
                    <a:pt x="425" y="2704"/>
                  </a:cubicBezTo>
                  <a:cubicBezTo>
                    <a:pt x="464" y="2704"/>
                    <a:pt x="474" y="2645"/>
                    <a:pt x="435" y="2635"/>
                  </a:cubicBezTo>
                  <a:cubicBezTo>
                    <a:pt x="361" y="2625"/>
                    <a:pt x="283" y="2621"/>
                    <a:pt x="210" y="2621"/>
                  </a:cubicBezTo>
                  <a:cubicBezTo>
                    <a:pt x="215" y="2577"/>
                    <a:pt x="225" y="2533"/>
                    <a:pt x="235" y="2489"/>
                  </a:cubicBezTo>
                  <a:lnTo>
                    <a:pt x="391" y="2489"/>
                  </a:lnTo>
                  <a:cubicBezTo>
                    <a:pt x="430" y="2484"/>
                    <a:pt x="430" y="2426"/>
                    <a:pt x="391" y="2421"/>
                  </a:cubicBezTo>
                  <a:lnTo>
                    <a:pt x="244" y="2421"/>
                  </a:lnTo>
                  <a:cubicBezTo>
                    <a:pt x="288" y="2250"/>
                    <a:pt x="356" y="2118"/>
                    <a:pt x="464" y="2045"/>
                  </a:cubicBezTo>
                  <a:close/>
                  <a:moveTo>
                    <a:pt x="6628" y="770"/>
                  </a:moveTo>
                  <a:cubicBezTo>
                    <a:pt x="7074" y="770"/>
                    <a:pt x="7525" y="838"/>
                    <a:pt x="7980" y="982"/>
                  </a:cubicBezTo>
                  <a:cubicBezTo>
                    <a:pt x="7985" y="984"/>
                    <a:pt x="7993" y="985"/>
                    <a:pt x="8000" y="985"/>
                  </a:cubicBezTo>
                  <a:cubicBezTo>
                    <a:pt x="8008" y="985"/>
                    <a:pt x="8017" y="984"/>
                    <a:pt x="8024" y="982"/>
                  </a:cubicBezTo>
                  <a:lnTo>
                    <a:pt x="8024" y="982"/>
                  </a:lnTo>
                  <a:cubicBezTo>
                    <a:pt x="8019" y="1074"/>
                    <a:pt x="8014" y="1162"/>
                    <a:pt x="8014" y="1255"/>
                  </a:cubicBezTo>
                  <a:cubicBezTo>
                    <a:pt x="7848" y="1205"/>
                    <a:pt x="7677" y="1180"/>
                    <a:pt x="7505" y="1180"/>
                  </a:cubicBezTo>
                  <a:cubicBezTo>
                    <a:pt x="7425" y="1180"/>
                    <a:pt x="7344" y="1185"/>
                    <a:pt x="7263" y="1196"/>
                  </a:cubicBezTo>
                  <a:cubicBezTo>
                    <a:pt x="6156" y="1333"/>
                    <a:pt x="5224" y="2274"/>
                    <a:pt x="5293" y="3421"/>
                  </a:cubicBezTo>
                  <a:cubicBezTo>
                    <a:pt x="5348" y="4306"/>
                    <a:pt x="6060" y="5046"/>
                    <a:pt x="6931" y="5046"/>
                  </a:cubicBezTo>
                  <a:cubicBezTo>
                    <a:pt x="6976" y="5046"/>
                    <a:pt x="7022" y="5044"/>
                    <a:pt x="7068" y="5040"/>
                  </a:cubicBezTo>
                  <a:cubicBezTo>
                    <a:pt x="7078" y="5040"/>
                    <a:pt x="7083" y="5050"/>
                    <a:pt x="7088" y="5050"/>
                  </a:cubicBezTo>
                  <a:cubicBezTo>
                    <a:pt x="7478" y="5020"/>
                    <a:pt x="7854" y="4903"/>
                    <a:pt x="8190" y="4703"/>
                  </a:cubicBezTo>
                  <a:cubicBezTo>
                    <a:pt x="8205" y="4723"/>
                    <a:pt x="8224" y="4738"/>
                    <a:pt x="8239" y="4757"/>
                  </a:cubicBezTo>
                  <a:lnTo>
                    <a:pt x="8239" y="4762"/>
                  </a:lnTo>
                  <a:cubicBezTo>
                    <a:pt x="8312" y="5240"/>
                    <a:pt x="8361" y="5718"/>
                    <a:pt x="8385" y="6206"/>
                  </a:cubicBezTo>
                  <a:cubicBezTo>
                    <a:pt x="8375" y="6196"/>
                    <a:pt x="8366" y="6186"/>
                    <a:pt x="8351" y="6181"/>
                  </a:cubicBezTo>
                  <a:cubicBezTo>
                    <a:pt x="7817" y="6014"/>
                    <a:pt x="7148" y="5895"/>
                    <a:pt x="6486" y="5895"/>
                  </a:cubicBezTo>
                  <a:cubicBezTo>
                    <a:pt x="5800" y="5895"/>
                    <a:pt x="5121" y="6022"/>
                    <a:pt x="4605" y="6352"/>
                  </a:cubicBezTo>
                  <a:lnTo>
                    <a:pt x="4605" y="6342"/>
                  </a:lnTo>
                  <a:cubicBezTo>
                    <a:pt x="4605" y="6342"/>
                    <a:pt x="4600" y="6333"/>
                    <a:pt x="4595" y="6323"/>
                  </a:cubicBezTo>
                  <a:cubicBezTo>
                    <a:pt x="4727" y="4650"/>
                    <a:pt x="4624" y="2943"/>
                    <a:pt x="4517" y="1270"/>
                  </a:cubicBezTo>
                  <a:cubicBezTo>
                    <a:pt x="5204" y="947"/>
                    <a:pt x="5909" y="770"/>
                    <a:pt x="6628" y="770"/>
                  </a:cubicBezTo>
                  <a:close/>
                  <a:moveTo>
                    <a:pt x="1322" y="1191"/>
                  </a:moveTo>
                  <a:cubicBezTo>
                    <a:pt x="1303" y="2577"/>
                    <a:pt x="1273" y="3967"/>
                    <a:pt x="1376" y="5337"/>
                  </a:cubicBezTo>
                  <a:cubicBezTo>
                    <a:pt x="1297" y="5368"/>
                    <a:pt x="1321" y="5483"/>
                    <a:pt x="1391" y="5483"/>
                  </a:cubicBezTo>
                  <a:cubicBezTo>
                    <a:pt x="1399" y="5483"/>
                    <a:pt x="1407" y="5482"/>
                    <a:pt x="1415" y="5479"/>
                  </a:cubicBezTo>
                  <a:cubicBezTo>
                    <a:pt x="1708" y="5388"/>
                    <a:pt x="2085" y="5331"/>
                    <a:pt x="2476" y="5331"/>
                  </a:cubicBezTo>
                  <a:cubicBezTo>
                    <a:pt x="3224" y="5331"/>
                    <a:pt x="4022" y="5542"/>
                    <a:pt x="4381" y="6137"/>
                  </a:cubicBezTo>
                  <a:cubicBezTo>
                    <a:pt x="4099" y="5941"/>
                    <a:pt x="3753" y="5864"/>
                    <a:pt x="3383" y="5864"/>
                  </a:cubicBezTo>
                  <a:cubicBezTo>
                    <a:pt x="2577" y="5864"/>
                    <a:pt x="1655" y="6230"/>
                    <a:pt x="1030" y="6518"/>
                  </a:cubicBezTo>
                  <a:lnTo>
                    <a:pt x="917" y="6518"/>
                  </a:lnTo>
                  <a:cubicBezTo>
                    <a:pt x="971" y="4820"/>
                    <a:pt x="830" y="3123"/>
                    <a:pt x="498" y="1455"/>
                  </a:cubicBezTo>
                  <a:cubicBezTo>
                    <a:pt x="630" y="1411"/>
                    <a:pt x="747" y="1323"/>
                    <a:pt x="883" y="1274"/>
                  </a:cubicBezTo>
                  <a:cubicBezTo>
                    <a:pt x="1025" y="1226"/>
                    <a:pt x="1176" y="1196"/>
                    <a:pt x="1322" y="1191"/>
                  </a:cubicBezTo>
                  <a:close/>
                  <a:moveTo>
                    <a:pt x="8756" y="4230"/>
                  </a:moveTo>
                  <a:cubicBezTo>
                    <a:pt x="9219" y="4513"/>
                    <a:pt x="9673" y="4811"/>
                    <a:pt x="10107" y="5133"/>
                  </a:cubicBezTo>
                  <a:cubicBezTo>
                    <a:pt x="10448" y="5391"/>
                    <a:pt x="11361" y="5947"/>
                    <a:pt x="11497" y="6469"/>
                  </a:cubicBezTo>
                  <a:cubicBezTo>
                    <a:pt x="11492" y="6474"/>
                    <a:pt x="11483" y="6474"/>
                    <a:pt x="11483" y="6484"/>
                  </a:cubicBezTo>
                  <a:cubicBezTo>
                    <a:pt x="11451" y="6712"/>
                    <a:pt x="11340" y="6794"/>
                    <a:pt x="11195" y="6794"/>
                  </a:cubicBezTo>
                  <a:cubicBezTo>
                    <a:pt x="11028" y="6794"/>
                    <a:pt x="10817" y="6684"/>
                    <a:pt x="10634" y="6567"/>
                  </a:cubicBezTo>
                  <a:cubicBezTo>
                    <a:pt x="10795" y="6552"/>
                    <a:pt x="10951" y="6518"/>
                    <a:pt x="11107" y="6479"/>
                  </a:cubicBezTo>
                  <a:cubicBezTo>
                    <a:pt x="11146" y="6464"/>
                    <a:pt x="11141" y="6401"/>
                    <a:pt x="11097" y="6401"/>
                  </a:cubicBezTo>
                  <a:cubicBezTo>
                    <a:pt x="10931" y="6411"/>
                    <a:pt x="10761" y="6474"/>
                    <a:pt x="10595" y="6513"/>
                  </a:cubicBezTo>
                  <a:cubicBezTo>
                    <a:pt x="10590" y="6513"/>
                    <a:pt x="10580" y="6523"/>
                    <a:pt x="10580" y="6528"/>
                  </a:cubicBezTo>
                  <a:cubicBezTo>
                    <a:pt x="10419" y="6425"/>
                    <a:pt x="10292" y="6318"/>
                    <a:pt x="10248" y="6284"/>
                  </a:cubicBezTo>
                  <a:lnTo>
                    <a:pt x="10200" y="6250"/>
                  </a:lnTo>
                  <a:lnTo>
                    <a:pt x="10200" y="6250"/>
                  </a:lnTo>
                  <a:cubicBezTo>
                    <a:pt x="10378" y="6254"/>
                    <a:pt x="10557" y="6257"/>
                    <a:pt x="10736" y="6257"/>
                  </a:cubicBezTo>
                  <a:cubicBezTo>
                    <a:pt x="10914" y="6257"/>
                    <a:pt x="11092" y="6254"/>
                    <a:pt x="11268" y="6250"/>
                  </a:cubicBezTo>
                  <a:cubicBezTo>
                    <a:pt x="11302" y="6245"/>
                    <a:pt x="11302" y="6196"/>
                    <a:pt x="11268" y="6191"/>
                  </a:cubicBezTo>
                  <a:cubicBezTo>
                    <a:pt x="11078" y="6186"/>
                    <a:pt x="10886" y="6184"/>
                    <a:pt x="10694" y="6184"/>
                  </a:cubicBezTo>
                  <a:cubicBezTo>
                    <a:pt x="10502" y="6184"/>
                    <a:pt x="10309" y="6186"/>
                    <a:pt x="10117" y="6191"/>
                  </a:cubicBezTo>
                  <a:cubicBezTo>
                    <a:pt x="9990" y="6094"/>
                    <a:pt x="9863" y="6001"/>
                    <a:pt x="9736" y="5903"/>
                  </a:cubicBezTo>
                  <a:lnTo>
                    <a:pt x="10146" y="5903"/>
                  </a:lnTo>
                  <a:cubicBezTo>
                    <a:pt x="10185" y="5903"/>
                    <a:pt x="10185" y="5845"/>
                    <a:pt x="10146" y="5845"/>
                  </a:cubicBezTo>
                  <a:cubicBezTo>
                    <a:pt x="10066" y="5842"/>
                    <a:pt x="9984" y="5841"/>
                    <a:pt x="9902" y="5841"/>
                  </a:cubicBezTo>
                  <a:cubicBezTo>
                    <a:pt x="9820" y="5841"/>
                    <a:pt x="9739" y="5842"/>
                    <a:pt x="9658" y="5845"/>
                  </a:cubicBezTo>
                  <a:cubicBezTo>
                    <a:pt x="9600" y="5801"/>
                    <a:pt x="9541" y="5762"/>
                    <a:pt x="9488" y="5713"/>
                  </a:cubicBezTo>
                  <a:cubicBezTo>
                    <a:pt x="9449" y="5684"/>
                    <a:pt x="9409" y="5655"/>
                    <a:pt x="9375" y="5625"/>
                  </a:cubicBezTo>
                  <a:lnTo>
                    <a:pt x="9375" y="5625"/>
                  </a:lnTo>
                  <a:cubicBezTo>
                    <a:pt x="9536" y="5640"/>
                    <a:pt x="9702" y="5650"/>
                    <a:pt x="9868" y="5655"/>
                  </a:cubicBezTo>
                  <a:cubicBezTo>
                    <a:pt x="9907" y="5655"/>
                    <a:pt x="9902" y="5601"/>
                    <a:pt x="9868" y="5601"/>
                  </a:cubicBezTo>
                  <a:cubicBezTo>
                    <a:pt x="9683" y="5581"/>
                    <a:pt x="9492" y="5572"/>
                    <a:pt x="9307" y="5562"/>
                  </a:cubicBezTo>
                  <a:lnTo>
                    <a:pt x="9302" y="5562"/>
                  </a:lnTo>
                  <a:cubicBezTo>
                    <a:pt x="9200" y="5479"/>
                    <a:pt x="9092" y="5391"/>
                    <a:pt x="8990" y="5308"/>
                  </a:cubicBezTo>
                  <a:lnTo>
                    <a:pt x="8990" y="5308"/>
                  </a:lnTo>
                  <a:cubicBezTo>
                    <a:pt x="9091" y="5311"/>
                    <a:pt x="9193" y="5314"/>
                    <a:pt x="9294" y="5314"/>
                  </a:cubicBezTo>
                  <a:cubicBezTo>
                    <a:pt x="9368" y="5314"/>
                    <a:pt x="9443" y="5312"/>
                    <a:pt x="9517" y="5308"/>
                  </a:cubicBezTo>
                  <a:cubicBezTo>
                    <a:pt x="9556" y="5308"/>
                    <a:pt x="9556" y="5245"/>
                    <a:pt x="9517" y="5245"/>
                  </a:cubicBezTo>
                  <a:cubicBezTo>
                    <a:pt x="9452" y="5242"/>
                    <a:pt x="9386" y="5240"/>
                    <a:pt x="9320" y="5240"/>
                  </a:cubicBezTo>
                  <a:cubicBezTo>
                    <a:pt x="9189" y="5240"/>
                    <a:pt x="9057" y="5245"/>
                    <a:pt x="8927" y="5245"/>
                  </a:cubicBezTo>
                  <a:cubicBezTo>
                    <a:pt x="8814" y="5152"/>
                    <a:pt x="8702" y="5055"/>
                    <a:pt x="8595" y="4962"/>
                  </a:cubicBezTo>
                  <a:lnTo>
                    <a:pt x="8595" y="4962"/>
                  </a:lnTo>
                  <a:cubicBezTo>
                    <a:pt x="8683" y="4967"/>
                    <a:pt x="8772" y="4969"/>
                    <a:pt x="8861" y="4969"/>
                  </a:cubicBezTo>
                  <a:cubicBezTo>
                    <a:pt x="8951" y="4969"/>
                    <a:pt x="9041" y="4967"/>
                    <a:pt x="9131" y="4962"/>
                  </a:cubicBezTo>
                  <a:cubicBezTo>
                    <a:pt x="9175" y="4952"/>
                    <a:pt x="9175" y="4889"/>
                    <a:pt x="9131" y="4884"/>
                  </a:cubicBezTo>
                  <a:cubicBezTo>
                    <a:pt x="9051" y="4878"/>
                    <a:pt x="8970" y="4875"/>
                    <a:pt x="8889" y="4875"/>
                  </a:cubicBezTo>
                  <a:cubicBezTo>
                    <a:pt x="8765" y="4875"/>
                    <a:pt x="8641" y="4882"/>
                    <a:pt x="8517" y="4894"/>
                  </a:cubicBezTo>
                  <a:lnTo>
                    <a:pt x="8341" y="4742"/>
                  </a:lnTo>
                  <a:lnTo>
                    <a:pt x="8341" y="4733"/>
                  </a:lnTo>
                  <a:cubicBezTo>
                    <a:pt x="8336" y="4713"/>
                    <a:pt x="8317" y="4698"/>
                    <a:pt x="8292" y="4698"/>
                  </a:cubicBezTo>
                  <a:lnTo>
                    <a:pt x="8253" y="4664"/>
                  </a:lnTo>
                  <a:cubicBezTo>
                    <a:pt x="8278" y="4650"/>
                    <a:pt x="8302" y="4630"/>
                    <a:pt x="8327" y="4611"/>
                  </a:cubicBezTo>
                  <a:cubicBezTo>
                    <a:pt x="8473" y="4637"/>
                    <a:pt x="8621" y="4650"/>
                    <a:pt x="8771" y="4650"/>
                  </a:cubicBezTo>
                  <a:cubicBezTo>
                    <a:pt x="8845" y="4650"/>
                    <a:pt x="8920" y="4646"/>
                    <a:pt x="8995" y="4640"/>
                  </a:cubicBezTo>
                  <a:cubicBezTo>
                    <a:pt x="9039" y="4635"/>
                    <a:pt x="9044" y="4572"/>
                    <a:pt x="8995" y="4572"/>
                  </a:cubicBezTo>
                  <a:cubicBezTo>
                    <a:pt x="8946" y="4573"/>
                    <a:pt x="8897" y="4574"/>
                    <a:pt x="8848" y="4574"/>
                  </a:cubicBezTo>
                  <a:cubicBezTo>
                    <a:pt x="8700" y="4574"/>
                    <a:pt x="8551" y="4568"/>
                    <a:pt x="8405" y="4557"/>
                  </a:cubicBezTo>
                  <a:cubicBezTo>
                    <a:pt x="8532" y="4459"/>
                    <a:pt x="8649" y="4352"/>
                    <a:pt x="8756" y="4230"/>
                  </a:cubicBezTo>
                  <a:close/>
                  <a:moveTo>
                    <a:pt x="781" y="6206"/>
                  </a:moveTo>
                  <a:cubicBezTo>
                    <a:pt x="786" y="6308"/>
                    <a:pt x="791" y="6415"/>
                    <a:pt x="795" y="6518"/>
                  </a:cubicBezTo>
                  <a:cubicBezTo>
                    <a:pt x="698" y="6523"/>
                    <a:pt x="600" y="6547"/>
                    <a:pt x="513" y="6591"/>
                  </a:cubicBezTo>
                  <a:cubicBezTo>
                    <a:pt x="538" y="6574"/>
                    <a:pt x="520" y="6539"/>
                    <a:pt x="495" y="6539"/>
                  </a:cubicBezTo>
                  <a:cubicBezTo>
                    <a:pt x="491" y="6539"/>
                    <a:pt x="487" y="6540"/>
                    <a:pt x="483" y="6542"/>
                  </a:cubicBezTo>
                  <a:lnTo>
                    <a:pt x="459" y="6557"/>
                  </a:lnTo>
                  <a:cubicBezTo>
                    <a:pt x="425" y="6567"/>
                    <a:pt x="444" y="6611"/>
                    <a:pt x="474" y="6611"/>
                  </a:cubicBezTo>
                  <a:cubicBezTo>
                    <a:pt x="581" y="6620"/>
                    <a:pt x="693" y="6625"/>
                    <a:pt x="800" y="6630"/>
                  </a:cubicBezTo>
                  <a:lnTo>
                    <a:pt x="800" y="6674"/>
                  </a:lnTo>
                  <a:cubicBezTo>
                    <a:pt x="800" y="6709"/>
                    <a:pt x="827" y="6727"/>
                    <a:pt x="854" y="6727"/>
                  </a:cubicBezTo>
                  <a:cubicBezTo>
                    <a:pt x="876" y="6727"/>
                    <a:pt x="899" y="6715"/>
                    <a:pt x="908" y="6689"/>
                  </a:cubicBezTo>
                  <a:lnTo>
                    <a:pt x="1010" y="6645"/>
                  </a:lnTo>
                  <a:cubicBezTo>
                    <a:pt x="1649" y="6684"/>
                    <a:pt x="2288" y="6718"/>
                    <a:pt x="2932" y="6762"/>
                  </a:cubicBezTo>
                  <a:cubicBezTo>
                    <a:pt x="2649" y="6791"/>
                    <a:pt x="2361" y="6825"/>
                    <a:pt x="2073" y="6869"/>
                  </a:cubicBezTo>
                  <a:cubicBezTo>
                    <a:pt x="2073" y="6854"/>
                    <a:pt x="2059" y="6840"/>
                    <a:pt x="2039" y="6840"/>
                  </a:cubicBezTo>
                  <a:cubicBezTo>
                    <a:pt x="1503" y="6854"/>
                    <a:pt x="937" y="6845"/>
                    <a:pt x="405" y="6928"/>
                  </a:cubicBezTo>
                  <a:cubicBezTo>
                    <a:pt x="396" y="6684"/>
                    <a:pt x="391" y="6445"/>
                    <a:pt x="381" y="6206"/>
                  </a:cubicBezTo>
                  <a:lnTo>
                    <a:pt x="381" y="6206"/>
                  </a:lnTo>
                  <a:cubicBezTo>
                    <a:pt x="447" y="6211"/>
                    <a:pt x="514" y="6213"/>
                    <a:pt x="581" y="6213"/>
                  </a:cubicBezTo>
                  <a:cubicBezTo>
                    <a:pt x="648" y="6213"/>
                    <a:pt x="715" y="6211"/>
                    <a:pt x="781" y="6206"/>
                  </a:cubicBezTo>
                  <a:close/>
                  <a:moveTo>
                    <a:pt x="8375" y="4894"/>
                  </a:moveTo>
                  <a:lnTo>
                    <a:pt x="8375" y="4894"/>
                  </a:lnTo>
                  <a:cubicBezTo>
                    <a:pt x="8424" y="4942"/>
                    <a:pt x="8473" y="4996"/>
                    <a:pt x="8527" y="5045"/>
                  </a:cubicBezTo>
                  <a:cubicBezTo>
                    <a:pt x="8527" y="5050"/>
                    <a:pt x="8522" y="5050"/>
                    <a:pt x="8522" y="5055"/>
                  </a:cubicBezTo>
                  <a:cubicBezTo>
                    <a:pt x="8536" y="5479"/>
                    <a:pt x="8556" y="5898"/>
                    <a:pt x="8595" y="6323"/>
                  </a:cubicBezTo>
                  <a:cubicBezTo>
                    <a:pt x="8610" y="6454"/>
                    <a:pt x="8653" y="6625"/>
                    <a:pt x="8649" y="6752"/>
                  </a:cubicBezTo>
                  <a:cubicBezTo>
                    <a:pt x="8634" y="7030"/>
                    <a:pt x="8717" y="7011"/>
                    <a:pt x="8453" y="7035"/>
                  </a:cubicBezTo>
                  <a:lnTo>
                    <a:pt x="8453" y="7030"/>
                  </a:lnTo>
                  <a:cubicBezTo>
                    <a:pt x="8408" y="7034"/>
                    <a:pt x="8362" y="7036"/>
                    <a:pt x="8315" y="7036"/>
                  </a:cubicBezTo>
                  <a:cubicBezTo>
                    <a:pt x="7897" y="7036"/>
                    <a:pt x="7418" y="6892"/>
                    <a:pt x="7015" y="6835"/>
                  </a:cubicBezTo>
                  <a:cubicBezTo>
                    <a:pt x="6629" y="6781"/>
                    <a:pt x="6249" y="6732"/>
                    <a:pt x="5868" y="6689"/>
                  </a:cubicBezTo>
                  <a:cubicBezTo>
                    <a:pt x="5865" y="6688"/>
                    <a:pt x="5862" y="6688"/>
                    <a:pt x="5860" y="6688"/>
                  </a:cubicBezTo>
                  <a:cubicBezTo>
                    <a:pt x="5835" y="6688"/>
                    <a:pt x="5820" y="6706"/>
                    <a:pt x="5820" y="6732"/>
                  </a:cubicBezTo>
                  <a:cubicBezTo>
                    <a:pt x="5805" y="6650"/>
                    <a:pt x="5785" y="6567"/>
                    <a:pt x="5771" y="6489"/>
                  </a:cubicBezTo>
                  <a:cubicBezTo>
                    <a:pt x="5771" y="6479"/>
                    <a:pt x="5771" y="6469"/>
                    <a:pt x="5766" y="6459"/>
                  </a:cubicBezTo>
                  <a:lnTo>
                    <a:pt x="5766" y="6445"/>
                  </a:lnTo>
                  <a:cubicBezTo>
                    <a:pt x="5760" y="6427"/>
                    <a:pt x="5741" y="6416"/>
                    <a:pt x="5722" y="6416"/>
                  </a:cubicBezTo>
                  <a:cubicBezTo>
                    <a:pt x="5710" y="6416"/>
                    <a:pt x="5697" y="6421"/>
                    <a:pt x="5688" y="6430"/>
                  </a:cubicBezTo>
                  <a:cubicBezTo>
                    <a:pt x="5580" y="6430"/>
                    <a:pt x="5473" y="6440"/>
                    <a:pt x="5371" y="6464"/>
                  </a:cubicBezTo>
                  <a:cubicBezTo>
                    <a:pt x="5239" y="6484"/>
                    <a:pt x="5112" y="6503"/>
                    <a:pt x="4981" y="6532"/>
                  </a:cubicBezTo>
                  <a:cubicBezTo>
                    <a:pt x="4976" y="6537"/>
                    <a:pt x="4966" y="6542"/>
                    <a:pt x="4961" y="6547"/>
                  </a:cubicBezTo>
                  <a:cubicBezTo>
                    <a:pt x="4942" y="6552"/>
                    <a:pt x="4927" y="6572"/>
                    <a:pt x="4932" y="6591"/>
                  </a:cubicBezTo>
                  <a:cubicBezTo>
                    <a:pt x="4942" y="6664"/>
                    <a:pt x="4951" y="6737"/>
                    <a:pt x="4956" y="6811"/>
                  </a:cubicBezTo>
                  <a:cubicBezTo>
                    <a:pt x="4943" y="6800"/>
                    <a:pt x="4929" y="6795"/>
                    <a:pt x="4914" y="6795"/>
                  </a:cubicBezTo>
                  <a:cubicBezTo>
                    <a:pt x="4902" y="6795"/>
                    <a:pt x="4889" y="6799"/>
                    <a:pt x="4878" y="6806"/>
                  </a:cubicBezTo>
                  <a:cubicBezTo>
                    <a:pt x="4770" y="6879"/>
                    <a:pt x="4646" y="6915"/>
                    <a:pt x="4524" y="6915"/>
                  </a:cubicBezTo>
                  <a:cubicBezTo>
                    <a:pt x="4354" y="6915"/>
                    <a:pt x="4187" y="6846"/>
                    <a:pt x="4068" y="6713"/>
                  </a:cubicBezTo>
                  <a:cubicBezTo>
                    <a:pt x="4060" y="6705"/>
                    <a:pt x="4049" y="6697"/>
                    <a:pt x="4037" y="6697"/>
                  </a:cubicBezTo>
                  <a:cubicBezTo>
                    <a:pt x="4035" y="6697"/>
                    <a:pt x="4032" y="6697"/>
                    <a:pt x="4029" y="6698"/>
                  </a:cubicBezTo>
                  <a:cubicBezTo>
                    <a:pt x="4021" y="6678"/>
                    <a:pt x="4003" y="6668"/>
                    <a:pt x="3983" y="6668"/>
                  </a:cubicBezTo>
                  <a:cubicBezTo>
                    <a:pt x="3979" y="6668"/>
                    <a:pt x="3975" y="6668"/>
                    <a:pt x="3971" y="6669"/>
                  </a:cubicBezTo>
                  <a:cubicBezTo>
                    <a:pt x="3664" y="6689"/>
                    <a:pt x="3356" y="6713"/>
                    <a:pt x="3049" y="6742"/>
                  </a:cubicBezTo>
                  <a:cubicBezTo>
                    <a:pt x="3059" y="6723"/>
                    <a:pt x="3044" y="6703"/>
                    <a:pt x="3025" y="6703"/>
                  </a:cubicBezTo>
                  <a:cubicBezTo>
                    <a:pt x="2600" y="6645"/>
                    <a:pt x="2176" y="6611"/>
                    <a:pt x="1752" y="6581"/>
                  </a:cubicBezTo>
                  <a:cubicBezTo>
                    <a:pt x="1634" y="6576"/>
                    <a:pt x="1459" y="6552"/>
                    <a:pt x="1273" y="6532"/>
                  </a:cubicBezTo>
                  <a:cubicBezTo>
                    <a:pt x="1875" y="6291"/>
                    <a:pt x="2649" y="6026"/>
                    <a:pt x="3342" y="6026"/>
                  </a:cubicBezTo>
                  <a:cubicBezTo>
                    <a:pt x="3767" y="6026"/>
                    <a:pt x="4162" y="6126"/>
                    <a:pt x="4468" y="6391"/>
                  </a:cubicBezTo>
                  <a:cubicBezTo>
                    <a:pt x="4483" y="6406"/>
                    <a:pt x="4503" y="6411"/>
                    <a:pt x="4527" y="6411"/>
                  </a:cubicBezTo>
                  <a:lnTo>
                    <a:pt x="4527" y="6425"/>
                  </a:lnTo>
                  <a:cubicBezTo>
                    <a:pt x="4527" y="6440"/>
                    <a:pt x="4539" y="6453"/>
                    <a:pt x="4553" y="6453"/>
                  </a:cubicBezTo>
                  <a:cubicBezTo>
                    <a:pt x="4557" y="6453"/>
                    <a:pt x="4562" y="6452"/>
                    <a:pt x="4566" y="6450"/>
                  </a:cubicBezTo>
                  <a:cubicBezTo>
                    <a:pt x="4573" y="6457"/>
                    <a:pt x="4583" y="6461"/>
                    <a:pt x="4593" y="6461"/>
                  </a:cubicBezTo>
                  <a:cubicBezTo>
                    <a:pt x="4597" y="6461"/>
                    <a:pt x="4601" y="6461"/>
                    <a:pt x="4605" y="6459"/>
                  </a:cubicBezTo>
                  <a:cubicBezTo>
                    <a:pt x="5229" y="6200"/>
                    <a:pt x="5875" y="6095"/>
                    <a:pt x="6527" y="6095"/>
                  </a:cubicBezTo>
                  <a:cubicBezTo>
                    <a:pt x="7122" y="6095"/>
                    <a:pt x="7722" y="6183"/>
                    <a:pt x="8312" y="6318"/>
                  </a:cubicBezTo>
                  <a:cubicBezTo>
                    <a:pt x="8319" y="6320"/>
                    <a:pt x="8326" y="6321"/>
                    <a:pt x="8333" y="6321"/>
                  </a:cubicBezTo>
                  <a:cubicBezTo>
                    <a:pt x="8373" y="6321"/>
                    <a:pt x="8405" y="6286"/>
                    <a:pt x="8405" y="6245"/>
                  </a:cubicBezTo>
                  <a:cubicBezTo>
                    <a:pt x="8414" y="6252"/>
                    <a:pt x="8423" y="6255"/>
                    <a:pt x="8433" y="6255"/>
                  </a:cubicBezTo>
                  <a:cubicBezTo>
                    <a:pt x="8454" y="6255"/>
                    <a:pt x="8473" y="6238"/>
                    <a:pt x="8473" y="6211"/>
                  </a:cubicBezTo>
                  <a:cubicBezTo>
                    <a:pt x="8507" y="5772"/>
                    <a:pt x="8473" y="5323"/>
                    <a:pt x="8375" y="4894"/>
                  </a:cubicBezTo>
                  <a:close/>
                  <a:moveTo>
                    <a:pt x="1615" y="6952"/>
                  </a:moveTo>
                  <a:lnTo>
                    <a:pt x="1615" y="6952"/>
                  </a:lnTo>
                  <a:cubicBezTo>
                    <a:pt x="1210" y="7025"/>
                    <a:pt x="810" y="7113"/>
                    <a:pt x="410" y="7220"/>
                  </a:cubicBezTo>
                  <a:lnTo>
                    <a:pt x="410" y="7215"/>
                  </a:lnTo>
                  <a:cubicBezTo>
                    <a:pt x="410" y="7137"/>
                    <a:pt x="405" y="7059"/>
                    <a:pt x="405" y="6981"/>
                  </a:cubicBezTo>
                  <a:lnTo>
                    <a:pt x="405" y="6981"/>
                  </a:lnTo>
                  <a:cubicBezTo>
                    <a:pt x="525" y="6986"/>
                    <a:pt x="646" y="6988"/>
                    <a:pt x="766" y="6988"/>
                  </a:cubicBezTo>
                  <a:cubicBezTo>
                    <a:pt x="1048" y="6988"/>
                    <a:pt x="1332" y="6976"/>
                    <a:pt x="1615" y="6952"/>
                  </a:cubicBezTo>
                  <a:close/>
                  <a:moveTo>
                    <a:pt x="5683" y="6547"/>
                  </a:moveTo>
                  <a:lnTo>
                    <a:pt x="5683" y="6547"/>
                  </a:lnTo>
                  <a:cubicBezTo>
                    <a:pt x="5746" y="7264"/>
                    <a:pt x="5810" y="8113"/>
                    <a:pt x="5483" y="8766"/>
                  </a:cubicBezTo>
                  <a:lnTo>
                    <a:pt x="5483" y="8762"/>
                  </a:lnTo>
                  <a:cubicBezTo>
                    <a:pt x="5478" y="8737"/>
                    <a:pt x="5468" y="8713"/>
                    <a:pt x="5459" y="8688"/>
                  </a:cubicBezTo>
                  <a:cubicBezTo>
                    <a:pt x="5424" y="8576"/>
                    <a:pt x="5395" y="8464"/>
                    <a:pt x="5356" y="8352"/>
                  </a:cubicBezTo>
                  <a:cubicBezTo>
                    <a:pt x="5350" y="8321"/>
                    <a:pt x="5325" y="8304"/>
                    <a:pt x="5298" y="8304"/>
                  </a:cubicBezTo>
                  <a:cubicBezTo>
                    <a:pt x="5282" y="8304"/>
                    <a:pt x="5266" y="8310"/>
                    <a:pt x="5254" y="8323"/>
                  </a:cubicBezTo>
                  <a:cubicBezTo>
                    <a:pt x="5161" y="8430"/>
                    <a:pt x="5063" y="8527"/>
                    <a:pt x="4966" y="8625"/>
                  </a:cubicBezTo>
                  <a:cubicBezTo>
                    <a:pt x="5171" y="7967"/>
                    <a:pt x="5195" y="7269"/>
                    <a:pt x="5039" y="6601"/>
                  </a:cubicBezTo>
                  <a:cubicBezTo>
                    <a:pt x="5156" y="6601"/>
                    <a:pt x="5268" y="6591"/>
                    <a:pt x="5385" y="6581"/>
                  </a:cubicBezTo>
                  <a:cubicBezTo>
                    <a:pt x="5483" y="6576"/>
                    <a:pt x="5585" y="6567"/>
                    <a:pt x="5683" y="6547"/>
                  </a:cubicBezTo>
                  <a:close/>
                  <a:moveTo>
                    <a:pt x="1992" y="1"/>
                  </a:moveTo>
                  <a:cubicBezTo>
                    <a:pt x="1804" y="1"/>
                    <a:pt x="1617" y="16"/>
                    <a:pt x="1434" y="45"/>
                  </a:cubicBezTo>
                  <a:cubicBezTo>
                    <a:pt x="1425" y="41"/>
                    <a:pt x="1415" y="40"/>
                    <a:pt x="1406" y="40"/>
                  </a:cubicBezTo>
                  <a:cubicBezTo>
                    <a:pt x="1367" y="40"/>
                    <a:pt x="1332" y="70"/>
                    <a:pt x="1332" y="114"/>
                  </a:cubicBezTo>
                  <a:cubicBezTo>
                    <a:pt x="1332" y="431"/>
                    <a:pt x="1327" y="752"/>
                    <a:pt x="1322" y="1074"/>
                  </a:cubicBezTo>
                  <a:cubicBezTo>
                    <a:pt x="1283" y="1071"/>
                    <a:pt x="1243" y="1070"/>
                    <a:pt x="1201" y="1070"/>
                  </a:cubicBezTo>
                  <a:cubicBezTo>
                    <a:pt x="917" y="1070"/>
                    <a:pt x="582" y="1147"/>
                    <a:pt x="425" y="1372"/>
                  </a:cubicBezTo>
                  <a:cubicBezTo>
                    <a:pt x="400" y="1377"/>
                    <a:pt x="386" y="1391"/>
                    <a:pt x="391" y="1411"/>
                  </a:cubicBezTo>
                  <a:cubicBezTo>
                    <a:pt x="410" y="1587"/>
                    <a:pt x="430" y="1757"/>
                    <a:pt x="449" y="1928"/>
                  </a:cubicBezTo>
                  <a:cubicBezTo>
                    <a:pt x="313" y="1943"/>
                    <a:pt x="181" y="1977"/>
                    <a:pt x="54" y="2035"/>
                  </a:cubicBezTo>
                  <a:cubicBezTo>
                    <a:pt x="25" y="2045"/>
                    <a:pt x="0" y="2079"/>
                    <a:pt x="0" y="2113"/>
                  </a:cubicBezTo>
                  <a:cubicBezTo>
                    <a:pt x="20" y="2372"/>
                    <a:pt x="39" y="2630"/>
                    <a:pt x="54" y="2884"/>
                  </a:cubicBezTo>
                  <a:cubicBezTo>
                    <a:pt x="30" y="2904"/>
                    <a:pt x="35" y="2943"/>
                    <a:pt x="59" y="2952"/>
                  </a:cubicBezTo>
                  <a:cubicBezTo>
                    <a:pt x="74" y="3108"/>
                    <a:pt x="83" y="3264"/>
                    <a:pt x="93" y="3416"/>
                  </a:cubicBezTo>
                  <a:cubicBezTo>
                    <a:pt x="74" y="3430"/>
                    <a:pt x="74" y="3460"/>
                    <a:pt x="93" y="3469"/>
                  </a:cubicBezTo>
                  <a:cubicBezTo>
                    <a:pt x="176" y="4723"/>
                    <a:pt x="230" y="5976"/>
                    <a:pt x="254" y="7235"/>
                  </a:cubicBezTo>
                  <a:cubicBezTo>
                    <a:pt x="254" y="7274"/>
                    <a:pt x="288" y="7303"/>
                    <a:pt x="327" y="7308"/>
                  </a:cubicBezTo>
                  <a:cubicBezTo>
                    <a:pt x="335" y="7316"/>
                    <a:pt x="346" y="7324"/>
                    <a:pt x="358" y="7324"/>
                  </a:cubicBezTo>
                  <a:cubicBezTo>
                    <a:pt x="361" y="7324"/>
                    <a:pt x="364" y="7324"/>
                    <a:pt x="366" y="7323"/>
                  </a:cubicBezTo>
                  <a:cubicBezTo>
                    <a:pt x="1561" y="7093"/>
                    <a:pt x="2751" y="6908"/>
                    <a:pt x="3966" y="6830"/>
                  </a:cubicBezTo>
                  <a:cubicBezTo>
                    <a:pt x="3981" y="6825"/>
                    <a:pt x="3995" y="6820"/>
                    <a:pt x="4005" y="6811"/>
                  </a:cubicBezTo>
                  <a:cubicBezTo>
                    <a:pt x="4138" y="6989"/>
                    <a:pt x="4340" y="7082"/>
                    <a:pt x="4544" y="7082"/>
                  </a:cubicBezTo>
                  <a:cubicBezTo>
                    <a:pt x="4692" y="7082"/>
                    <a:pt x="4841" y="7033"/>
                    <a:pt x="4966" y="6932"/>
                  </a:cubicBezTo>
                  <a:lnTo>
                    <a:pt x="4966" y="6932"/>
                  </a:lnTo>
                  <a:cubicBezTo>
                    <a:pt x="5015" y="7523"/>
                    <a:pt x="4951" y="8118"/>
                    <a:pt x="4785" y="8688"/>
                  </a:cubicBezTo>
                  <a:cubicBezTo>
                    <a:pt x="4771" y="8727"/>
                    <a:pt x="4790" y="8766"/>
                    <a:pt x="4824" y="8781"/>
                  </a:cubicBezTo>
                  <a:cubicBezTo>
                    <a:pt x="4818" y="8805"/>
                    <a:pt x="4839" y="8823"/>
                    <a:pt x="4860" y="8823"/>
                  </a:cubicBezTo>
                  <a:cubicBezTo>
                    <a:pt x="4870" y="8823"/>
                    <a:pt x="4880" y="8820"/>
                    <a:pt x="4888" y="8810"/>
                  </a:cubicBezTo>
                  <a:cubicBezTo>
                    <a:pt x="5010" y="8698"/>
                    <a:pt x="5137" y="8586"/>
                    <a:pt x="5268" y="8479"/>
                  </a:cubicBezTo>
                  <a:cubicBezTo>
                    <a:pt x="5293" y="8562"/>
                    <a:pt x="5312" y="8640"/>
                    <a:pt x="5337" y="8723"/>
                  </a:cubicBezTo>
                  <a:cubicBezTo>
                    <a:pt x="5366" y="8815"/>
                    <a:pt x="5376" y="8913"/>
                    <a:pt x="5439" y="8986"/>
                  </a:cubicBezTo>
                  <a:cubicBezTo>
                    <a:pt x="5451" y="8995"/>
                    <a:pt x="5463" y="9000"/>
                    <a:pt x="5475" y="9000"/>
                  </a:cubicBezTo>
                  <a:cubicBezTo>
                    <a:pt x="5489" y="9000"/>
                    <a:pt x="5502" y="8994"/>
                    <a:pt x="5512" y="8981"/>
                  </a:cubicBezTo>
                  <a:cubicBezTo>
                    <a:pt x="5522" y="8976"/>
                    <a:pt x="5527" y="8971"/>
                    <a:pt x="5537" y="8966"/>
                  </a:cubicBezTo>
                  <a:cubicBezTo>
                    <a:pt x="6000" y="8474"/>
                    <a:pt x="5946" y="7479"/>
                    <a:pt x="5829" y="6767"/>
                  </a:cubicBezTo>
                  <a:lnTo>
                    <a:pt x="5829" y="6767"/>
                  </a:lnTo>
                  <a:cubicBezTo>
                    <a:pt x="5834" y="6781"/>
                    <a:pt x="5844" y="6786"/>
                    <a:pt x="5859" y="6791"/>
                  </a:cubicBezTo>
                  <a:cubicBezTo>
                    <a:pt x="6829" y="6991"/>
                    <a:pt x="7814" y="7128"/>
                    <a:pt x="8795" y="7250"/>
                  </a:cubicBezTo>
                  <a:cubicBezTo>
                    <a:pt x="8797" y="7250"/>
                    <a:pt x="8799" y="7250"/>
                    <a:pt x="8801" y="7250"/>
                  </a:cubicBezTo>
                  <a:cubicBezTo>
                    <a:pt x="8860" y="7250"/>
                    <a:pt x="8887" y="7184"/>
                    <a:pt x="8883" y="7137"/>
                  </a:cubicBezTo>
                  <a:cubicBezTo>
                    <a:pt x="8775" y="6484"/>
                    <a:pt x="8697" y="5830"/>
                    <a:pt x="8653" y="5167"/>
                  </a:cubicBezTo>
                  <a:lnTo>
                    <a:pt x="8653" y="5167"/>
                  </a:lnTo>
                  <a:cubicBezTo>
                    <a:pt x="9268" y="5762"/>
                    <a:pt x="9941" y="6293"/>
                    <a:pt x="10658" y="6752"/>
                  </a:cubicBezTo>
                  <a:cubicBezTo>
                    <a:pt x="10806" y="6848"/>
                    <a:pt x="11023" y="6925"/>
                    <a:pt x="11210" y="6925"/>
                  </a:cubicBezTo>
                  <a:cubicBezTo>
                    <a:pt x="11395" y="6925"/>
                    <a:pt x="11551" y="6850"/>
                    <a:pt x="11585" y="6645"/>
                  </a:cubicBezTo>
                  <a:cubicBezTo>
                    <a:pt x="11712" y="6108"/>
                    <a:pt x="11073" y="5723"/>
                    <a:pt x="10722" y="5435"/>
                  </a:cubicBezTo>
                  <a:cubicBezTo>
                    <a:pt x="10127" y="4947"/>
                    <a:pt x="9497" y="4503"/>
                    <a:pt x="8834" y="4108"/>
                  </a:cubicBezTo>
                  <a:cubicBezTo>
                    <a:pt x="9049" y="3821"/>
                    <a:pt x="9175" y="3484"/>
                    <a:pt x="9210" y="3128"/>
                  </a:cubicBezTo>
                  <a:cubicBezTo>
                    <a:pt x="9292" y="2284"/>
                    <a:pt x="8839" y="1572"/>
                    <a:pt x="8136" y="1299"/>
                  </a:cubicBezTo>
                  <a:cubicBezTo>
                    <a:pt x="8136" y="1172"/>
                    <a:pt x="8132" y="1045"/>
                    <a:pt x="8127" y="918"/>
                  </a:cubicBezTo>
                  <a:cubicBezTo>
                    <a:pt x="8127" y="894"/>
                    <a:pt x="8106" y="872"/>
                    <a:pt x="8081" y="872"/>
                  </a:cubicBezTo>
                  <a:cubicBezTo>
                    <a:pt x="8077" y="872"/>
                    <a:pt x="8073" y="873"/>
                    <a:pt x="8068" y="874"/>
                  </a:cubicBezTo>
                  <a:cubicBezTo>
                    <a:pt x="8058" y="855"/>
                    <a:pt x="8039" y="835"/>
                    <a:pt x="8019" y="831"/>
                  </a:cubicBezTo>
                  <a:cubicBezTo>
                    <a:pt x="7550" y="679"/>
                    <a:pt x="7068" y="601"/>
                    <a:pt x="6589" y="601"/>
                  </a:cubicBezTo>
                  <a:cubicBezTo>
                    <a:pt x="5863" y="601"/>
                    <a:pt x="5146" y="782"/>
                    <a:pt x="4503" y="1167"/>
                  </a:cubicBezTo>
                  <a:cubicBezTo>
                    <a:pt x="4487" y="1148"/>
                    <a:pt x="4463" y="1135"/>
                    <a:pt x="4439" y="1135"/>
                  </a:cubicBezTo>
                  <a:cubicBezTo>
                    <a:pt x="4432" y="1135"/>
                    <a:pt x="4426" y="1136"/>
                    <a:pt x="4420" y="1138"/>
                  </a:cubicBezTo>
                  <a:cubicBezTo>
                    <a:pt x="3876" y="367"/>
                    <a:pt x="2923" y="1"/>
                    <a:pt x="1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78;p56">
              <a:extLst>
                <a:ext uri="{FF2B5EF4-FFF2-40B4-BE49-F238E27FC236}">
                  <a16:creationId xmlns:a16="http://schemas.microsoft.com/office/drawing/2014/main" id="{6EC499FD-965B-2385-A180-C923684BBED8}"/>
                </a:ext>
              </a:extLst>
            </p:cNvPr>
            <p:cNvSpPr/>
            <p:nvPr/>
          </p:nvSpPr>
          <p:spPr>
            <a:xfrm>
              <a:off x="1166634" y="3113368"/>
              <a:ext cx="16945" cy="1826"/>
            </a:xfrm>
            <a:custGeom>
              <a:avLst/>
              <a:gdLst/>
              <a:ahLst/>
              <a:cxnLst/>
              <a:rect l="l" t="t" r="r" b="b"/>
              <a:pathLst>
                <a:path w="659" h="71" extrusionOk="0">
                  <a:moveTo>
                    <a:pt x="372" y="0"/>
                  </a:moveTo>
                  <a:cubicBezTo>
                    <a:pt x="255" y="0"/>
                    <a:pt x="139" y="5"/>
                    <a:pt x="25" y="16"/>
                  </a:cubicBezTo>
                  <a:cubicBezTo>
                    <a:pt x="0" y="21"/>
                    <a:pt x="0" y="51"/>
                    <a:pt x="25" y="55"/>
                  </a:cubicBezTo>
                  <a:cubicBezTo>
                    <a:pt x="151" y="65"/>
                    <a:pt x="279" y="70"/>
                    <a:pt x="408" y="70"/>
                  </a:cubicBezTo>
                  <a:cubicBezTo>
                    <a:pt x="478" y="70"/>
                    <a:pt x="549" y="69"/>
                    <a:pt x="620" y="65"/>
                  </a:cubicBezTo>
                  <a:cubicBezTo>
                    <a:pt x="659" y="65"/>
                    <a:pt x="659" y="7"/>
                    <a:pt x="620" y="7"/>
                  </a:cubicBezTo>
                  <a:cubicBezTo>
                    <a:pt x="537" y="3"/>
                    <a:pt x="454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825;p56">
            <a:extLst>
              <a:ext uri="{FF2B5EF4-FFF2-40B4-BE49-F238E27FC236}">
                <a16:creationId xmlns:a16="http://schemas.microsoft.com/office/drawing/2014/main" id="{D518F907-F878-F046-0E1B-9FE9977CDC63}"/>
              </a:ext>
            </a:extLst>
          </p:cNvPr>
          <p:cNvGrpSpPr/>
          <p:nvPr/>
        </p:nvGrpSpPr>
        <p:grpSpPr>
          <a:xfrm>
            <a:off x="6411486" y="384628"/>
            <a:ext cx="238963" cy="487277"/>
            <a:chOff x="4793716" y="2334614"/>
            <a:chExt cx="167080" cy="372857"/>
          </a:xfrm>
        </p:grpSpPr>
        <p:sp>
          <p:nvSpPr>
            <p:cNvPr id="131" name="Google Shape;2826;p56">
              <a:extLst>
                <a:ext uri="{FF2B5EF4-FFF2-40B4-BE49-F238E27FC236}">
                  <a16:creationId xmlns:a16="http://schemas.microsoft.com/office/drawing/2014/main" id="{1E05684E-0BE2-F288-DFED-52ADC86A788C}"/>
                </a:ext>
              </a:extLst>
            </p:cNvPr>
            <p:cNvSpPr/>
            <p:nvPr/>
          </p:nvSpPr>
          <p:spPr>
            <a:xfrm>
              <a:off x="4816909" y="2404115"/>
              <a:ext cx="20724" cy="18487"/>
            </a:xfrm>
            <a:custGeom>
              <a:avLst/>
              <a:gdLst/>
              <a:ahLst/>
              <a:cxnLst/>
              <a:rect l="l" t="t" r="r" b="b"/>
              <a:pathLst>
                <a:path w="806" h="719" extrusionOk="0">
                  <a:moveTo>
                    <a:pt x="380" y="92"/>
                  </a:moveTo>
                  <a:cubicBezTo>
                    <a:pt x="477" y="92"/>
                    <a:pt x="569" y="123"/>
                    <a:pt x="625" y="217"/>
                  </a:cubicBezTo>
                  <a:cubicBezTo>
                    <a:pt x="698" y="364"/>
                    <a:pt x="630" y="544"/>
                    <a:pt x="479" y="603"/>
                  </a:cubicBezTo>
                  <a:cubicBezTo>
                    <a:pt x="447" y="612"/>
                    <a:pt x="417" y="617"/>
                    <a:pt x="389" y="617"/>
                  </a:cubicBezTo>
                  <a:cubicBezTo>
                    <a:pt x="133" y="617"/>
                    <a:pt x="5" y="254"/>
                    <a:pt x="259" y="105"/>
                  </a:cubicBezTo>
                  <a:lnTo>
                    <a:pt x="264" y="105"/>
                  </a:lnTo>
                  <a:cubicBezTo>
                    <a:pt x="302" y="97"/>
                    <a:pt x="341" y="92"/>
                    <a:pt x="380" y="92"/>
                  </a:cubicBezTo>
                  <a:close/>
                  <a:moveTo>
                    <a:pt x="394" y="1"/>
                  </a:moveTo>
                  <a:cubicBezTo>
                    <a:pt x="370" y="1"/>
                    <a:pt x="346" y="3"/>
                    <a:pt x="323" y="8"/>
                  </a:cubicBezTo>
                  <a:lnTo>
                    <a:pt x="303" y="12"/>
                  </a:lnTo>
                  <a:cubicBezTo>
                    <a:pt x="123" y="51"/>
                    <a:pt x="1" y="227"/>
                    <a:pt x="30" y="412"/>
                  </a:cubicBezTo>
                  <a:cubicBezTo>
                    <a:pt x="67" y="593"/>
                    <a:pt x="229" y="719"/>
                    <a:pt x="407" y="719"/>
                  </a:cubicBezTo>
                  <a:cubicBezTo>
                    <a:pt x="440" y="719"/>
                    <a:pt x="474" y="714"/>
                    <a:pt x="508" y="705"/>
                  </a:cubicBezTo>
                  <a:cubicBezTo>
                    <a:pt x="703" y="632"/>
                    <a:pt x="806" y="417"/>
                    <a:pt x="737" y="222"/>
                  </a:cubicBezTo>
                  <a:cubicBezTo>
                    <a:pt x="674" y="88"/>
                    <a:pt x="539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27;p56">
              <a:extLst>
                <a:ext uri="{FF2B5EF4-FFF2-40B4-BE49-F238E27FC236}">
                  <a16:creationId xmlns:a16="http://schemas.microsoft.com/office/drawing/2014/main" id="{BA762370-8D6B-C6E6-E70E-14C732F9EE99}"/>
                </a:ext>
              </a:extLst>
            </p:cNvPr>
            <p:cNvSpPr/>
            <p:nvPr/>
          </p:nvSpPr>
          <p:spPr>
            <a:xfrm>
              <a:off x="4821871" y="2407483"/>
              <a:ext cx="11262" cy="10594"/>
            </a:xfrm>
            <a:custGeom>
              <a:avLst/>
              <a:gdLst/>
              <a:ahLst/>
              <a:cxnLst/>
              <a:rect l="l" t="t" r="r" b="b"/>
              <a:pathLst>
                <a:path w="438" h="412" extrusionOk="0">
                  <a:moveTo>
                    <a:pt x="278" y="1"/>
                  </a:moveTo>
                  <a:cubicBezTo>
                    <a:pt x="270" y="1"/>
                    <a:pt x="262" y="5"/>
                    <a:pt x="256" y="13"/>
                  </a:cubicBezTo>
                  <a:cubicBezTo>
                    <a:pt x="222" y="72"/>
                    <a:pt x="193" y="135"/>
                    <a:pt x="169" y="198"/>
                  </a:cubicBezTo>
                  <a:cubicBezTo>
                    <a:pt x="125" y="179"/>
                    <a:pt x="81" y="164"/>
                    <a:pt x="37" y="145"/>
                  </a:cubicBezTo>
                  <a:cubicBezTo>
                    <a:pt x="35" y="144"/>
                    <a:pt x="33" y="143"/>
                    <a:pt x="31" y="143"/>
                  </a:cubicBezTo>
                  <a:cubicBezTo>
                    <a:pt x="14" y="143"/>
                    <a:pt x="1" y="175"/>
                    <a:pt x="22" y="184"/>
                  </a:cubicBezTo>
                  <a:cubicBezTo>
                    <a:pt x="66" y="208"/>
                    <a:pt x="110" y="233"/>
                    <a:pt x="149" y="257"/>
                  </a:cubicBezTo>
                  <a:cubicBezTo>
                    <a:pt x="139" y="296"/>
                    <a:pt x="125" y="335"/>
                    <a:pt x="110" y="374"/>
                  </a:cubicBezTo>
                  <a:cubicBezTo>
                    <a:pt x="101" y="396"/>
                    <a:pt x="121" y="411"/>
                    <a:pt x="141" y="411"/>
                  </a:cubicBezTo>
                  <a:cubicBezTo>
                    <a:pt x="152" y="411"/>
                    <a:pt x="163" y="406"/>
                    <a:pt x="169" y="394"/>
                  </a:cubicBezTo>
                  <a:cubicBezTo>
                    <a:pt x="178" y="364"/>
                    <a:pt x="198" y="325"/>
                    <a:pt x="213" y="286"/>
                  </a:cubicBezTo>
                  <a:cubicBezTo>
                    <a:pt x="266" y="316"/>
                    <a:pt x="320" y="340"/>
                    <a:pt x="374" y="364"/>
                  </a:cubicBezTo>
                  <a:cubicBezTo>
                    <a:pt x="378" y="366"/>
                    <a:pt x="381" y="367"/>
                    <a:pt x="385" y="367"/>
                  </a:cubicBezTo>
                  <a:cubicBezTo>
                    <a:pt x="418" y="367"/>
                    <a:pt x="438" y="314"/>
                    <a:pt x="403" y="296"/>
                  </a:cubicBezTo>
                  <a:cubicBezTo>
                    <a:pt x="349" y="272"/>
                    <a:pt x="295" y="247"/>
                    <a:pt x="242" y="223"/>
                  </a:cubicBezTo>
                  <a:cubicBezTo>
                    <a:pt x="271" y="164"/>
                    <a:pt x="291" y="101"/>
                    <a:pt x="305" y="33"/>
                  </a:cubicBezTo>
                  <a:cubicBezTo>
                    <a:pt x="308" y="14"/>
                    <a:pt x="293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28;p56">
              <a:extLst>
                <a:ext uri="{FF2B5EF4-FFF2-40B4-BE49-F238E27FC236}">
                  <a16:creationId xmlns:a16="http://schemas.microsoft.com/office/drawing/2014/main" id="{FAB6DBE9-6028-1E2E-1188-EFB3053226CA}"/>
                </a:ext>
              </a:extLst>
            </p:cNvPr>
            <p:cNvSpPr/>
            <p:nvPr/>
          </p:nvSpPr>
          <p:spPr>
            <a:xfrm>
              <a:off x="4793716" y="2334614"/>
              <a:ext cx="167080" cy="372857"/>
            </a:xfrm>
            <a:custGeom>
              <a:avLst/>
              <a:gdLst/>
              <a:ahLst/>
              <a:cxnLst/>
              <a:rect l="l" t="t" r="r" b="b"/>
              <a:pathLst>
                <a:path w="6498" h="14501" extrusionOk="0">
                  <a:moveTo>
                    <a:pt x="450" y="104"/>
                  </a:moveTo>
                  <a:cubicBezTo>
                    <a:pt x="510" y="104"/>
                    <a:pt x="570" y="123"/>
                    <a:pt x="620" y="160"/>
                  </a:cubicBezTo>
                  <a:cubicBezTo>
                    <a:pt x="630" y="203"/>
                    <a:pt x="644" y="247"/>
                    <a:pt x="654" y="291"/>
                  </a:cubicBezTo>
                  <a:cubicBezTo>
                    <a:pt x="649" y="286"/>
                    <a:pt x="643" y="284"/>
                    <a:pt x="636" y="284"/>
                  </a:cubicBezTo>
                  <a:cubicBezTo>
                    <a:pt x="630" y="284"/>
                    <a:pt x="622" y="286"/>
                    <a:pt x="615" y="291"/>
                  </a:cubicBezTo>
                  <a:cubicBezTo>
                    <a:pt x="552" y="355"/>
                    <a:pt x="478" y="418"/>
                    <a:pt x="405" y="472"/>
                  </a:cubicBezTo>
                  <a:cubicBezTo>
                    <a:pt x="337" y="511"/>
                    <a:pt x="269" y="545"/>
                    <a:pt x="195" y="564"/>
                  </a:cubicBezTo>
                  <a:cubicBezTo>
                    <a:pt x="186" y="535"/>
                    <a:pt x="171" y="496"/>
                    <a:pt x="156" y="462"/>
                  </a:cubicBezTo>
                  <a:cubicBezTo>
                    <a:pt x="152" y="452"/>
                    <a:pt x="147" y="442"/>
                    <a:pt x="137" y="438"/>
                  </a:cubicBezTo>
                  <a:cubicBezTo>
                    <a:pt x="142" y="321"/>
                    <a:pt x="200" y="208"/>
                    <a:pt x="298" y="145"/>
                  </a:cubicBezTo>
                  <a:cubicBezTo>
                    <a:pt x="345" y="118"/>
                    <a:pt x="398" y="104"/>
                    <a:pt x="450" y="104"/>
                  </a:cubicBezTo>
                  <a:close/>
                  <a:moveTo>
                    <a:pt x="669" y="325"/>
                  </a:moveTo>
                  <a:cubicBezTo>
                    <a:pt x="688" y="408"/>
                    <a:pt x="712" y="491"/>
                    <a:pt x="737" y="569"/>
                  </a:cubicBezTo>
                  <a:cubicBezTo>
                    <a:pt x="683" y="638"/>
                    <a:pt x="620" y="691"/>
                    <a:pt x="552" y="735"/>
                  </a:cubicBezTo>
                  <a:cubicBezTo>
                    <a:pt x="469" y="784"/>
                    <a:pt x="381" y="808"/>
                    <a:pt x="288" y="818"/>
                  </a:cubicBezTo>
                  <a:cubicBezTo>
                    <a:pt x="264" y="755"/>
                    <a:pt x="239" y="686"/>
                    <a:pt x="220" y="618"/>
                  </a:cubicBezTo>
                  <a:cubicBezTo>
                    <a:pt x="391" y="574"/>
                    <a:pt x="581" y="481"/>
                    <a:pt x="669" y="325"/>
                  </a:cubicBezTo>
                  <a:close/>
                  <a:moveTo>
                    <a:pt x="766" y="667"/>
                  </a:moveTo>
                  <a:cubicBezTo>
                    <a:pt x="786" y="725"/>
                    <a:pt x="805" y="789"/>
                    <a:pt x="825" y="852"/>
                  </a:cubicBezTo>
                  <a:cubicBezTo>
                    <a:pt x="791" y="906"/>
                    <a:pt x="747" y="950"/>
                    <a:pt x="698" y="989"/>
                  </a:cubicBezTo>
                  <a:cubicBezTo>
                    <a:pt x="610" y="1052"/>
                    <a:pt x="508" y="1091"/>
                    <a:pt x="400" y="1106"/>
                  </a:cubicBezTo>
                  <a:cubicBezTo>
                    <a:pt x="395" y="1106"/>
                    <a:pt x="391" y="1106"/>
                    <a:pt x="391" y="1111"/>
                  </a:cubicBezTo>
                  <a:lnTo>
                    <a:pt x="308" y="862"/>
                  </a:lnTo>
                  <a:cubicBezTo>
                    <a:pt x="478" y="857"/>
                    <a:pt x="644" y="789"/>
                    <a:pt x="766" y="667"/>
                  </a:cubicBezTo>
                  <a:close/>
                  <a:moveTo>
                    <a:pt x="859" y="959"/>
                  </a:moveTo>
                  <a:cubicBezTo>
                    <a:pt x="893" y="1072"/>
                    <a:pt x="932" y="1184"/>
                    <a:pt x="966" y="1296"/>
                  </a:cubicBezTo>
                  <a:cubicBezTo>
                    <a:pt x="922" y="1359"/>
                    <a:pt x="864" y="1413"/>
                    <a:pt x="800" y="1457"/>
                  </a:cubicBezTo>
                  <a:cubicBezTo>
                    <a:pt x="730" y="1497"/>
                    <a:pt x="648" y="1516"/>
                    <a:pt x="565" y="1516"/>
                  </a:cubicBezTo>
                  <a:cubicBezTo>
                    <a:pt x="555" y="1516"/>
                    <a:pt x="546" y="1516"/>
                    <a:pt x="537" y="1516"/>
                  </a:cubicBezTo>
                  <a:cubicBezTo>
                    <a:pt x="493" y="1398"/>
                    <a:pt x="449" y="1281"/>
                    <a:pt x="405" y="1159"/>
                  </a:cubicBezTo>
                  <a:lnTo>
                    <a:pt x="410" y="1155"/>
                  </a:lnTo>
                  <a:cubicBezTo>
                    <a:pt x="527" y="1150"/>
                    <a:pt x="634" y="1116"/>
                    <a:pt x="737" y="1057"/>
                  </a:cubicBezTo>
                  <a:cubicBezTo>
                    <a:pt x="781" y="1028"/>
                    <a:pt x="820" y="994"/>
                    <a:pt x="859" y="959"/>
                  </a:cubicBezTo>
                  <a:close/>
                  <a:moveTo>
                    <a:pt x="1005" y="1398"/>
                  </a:moveTo>
                  <a:cubicBezTo>
                    <a:pt x="1025" y="1467"/>
                    <a:pt x="1049" y="1530"/>
                    <a:pt x="1069" y="1594"/>
                  </a:cubicBezTo>
                  <a:cubicBezTo>
                    <a:pt x="1030" y="1637"/>
                    <a:pt x="986" y="1672"/>
                    <a:pt x="937" y="1701"/>
                  </a:cubicBezTo>
                  <a:cubicBezTo>
                    <a:pt x="854" y="1750"/>
                    <a:pt x="766" y="1774"/>
                    <a:pt x="673" y="1774"/>
                  </a:cubicBezTo>
                  <a:cubicBezTo>
                    <a:pt x="662" y="1774"/>
                    <a:pt x="652" y="1782"/>
                    <a:pt x="647" y="1793"/>
                  </a:cubicBezTo>
                  <a:lnTo>
                    <a:pt x="647" y="1793"/>
                  </a:lnTo>
                  <a:cubicBezTo>
                    <a:pt x="618" y="1721"/>
                    <a:pt x="585" y="1645"/>
                    <a:pt x="561" y="1569"/>
                  </a:cubicBezTo>
                  <a:lnTo>
                    <a:pt x="561" y="1569"/>
                  </a:lnTo>
                  <a:cubicBezTo>
                    <a:pt x="577" y="1571"/>
                    <a:pt x="593" y="1571"/>
                    <a:pt x="608" y="1571"/>
                  </a:cubicBezTo>
                  <a:cubicBezTo>
                    <a:pt x="757" y="1571"/>
                    <a:pt x="899" y="1509"/>
                    <a:pt x="1005" y="1398"/>
                  </a:cubicBezTo>
                  <a:close/>
                  <a:moveTo>
                    <a:pt x="1103" y="1686"/>
                  </a:moveTo>
                  <a:cubicBezTo>
                    <a:pt x="1127" y="1764"/>
                    <a:pt x="1156" y="1842"/>
                    <a:pt x="1181" y="1920"/>
                  </a:cubicBezTo>
                  <a:cubicBezTo>
                    <a:pt x="1034" y="1950"/>
                    <a:pt x="888" y="1994"/>
                    <a:pt x="742" y="2037"/>
                  </a:cubicBezTo>
                  <a:cubicBezTo>
                    <a:pt x="708" y="1969"/>
                    <a:pt x="683" y="1901"/>
                    <a:pt x="654" y="1833"/>
                  </a:cubicBezTo>
                  <a:lnTo>
                    <a:pt x="659" y="1828"/>
                  </a:lnTo>
                  <a:cubicBezTo>
                    <a:pt x="664" y="1833"/>
                    <a:pt x="669" y="1833"/>
                    <a:pt x="673" y="1833"/>
                  </a:cubicBezTo>
                  <a:cubicBezTo>
                    <a:pt x="680" y="1833"/>
                    <a:pt x="687" y="1833"/>
                    <a:pt x="693" y="1833"/>
                  </a:cubicBezTo>
                  <a:cubicBezTo>
                    <a:pt x="842" y="1833"/>
                    <a:pt x="986" y="1780"/>
                    <a:pt x="1103" y="1686"/>
                  </a:cubicBezTo>
                  <a:close/>
                  <a:moveTo>
                    <a:pt x="1509" y="2012"/>
                  </a:moveTo>
                  <a:cubicBezTo>
                    <a:pt x="1928" y="2012"/>
                    <a:pt x="1945" y="2256"/>
                    <a:pt x="2044" y="2603"/>
                  </a:cubicBezTo>
                  <a:cubicBezTo>
                    <a:pt x="2117" y="2862"/>
                    <a:pt x="2186" y="3140"/>
                    <a:pt x="2166" y="3408"/>
                  </a:cubicBezTo>
                  <a:cubicBezTo>
                    <a:pt x="2126" y="3949"/>
                    <a:pt x="1774" y="4244"/>
                    <a:pt x="1391" y="4244"/>
                  </a:cubicBezTo>
                  <a:cubicBezTo>
                    <a:pt x="1118" y="4244"/>
                    <a:pt x="828" y="4093"/>
                    <a:pt x="625" y="3774"/>
                  </a:cubicBezTo>
                  <a:lnTo>
                    <a:pt x="630" y="3769"/>
                  </a:lnTo>
                  <a:cubicBezTo>
                    <a:pt x="542" y="3632"/>
                    <a:pt x="49" y="2520"/>
                    <a:pt x="230" y="2359"/>
                  </a:cubicBezTo>
                  <a:cubicBezTo>
                    <a:pt x="249" y="2345"/>
                    <a:pt x="254" y="2311"/>
                    <a:pt x="239" y="2291"/>
                  </a:cubicBezTo>
                  <a:cubicBezTo>
                    <a:pt x="634" y="2194"/>
                    <a:pt x="1059" y="2033"/>
                    <a:pt x="1459" y="2013"/>
                  </a:cubicBezTo>
                  <a:cubicBezTo>
                    <a:pt x="1476" y="2012"/>
                    <a:pt x="1493" y="2012"/>
                    <a:pt x="1509" y="2012"/>
                  </a:cubicBezTo>
                  <a:close/>
                  <a:moveTo>
                    <a:pt x="4946" y="11524"/>
                  </a:moveTo>
                  <a:cubicBezTo>
                    <a:pt x="5005" y="11632"/>
                    <a:pt x="5063" y="11734"/>
                    <a:pt x="5127" y="11837"/>
                  </a:cubicBezTo>
                  <a:cubicBezTo>
                    <a:pt x="5117" y="11837"/>
                    <a:pt x="5112" y="11837"/>
                    <a:pt x="5102" y="11842"/>
                  </a:cubicBezTo>
                  <a:lnTo>
                    <a:pt x="5107" y="11837"/>
                  </a:lnTo>
                  <a:lnTo>
                    <a:pt x="5107" y="11837"/>
                  </a:lnTo>
                  <a:cubicBezTo>
                    <a:pt x="5067" y="11855"/>
                    <a:pt x="5043" y="11881"/>
                    <a:pt x="5001" y="11881"/>
                  </a:cubicBezTo>
                  <a:cubicBezTo>
                    <a:pt x="4997" y="11881"/>
                    <a:pt x="4994" y="11881"/>
                    <a:pt x="4990" y="11881"/>
                  </a:cubicBezTo>
                  <a:cubicBezTo>
                    <a:pt x="4941" y="11876"/>
                    <a:pt x="4898" y="11851"/>
                    <a:pt x="4868" y="11812"/>
                  </a:cubicBezTo>
                  <a:cubicBezTo>
                    <a:pt x="4810" y="11715"/>
                    <a:pt x="4868" y="11598"/>
                    <a:pt x="4946" y="11524"/>
                  </a:cubicBezTo>
                  <a:close/>
                  <a:moveTo>
                    <a:pt x="922" y="4247"/>
                  </a:moveTo>
                  <a:lnTo>
                    <a:pt x="922" y="4247"/>
                  </a:lnTo>
                  <a:cubicBezTo>
                    <a:pt x="1049" y="4325"/>
                    <a:pt x="1191" y="4374"/>
                    <a:pt x="1337" y="4393"/>
                  </a:cubicBezTo>
                  <a:cubicBezTo>
                    <a:pt x="1488" y="6944"/>
                    <a:pt x="1828" y="9486"/>
                    <a:pt x="2057" y="12032"/>
                  </a:cubicBezTo>
                  <a:lnTo>
                    <a:pt x="2057" y="12032"/>
                  </a:lnTo>
                  <a:cubicBezTo>
                    <a:pt x="1993" y="11890"/>
                    <a:pt x="1856" y="11814"/>
                    <a:pt x="1719" y="11814"/>
                  </a:cubicBezTo>
                  <a:cubicBezTo>
                    <a:pt x="1605" y="11814"/>
                    <a:pt x="1492" y="11867"/>
                    <a:pt x="1420" y="11978"/>
                  </a:cubicBezTo>
                  <a:cubicBezTo>
                    <a:pt x="1410" y="11861"/>
                    <a:pt x="1405" y="11744"/>
                    <a:pt x="1395" y="11627"/>
                  </a:cubicBezTo>
                  <a:lnTo>
                    <a:pt x="1395" y="11627"/>
                  </a:lnTo>
                  <a:cubicBezTo>
                    <a:pt x="1413" y="11629"/>
                    <a:pt x="1430" y="11629"/>
                    <a:pt x="1448" y="11629"/>
                  </a:cubicBezTo>
                  <a:cubicBezTo>
                    <a:pt x="1534" y="11629"/>
                    <a:pt x="1621" y="11610"/>
                    <a:pt x="1698" y="11573"/>
                  </a:cubicBezTo>
                  <a:cubicBezTo>
                    <a:pt x="1711" y="11564"/>
                    <a:pt x="1704" y="11543"/>
                    <a:pt x="1688" y="11543"/>
                  </a:cubicBezTo>
                  <a:cubicBezTo>
                    <a:pt x="1687" y="11543"/>
                    <a:pt x="1685" y="11544"/>
                    <a:pt x="1683" y="11544"/>
                  </a:cubicBezTo>
                  <a:cubicBezTo>
                    <a:pt x="1590" y="11578"/>
                    <a:pt x="1493" y="11598"/>
                    <a:pt x="1395" y="11598"/>
                  </a:cubicBezTo>
                  <a:cubicBezTo>
                    <a:pt x="1390" y="11490"/>
                    <a:pt x="1381" y="11388"/>
                    <a:pt x="1376" y="11285"/>
                  </a:cubicBezTo>
                  <a:lnTo>
                    <a:pt x="1376" y="11285"/>
                  </a:lnTo>
                  <a:cubicBezTo>
                    <a:pt x="1409" y="11290"/>
                    <a:pt x="1442" y="11292"/>
                    <a:pt x="1476" y="11292"/>
                  </a:cubicBezTo>
                  <a:cubicBezTo>
                    <a:pt x="1550" y="11292"/>
                    <a:pt x="1624" y="11281"/>
                    <a:pt x="1698" y="11261"/>
                  </a:cubicBezTo>
                  <a:cubicBezTo>
                    <a:pt x="1721" y="11247"/>
                    <a:pt x="1713" y="11212"/>
                    <a:pt x="1688" y="11212"/>
                  </a:cubicBezTo>
                  <a:cubicBezTo>
                    <a:pt x="1686" y="11212"/>
                    <a:pt x="1685" y="11212"/>
                    <a:pt x="1683" y="11212"/>
                  </a:cubicBezTo>
                  <a:cubicBezTo>
                    <a:pt x="1605" y="11227"/>
                    <a:pt x="1527" y="11234"/>
                    <a:pt x="1446" y="11234"/>
                  </a:cubicBezTo>
                  <a:cubicBezTo>
                    <a:pt x="1421" y="11234"/>
                    <a:pt x="1396" y="11233"/>
                    <a:pt x="1371" y="11232"/>
                  </a:cubicBezTo>
                  <a:cubicBezTo>
                    <a:pt x="1366" y="11139"/>
                    <a:pt x="1361" y="11051"/>
                    <a:pt x="1356" y="10959"/>
                  </a:cubicBezTo>
                  <a:lnTo>
                    <a:pt x="1361" y="10959"/>
                  </a:lnTo>
                  <a:cubicBezTo>
                    <a:pt x="1464" y="10954"/>
                    <a:pt x="1566" y="10944"/>
                    <a:pt x="1664" y="10929"/>
                  </a:cubicBezTo>
                  <a:cubicBezTo>
                    <a:pt x="1688" y="10925"/>
                    <a:pt x="1683" y="10890"/>
                    <a:pt x="1659" y="10890"/>
                  </a:cubicBezTo>
                  <a:cubicBezTo>
                    <a:pt x="1561" y="10895"/>
                    <a:pt x="1459" y="10900"/>
                    <a:pt x="1361" y="10915"/>
                  </a:cubicBezTo>
                  <a:lnTo>
                    <a:pt x="1356" y="10915"/>
                  </a:lnTo>
                  <a:cubicBezTo>
                    <a:pt x="1347" y="10822"/>
                    <a:pt x="1342" y="10725"/>
                    <a:pt x="1337" y="10632"/>
                  </a:cubicBezTo>
                  <a:lnTo>
                    <a:pt x="1337" y="10632"/>
                  </a:lnTo>
                  <a:cubicBezTo>
                    <a:pt x="1397" y="10646"/>
                    <a:pt x="1456" y="10654"/>
                    <a:pt x="1516" y="10654"/>
                  </a:cubicBezTo>
                  <a:cubicBezTo>
                    <a:pt x="1559" y="10654"/>
                    <a:pt x="1601" y="10650"/>
                    <a:pt x="1644" y="10642"/>
                  </a:cubicBezTo>
                  <a:cubicBezTo>
                    <a:pt x="1672" y="10637"/>
                    <a:pt x="1669" y="10588"/>
                    <a:pt x="1639" y="10588"/>
                  </a:cubicBezTo>
                  <a:cubicBezTo>
                    <a:pt x="1637" y="10588"/>
                    <a:pt x="1636" y="10588"/>
                    <a:pt x="1634" y="10588"/>
                  </a:cubicBezTo>
                  <a:cubicBezTo>
                    <a:pt x="1602" y="10590"/>
                    <a:pt x="1569" y="10591"/>
                    <a:pt x="1537" y="10591"/>
                  </a:cubicBezTo>
                  <a:cubicBezTo>
                    <a:pt x="1472" y="10591"/>
                    <a:pt x="1407" y="10586"/>
                    <a:pt x="1342" y="10573"/>
                  </a:cubicBezTo>
                  <a:lnTo>
                    <a:pt x="1337" y="10573"/>
                  </a:lnTo>
                  <a:cubicBezTo>
                    <a:pt x="1332" y="10476"/>
                    <a:pt x="1327" y="10378"/>
                    <a:pt x="1322" y="10281"/>
                  </a:cubicBezTo>
                  <a:lnTo>
                    <a:pt x="1322" y="10281"/>
                  </a:lnTo>
                  <a:cubicBezTo>
                    <a:pt x="1342" y="10283"/>
                    <a:pt x="1362" y="10284"/>
                    <a:pt x="1381" y="10284"/>
                  </a:cubicBezTo>
                  <a:cubicBezTo>
                    <a:pt x="1441" y="10284"/>
                    <a:pt x="1503" y="10273"/>
                    <a:pt x="1561" y="10251"/>
                  </a:cubicBezTo>
                  <a:cubicBezTo>
                    <a:pt x="1584" y="10242"/>
                    <a:pt x="1577" y="10207"/>
                    <a:pt x="1552" y="10207"/>
                  </a:cubicBezTo>
                  <a:cubicBezTo>
                    <a:pt x="1550" y="10207"/>
                    <a:pt x="1548" y="10207"/>
                    <a:pt x="1547" y="10208"/>
                  </a:cubicBezTo>
                  <a:cubicBezTo>
                    <a:pt x="1491" y="10222"/>
                    <a:pt x="1432" y="10229"/>
                    <a:pt x="1373" y="10229"/>
                  </a:cubicBezTo>
                  <a:cubicBezTo>
                    <a:pt x="1354" y="10229"/>
                    <a:pt x="1336" y="10228"/>
                    <a:pt x="1317" y="10227"/>
                  </a:cubicBezTo>
                  <a:cubicBezTo>
                    <a:pt x="1312" y="10144"/>
                    <a:pt x="1308" y="10066"/>
                    <a:pt x="1303" y="9988"/>
                  </a:cubicBezTo>
                  <a:cubicBezTo>
                    <a:pt x="1351" y="9983"/>
                    <a:pt x="1400" y="9978"/>
                    <a:pt x="1444" y="9978"/>
                  </a:cubicBezTo>
                  <a:cubicBezTo>
                    <a:pt x="1469" y="9978"/>
                    <a:pt x="1473" y="9939"/>
                    <a:pt x="1449" y="9934"/>
                  </a:cubicBezTo>
                  <a:cubicBezTo>
                    <a:pt x="1425" y="9929"/>
                    <a:pt x="1400" y="9927"/>
                    <a:pt x="1376" y="9927"/>
                  </a:cubicBezTo>
                  <a:cubicBezTo>
                    <a:pt x="1351" y="9927"/>
                    <a:pt x="1327" y="9929"/>
                    <a:pt x="1303" y="9934"/>
                  </a:cubicBezTo>
                  <a:cubicBezTo>
                    <a:pt x="1298" y="9842"/>
                    <a:pt x="1293" y="9749"/>
                    <a:pt x="1288" y="9661"/>
                  </a:cubicBezTo>
                  <a:cubicBezTo>
                    <a:pt x="1310" y="9656"/>
                    <a:pt x="1331" y="9654"/>
                    <a:pt x="1351" y="9654"/>
                  </a:cubicBezTo>
                  <a:cubicBezTo>
                    <a:pt x="1372" y="9654"/>
                    <a:pt x="1393" y="9656"/>
                    <a:pt x="1415" y="9661"/>
                  </a:cubicBezTo>
                  <a:cubicBezTo>
                    <a:pt x="1439" y="9661"/>
                    <a:pt x="1439" y="9632"/>
                    <a:pt x="1425" y="9622"/>
                  </a:cubicBezTo>
                  <a:cubicBezTo>
                    <a:pt x="1400" y="9603"/>
                    <a:pt x="1369" y="9595"/>
                    <a:pt x="1337" y="9595"/>
                  </a:cubicBezTo>
                  <a:cubicBezTo>
                    <a:pt x="1319" y="9595"/>
                    <a:pt x="1301" y="9597"/>
                    <a:pt x="1283" y="9603"/>
                  </a:cubicBezTo>
                  <a:lnTo>
                    <a:pt x="1254" y="9081"/>
                  </a:lnTo>
                  <a:cubicBezTo>
                    <a:pt x="1358" y="9081"/>
                    <a:pt x="1460" y="9083"/>
                    <a:pt x="1561" y="9083"/>
                  </a:cubicBezTo>
                  <a:cubicBezTo>
                    <a:pt x="1612" y="9083"/>
                    <a:pt x="1662" y="9082"/>
                    <a:pt x="1712" y="9081"/>
                  </a:cubicBezTo>
                  <a:cubicBezTo>
                    <a:pt x="1735" y="9081"/>
                    <a:pt x="1737" y="9051"/>
                    <a:pt x="1717" y="9051"/>
                  </a:cubicBezTo>
                  <a:cubicBezTo>
                    <a:pt x="1716" y="9051"/>
                    <a:pt x="1714" y="9051"/>
                    <a:pt x="1712" y="9052"/>
                  </a:cubicBezTo>
                  <a:cubicBezTo>
                    <a:pt x="1662" y="9048"/>
                    <a:pt x="1612" y="9047"/>
                    <a:pt x="1561" y="9047"/>
                  </a:cubicBezTo>
                  <a:cubicBezTo>
                    <a:pt x="1460" y="9047"/>
                    <a:pt x="1358" y="9052"/>
                    <a:pt x="1254" y="9052"/>
                  </a:cubicBezTo>
                  <a:cubicBezTo>
                    <a:pt x="1249" y="8954"/>
                    <a:pt x="1244" y="8861"/>
                    <a:pt x="1239" y="8769"/>
                  </a:cubicBezTo>
                  <a:lnTo>
                    <a:pt x="1239" y="8769"/>
                  </a:lnTo>
                  <a:cubicBezTo>
                    <a:pt x="1249" y="8769"/>
                    <a:pt x="1258" y="8770"/>
                    <a:pt x="1268" y="8770"/>
                  </a:cubicBezTo>
                  <a:cubicBezTo>
                    <a:pt x="1330" y="8770"/>
                    <a:pt x="1390" y="8756"/>
                    <a:pt x="1449" y="8739"/>
                  </a:cubicBezTo>
                  <a:cubicBezTo>
                    <a:pt x="1485" y="8730"/>
                    <a:pt x="1475" y="8685"/>
                    <a:pt x="1444" y="8685"/>
                  </a:cubicBezTo>
                  <a:cubicBezTo>
                    <a:pt x="1441" y="8685"/>
                    <a:pt x="1438" y="8685"/>
                    <a:pt x="1434" y="8686"/>
                  </a:cubicBezTo>
                  <a:cubicBezTo>
                    <a:pt x="1371" y="8700"/>
                    <a:pt x="1303" y="8710"/>
                    <a:pt x="1234" y="8710"/>
                  </a:cubicBezTo>
                  <a:lnTo>
                    <a:pt x="1215" y="8344"/>
                  </a:lnTo>
                  <a:cubicBezTo>
                    <a:pt x="1259" y="8339"/>
                    <a:pt x="1298" y="8334"/>
                    <a:pt x="1342" y="8325"/>
                  </a:cubicBezTo>
                  <a:cubicBezTo>
                    <a:pt x="1360" y="8316"/>
                    <a:pt x="1361" y="8280"/>
                    <a:pt x="1341" y="8280"/>
                  </a:cubicBezTo>
                  <a:cubicBezTo>
                    <a:pt x="1340" y="8280"/>
                    <a:pt x="1338" y="8281"/>
                    <a:pt x="1337" y="8281"/>
                  </a:cubicBezTo>
                  <a:cubicBezTo>
                    <a:pt x="1293" y="8286"/>
                    <a:pt x="1254" y="8291"/>
                    <a:pt x="1215" y="8300"/>
                  </a:cubicBezTo>
                  <a:cubicBezTo>
                    <a:pt x="1205" y="8178"/>
                    <a:pt x="1200" y="8061"/>
                    <a:pt x="1195" y="7944"/>
                  </a:cubicBezTo>
                  <a:cubicBezTo>
                    <a:pt x="1269" y="7930"/>
                    <a:pt x="1347" y="7915"/>
                    <a:pt x="1425" y="7896"/>
                  </a:cubicBezTo>
                  <a:cubicBezTo>
                    <a:pt x="1447" y="7891"/>
                    <a:pt x="1440" y="7861"/>
                    <a:pt x="1420" y="7861"/>
                  </a:cubicBezTo>
                  <a:cubicBezTo>
                    <a:pt x="1418" y="7861"/>
                    <a:pt x="1416" y="7861"/>
                    <a:pt x="1415" y="7861"/>
                  </a:cubicBezTo>
                  <a:cubicBezTo>
                    <a:pt x="1337" y="7876"/>
                    <a:pt x="1264" y="7891"/>
                    <a:pt x="1191" y="7910"/>
                  </a:cubicBezTo>
                  <a:cubicBezTo>
                    <a:pt x="1181" y="7769"/>
                    <a:pt x="1176" y="7632"/>
                    <a:pt x="1166" y="7491"/>
                  </a:cubicBezTo>
                  <a:cubicBezTo>
                    <a:pt x="1254" y="7476"/>
                    <a:pt x="1337" y="7461"/>
                    <a:pt x="1425" y="7437"/>
                  </a:cubicBezTo>
                  <a:cubicBezTo>
                    <a:pt x="1457" y="7428"/>
                    <a:pt x="1446" y="7388"/>
                    <a:pt x="1415" y="7388"/>
                  </a:cubicBezTo>
                  <a:cubicBezTo>
                    <a:pt x="1414" y="7388"/>
                    <a:pt x="1412" y="7388"/>
                    <a:pt x="1410" y="7388"/>
                  </a:cubicBezTo>
                  <a:cubicBezTo>
                    <a:pt x="1327" y="7403"/>
                    <a:pt x="1244" y="7417"/>
                    <a:pt x="1161" y="7437"/>
                  </a:cubicBezTo>
                  <a:cubicBezTo>
                    <a:pt x="1156" y="7315"/>
                    <a:pt x="1147" y="7193"/>
                    <a:pt x="1142" y="7071"/>
                  </a:cubicBezTo>
                  <a:cubicBezTo>
                    <a:pt x="1234" y="7057"/>
                    <a:pt x="1332" y="7037"/>
                    <a:pt x="1425" y="7013"/>
                  </a:cubicBezTo>
                  <a:cubicBezTo>
                    <a:pt x="1457" y="7003"/>
                    <a:pt x="1446" y="6963"/>
                    <a:pt x="1415" y="6963"/>
                  </a:cubicBezTo>
                  <a:cubicBezTo>
                    <a:pt x="1414" y="6963"/>
                    <a:pt x="1412" y="6964"/>
                    <a:pt x="1410" y="6964"/>
                  </a:cubicBezTo>
                  <a:cubicBezTo>
                    <a:pt x="1317" y="6974"/>
                    <a:pt x="1230" y="6993"/>
                    <a:pt x="1137" y="7018"/>
                  </a:cubicBezTo>
                  <a:cubicBezTo>
                    <a:pt x="1132" y="6920"/>
                    <a:pt x="1122" y="6827"/>
                    <a:pt x="1117" y="6730"/>
                  </a:cubicBezTo>
                  <a:cubicBezTo>
                    <a:pt x="1186" y="6725"/>
                    <a:pt x="1254" y="6705"/>
                    <a:pt x="1317" y="6671"/>
                  </a:cubicBezTo>
                  <a:cubicBezTo>
                    <a:pt x="1335" y="6662"/>
                    <a:pt x="1328" y="6637"/>
                    <a:pt x="1308" y="6637"/>
                  </a:cubicBezTo>
                  <a:cubicBezTo>
                    <a:pt x="1306" y="6637"/>
                    <a:pt x="1305" y="6637"/>
                    <a:pt x="1303" y="6637"/>
                  </a:cubicBezTo>
                  <a:cubicBezTo>
                    <a:pt x="1244" y="6657"/>
                    <a:pt x="1181" y="6671"/>
                    <a:pt x="1112" y="6681"/>
                  </a:cubicBezTo>
                  <a:cubicBezTo>
                    <a:pt x="1108" y="6564"/>
                    <a:pt x="1098" y="6447"/>
                    <a:pt x="1088" y="6330"/>
                  </a:cubicBezTo>
                  <a:lnTo>
                    <a:pt x="1103" y="6330"/>
                  </a:lnTo>
                  <a:cubicBezTo>
                    <a:pt x="1136" y="6313"/>
                    <a:pt x="1172" y="6306"/>
                    <a:pt x="1206" y="6306"/>
                  </a:cubicBezTo>
                  <a:cubicBezTo>
                    <a:pt x="1223" y="6306"/>
                    <a:pt x="1238" y="6307"/>
                    <a:pt x="1254" y="6310"/>
                  </a:cubicBezTo>
                  <a:cubicBezTo>
                    <a:pt x="1288" y="6310"/>
                    <a:pt x="1293" y="6261"/>
                    <a:pt x="1259" y="6252"/>
                  </a:cubicBezTo>
                  <a:cubicBezTo>
                    <a:pt x="1238" y="6246"/>
                    <a:pt x="1216" y="6244"/>
                    <a:pt x="1195" y="6244"/>
                  </a:cubicBezTo>
                  <a:cubicBezTo>
                    <a:pt x="1156" y="6244"/>
                    <a:pt x="1118" y="6252"/>
                    <a:pt x="1083" y="6271"/>
                  </a:cubicBezTo>
                  <a:cubicBezTo>
                    <a:pt x="1078" y="6140"/>
                    <a:pt x="1064" y="6003"/>
                    <a:pt x="1054" y="5866"/>
                  </a:cubicBezTo>
                  <a:cubicBezTo>
                    <a:pt x="1127" y="5866"/>
                    <a:pt x="1195" y="5857"/>
                    <a:pt x="1259" y="5837"/>
                  </a:cubicBezTo>
                  <a:cubicBezTo>
                    <a:pt x="1282" y="5828"/>
                    <a:pt x="1275" y="5798"/>
                    <a:pt x="1254" y="5798"/>
                  </a:cubicBezTo>
                  <a:cubicBezTo>
                    <a:pt x="1252" y="5798"/>
                    <a:pt x="1251" y="5798"/>
                    <a:pt x="1249" y="5798"/>
                  </a:cubicBezTo>
                  <a:cubicBezTo>
                    <a:pt x="1186" y="5813"/>
                    <a:pt x="1117" y="5823"/>
                    <a:pt x="1054" y="5823"/>
                  </a:cubicBezTo>
                  <a:cubicBezTo>
                    <a:pt x="1049" y="5754"/>
                    <a:pt x="1044" y="5691"/>
                    <a:pt x="1039" y="5623"/>
                  </a:cubicBezTo>
                  <a:lnTo>
                    <a:pt x="1039" y="5623"/>
                  </a:lnTo>
                  <a:cubicBezTo>
                    <a:pt x="1060" y="5625"/>
                    <a:pt x="1081" y="5626"/>
                    <a:pt x="1101" y="5626"/>
                  </a:cubicBezTo>
                  <a:cubicBezTo>
                    <a:pt x="1164" y="5626"/>
                    <a:pt x="1226" y="5615"/>
                    <a:pt x="1288" y="5593"/>
                  </a:cubicBezTo>
                  <a:cubicBezTo>
                    <a:pt x="1305" y="5589"/>
                    <a:pt x="1300" y="5558"/>
                    <a:pt x="1284" y="5558"/>
                  </a:cubicBezTo>
                  <a:cubicBezTo>
                    <a:pt x="1282" y="5558"/>
                    <a:pt x="1280" y="5558"/>
                    <a:pt x="1278" y="5559"/>
                  </a:cubicBezTo>
                  <a:cubicBezTo>
                    <a:pt x="1195" y="5574"/>
                    <a:pt x="1112" y="5579"/>
                    <a:pt x="1034" y="5579"/>
                  </a:cubicBezTo>
                  <a:cubicBezTo>
                    <a:pt x="1025" y="5481"/>
                    <a:pt x="1015" y="5379"/>
                    <a:pt x="1010" y="5276"/>
                  </a:cubicBezTo>
                  <a:cubicBezTo>
                    <a:pt x="1093" y="5262"/>
                    <a:pt x="1176" y="5247"/>
                    <a:pt x="1259" y="5227"/>
                  </a:cubicBezTo>
                  <a:cubicBezTo>
                    <a:pt x="1290" y="5218"/>
                    <a:pt x="1280" y="5173"/>
                    <a:pt x="1252" y="5173"/>
                  </a:cubicBezTo>
                  <a:cubicBezTo>
                    <a:pt x="1250" y="5173"/>
                    <a:pt x="1247" y="5173"/>
                    <a:pt x="1244" y="5174"/>
                  </a:cubicBezTo>
                  <a:cubicBezTo>
                    <a:pt x="1166" y="5184"/>
                    <a:pt x="1083" y="5208"/>
                    <a:pt x="1005" y="5227"/>
                  </a:cubicBezTo>
                  <a:cubicBezTo>
                    <a:pt x="991" y="5032"/>
                    <a:pt x="971" y="4837"/>
                    <a:pt x="956" y="4642"/>
                  </a:cubicBezTo>
                  <a:cubicBezTo>
                    <a:pt x="1002" y="4627"/>
                    <a:pt x="1052" y="4619"/>
                    <a:pt x="1101" y="4619"/>
                  </a:cubicBezTo>
                  <a:cubicBezTo>
                    <a:pt x="1131" y="4619"/>
                    <a:pt x="1161" y="4622"/>
                    <a:pt x="1191" y="4627"/>
                  </a:cubicBezTo>
                  <a:cubicBezTo>
                    <a:pt x="1192" y="4628"/>
                    <a:pt x="1193" y="4628"/>
                    <a:pt x="1195" y="4628"/>
                  </a:cubicBezTo>
                  <a:cubicBezTo>
                    <a:pt x="1221" y="4628"/>
                    <a:pt x="1233" y="4583"/>
                    <a:pt x="1205" y="4579"/>
                  </a:cubicBezTo>
                  <a:cubicBezTo>
                    <a:pt x="1173" y="4570"/>
                    <a:pt x="1141" y="4565"/>
                    <a:pt x="1109" y="4565"/>
                  </a:cubicBezTo>
                  <a:cubicBezTo>
                    <a:pt x="1054" y="4565"/>
                    <a:pt x="1001" y="4578"/>
                    <a:pt x="951" y="4603"/>
                  </a:cubicBezTo>
                  <a:cubicBezTo>
                    <a:pt x="942" y="4481"/>
                    <a:pt x="932" y="4364"/>
                    <a:pt x="922" y="4247"/>
                  </a:cubicBezTo>
                  <a:close/>
                  <a:moveTo>
                    <a:pt x="2190" y="3847"/>
                  </a:moveTo>
                  <a:cubicBezTo>
                    <a:pt x="3405" y="6530"/>
                    <a:pt x="4766" y="9164"/>
                    <a:pt x="6093" y="11793"/>
                  </a:cubicBezTo>
                  <a:cubicBezTo>
                    <a:pt x="5945" y="12016"/>
                    <a:pt x="5737" y="12112"/>
                    <a:pt x="5479" y="12112"/>
                  </a:cubicBezTo>
                  <a:cubicBezTo>
                    <a:pt x="5455" y="12112"/>
                    <a:pt x="5430" y="12111"/>
                    <a:pt x="5405" y="12110"/>
                  </a:cubicBezTo>
                  <a:lnTo>
                    <a:pt x="5410" y="12105"/>
                  </a:lnTo>
                  <a:cubicBezTo>
                    <a:pt x="3883" y="9622"/>
                    <a:pt x="3171" y="6822"/>
                    <a:pt x="1932" y="4213"/>
                  </a:cubicBezTo>
                  <a:cubicBezTo>
                    <a:pt x="1981" y="4169"/>
                    <a:pt x="2025" y="4125"/>
                    <a:pt x="2064" y="4071"/>
                  </a:cubicBezTo>
                  <a:cubicBezTo>
                    <a:pt x="2117" y="4003"/>
                    <a:pt x="2156" y="3930"/>
                    <a:pt x="2190" y="3847"/>
                  </a:cubicBezTo>
                  <a:close/>
                  <a:moveTo>
                    <a:pt x="1729" y="11928"/>
                  </a:moveTo>
                  <a:cubicBezTo>
                    <a:pt x="1826" y="11928"/>
                    <a:pt x="1920" y="11975"/>
                    <a:pt x="1981" y="12056"/>
                  </a:cubicBezTo>
                  <a:cubicBezTo>
                    <a:pt x="1961" y="12061"/>
                    <a:pt x="1956" y="12085"/>
                    <a:pt x="1961" y="12100"/>
                  </a:cubicBezTo>
                  <a:cubicBezTo>
                    <a:pt x="2010" y="12232"/>
                    <a:pt x="1956" y="12373"/>
                    <a:pt x="1839" y="12446"/>
                  </a:cubicBezTo>
                  <a:lnTo>
                    <a:pt x="1839" y="12441"/>
                  </a:lnTo>
                  <a:cubicBezTo>
                    <a:pt x="1801" y="12460"/>
                    <a:pt x="1762" y="12468"/>
                    <a:pt x="1723" y="12468"/>
                  </a:cubicBezTo>
                  <a:cubicBezTo>
                    <a:pt x="1606" y="12468"/>
                    <a:pt x="1495" y="12391"/>
                    <a:pt x="1459" y="12271"/>
                  </a:cubicBezTo>
                  <a:cubicBezTo>
                    <a:pt x="1430" y="12124"/>
                    <a:pt x="1517" y="11973"/>
                    <a:pt x="1669" y="11934"/>
                  </a:cubicBezTo>
                  <a:cubicBezTo>
                    <a:pt x="1689" y="11930"/>
                    <a:pt x="1709" y="11928"/>
                    <a:pt x="1729" y="11928"/>
                  </a:cubicBezTo>
                  <a:close/>
                  <a:moveTo>
                    <a:pt x="5980" y="12095"/>
                  </a:moveTo>
                  <a:cubicBezTo>
                    <a:pt x="6044" y="12198"/>
                    <a:pt x="6112" y="12300"/>
                    <a:pt x="6180" y="12402"/>
                  </a:cubicBezTo>
                  <a:cubicBezTo>
                    <a:pt x="6219" y="12466"/>
                    <a:pt x="6258" y="12520"/>
                    <a:pt x="6297" y="12578"/>
                  </a:cubicBezTo>
                  <a:cubicBezTo>
                    <a:pt x="6317" y="12607"/>
                    <a:pt x="6336" y="12641"/>
                    <a:pt x="6356" y="12676"/>
                  </a:cubicBezTo>
                  <a:cubicBezTo>
                    <a:pt x="6419" y="12759"/>
                    <a:pt x="6405" y="12822"/>
                    <a:pt x="6317" y="12856"/>
                  </a:cubicBezTo>
                  <a:cubicBezTo>
                    <a:pt x="6285" y="12898"/>
                    <a:pt x="6255" y="12919"/>
                    <a:pt x="6225" y="12919"/>
                  </a:cubicBezTo>
                  <a:cubicBezTo>
                    <a:pt x="6186" y="12919"/>
                    <a:pt x="6148" y="12882"/>
                    <a:pt x="6112" y="12807"/>
                  </a:cubicBezTo>
                  <a:cubicBezTo>
                    <a:pt x="6097" y="12783"/>
                    <a:pt x="6083" y="12759"/>
                    <a:pt x="6068" y="12729"/>
                  </a:cubicBezTo>
                  <a:cubicBezTo>
                    <a:pt x="6034" y="12671"/>
                    <a:pt x="6010" y="12602"/>
                    <a:pt x="5976" y="12539"/>
                  </a:cubicBezTo>
                  <a:cubicBezTo>
                    <a:pt x="5912" y="12417"/>
                    <a:pt x="5854" y="12300"/>
                    <a:pt x="5790" y="12183"/>
                  </a:cubicBezTo>
                  <a:cubicBezTo>
                    <a:pt x="5858" y="12163"/>
                    <a:pt x="5922" y="12134"/>
                    <a:pt x="5980" y="12095"/>
                  </a:cubicBezTo>
                  <a:close/>
                  <a:moveTo>
                    <a:pt x="2068" y="12168"/>
                  </a:moveTo>
                  <a:lnTo>
                    <a:pt x="2073" y="12173"/>
                  </a:lnTo>
                  <a:cubicBezTo>
                    <a:pt x="2098" y="12466"/>
                    <a:pt x="2122" y="12759"/>
                    <a:pt x="2147" y="13056"/>
                  </a:cubicBezTo>
                  <a:cubicBezTo>
                    <a:pt x="1993" y="13165"/>
                    <a:pt x="1808" y="13224"/>
                    <a:pt x="1619" y="13224"/>
                  </a:cubicBezTo>
                  <a:cubicBezTo>
                    <a:pt x="1580" y="13224"/>
                    <a:pt x="1541" y="13222"/>
                    <a:pt x="1503" y="13217"/>
                  </a:cubicBezTo>
                  <a:cubicBezTo>
                    <a:pt x="1503" y="13212"/>
                    <a:pt x="1503" y="13207"/>
                    <a:pt x="1503" y="13202"/>
                  </a:cubicBezTo>
                  <a:cubicBezTo>
                    <a:pt x="1498" y="13134"/>
                    <a:pt x="1493" y="13061"/>
                    <a:pt x="1488" y="12993"/>
                  </a:cubicBezTo>
                  <a:lnTo>
                    <a:pt x="1708" y="12993"/>
                  </a:lnTo>
                  <a:cubicBezTo>
                    <a:pt x="1708" y="12993"/>
                    <a:pt x="1708" y="12998"/>
                    <a:pt x="1712" y="12998"/>
                  </a:cubicBezTo>
                  <a:lnTo>
                    <a:pt x="1795" y="13002"/>
                  </a:lnTo>
                  <a:cubicBezTo>
                    <a:pt x="1800" y="13002"/>
                    <a:pt x="1810" y="12998"/>
                    <a:pt x="1805" y="12988"/>
                  </a:cubicBezTo>
                  <a:lnTo>
                    <a:pt x="1849" y="12988"/>
                  </a:lnTo>
                  <a:cubicBezTo>
                    <a:pt x="1883" y="12988"/>
                    <a:pt x="1883" y="12939"/>
                    <a:pt x="1849" y="12939"/>
                  </a:cubicBezTo>
                  <a:cubicBezTo>
                    <a:pt x="1797" y="12935"/>
                    <a:pt x="1746" y="12933"/>
                    <a:pt x="1694" y="12933"/>
                  </a:cubicBezTo>
                  <a:cubicBezTo>
                    <a:pt x="1624" y="12933"/>
                    <a:pt x="1554" y="12936"/>
                    <a:pt x="1483" y="12939"/>
                  </a:cubicBezTo>
                  <a:cubicBezTo>
                    <a:pt x="1478" y="12890"/>
                    <a:pt x="1478" y="12841"/>
                    <a:pt x="1473" y="12798"/>
                  </a:cubicBezTo>
                  <a:cubicBezTo>
                    <a:pt x="1581" y="12793"/>
                    <a:pt x="1693" y="12788"/>
                    <a:pt x="1800" y="12768"/>
                  </a:cubicBezTo>
                  <a:cubicBezTo>
                    <a:pt x="1829" y="12763"/>
                    <a:pt x="1820" y="12719"/>
                    <a:pt x="1790" y="12719"/>
                  </a:cubicBezTo>
                  <a:cubicBezTo>
                    <a:pt x="1683" y="12719"/>
                    <a:pt x="1576" y="12734"/>
                    <a:pt x="1469" y="12744"/>
                  </a:cubicBezTo>
                  <a:cubicBezTo>
                    <a:pt x="1464" y="12651"/>
                    <a:pt x="1454" y="12559"/>
                    <a:pt x="1449" y="12466"/>
                  </a:cubicBezTo>
                  <a:lnTo>
                    <a:pt x="1449" y="12466"/>
                  </a:lnTo>
                  <a:cubicBezTo>
                    <a:pt x="1524" y="12541"/>
                    <a:pt x="1622" y="12579"/>
                    <a:pt x="1723" y="12579"/>
                  </a:cubicBezTo>
                  <a:cubicBezTo>
                    <a:pt x="1760" y="12579"/>
                    <a:pt x="1798" y="12574"/>
                    <a:pt x="1834" y="12563"/>
                  </a:cubicBezTo>
                  <a:cubicBezTo>
                    <a:pt x="1990" y="12500"/>
                    <a:pt x="2088" y="12339"/>
                    <a:pt x="2068" y="12168"/>
                  </a:cubicBezTo>
                  <a:close/>
                  <a:moveTo>
                    <a:pt x="1947" y="13276"/>
                  </a:moveTo>
                  <a:cubicBezTo>
                    <a:pt x="1937" y="13578"/>
                    <a:pt x="1956" y="13905"/>
                    <a:pt x="1912" y="14207"/>
                  </a:cubicBezTo>
                  <a:lnTo>
                    <a:pt x="1912" y="14202"/>
                  </a:lnTo>
                  <a:cubicBezTo>
                    <a:pt x="1859" y="13905"/>
                    <a:pt x="1810" y="13607"/>
                    <a:pt x="1756" y="13310"/>
                  </a:cubicBezTo>
                  <a:cubicBezTo>
                    <a:pt x="1820" y="13310"/>
                    <a:pt x="1883" y="13295"/>
                    <a:pt x="1947" y="13276"/>
                  </a:cubicBezTo>
                  <a:close/>
                  <a:moveTo>
                    <a:pt x="463" y="1"/>
                  </a:moveTo>
                  <a:cubicBezTo>
                    <a:pt x="393" y="1"/>
                    <a:pt x="324" y="17"/>
                    <a:pt x="269" y="47"/>
                  </a:cubicBezTo>
                  <a:cubicBezTo>
                    <a:pt x="64" y="164"/>
                    <a:pt x="20" y="418"/>
                    <a:pt x="93" y="623"/>
                  </a:cubicBezTo>
                  <a:cubicBezTo>
                    <a:pt x="98" y="633"/>
                    <a:pt x="103" y="638"/>
                    <a:pt x="108" y="642"/>
                  </a:cubicBezTo>
                  <a:cubicBezTo>
                    <a:pt x="234" y="1140"/>
                    <a:pt x="425" y="1618"/>
                    <a:pt x="678" y="2067"/>
                  </a:cubicBezTo>
                  <a:cubicBezTo>
                    <a:pt x="478" y="2125"/>
                    <a:pt x="288" y="2198"/>
                    <a:pt x="122" y="2257"/>
                  </a:cubicBezTo>
                  <a:cubicBezTo>
                    <a:pt x="93" y="2267"/>
                    <a:pt x="93" y="2306"/>
                    <a:pt x="122" y="2315"/>
                  </a:cubicBezTo>
                  <a:cubicBezTo>
                    <a:pt x="0" y="2472"/>
                    <a:pt x="152" y="2769"/>
                    <a:pt x="195" y="2940"/>
                  </a:cubicBezTo>
                  <a:cubicBezTo>
                    <a:pt x="288" y="3301"/>
                    <a:pt x="386" y="3681"/>
                    <a:pt x="625" y="3979"/>
                  </a:cubicBezTo>
                  <a:cubicBezTo>
                    <a:pt x="698" y="4076"/>
                    <a:pt x="786" y="4159"/>
                    <a:pt x="888" y="4223"/>
                  </a:cubicBezTo>
                  <a:cubicBezTo>
                    <a:pt x="849" y="7208"/>
                    <a:pt x="1171" y="10237"/>
                    <a:pt x="1410" y="13207"/>
                  </a:cubicBezTo>
                  <a:cubicBezTo>
                    <a:pt x="1410" y="13227"/>
                    <a:pt x="1425" y="13246"/>
                    <a:pt x="1444" y="13251"/>
                  </a:cubicBezTo>
                  <a:cubicBezTo>
                    <a:pt x="1444" y="13261"/>
                    <a:pt x="1449" y="13271"/>
                    <a:pt x="1459" y="13276"/>
                  </a:cubicBezTo>
                  <a:cubicBezTo>
                    <a:pt x="1537" y="13300"/>
                    <a:pt x="1615" y="13315"/>
                    <a:pt x="1693" y="13315"/>
                  </a:cubicBezTo>
                  <a:cubicBezTo>
                    <a:pt x="1727" y="13700"/>
                    <a:pt x="1786" y="14085"/>
                    <a:pt x="1869" y="14466"/>
                  </a:cubicBezTo>
                  <a:cubicBezTo>
                    <a:pt x="1873" y="14489"/>
                    <a:pt x="1892" y="14500"/>
                    <a:pt x="1911" y="14500"/>
                  </a:cubicBezTo>
                  <a:cubicBezTo>
                    <a:pt x="1932" y="14500"/>
                    <a:pt x="1954" y="14488"/>
                    <a:pt x="1961" y="14466"/>
                  </a:cubicBezTo>
                  <a:cubicBezTo>
                    <a:pt x="2083" y="14085"/>
                    <a:pt x="2049" y="13636"/>
                    <a:pt x="2054" y="13241"/>
                  </a:cubicBezTo>
                  <a:cubicBezTo>
                    <a:pt x="2112" y="13212"/>
                    <a:pt x="2166" y="13178"/>
                    <a:pt x="2220" y="13139"/>
                  </a:cubicBezTo>
                  <a:cubicBezTo>
                    <a:pt x="2225" y="13134"/>
                    <a:pt x="2234" y="13129"/>
                    <a:pt x="2239" y="13119"/>
                  </a:cubicBezTo>
                  <a:cubicBezTo>
                    <a:pt x="2259" y="13100"/>
                    <a:pt x="2259" y="13071"/>
                    <a:pt x="2239" y="13051"/>
                  </a:cubicBezTo>
                  <a:cubicBezTo>
                    <a:pt x="1976" y="10178"/>
                    <a:pt x="1834" y="7257"/>
                    <a:pt x="1400" y="4403"/>
                  </a:cubicBezTo>
                  <a:lnTo>
                    <a:pt x="1400" y="4403"/>
                  </a:lnTo>
                  <a:cubicBezTo>
                    <a:pt x="1415" y="4404"/>
                    <a:pt x="1429" y="4404"/>
                    <a:pt x="1443" y="4404"/>
                  </a:cubicBezTo>
                  <a:cubicBezTo>
                    <a:pt x="1599" y="4404"/>
                    <a:pt x="1749" y="4356"/>
                    <a:pt x="1878" y="4262"/>
                  </a:cubicBezTo>
                  <a:cubicBezTo>
                    <a:pt x="2800" y="6676"/>
                    <a:pt x="3654" y="9198"/>
                    <a:pt x="4917" y="11471"/>
                  </a:cubicBezTo>
                  <a:cubicBezTo>
                    <a:pt x="4785" y="11563"/>
                    <a:pt x="4693" y="11734"/>
                    <a:pt x="4795" y="11881"/>
                  </a:cubicBezTo>
                  <a:cubicBezTo>
                    <a:pt x="4839" y="11944"/>
                    <a:pt x="4907" y="11983"/>
                    <a:pt x="4980" y="11988"/>
                  </a:cubicBezTo>
                  <a:cubicBezTo>
                    <a:pt x="4987" y="11988"/>
                    <a:pt x="4994" y="11989"/>
                    <a:pt x="5000" y="11989"/>
                  </a:cubicBezTo>
                  <a:cubicBezTo>
                    <a:pt x="5066" y="11989"/>
                    <a:pt x="5143" y="11966"/>
                    <a:pt x="5156" y="11900"/>
                  </a:cubicBezTo>
                  <a:cubicBezTo>
                    <a:pt x="5210" y="11988"/>
                    <a:pt x="5263" y="12076"/>
                    <a:pt x="5317" y="12163"/>
                  </a:cubicBezTo>
                  <a:cubicBezTo>
                    <a:pt x="5326" y="12179"/>
                    <a:pt x="5343" y="12188"/>
                    <a:pt x="5361" y="12188"/>
                  </a:cubicBezTo>
                  <a:cubicBezTo>
                    <a:pt x="5371" y="12188"/>
                    <a:pt x="5381" y="12185"/>
                    <a:pt x="5390" y="12178"/>
                  </a:cubicBezTo>
                  <a:cubicBezTo>
                    <a:pt x="5459" y="12206"/>
                    <a:pt x="5534" y="12220"/>
                    <a:pt x="5609" y="12220"/>
                  </a:cubicBezTo>
                  <a:cubicBezTo>
                    <a:pt x="5650" y="12220"/>
                    <a:pt x="5692" y="12216"/>
                    <a:pt x="5732" y="12207"/>
                  </a:cubicBezTo>
                  <a:cubicBezTo>
                    <a:pt x="5819" y="12432"/>
                    <a:pt x="5917" y="12685"/>
                    <a:pt x="6049" y="12880"/>
                  </a:cubicBezTo>
                  <a:cubicBezTo>
                    <a:pt x="6102" y="12959"/>
                    <a:pt x="6193" y="13027"/>
                    <a:pt x="6285" y="13027"/>
                  </a:cubicBezTo>
                  <a:cubicBezTo>
                    <a:pt x="6319" y="13027"/>
                    <a:pt x="6353" y="13018"/>
                    <a:pt x="6385" y="12998"/>
                  </a:cubicBezTo>
                  <a:cubicBezTo>
                    <a:pt x="6493" y="12929"/>
                    <a:pt x="6497" y="12783"/>
                    <a:pt x="6458" y="12676"/>
                  </a:cubicBezTo>
                  <a:cubicBezTo>
                    <a:pt x="6405" y="12563"/>
                    <a:pt x="6336" y="12456"/>
                    <a:pt x="6258" y="12354"/>
                  </a:cubicBezTo>
                  <a:cubicBezTo>
                    <a:pt x="6190" y="12251"/>
                    <a:pt x="6122" y="12139"/>
                    <a:pt x="6044" y="12042"/>
                  </a:cubicBezTo>
                  <a:cubicBezTo>
                    <a:pt x="6127" y="11973"/>
                    <a:pt x="6190" y="11885"/>
                    <a:pt x="6229" y="11783"/>
                  </a:cubicBezTo>
                  <a:cubicBezTo>
                    <a:pt x="6238" y="11751"/>
                    <a:pt x="6213" y="11719"/>
                    <a:pt x="6182" y="11719"/>
                  </a:cubicBezTo>
                  <a:cubicBezTo>
                    <a:pt x="6180" y="11719"/>
                    <a:pt x="6178" y="11719"/>
                    <a:pt x="6176" y="11720"/>
                  </a:cubicBezTo>
                  <a:cubicBezTo>
                    <a:pt x="4868" y="9076"/>
                    <a:pt x="3610" y="6388"/>
                    <a:pt x="2215" y="3789"/>
                  </a:cubicBezTo>
                  <a:cubicBezTo>
                    <a:pt x="2400" y="3252"/>
                    <a:pt x="2234" y="2525"/>
                    <a:pt x="1971" y="2081"/>
                  </a:cubicBezTo>
                  <a:cubicBezTo>
                    <a:pt x="1873" y="1925"/>
                    <a:pt x="1825" y="1872"/>
                    <a:pt x="1639" y="1872"/>
                  </a:cubicBezTo>
                  <a:cubicBezTo>
                    <a:pt x="1508" y="1872"/>
                    <a:pt x="1376" y="1886"/>
                    <a:pt x="1244" y="1916"/>
                  </a:cubicBezTo>
                  <a:lnTo>
                    <a:pt x="1244" y="1906"/>
                  </a:lnTo>
                  <a:cubicBezTo>
                    <a:pt x="1220" y="1798"/>
                    <a:pt x="1191" y="1696"/>
                    <a:pt x="1161" y="1589"/>
                  </a:cubicBezTo>
                  <a:cubicBezTo>
                    <a:pt x="1161" y="1584"/>
                    <a:pt x="1161" y="1579"/>
                    <a:pt x="1161" y="1579"/>
                  </a:cubicBezTo>
                  <a:cubicBezTo>
                    <a:pt x="1098" y="1325"/>
                    <a:pt x="1030" y="1072"/>
                    <a:pt x="951" y="823"/>
                  </a:cubicBezTo>
                  <a:cubicBezTo>
                    <a:pt x="951" y="823"/>
                    <a:pt x="951" y="818"/>
                    <a:pt x="956" y="813"/>
                  </a:cubicBezTo>
                  <a:cubicBezTo>
                    <a:pt x="961" y="799"/>
                    <a:pt x="951" y="784"/>
                    <a:pt x="937" y="774"/>
                  </a:cubicBezTo>
                  <a:cubicBezTo>
                    <a:pt x="878" y="579"/>
                    <a:pt x="815" y="389"/>
                    <a:pt x="742" y="203"/>
                  </a:cubicBezTo>
                  <a:cubicBezTo>
                    <a:pt x="752" y="194"/>
                    <a:pt x="752" y="179"/>
                    <a:pt x="752" y="169"/>
                  </a:cubicBezTo>
                  <a:cubicBezTo>
                    <a:pt x="708" y="51"/>
                    <a:pt x="586" y="1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29;p56">
              <a:extLst>
                <a:ext uri="{FF2B5EF4-FFF2-40B4-BE49-F238E27FC236}">
                  <a16:creationId xmlns:a16="http://schemas.microsoft.com/office/drawing/2014/main" id="{1AD87EAA-9CE9-97ED-8A87-A4A05826F187}"/>
                </a:ext>
              </a:extLst>
            </p:cNvPr>
            <p:cNvSpPr/>
            <p:nvPr/>
          </p:nvSpPr>
          <p:spPr>
            <a:xfrm>
              <a:off x="4822437" y="2499739"/>
              <a:ext cx="1286" cy="1028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25" y="0"/>
                  </a:moveTo>
                  <a:cubicBezTo>
                    <a:pt x="0" y="0"/>
                    <a:pt x="0" y="39"/>
                    <a:pt x="25" y="39"/>
                  </a:cubicBezTo>
                  <a:cubicBezTo>
                    <a:pt x="49" y="39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30;p56">
              <a:extLst>
                <a:ext uri="{FF2B5EF4-FFF2-40B4-BE49-F238E27FC236}">
                  <a16:creationId xmlns:a16="http://schemas.microsoft.com/office/drawing/2014/main" id="{8758F5A0-D5D1-5ABC-9B1C-A639CFDFAE26}"/>
                </a:ext>
              </a:extLst>
            </p:cNvPr>
            <p:cNvSpPr/>
            <p:nvPr/>
          </p:nvSpPr>
          <p:spPr>
            <a:xfrm>
              <a:off x="4818683" y="2459757"/>
              <a:ext cx="6171" cy="1620"/>
            </a:xfrm>
            <a:custGeom>
              <a:avLst/>
              <a:gdLst/>
              <a:ahLst/>
              <a:cxnLst/>
              <a:rect l="l" t="t" r="r" b="b"/>
              <a:pathLst>
                <a:path w="240" h="63" extrusionOk="0">
                  <a:moveTo>
                    <a:pt x="120" y="1"/>
                  </a:moveTo>
                  <a:cubicBezTo>
                    <a:pt x="93" y="1"/>
                    <a:pt x="66" y="2"/>
                    <a:pt x="39" y="4"/>
                  </a:cubicBezTo>
                  <a:cubicBezTo>
                    <a:pt x="0" y="4"/>
                    <a:pt x="0" y="63"/>
                    <a:pt x="39" y="63"/>
                  </a:cubicBezTo>
                  <a:lnTo>
                    <a:pt x="200" y="63"/>
                  </a:lnTo>
                  <a:cubicBezTo>
                    <a:pt x="239" y="63"/>
                    <a:pt x="239" y="4"/>
                    <a:pt x="200" y="4"/>
                  </a:cubicBezTo>
                  <a:cubicBezTo>
                    <a:pt x="173" y="2"/>
                    <a:pt x="14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2865;p56">
            <a:extLst>
              <a:ext uri="{FF2B5EF4-FFF2-40B4-BE49-F238E27FC236}">
                <a16:creationId xmlns:a16="http://schemas.microsoft.com/office/drawing/2014/main" id="{A325DFE2-B19A-8FCF-6A21-4D69244E9040}"/>
              </a:ext>
            </a:extLst>
          </p:cNvPr>
          <p:cNvGrpSpPr/>
          <p:nvPr/>
        </p:nvGrpSpPr>
        <p:grpSpPr>
          <a:xfrm>
            <a:off x="7228432" y="1966845"/>
            <a:ext cx="448515" cy="469285"/>
            <a:chOff x="925193" y="2372771"/>
            <a:chExt cx="223287" cy="296979"/>
          </a:xfrm>
        </p:grpSpPr>
        <p:sp>
          <p:nvSpPr>
            <p:cNvPr id="137" name="Google Shape;2866;p56">
              <a:extLst>
                <a:ext uri="{FF2B5EF4-FFF2-40B4-BE49-F238E27FC236}">
                  <a16:creationId xmlns:a16="http://schemas.microsoft.com/office/drawing/2014/main" id="{B634AE6A-836F-78B6-F480-FFD4584A1370}"/>
                </a:ext>
              </a:extLst>
            </p:cNvPr>
            <p:cNvSpPr/>
            <p:nvPr/>
          </p:nvSpPr>
          <p:spPr>
            <a:xfrm>
              <a:off x="925193" y="2372771"/>
              <a:ext cx="223287" cy="296979"/>
            </a:xfrm>
            <a:custGeom>
              <a:avLst/>
              <a:gdLst/>
              <a:ahLst/>
              <a:cxnLst/>
              <a:rect l="l" t="t" r="r" b="b"/>
              <a:pathLst>
                <a:path w="8684" h="11550" extrusionOk="0">
                  <a:moveTo>
                    <a:pt x="2732" y="451"/>
                  </a:moveTo>
                  <a:cubicBezTo>
                    <a:pt x="2762" y="646"/>
                    <a:pt x="2776" y="846"/>
                    <a:pt x="2781" y="1046"/>
                  </a:cubicBezTo>
                  <a:cubicBezTo>
                    <a:pt x="2254" y="1353"/>
                    <a:pt x="1732" y="1656"/>
                    <a:pt x="1201" y="1944"/>
                  </a:cubicBezTo>
                  <a:cubicBezTo>
                    <a:pt x="1196" y="1948"/>
                    <a:pt x="1191" y="1953"/>
                    <a:pt x="1191" y="1958"/>
                  </a:cubicBezTo>
                  <a:cubicBezTo>
                    <a:pt x="1030" y="1748"/>
                    <a:pt x="937" y="1495"/>
                    <a:pt x="928" y="1231"/>
                  </a:cubicBezTo>
                  <a:cubicBezTo>
                    <a:pt x="931" y="1231"/>
                    <a:pt x="934" y="1234"/>
                    <a:pt x="937" y="1234"/>
                  </a:cubicBezTo>
                  <a:cubicBezTo>
                    <a:pt x="939" y="1234"/>
                    <a:pt x="941" y="1233"/>
                    <a:pt x="942" y="1231"/>
                  </a:cubicBezTo>
                  <a:cubicBezTo>
                    <a:pt x="1547" y="988"/>
                    <a:pt x="2142" y="724"/>
                    <a:pt x="2732" y="451"/>
                  </a:cubicBezTo>
                  <a:close/>
                  <a:moveTo>
                    <a:pt x="2781" y="1173"/>
                  </a:moveTo>
                  <a:cubicBezTo>
                    <a:pt x="2781" y="1349"/>
                    <a:pt x="2766" y="1519"/>
                    <a:pt x="2742" y="1695"/>
                  </a:cubicBezTo>
                  <a:cubicBezTo>
                    <a:pt x="2727" y="1787"/>
                    <a:pt x="2708" y="1880"/>
                    <a:pt x="2684" y="1973"/>
                  </a:cubicBezTo>
                  <a:cubicBezTo>
                    <a:pt x="2532" y="2022"/>
                    <a:pt x="2396" y="2119"/>
                    <a:pt x="2259" y="2192"/>
                  </a:cubicBezTo>
                  <a:cubicBezTo>
                    <a:pt x="2074" y="2280"/>
                    <a:pt x="1889" y="2363"/>
                    <a:pt x="1698" y="2441"/>
                  </a:cubicBezTo>
                  <a:lnTo>
                    <a:pt x="1698" y="2436"/>
                  </a:lnTo>
                  <a:cubicBezTo>
                    <a:pt x="1518" y="2309"/>
                    <a:pt x="1357" y="2158"/>
                    <a:pt x="1215" y="1983"/>
                  </a:cubicBezTo>
                  <a:lnTo>
                    <a:pt x="1225" y="1983"/>
                  </a:lnTo>
                  <a:cubicBezTo>
                    <a:pt x="1762" y="1753"/>
                    <a:pt x="2284" y="1485"/>
                    <a:pt x="2781" y="1173"/>
                  </a:cubicBezTo>
                  <a:close/>
                  <a:moveTo>
                    <a:pt x="2649" y="2085"/>
                  </a:moveTo>
                  <a:lnTo>
                    <a:pt x="2649" y="2085"/>
                  </a:lnTo>
                  <a:cubicBezTo>
                    <a:pt x="2576" y="2348"/>
                    <a:pt x="2484" y="2607"/>
                    <a:pt x="2420" y="2875"/>
                  </a:cubicBezTo>
                  <a:cubicBezTo>
                    <a:pt x="2191" y="2763"/>
                    <a:pt x="1971" y="2631"/>
                    <a:pt x="1762" y="2485"/>
                  </a:cubicBezTo>
                  <a:cubicBezTo>
                    <a:pt x="2049" y="2387"/>
                    <a:pt x="2401" y="2275"/>
                    <a:pt x="2649" y="2085"/>
                  </a:cubicBezTo>
                  <a:close/>
                  <a:moveTo>
                    <a:pt x="3129" y="137"/>
                  </a:moveTo>
                  <a:cubicBezTo>
                    <a:pt x="3184" y="137"/>
                    <a:pt x="3239" y="155"/>
                    <a:pt x="3293" y="178"/>
                  </a:cubicBezTo>
                  <a:cubicBezTo>
                    <a:pt x="3537" y="1153"/>
                    <a:pt x="3245" y="2183"/>
                    <a:pt x="2888" y="3095"/>
                  </a:cubicBezTo>
                  <a:cubicBezTo>
                    <a:pt x="2742" y="3031"/>
                    <a:pt x="2596" y="2963"/>
                    <a:pt x="2454" y="2895"/>
                  </a:cubicBezTo>
                  <a:cubicBezTo>
                    <a:pt x="2810" y="2412"/>
                    <a:pt x="2927" y="1734"/>
                    <a:pt x="2918" y="1095"/>
                  </a:cubicBezTo>
                  <a:cubicBezTo>
                    <a:pt x="2952" y="1075"/>
                    <a:pt x="2952" y="1022"/>
                    <a:pt x="2918" y="1002"/>
                  </a:cubicBezTo>
                  <a:cubicBezTo>
                    <a:pt x="2908" y="797"/>
                    <a:pt x="2888" y="592"/>
                    <a:pt x="2854" y="388"/>
                  </a:cubicBezTo>
                  <a:cubicBezTo>
                    <a:pt x="2869" y="295"/>
                    <a:pt x="2927" y="212"/>
                    <a:pt x="3010" y="168"/>
                  </a:cubicBezTo>
                  <a:cubicBezTo>
                    <a:pt x="3051" y="146"/>
                    <a:pt x="3090" y="137"/>
                    <a:pt x="3129" y="137"/>
                  </a:cubicBezTo>
                  <a:close/>
                  <a:moveTo>
                    <a:pt x="2796" y="3753"/>
                  </a:moveTo>
                  <a:cubicBezTo>
                    <a:pt x="3030" y="3826"/>
                    <a:pt x="3269" y="3895"/>
                    <a:pt x="3503" y="3982"/>
                  </a:cubicBezTo>
                  <a:cubicBezTo>
                    <a:pt x="3532" y="3992"/>
                    <a:pt x="3557" y="4002"/>
                    <a:pt x="3581" y="4012"/>
                  </a:cubicBezTo>
                  <a:cubicBezTo>
                    <a:pt x="3249" y="4236"/>
                    <a:pt x="2927" y="4495"/>
                    <a:pt x="2606" y="4743"/>
                  </a:cubicBezTo>
                  <a:cubicBezTo>
                    <a:pt x="2615" y="4402"/>
                    <a:pt x="2679" y="4070"/>
                    <a:pt x="2796" y="3753"/>
                  </a:cubicBezTo>
                  <a:close/>
                  <a:moveTo>
                    <a:pt x="3684" y="4051"/>
                  </a:moveTo>
                  <a:cubicBezTo>
                    <a:pt x="3962" y="4168"/>
                    <a:pt x="4225" y="4324"/>
                    <a:pt x="4464" y="4504"/>
                  </a:cubicBezTo>
                  <a:cubicBezTo>
                    <a:pt x="3844" y="4758"/>
                    <a:pt x="3279" y="5119"/>
                    <a:pt x="2796" y="5577"/>
                  </a:cubicBezTo>
                  <a:cubicBezTo>
                    <a:pt x="2679" y="5338"/>
                    <a:pt x="2610" y="5080"/>
                    <a:pt x="2606" y="4812"/>
                  </a:cubicBezTo>
                  <a:cubicBezTo>
                    <a:pt x="2986" y="4592"/>
                    <a:pt x="3347" y="4339"/>
                    <a:pt x="3684" y="4051"/>
                  </a:cubicBezTo>
                  <a:close/>
                  <a:moveTo>
                    <a:pt x="4552" y="4578"/>
                  </a:moveTo>
                  <a:cubicBezTo>
                    <a:pt x="4825" y="4802"/>
                    <a:pt x="5044" y="5085"/>
                    <a:pt x="5200" y="5402"/>
                  </a:cubicBezTo>
                  <a:cubicBezTo>
                    <a:pt x="4591" y="5660"/>
                    <a:pt x="4040" y="6046"/>
                    <a:pt x="3449" y="6329"/>
                  </a:cubicBezTo>
                  <a:cubicBezTo>
                    <a:pt x="3196" y="6148"/>
                    <a:pt x="2986" y="5914"/>
                    <a:pt x="2830" y="5651"/>
                  </a:cubicBezTo>
                  <a:cubicBezTo>
                    <a:pt x="3337" y="5207"/>
                    <a:pt x="3908" y="4851"/>
                    <a:pt x="4532" y="4592"/>
                  </a:cubicBezTo>
                  <a:lnTo>
                    <a:pt x="4532" y="4597"/>
                  </a:lnTo>
                  <a:cubicBezTo>
                    <a:pt x="4537" y="4592"/>
                    <a:pt x="4547" y="4587"/>
                    <a:pt x="4552" y="4578"/>
                  </a:cubicBezTo>
                  <a:close/>
                  <a:moveTo>
                    <a:pt x="5244" y="5499"/>
                  </a:moveTo>
                  <a:cubicBezTo>
                    <a:pt x="5352" y="5758"/>
                    <a:pt x="5410" y="6036"/>
                    <a:pt x="5420" y="6319"/>
                  </a:cubicBezTo>
                  <a:cubicBezTo>
                    <a:pt x="5103" y="6490"/>
                    <a:pt x="4815" y="6685"/>
                    <a:pt x="4469" y="6821"/>
                  </a:cubicBezTo>
                  <a:cubicBezTo>
                    <a:pt x="4444" y="6826"/>
                    <a:pt x="4435" y="6855"/>
                    <a:pt x="4444" y="6880"/>
                  </a:cubicBezTo>
                  <a:cubicBezTo>
                    <a:pt x="4122" y="6748"/>
                    <a:pt x="3815" y="6582"/>
                    <a:pt x="3527" y="6382"/>
                  </a:cubicBezTo>
                  <a:cubicBezTo>
                    <a:pt x="3742" y="6343"/>
                    <a:pt x="4005" y="6177"/>
                    <a:pt x="4157" y="6094"/>
                  </a:cubicBezTo>
                  <a:cubicBezTo>
                    <a:pt x="4522" y="5899"/>
                    <a:pt x="4864" y="5670"/>
                    <a:pt x="5244" y="5499"/>
                  </a:cubicBezTo>
                  <a:close/>
                  <a:moveTo>
                    <a:pt x="5415" y="6451"/>
                  </a:moveTo>
                  <a:lnTo>
                    <a:pt x="5415" y="6451"/>
                  </a:lnTo>
                  <a:cubicBezTo>
                    <a:pt x="5410" y="6704"/>
                    <a:pt x="5366" y="6958"/>
                    <a:pt x="5288" y="7202"/>
                  </a:cubicBezTo>
                  <a:cubicBezTo>
                    <a:pt x="5020" y="7104"/>
                    <a:pt x="4757" y="7007"/>
                    <a:pt x="4498" y="6899"/>
                  </a:cubicBezTo>
                  <a:cubicBezTo>
                    <a:pt x="4805" y="6792"/>
                    <a:pt x="5147" y="6651"/>
                    <a:pt x="5415" y="6451"/>
                  </a:cubicBezTo>
                  <a:close/>
                  <a:moveTo>
                    <a:pt x="688" y="494"/>
                  </a:moveTo>
                  <a:cubicBezTo>
                    <a:pt x="695" y="494"/>
                    <a:pt x="701" y="495"/>
                    <a:pt x="708" y="495"/>
                  </a:cubicBezTo>
                  <a:cubicBezTo>
                    <a:pt x="786" y="500"/>
                    <a:pt x="864" y="529"/>
                    <a:pt x="928" y="578"/>
                  </a:cubicBezTo>
                  <a:cubicBezTo>
                    <a:pt x="464" y="1617"/>
                    <a:pt x="1318" y="2505"/>
                    <a:pt x="2235" y="2934"/>
                  </a:cubicBezTo>
                  <a:cubicBezTo>
                    <a:pt x="3025" y="3309"/>
                    <a:pt x="3888" y="3524"/>
                    <a:pt x="4640" y="3982"/>
                  </a:cubicBezTo>
                  <a:cubicBezTo>
                    <a:pt x="5864" y="4729"/>
                    <a:pt x="6420" y="6055"/>
                    <a:pt x="5820" y="7382"/>
                  </a:cubicBezTo>
                  <a:lnTo>
                    <a:pt x="5425" y="7246"/>
                  </a:lnTo>
                  <a:cubicBezTo>
                    <a:pt x="5508" y="7050"/>
                    <a:pt x="5566" y="6836"/>
                    <a:pt x="5596" y="6621"/>
                  </a:cubicBezTo>
                  <a:cubicBezTo>
                    <a:pt x="5596" y="6645"/>
                    <a:pt x="5609" y="6669"/>
                    <a:pt x="5629" y="6669"/>
                  </a:cubicBezTo>
                  <a:cubicBezTo>
                    <a:pt x="5634" y="6669"/>
                    <a:pt x="5639" y="6668"/>
                    <a:pt x="5644" y="6665"/>
                  </a:cubicBezTo>
                  <a:cubicBezTo>
                    <a:pt x="5737" y="6626"/>
                    <a:pt x="5835" y="6592"/>
                    <a:pt x="5927" y="6543"/>
                  </a:cubicBezTo>
                  <a:cubicBezTo>
                    <a:pt x="5959" y="6521"/>
                    <a:pt x="5941" y="6474"/>
                    <a:pt x="5907" y="6474"/>
                  </a:cubicBezTo>
                  <a:cubicBezTo>
                    <a:pt x="5904" y="6474"/>
                    <a:pt x="5901" y="6474"/>
                    <a:pt x="5898" y="6475"/>
                  </a:cubicBezTo>
                  <a:cubicBezTo>
                    <a:pt x="5800" y="6509"/>
                    <a:pt x="5708" y="6553"/>
                    <a:pt x="5610" y="6597"/>
                  </a:cubicBezTo>
                  <a:cubicBezTo>
                    <a:pt x="5606" y="6601"/>
                    <a:pt x="5598" y="6605"/>
                    <a:pt x="5596" y="6613"/>
                  </a:cubicBezTo>
                  <a:lnTo>
                    <a:pt x="5596" y="6613"/>
                  </a:lnTo>
                  <a:cubicBezTo>
                    <a:pt x="5630" y="6317"/>
                    <a:pt x="5605" y="6015"/>
                    <a:pt x="5522" y="5724"/>
                  </a:cubicBezTo>
                  <a:cubicBezTo>
                    <a:pt x="5600" y="5714"/>
                    <a:pt x="5674" y="5690"/>
                    <a:pt x="5742" y="5655"/>
                  </a:cubicBezTo>
                  <a:cubicBezTo>
                    <a:pt x="5764" y="5642"/>
                    <a:pt x="5754" y="5610"/>
                    <a:pt x="5731" y="5610"/>
                  </a:cubicBezTo>
                  <a:cubicBezTo>
                    <a:pt x="5729" y="5610"/>
                    <a:pt x="5726" y="5611"/>
                    <a:pt x="5722" y="5612"/>
                  </a:cubicBezTo>
                  <a:cubicBezTo>
                    <a:pt x="5649" y="5631"/>
                    <a:pt x="5576" y="5651"/>
                    <a:pt x="5503" y="5665"/>
                  </a:cubicBezTo>
                  <a:cubicBezTo>
                    <a:pt x="5454" y="5504"/>
                    <a:pt x="5391" y="5348"/>
                    <a:pt x="5308" y="5202"/>
                  </a:cubicBezTo>
                  <a:cubicBezTo>
                    <a:pt x="5371" y="5197"/>
                    <a:pt x="5430" y="5187"/>
                    <a:pt x="5493" y="5173"/>
                  </a:cubicBezTo>
                  <a:cubicBezTo>
                    <a:pt x="5531" y="5168"/>
                    <a:pt x="5523" y="5109"/>
                    <a:pt x="5488" y="5109"/>
                  </a:cubicBezTo>
                  <a:cubicBezTo>
                    <a:pt x="5486" y="5109"/>
                    <a:pt x="5485" y="5109"/>
                    <a:pt x="5483" y="5109"/>
                  </a:cubicBezTo>
                  <a:cubicBezTo>
                    <a:pt x="5410" y="5114"/>
                    <a:pt x="5342" y="5124"/>
                    <a:pt x="5274" y="5148"/>
                  </a:cubicBezTo>
                  <a:cubicBezTo>
                    <a:pt x="5230" y="5070"/>
                    <a:pt x="5186" y="4997"/>
                    <a:pt x="5132" y="4929"/>
                  </a:cubicBezTo>
                  <a:cubicBezTo>
                    <a:pt x="5196" y="4914"/>
                    <a:pt x="5254" y="4899"/>
                    <a:pt x="5318" y="4885"/>
                  </a:cubicBezTo>
                  <a:cubicBezTo>
                    <a:pt x="5344" y="4876"/>
                    <a:pt x="5335" y="4839"/>
                    <a:pt x="5311" y="4839"/>
                  </a:cubicBezTo>
                  <a:cubicBezTo>
                    <a:pt x="5309" y="4839"/>
                    <a:pt x="5306" y="4840"/>
                    <a:pt x="5303" y="4841"/>
                  </a:cubicBezTo>
                  <a:cubicBezTo>
                    <a:pt x="5239" y="4856"/>
                    <a:pt x="5176" y="4870"/>
                    <a:pt x="5108" y="4890"/>
                  </a:cubicBezTo>
                  <a:cubicBezTo>
                    <a:pt x="5020" y="4768"/>
                    <a:pt x="4918" y="4656"/>
                    <a:pt x="4805" y="4548"/>
                  </a:cubicBezTo>
                  <a:cubicBezTo>
                    <a:pt x="4883" y="4534"/>
                    <a:pt x="4957" y="4519"/>
                    <a:pt x="5035" y="4495"/>
                  </a:cubicBezTo>
                  <a:cubicBezTo>
                    <a:pt x="5062" y="4490"/>
                    <a:pt x="5051" y="4450"/>
                    <a:pt x="5024" y="4450"/>
                  </a:cubicBezTo>
                  <a:cubicBezTo>
                    <a:pt x="5023" y="4450"/>
                    <a:pt x="5022" y="4450"/>
                    <a:pt x="5020" y="4451"/>
                  </a:cubicBezTo>
                  <a:cubicBezTo>
                    <a:pt x="4932" y="4465"/>
                    <a:pt x="4844" y="4485"/>
                    <a:pt x="4757" y="4504"/>
                  </a:cubicBezTo>
                  <a:cubicBezTo>
                    <a:pt x="4742" y="4490"/>
                    <a:pt x="4722" y="4475"/>
                    <a:pt x="4708" y="4460"/>
                  </a:cubicBezTo>
                  <a:cubicBezTo>
                    <a:pt x="4601" y="4368"/>
                    <a:pt x="4493" y="4285"/>
                    <a:pt x="4376" y="4217"/>
                  </a:cubicBezTo>
                  <a:cubicBezTo>
                    <a:pt x="4498" y="4207"/>
                    <a:pt x="4625" y="4202"/>
                    <a:pt x="4747" y="4187"/>
                  </a:cubicBezTo>
                  <a:cubicBezTo>
                    <a:pt x="4775" y="4183"/>
                    <a:pt x="4780" y="4138"/>
                    <a:pt x="4751" y="4138"/>
                  </a:cubicBezTo>
                  <a:cubicBezTo>
                    <a:pt x="4750" y="4138"/>
                    <a:pt x="4748" y="4138"/>
                    <a:pt x="4747" y="4139"/>
                  </a:cubicBezTo>
                  <a:cubicBezTo>
                    <a:pt x="4601" y="4143"/>
                    <a:pt x="4454" y="4163"/>
                    <a:pt x="4313" y="4178"/>
                  </a:cubicBezTo>
                  <a:cubicBezTo>
                    <a:pt x="4210" y="4119"/>
                    <a:pt x="4108" y="4065"/>
                    <a:pt x="4001" y="4017"/>
                  </a:cubicBezTo>
                  <a:cubicBezTo>
                    <a:pt x="4020" y="4012"/>
                    <a:pt x="4040" y="4007"/>
                    <a:pt x="4054" y="4002"/>
                  </a:cubicBezTo>
                  <a:cubicBezTo>
                    <a:pt x="4076" y="3989"/>
                    <a:pt x="4067" y="3957"/>
                    <a:pt x="4044" y="3957"/>
                  </a:cubicBezTo>
                  <a:cubicBezTo>
                    <a:pt x="4041" y="3957"/>
                    <a:pt x="4038" y="3957"/>
                    <a:pt x="4035" y="3958"/>
                  </a:cubicBezTo>
                  <a:cubicBezTo>
                    <a:pt x="4001" y="3968"/>
                    <a:pt x="3957" y="3978"/>
                    <a:pt x="3918" y="3982"/>
                  </a:cubicBezTo>
                  <a:cubicBezTo>
                    <a:pt x="3576" y="3846"/>
                    <a:pt x="3230" y="3724"/>
                    <a:pt x="2879" y="3621"/>
                  </a:cubicBezTo>
                  <a:cubicBezTo>
                    <a:pt x="2820" y="3607"/>
                    <a:pt x="2771" y="3587"/>
                    <a:pt x="2718" y="3568"/>
                  </a:cubicBezTo>
                  <a:cubicBezTo>
                    <a:pt x="2791" y="3553"/>
                    <a:pt x="2864" y="3534"/>
                    <a:pt x="2932" y="3514"/>
                  </a:cubicBezTo>
                  <a:cubicBezTo>
                    <a:pt x="2960" y="3505"/>
                    <a:pt x="2953" y="3460"/>
                    <a:pt x="2922" y="3460"/>
                  </a:cubicBezTo>
                  <a:cubicBezTo>
                    <a:pt x="2921" y="3460"/>
                    <a:pt x="2919" y="3460"/>
                    <a:pt x="2918" y="3461"/>
                  </a:cubicBezTo>
                  <a:cubicBezTo>
                    <a:pt x="2815" y="3480"/>
                    <a:pt x="2713" y="3504"/>
                    <a:pt x="2606" y="3529"/>
                  </a:cubicBezTo>
                  <a:cubicBezTo>
                    <a:pt x="2479" y="3480"/>
                    <a:pt x="2352" y="3431"/>
                    <a:pt x="2225" y="3373"/>
                  </a:cubicBezTo>
                  <a:cubicBezTo>
                    <a:pt x="2303" y="3368"/>
                    <a:pt x="2381" y="3343"/>
                    <a:pt x="2449" y="3304"/>
                  </a:cubicBezTo>
                  <a:cubicBezTo>
                    <a:pt x="2470" y="3292"/>
                    <a:pt x="2456" y="3262"/>
                    <a:pt x="2436" y="3262"/>
                  </a:cubicBezTo>
                  <a:cubicBezTo>
                    <a:pt x="2433" y="3262"/>
                    <a:pt x="2429" y="3263"/>
                    <a:pt x="2425" y="3265"/>
                  </a:cubicBezTo>
                  <a:cubicBezTo>
                    <a:pt x="2337" y="3305"/>
                    <a:pt x="2242" y="3325"/>
                    <a:pt x="2149" y="3325"/>
                  </a:cubicBezTo>
                  <a:cubicBezTo>
                    <a:pt x="2138" y="3325"/>
                    <a:pt x="2128" y="3324"/>
                    <a:pt x="2118" y="3324"/>
                  </a:cubicBezTo>
                  <a:cubicBezTo>
                    <a:pt x="1845" y="3202"/>
                    <a:pt x="1591" y="3051"/>
                    <a:pt x="1357" y="2870"/>
                  </a:cubicBezTo>
                  <a:lnTo>
                    <a:pt x="1357" y="2870"/>
                  </a:lnTo>
                  <a:cubicBezTo>
                    <a:pt x="1396" y="2885"/>
                    <a:pt x="1438" y="2894"/>
                    <a:pt x="1481" y="2894"/>
                  </a:cubicBezTo>
                  <a:cubicBezTo>
                    <a:pt x="1496" y="2894"/>
                    <a:pt x="1512" y="2892"/>
                    <a:pt x="1528" y="2890"/>
                  </a:cubicBezTo>
                  <a:cubicBezTo>
                    <a:pt x="1562" y="2885"/>
                    <a:pt x="1552" y="2836"/>
                    <a:pt x="1523" y="2836"/>
                  </a:cubicBezTo>
                  <a:cubicBezTo>
                    <a:pt x="1454" y="2836"/>
                    <a:pt x="1381" y="2822"/>
                    <a:pt x="1318" y="2797"/>
                  </a:cubicBezTo>
                  <a:cubicBezTo>
                    <a:pt x="1315" y="2796"/>
                    <a:pt x="1313" y="2796"/>
                    <a:pt x="1310" y="2796"/>
                  </a:cubicBezTo>
                  <a:cubicBezTo>
                    <a:pt x="1298" y="2796"/>
                    <a:pt x="1288" y="2805"/>
                    <a:pt x="1284" y="2817"/>
                  </a:cubicBezTo>
                  <a:cubicBezTo>
                    <a:pt x="1206" y="2753"/>
                    <a:pt x="1128" y="2685"/>
                    <a:pt x="1054" y="2612"/>
                  </a:cubicBezTo>
                  <a:cubicBezTo>
                    <a:pt x="1171" y="2612"/>
                    <a:pt x="1293" y="2622"/>
                    <a:pt x="1410" y="2641"/>
                  </a:cubicBezTo>
                  <a:cubicBezTo>
                    <a:pt x="1412" y="2641"/>
                    <a:pt x="1414" y="2641"/>
                    <a:pt x="1415" y="2641"/>
                  </a:cubicBezTo>
                  <a:cubicBezTo>
                    <a:pt x="1446" y="2641"/>
                    <a:pt x="1458" y="2596"/>
                    <a:pt x="1425" y="2583"/>
                  </a:cubicBezTo>
                  <a:cubicBezTo>
                    <a:pt x="1352" y="2555"/>
                    <a:pt x="1275" y="2541"/>
                    <a:pt x="1197" y="2541"/>
                  </a:cubicBezTo>
                  <a:cubicBezTo>
                    <a:pt x="1139" y="2541"/>
                    <a:pt x="1081" y="2548"/>
                    <a:pt x="1025" y="2563"/>
                  </a:cubicBezTo>
                  <a:cubicBezTo>
                    <a:pt x="1020" y="2563"/>
                    <a:pt x="1015" y="2568"/>
                    <a:pt x="1011" y="2573"/>
                  </a:cubicBezTo>
                  <a:cubicBezTo>
                    <a:pt x="903" y="2461"/>
                    <a:pt x="811" y="2344"/>
                    <a:pt x="723" y="2217"/>
                  </a:cubicBezTo>
                  <a:lnTo>
                    <a:pt x="723" y="2217"/>
                  </a:lnTo>
                  <a:cubicBezTo>
                    <a:pt x="729" y="2218"/>
                    <a:pt x="736" y="2218"/>
                    <a:pt x="743" y="2218"/>
                  </a:cubicBezTo>
                  <a:cubicBezTo>
                    <a:pt x="778" y="2218"/>
                    <a:pt x="821" y="2206"/>
                    <a:pt x="856" y="2206"/>
                  </a:cubicBezTo>
                  <a:cubicBezTo>
                    <a:pt x="873" y="2206"/>
                    <a:pt x="887" y="2208"/>
                    <a:pt x="898" y="2217"/>
                  </a:cubicBezTo>
                  <a:cubicBezTo>
                    <a:pt x="906" y="2221"/>
                    <a:pt x="913" y="2223"/>
                    <a:pt x="920" y="2223"/>
                  </a:cubicBezTo>
                  <a:cubicBezTo>
                    <a:pt x="949" y="2223"/>
                    <a:pt x="962" y="2182"/>
                    <a:pt x="942" y="2158"/>
                  </a:cubicBezTo>
                  <a:cubicBezTo>
                    <a:pt x="913" y="2129"/>
                    <a:pt x="873" y="2121"/>
                    <a:pt x="831" y="2121"/>
                  </a:cubicBezTo>
                  <a:cubicBezTo>
                    <a:pt x="802" y="2121"/>
                    <a:pt x="773" y="2125"/>
                    <a:pt x="747" y="2129"/>
                  </a:cubicBezTo>
                  <a:cubicBezTo>
                    <a:pt x="775" y="2124"/>
                    <a:pt x="772" y="2075"/>
                    <a:pt x="742" y="2075"/>
                  </a:cubicBezTo>
                  <a:cubicBezTo>
                    <a:pt x="740" y="2075"/>
                    <a:pt x="739" y="2075"/>
                    <a:pt x="737" y="2075"/>
                  </a:cubicBezTo>
                  <a:cubicBezTo>
                    <a:pt x="708" y="2075"/>
                    <a:pt x="679" y="2100"/>
                    <a:pt x="674" y="2129"/>
                  </a:cubicBezTo>
                  <a:cubicBezTo>
                    <a:pt x="620" y="2036"/>
                    <a:pt x="572" y="1939"/>
                    <a:pt x="533" y="1841"/>
                  </a:cubicBezTo>
                  <a:cubicBezTo>
                    <a:pt x="625" y="1841"/>
                    <a:pt x="718" y="1851"/>
                    <a:pt x="811" y="1870"/>
                  </a:cubicBezTo>
                  <a:cubicBezTo>
                    <a:pt x="812" y="1871"/>
                    <a:pt x="814" y="1871"/>
                    <a:pt x="815" y="1871"/>
                  </a:cubicBezTo>
                  <a:cubicBezTo>
                    <a:pt x="846" y="1871"/>
                    <a:pt x="858" y="1826"/>
                    <a:pt x="825" y="1822"/>
                  </a:cubicBezTo>
                  <a:cubicBezTo>
                    <a:pt x="739" y="1789"/>
                    <a:pt x="652" y="1777"/>
                    <a:pt x="562" y="1777"/>
                  </a:cubicBezTo>
                  <a:cubicBezTo>
                    <a:pt x="546" y="1777"/>
                    <a:pt x="530" y="1777"/>
                    <a:pt x="513" y="1778"/>
                  </a:cubicBezTo>
                  <a:cubicBezTo>
                    <a:pt x="479" y="1685"/>
                    <a:pt x="454" y="1592"/>
                    <a:pt x="435" y="1495"/>
                  </a:cubicBezTo>
                  <a:lnTo>
                    <a:pt x="435" y="1495"/>
                  </a:lnTo>
                  <a:cubicBezTo>
                    <a:pt x="528" y="1509"/>
                    <a:pt x="620" y="1519"/>
                    <a:pt x="713" y="1524"/>
                  </a:cubicBezTo>
                  <a:cubicBezTo>
                    <a:pt x="747" y="1524"/>
                    <a:pt x="747" y="1480"/>
                    <a:pt x="713" y="1475"/>
                  </a:cubicBezTo>
                  <a:cubicBezTo>
                    <a:pt x="620" y="1461"/>
                    <a:pt x="523" y="1456"/>
                    <a:pt x="425" y="1451"/>
                  </a:cubicBezTo>
                  <a:cubicBezTo>
                    <a:pt x="411" y="1358"/>
                    <a:pt x="401" y="1266"/>
                    <a:pt x="396" y="1173"/>
                  </a:cubicBezTo>
                  <a:lnTo>
                    <a:pt x="396" y="1173"/>
                  </a:lnTo>
                  <a:cubicBezTo>
                    <a:pt x="479" y="1183"/>
                    <a:pt x="562" y="1197"/>
                    <a:pt x="645" y="1207"/>
                  </a:cubicBezTo>
                  <a:cubicBezTo>
                    <a:pt x="669" y="1207"/>
                    <a:pt x="674" y="1163"/>
                    <a:pt x="650" y="1158"/>
                  </a:cubicBezTo>
                  <a:cubicBezTo>
                    <a:pt x="567" y="1144"/>
                    <a:pt x="479" y="1139"/>
                    <a:pt x="396" y="1129"/>
                  </a:cubicBezTo>
                  <a:cubicBezTo>
                    <a:pt x="391" y="1036"/>
                    <a:pt x="396" y="949"/>
                    <a:pt x="406" y="861"/>
                  </a:cubicBezTo>
                  <a:cubicBezTo>
                    <a:pt x="453" y="881"/>
                    <a:pt x="502" y="892"/>
                    <a:pt x="551" y="892"/>
                  </a:cubicBezTo>
                  <a:cubicBezTo>
                    <a:pt x="573" y="892"/>
                    <a:pt x="594" y="890"/>
                    <a:pt x="615" y="885"/>
                  </a:cubicBezTo>
                  <a:cubicBezTo>
                    <a:pt x="645" y="880"/>
                    <a:pt x="635" y="836"/>
                    <a:pt x="611" y="836"/>
                  </a:cubicBezTo>
                  <a:cubicBezTo>
                    <a:pt x="542" y="831"/>
                    <a:pt x="479" y="822"/>
                    <a:pt x="415" y="797"/>
                  </a:cubicBezTo>
                  <a:cubicBezTo>
                    <a:pt x="425" y="724"/>
                    <a:pt x="435" y="651"/>
                    <a:pt x="450" y="578"/>
                  </a:cubicBezTo>
                  <a:cubicBezTo>
                    <a:pt x="518" y="524"/>
                    <a:pt x="602" y="494"/>
                    <a:pt x="688" y="494"/>
                  </a:cubicBezTo>
                  <a:close/>
                  <a:moveTo>
                    <a:pt x="5776" y="8094"/>
                  </a:moveTo>
                  <a:cubicBezTo>
                    <a:pt x="6137" y="8202"/>
                    <a:pt x="6483" y="8353"/>
                    <a:pt x="6810" y="8538"/>
                  </a:cubicBezTo>
                  <a:cubicBezTo>
                    <a:pt x="6600" y="8650"/>
                    <a:pt x="6396" y="8763"/>
                    <a:pt x="6191" y="8875"/>
                  </a:cubicBezTo>
                  <a:cubicBezTo>
                    <a:pt x="6093" y="8928"/>
                    <a:pt x="5996" y="8982"/>
                    <a:pt x="5898" y="9041"/>
                  </a:cubicBezTo>
                  <a:cubicBezTo>
                    <a:pt x="5874" y="9055"/>
                    <a:pt x="5620" y="9182"/>
                    <a:pt x="5620" y="9182"/>
                  </a:cubicBezTo>
                  <a:cubicBezTo>
                    <a:pt x="5620" y="9166"/>
                    <a:pt x="5607" y="9156"/>
                    <a:pt x="5594" y="9156"/>
                  </a:cubicBezTo>
                  <a:cubicBezTo>
                    <a:pt x="5591" y="9156"/>
                    <a:pt x="5588" y="9157"/>
                    <a:pt x="5586" y="9158"/>
                  </a:cubicBezTo>
                  <a:cubicBezTo>
                    <a:pt x="5620" y="8797"/>
                    <a:pt x="5683" y="8441"/>
                    <a:pt x="5776" y="8094"/>
                  </a:cubicBezTo>
                  <a:close/>
                  <a:moveTo>
                    <a:pt x="6888" y="8582"/>
                  </a:moveTo>
                  <a:cubicBezTo>
                    <a:pt x="7239" y="8802"/>
                    <a:pt x="7527" y="9119"/>
                    <a:pt x="7703" y="9499"/>
                  </a:cubicBezTo>
                  <a:cubicBezTo>
                    <a:pt x="7434" y="9611"/>
                    <a:pt x="7161" y="9723"/>
                    <a:pt x="6893" y="9840"/>
                  </a:cubicBezTo>
                  <a:lnTo>
                    <a:pt x="6893" y="9836"/>
                  </a:lnTo>
                  <a:cubicBezTo>
                    <a:pt x="6661" y="9938"/>
                    <a:pt x="6060" y="10302"/>
                    <a:pt x="5747" y="10302"/>
                  </a:cubicBezTo>
                  <a:cubicBezTo>
                    <a:pt x="5731" y="10302"/>
                    <a:pt x="5717" y="10301"/>
                    <a:pt x="5703" y="10299"/>
                  </a:cubicBezTo>
                  <a:cubicBezTo>
                    <a:pt x="5600" y="9958"/>
                    <a:pt x="5557" y="9606"/>
                    <a:pt x="5581" y="9250"/>
                  </a:cubicBezTo>
                  <a:lnTo>
                    <a:pt x="5581" y="9250"/>
                  </a:lnTo>
                  <a:cubicBezTo>
                    <a:pt x="5599" y="9264"/>
                    <a:pt x="5619" y="9269"/>
                    <a:pt x="5641" y="9269"/>
                  </a:cubicBezTo>
                  <a:cubicBezTo>
                    <a:pt x="5731" y="9269"/>
                    <a:pt x="5845" y="9174"/>
                    <a:pt x="5908" y="9143"/>
                  </a:cubicBezTo>
                  <a:cubicBezTo>
                    <a:pt x="6230" y="8967"/>
                    <a:pt x="6552" y="8787"/>
                    <a:pt x="6869" y="8606"/>
                  </a:cubicBezTo>
                  <a:cubicBezTo>
                    <a:pt x="6878" y="8602"/>
                    <a:pt x="6883" y="8592"/>
                    <a:pt x="6888" y="8582"/>
                  </a:cubicBezTo>
                  <a:close/>
                  <a:moveTo>
                    <a:pt x="2171" y="3548"/>
                  </a:moveTo>
                  <a:lnTo>
                    <a:pt x="2171" y="3548"/>
                  </a:lnTo>
                  <a:cubicBezTo>
                    <a:pt x="2342" y="3612"/>
                    <a:pt x="2513" y="3665"/>
                    <a:pt x="2688" y="3719"/>
                  </a:cubicBezTo>
                  <a:cubicBezTo>
                    <a:pt x="2152" y="4860"/>
                    <a:pt x="2591" y="6065"/>
                    <a:pt x="3644" y="6738"/>
                  </a:cubicBezTo>
                  <a:cubicBezTo>
                    <a:pt x="4254" y="7124"/>
                    <a:pt x="5015" y="7343"/>
                    <a:pt x="5757" y="7572"/>
                  </a:cubicBezTo>
                  <a:cubicBezTo>
                    <a:pt x="5766" y="7606"/>
                    <a:pt x="5797" y="7623"/>
                    <a:pt x="5827" y="7623"/>
                  </a:cubicBezTo>
                  <a:cubicBezTo>
                    <a:pt x="5842" y="7623"/>
                    <a:pt x="5856" y="7619"/>
                    <a:pt x="5869" y="7611"/>
                  </a:cubicBezTo>
                  <a:cubicBezTo>
                    <a:pt x="7234" y="8050"/>
                    <a:pt x="8498" y="8572"/>
                    <a:pt x="8532" y="10353"/>
                  </a:cubicBezTo>
                  <a:cubicBezTo>
                    <a:pt x="8532" y="10362"/>
                    <a:pt x="8537" y="10372"/>
                    <a:pt x="8537" y="10377"/>
                  </a:cubicBezTo>
                  <a:cubicBezTo>
                    <a:pt x="8502" y="10423"/>
                    <a:pt x="8396" y="10439"/>
                    <a:pt x="8330" y="10439"/>
                  </a:cubicBezTo>
                  <a:cubicBezTo>
                    <a:pt x="8312" y="10439"/>
                    <a:pt x="8297" y="10438"/>
                    <a:pt x="8288" y="10436"/>
                  </a:cubicBezTo>
                  <a:cubicBezTo>
                    <a:pt x="8200" y="10421"/>
                    <a:pt x="8122" y="10377"/>
                    <a:pt x="8064" y="10314"/>
                  </a:cubicBezTo>
                  <a:cubicBezTo>
                    <a:pt x="8064" y="10304"/>
                    <a:pt x="8064" y="10294"/>
                    <a:pt x="8064" y="10284"/>
                  </a:cubicBezTo>
                  <a:cubicBezTo>
                    <a:pt x="7917" y="9119"/>
                    <a:pt x="7200" y="8363"/>
                    <a:pt x="6093" y="8026"/>
                  </a:cubicBezTo>
                  <a:cubicBezTo>
                    <a:pt x="5108" y="7728"/>
                    <a:pt x="4088" y="7626"/>
                    <a:pt x="3210" y="7041"/>
                  </a:cubicBezTo>
                  <a:cubicBezTo>
                    <a:pt x="1913" y="6172"/>
                    <a:pt x="1747" y="4943"/>
                    <a:pt x="2171" y="3548"/>
                  </a:cubicBezTo>
                  <a:close/>
                  <a:moveTo>
                    <a:pt x="5230" y="7938"/>
                  </a:moveTo>
                  <a:cubicBezTo>
                    <a:pt x="5391" y="7982"/>
                    <a:pt x="5547" y="8026"/>
                    <a:pt x="5698" y="8075"/>
                  </a:cubicBezTo>
                  <a:cubicBezTo>
                    <a:pt x="5308" y="9065"/>
                    <a:pt x="5225" y="10362"/>
                    <a:pt x="6030" y="11172"/>
                  </a:cubicBezTo>
                  <a:lnTo>
                    <a:pt x="6030" y="11177"/>
                  </a:lnTo>
                  <a:cubicBezTo>
                    <a:pt x="6020" y="11331"/>
                    <a:pt x="5893" y="11428"/>
                    <a:pt x="5762" y="11428"/>
                  </a:cubicBezTo>
                  <a:cubicBezTo>
                    <a:pt x="5694" y="11428"/>
                    <a:pt x="5625" y="11401"/>
                    <a:pt x="5571" y="11343"/>
                  </a:cubicBezTo>
                  <a:cubicBezTo>
                    <a:pt x="5571" y="11338"/>
                    <a:pt x="5571" y="11333"/>
                    <a:pt x="5566" y="11323"/>
                  </a:cubicBezTo>
                  <a:cubicBezTo>
                    <a:pt x="5527" y="11275"/>
                    <a:pt x="5488" y="11221"/>
                    <a:pt x="5454" y="11167"/>
                  </a:cubicBezTo>
                  <a:lnTo>
                    <a:pt x="5698" y="11167"/>
                  </a:lnTo>
                  <a:cubicBezTo>
                    <a:pt x="5722" y="11167"/>
                    <a:pt x="5722" y="11128"/>
                    <a:pt x="5698" y="11128"/>
                  </a:cubicBezTo>
                  <a:cubicBezTo>
                    <a:pt x="5654" y="11126"/>
                    <a:pt x="5609" y="11125"/>
                    <a:pt x="5564" y="11125"/>
                  </a:cubicBezTo>
                  <a:cubicBezTo>
                    <a:pt x="5519" y="11125"/>
                    <a:pt x="5474" y="11126"/>
                    <a:pt x="5430" y="11128"/>
                  </a:cubicBezTo>
                  <a:cubicBezTo>
                    <a:pt x="5371" y="11031"/>
                    <a:pt x="5313" y="10933"/>
                    <a:pt x="5259" y="10836"/>
                  </a:cubicBezTo>
                  <a:cubicBezTo>
                    <a:pt x="5371" y="10836"/>
                    <a:pt x="5483" y="10840"/>
                    <a:pt x="5591" y="10855"/>
                  </a:cubicBezTo>
                  <a:cubicBezTo>
                    <a:pt x="5615" y="10855"/>
                    <a:pt x="5620" y="10821"/>
                    <a:pt x="5596" y="10816"/>
                  </a:cubicBezTo>
                  <a:cubicBezTo>
                    <a:pt x="5516" y="10799"/>
                    <a:pt x="5433" y="10792"/>
                    <a:pt x="5352" y="10792"/>
                  </a:cubicBezTo>
                  <a:cubicBezTo>
                    <a:pt x="5314" y="10792"/>
                    <a:pt x="5277" y="10793"/>
                    <a:pt x="5239" y="10797"/>
                  </a:cubicBezTo>
                  <a:cubicBezTo>
                    <a:pt x="5186" y="10699"/>
                    <a:pt x="5147" y="10601"/>
                    <a:pt x="5108" y="10504"/>
                  </a:cubicBezTo>
                  <a:lnTo>
                    <a:pt x="5347" y="10504"/>
                  </a:lnTo>
                  <a:cubicBezTo>
                    <a:pt x="5371" y="10504"/>
                    <a:pt x="5381" y="10465"/>
                    <a:pt x="5352" y="10460"/>
                  </a:cubicBezTo>
                  <a:cubicBezTo>
                    <a:pt x="5308" y="10453"/>
                    <a:pt x="5264" y="10449"/>
                    <a:pt x="5219" y="10449"/>
                  </a:cubicBezTo>
                  <a:cubicBezTo>
                    <a:pt x="5175" y="10449"/>
                    <a:pt x="5130" y="10453"/>
                    <a:pt x="5083" y="10460"/>
                  </a:cubicBezTo>
                  <a:cubicBezTo>
                    <a:pt x="5049" y="10358"/>
                    <a:pt x="5015" y="10260"/>
                    <a:pt x="4986" y="10158"/>
                  </a:cubicBezTo>
                  <a:lnTo>
                    <a:pt x="4986" y="10158"/>
                  </a:lnTo>
                  <a:cubicBezTo>
                    <a:pt x="5014" y="10159"/>
                    <a:pt x="5042" y="10160"/>
                    <a:pt x="5070" y="10160"/>
                  </a:cubicBezTo>
                  <a:cubicBezTo>
                    <a:pt x="5118" y="10160"/>
                    <a:pt x="5166" y="10157"/>
                    <a:pt x="5215" y="10148"/>
                  </a:cubicBezTo>
                  <a:cubicBezTo>
                    <a:pt x="5235" y="10143"/>
                    <a:pt x="5235" y="10114"/>
                    <a:pt x="5215" y="10109"/>
                  </a:cubicBezTo>
                  <a:cubicBezTo>
                    <a:pt x="5163" y="10099"/>
                    <a:pt x="5112" y="10096"/>
                    <a:pt x="5061" y="10096"/>
                  </a:cubicBezTo>
                  <a:cubicBezTo>
                    <a:pt x="5031" y="10096"/>
                    <a:pt x="5002" y="10097"/>
                    <a:pt x="4971" y="10099"/>
                  </a:cubicBezTo>
                  <a:cubicBezTo>
                    <a:pt x="4957" y="10026"/>
                    <a:pt x="4942" y="9953"/>
                    <a:pt x="4927" y="9880"/>
                  </a:cubicBezTo>
                  <a:lnTo>
                    <a:pt x="4927" y="9880"/>
                  </a:lnTo>
                  <a:cubicBezTo>
                    <a:pt x="4953" y="9882"/>
                    <a:pt x="4978" y="9883"/>
                    <a:pt x="5003" y="9883"/>
                  </a:cubicBezTo>
                  <a:cubicBezTo>
                    <a:pt x="5075" y="9883"/>
                    <a:pt x="5148" y="9873"/>
                    <a:pt x="5220" y="9855"/>
                  </a:cubicBezTo>
                  <a:cubicBezTo>
                    <a:pt x="5248" y="9846"/>
                    <a:pt x="5245" y="9796"/>
                    <a:pt x="5214" y="9796"/>
                  </a:cubicBezTo>
                  <a:cubicBezTo>
                    <a:pt x="5213" y="9796"/>
                    <a:pt x="5212" y="9796"/>
                    <a:pt x="5210" y="9797"/>
                  </a:cubicBezTo>
                  <a:cubicBezTo>
                    <a:pt x="5113" y="9811"/>
                    <a:pt x="5015" y="9821"/>
                    <a:pt x="4918" y="9826"/>
                  </a:cubicBezTo>
                  <a:cubicBezTo>
                    <a:pt x="4903" y="9723"/>
                    <a:pt x="4893" y="9621"/>
                    <a:pt x="4888" y="9519"/>
                  </a:cubicBezTo>
                  <a:lnTo>
                    <a:pt x="4888" y="9519"/>
                  </a:lnTo>
                  <a:cubicBezTo>
                    <a:pt x="4957" y="9524"/>
                    <a:pt x="5025" y="9527"/>
                    <a:pt x="5095" y="9527"/>
                  </a:cubicBezTo>
                  <a:cubicBezTo>
                    <a:pt x="5144" y="9527"/>
                    <a:pt x="5194" y="9525"/>
                    <a:pt x="5244" y="9523"/>
                  </a:cubicBezTo>
                  <a:cubicBezTo>
                    <a:pt x="5277" y="9523"/>
                    <a:pt x="5278" y="9469"/>
                    <a:pt x="5248" y="9469"/>
                  </a:cubicBezTo>
                  <a:cubicBezTo>
                    <a:pt x="5247" y="9469"/>
                    <a:pt x="5246" y="9470"/>
                    <a:pt x="5244" y="9470"/>
                  </a:cubicBezTo>
                  <a:cubicBezTo>
                    <a:pt x="5194" y="9468"/>
                    <a:pt x="5144" y="9467"/>
                    <a:pt x="5095" y="9467"/>
                  </a:cubicBezTo>
                  <a:cubicBezTo>
                    <a:pt x="5025" y="9467"/>
                    <a:pt x="4957" y="9469"/>
                    <a:pt x="4888" y="9475"/>
                  </a:cubicBezTo>
                  <a:lnTo>
                    <a:pt x="4888" y="9241"/>
                  </a:lnTo>
                  <a:cubicBezTo>
                    <a:pt x="4901" y="9241"/>
                    <a:pt x="4913" y="9241"/>
                    <a:pt x="4925" y="9241"/>
                  </a:cubicBezTo>
                  <a:cubicBezTo>
                    <a:pt x="5059" y="9241"/>
                    <a:pt x="5192" y="9217"/>
                    <a:pt x="5318" y="9172"/>
                  </a:cubicBezTo>
                  <a:cubicBezTo>
                    <a:pt x="5358" y="9163"/>
                    <a:pt x="5345" y="9113"/>
                    <a:pt x="5311" y="9113"/>
                  </a:cubicBezTo>
                  <a:cubicBezTo>
                    <a:pt x="5309" y="9113"/>
                    <a:pt x="5306" y="9113"/>
                    <a:pt x="5303" y="9114"/>
                  </a:cubicBezTo>
                  <a:cubicBezTo>
                    <a:pt x="5166" y="9153"/>
                    <a:pt x="5030" y="9177"/>
                    <a:pt x="4888" y="9187"/>
                  </a:cubicBezTo>
                  <a:cubicBezTo>
                    <a:pt x="4898" y="9050"/>
                    <a:pt x="4918" y="8919"/>
                    <a:pt x="4942" y="8792"/>
                  </a:cubicBezTo>
                  <a:cubicBezTo>
                    <a:pt x="4981" y="8794"/>
                    <a:pt x="5019" y="8795"/>
                    <a:pt x="5057" y="8795"/>
                  </a:cubicBezTo>
                  <a:cubicBezTo>
                    <a:pt x="5094" y="8795"/>
                    <a:pt x="5132" y="8794"/>
                    <a:pt x="5171" y="8792"/>
                  </a:cubicBezTo>
                  <a:cubicBezTo>
                    <a:pt x="5210" y="8792"/>
                    <a:pt x="5210" y="8728"/>
                    <a:pt x="5171" y="8728"/>
                  </a:cubicBezTo>
                  <a:cubicBezTo>
                    <a:pt x="5135" y="8726"/>
                    <a:pt x="5099" y="8725"/>
                    <a:pt x="5064" y="8725"/>
                  </a:cubicBezTo>
                  <a:cubicBezTo>
                    <a:pt x="5029" y="8725"/>
                    <a:pt x="4993" y="8726"/>
                    <a:pt x="4957" y="8728"/>
                  </a:cubicBezTo>
                  <a:cubicBezTo>
                    <a:pt x="4966" y="8675"/>
                    <a:pt x="4981" y="8621"/>
                    <a:pt x="4996" y="8567"/>
                  </a:cubicBezTo>
                  <a:lnTo>
                    <a:pt x="5000" y="8567"/>
                  </a:lnTo>
                  <a:cubicBezTo>
                    <a:pt x="5093" y="8551"/>
                    <a:pt x="5190" y="8542"/>
                    <a:pt x="5287" y="8542"/>
                  </a:cubicBezTo>
                  <a:cubicBezTo>
                    <a:pt x="5307" y="8542"/>
                    <a:pt x="5327" y="8542"/>
                    <a:pt x="5347" y="8543"/>
                  </a:cubicBezTo>
                  <a:cubicBezTo>
                    <a:pt x="5371" y="8538"/>
                    <a:pt x="5381" y="8499"/>
                    <a:pt x="5352" y="8489"/>
                  </a:cubicBezTo>
                  <a:cubicBezTo>
                    <a:pt x="5310" y="8481"/>
                    <a:pt x="5268" y="8476"/>
                    <a:pt x="5227" y="8476"/>
                  </a:cubicBezTo>
                  <a:cubicBezTo>
                    <a:pt x="5152" y="8476"/>
                    <a:pt x="5079" y="8490"/>
                    <a:pt x="5010" y="8519"/>
                  </a:cubicBezTo>
                  <a:cubicBezTo>
                    <a:pt x="5064" y="8319"/>
                    <a:pt x="5137" y="8124"/>
                    <a:pt x="5230" y="7938"/>
                  </a:cubicBezTo>
                  <a:close/>
                  <a:moveTo>
                    <a:pt x="3144" y="1"/>
                  </a:moveTo>
                  <a:cubicBezTo>
                    <a:pt x="3084" y="1"/>
                    <a:pt x="3026" y="14"/>
                    <a:pt x="2971" y="41"/>
                  </a:cubicBezTo>
                  <a:cubicBezTo>
                    <a:pt x="2893" y="80"/>
                    <a:pt x="2830" y="149"/>
                    <a:pt x="2796" y="227"/>
                  </a:cubicBezTo>
                  <a:cubicBezTo>
                    <a:pt x="2789" y="225"/>
                    <a:pt x="2783" y="224"/>
                    <a:pt x="2777" y="224"/>
                  </a:cubicBezTo>
                  <a:cubicBezTo>
                    <a:pt x="2739" y="224"/>
                    <a:pt x="2704" y="258"/>
                    <a:pt x="2713" y="300"/>
                  </a:cubicBezTo>
                  <a:cubicBezTo>
                    <a:pt x="2713" y="314"/>
                    <a:pt x="2713" y="329"/>
                    <a:pt x="2718" y="349"/>
                  </a:cubicBezTo>
                  <a:cubicBezTo>
                    <a:pt x="2113" y="607"/>
                    <a:pt x="1508" y="875"/>
                    <a:pt x="918" y="1168"/>
                  </a:cubicBezTo>
                  <a:cubicBezTo>
                    <a:pt x="918" y="973"/>
                    <a:pt x="957" y="783"/>
                    <a:pt x="1025" y="607"/>
                  </a:cubicBezTo>
                  <a:cubicBezTo>
                    <a:pt x="1045" y="597"/>
                    <a:pt x="1059" y="573"/>
                    <a:pt x="1050" y="553"/>
                  </a:cubicBezTo>
                  <a:cubicBezTo>
                    <a:pt x="1050" y="553"/>
                    <a:pt x="1050" y="549"/>
                    <a:pt x="1045" y="544"/>
                  </a:cubicBezTo>
                  <a:cubicBezTo>
                    <a:pt x="1040" y="539"/>
                    <a:pt x="1054" y="524"/>
                    <a:pt x="1059" y="510"/>
                  </a:cubicBezTo>
                  <a:cubicBezTo>
                    <a:pt x="1071" y="479"/>
                    <a:pt x="1041" y="455"/>
                    <a:pt x="1010" y="455"/>
                  </a:cubicBezTo>
                  <a:cubicBezTo>
                    <a:pt x="1002" y="455"/>
                    <a:pt x="994" y="456"/>
                    <a:pt x="986" y="461"/>
                  </a:cubicBezTo>
                  <a:cubicBezTo>
                    <a:pt x="908" y="406"/>
                    <a:pt x="818" y="373"/>
                    <a:pt x="723" y="373"/>
                  </a:cubicBezTo>
                  <a:cubicBezTo>
                    <a:pt x="716" y="373"/>
                    <a:pt x="710" y="373"/>
                    <a:pt x="703" y="373"/>
                  </a:cubicBezTo>
                  <a:cubicBezTo>
                    <a:pt x="601" y="373"/>
                    <a:pt x="498" y="412"/>
                    <a:pt x="425" y="485"/>
                  </a:cubicBezTo>
                  <a:cubicBezTo>
                    <a:pt x="423" y="484"/>
                    <a:pt x="421" y="484"/>
                    <a:pt x="419" y="484"/>
                  </a:cubicBezTo>
                  <a:cubicBezTo>
                    <a:pt x="409" y="484"/>
                    <a:pt x="395" y="493"/>
                    <a:pt x="391" y="505"/>
                  </a:cubicBezTo>
                  <a:cubicBezTo>
                    <a:pt x="381" y="524"/>
                    <a:pt x="376" y="544"/>
                    <a:pt x="367" y="563"/>
                  </a:cubicBezTo>
                  <a:cubicBezTo>
                    <a:pt x="367" y="568"/>
                    <a:pt x="362" y="568"/>
                    <a:pt x="362" y="573"/>
                  </a:cubicBezTo>
                  <a:cubicBezTo>
                    <a:pt x="362" y="578"/>
                    <a:pt x="362" y="583"/>
                    <a:pt x="362" y="588"/>
                  </a:cubicBezTo>
                  <a:cubicBezTo>
                    <a:pt x="1" y="1563"/>
                    <a:pt x="572" y="2592"/>
                    <a:pt x="1396" y="3163"/>
                  </a:cubicBezTo>
                  <a:cubicBezTo>
                    <a:pt x="1610" y="3309"/>
                    <a:pt x="1849" y="3431"/>
                    <a:pt x="2098" y="3524"/>
                  </a:cubicBezTo>
                  <a:cubicBezTo>
                    <a:pt x="1542" y="4777"/>
                    <a:pt x="1762" y="6075"/>
                    <a:pt x="2874" y="6958"/>
                  </a:cubicBezTo>
                  <a:cubicBezTo>
                    <a:pt x="3498" y="7460"/>
                    <a:pt x="4342" y="7685"/>
                    <a:pt x="5157" y="7914"/>
                  </a:cubicBezTo>
                  <a:cubicBezTo>
                    <a:pt x="4752" y="8572"/>
                    <a:pt x="4625" y="9367"/>
                    <a:pt x="4800" y="10119"/>
                  </a:cubicBezTo>
                  <a:cubicBezTo>
                    <a:pt x="4800" y="10128"/>
                    <a:pt x="4800" y="10133"/>
                    <a:pt x="4805" y="10138"/>
                  </a:cubicBezTo>
                  <a:cubicBezTo>
                    <a:pt x="4918" y="10606"/>
                    <a:pt x="5147" y="11036"/>
                    <a:pt x="5474" y="11387"/>
                  </a:cubicBezTo>
                  <a:cubicBezTo>
                    <a:pt x="5485" y="11398"/>
                    <a:pt x="5496" y="11403"/>
                    <a:pt x="5509" y="11403"/>
                  </a:cubicBezTo>
                  <a:cubicBezTo>
                    <a:pt x="5513" y="11403"/>
                    <a:pt x="5518" y="11403"/>
                    <a:pt x="5522" y="11401"/>
                  </a:cubicBezTo>
                  <a:cubicBezTo>
                    <a:pt x="5590" y="11503"/>
                    <a:pt x="5695" y="11549"/>
                    <a:pt x="5802" y="11549"/>
                  </a:cubicBezTo>
                  <a:cubicBezTo>
                    <a:pt x="5995" y="11549"/>
                    <a:pt x="6190" y="11398"/>
                    <a:pt x="6161" y="11162"/>
                  </a:cubicBezTo>
                  <a:cubicBezTo>
                    <a:pt x="6161" y="11128"/>
                    <a:pt x="6132" y="11104"/>
                    <a:pt x="6103" y="11099"/>
                  </a:cubicBezTo>
                  <a:cubicBezTo>
                    <a:pt x="5947" y="10884"/>
                    <a:pt x="5825" y="10655"/>
                    <a:pt x="5737" y="10406"/>
                  </a:cubicBezTo>
                  <a:lnTo>
                    <a:pt x="5737" y="10406"/>
                  </a:lnTo>
                  <a:cubicBezTo>
                    <a:pt x="5756" y="10410"/>
                    <a:pt x="5776" y="10412"/>
                    <a:pt x="5795" y="10412"/>
                  </a:cubicBezTo>
                  <a:cubicBezTo>
                    <a:pt x="5946" y="10412"/>
                    <a:pt x="6110" y="10306"/>
                    <a:pt x="6244" y="10245"/>
                  </a:cubicBezTo>
                  <a:cubicBezTo>
                    <a:pt x="6747" y="10036"/>
                    <a:pt x="7244" y="9816"/>
                    <a:pt x="7747" y="9597"/>
                  </a:cubicBezTo>
                  <a:cubicBezTo>
                    <a:pt x="7839" y="9816"/>
                    <a:pt x="7898" y="10050"/>
                    <a:pt x="7927" y="10289"/>
                  </a:cubicBezTo>
                  <a:cubicBezTo>
                    <a:pt x="7932" y="10309"/>
                    <a:pt x="7947" y="10333"/>
                    <a:pt x="7966" y="10343"/>
                  </a:cubicBezTo>
                  <a:cubicBezTo>
                    <a:pt x="8047" y="10480"/>
                    <a:pt x="8198" y="10564"/>
                    <a:pt x="8355" y="10564"/>
                  </a:cubicBezTo>
                  <a:cubicBezTo>
                    <a:pt x="8388" y="10564"/>
                    <a:pt x="8421" y="10560"/>
                    <a:pt x="8454" y="10553"/>
                  </a:cubicBezTo>
                  <a:cubicBezTo>
                    <a:pt x="8537" y="10538"/>
                    <a:pt x="8605" y="10489"/>
                    <a:pt x="8649" y="10416"/>
                  </a:cubicBezTo>
                  <a:cubicBezTo>
                    <a:pt x="8673" y="10406"/>
                    <a:pt x="8683" y="10382"/>
                    <a:pt x="8683" y="10358"/>
                  </a:cubicBezTo>
                  <a:cubicBezTo>
                    <a:pt x="8669" y="9070"/>
                    <a:pt x="7932" y="8226"/>
                    <a:pt x="6781" y="7738"/>
                  </a:cubicBezTo>
                  <a:cubicBezTo>
                    <a:pt x="6527" y="7631"/>
                    <a:pt x="6244" y="7533"/>
                    <a:pt x="5957" y="7436"/>
                  </a:cubicBezTo>
                  <a:cubicBezTo>
                    <a:pt x="6425" y="6368"/>
                    <a:pt x="6249" y="5129"/>
                    <a:pt x="5357" y="4319"/>
                  </a:cubicBezTo>
                  <a:cubicBezTo>
                    <a:pt x="4859" y="3870"/>
                    <a:pt x="3893" y="3534"/>
                    <a:pt x="2981" y="3139"/>
                  </a:cubicBezTo>
                  <a:cubicBezTo>
                    <a:pt x="3391" y="2231"/>
                    <a:pt x="3679" y="1124"/>
                    <a:pt x="3420" y="144"/>
                  </a:cubicBezTo>
                  <a:cubicBezTo>
                    <a:pt x="3420" y="134"/>
                    <a:pt x="3415" y="129"/>
                    <a:pt x="3415" y="119"/>
                  </a:cubicBezTo>
                  <a:cubicBezTo>
                    <a:pt x="3405" y="100"/>
                    <a:pt x="3401" y="75"/>
                    <a:pt x="3396" y="51"/>
                  </a:cubicBezTo>
                  <a:cubicBezTo>
                    <a:pt x="3387" y="24"/>
                    <a:pt x="3361" y="8"/>
                    <a:pt x="3334" y="8"/>
                  </a:cubicBezTo>
                  <a:cubicBezTo>
                    <a:pt x="3318" y="8"/>
                    <a:pt x="3301" y="14"/>
                    <a:pt x="3288" y="27"/>
                  </a:cubicBezTo>
                  <a:cubicBezTo>
                    <a:pt x="3241" y="9"/>
                    <a:pt x="3192" y="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67;p56">
              <a:extLst>
                <a:ext uri="{FF2B5EF4-FFF2-40B4-BE49-F238E27FC236}">
                  <a16:creationId xmlns:a16="http://schemas.microsoft.com/office/drawing/2014/main" id="{E950E3F0-0BC1-75BC-9231-861FEE5BEA74}"/>
                </a:ext>
              </a:extLst>
            </p:cNvPr>
            <p:cNvSpPr/>
            <p:nvPr/>
          </p:nvSpPr>
          <p:spPr>
            <a:xfrm>
              <a:off x="966976" y="2450140"/>
              <a:ext cx="10054" cy="1517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248" y="1"/>
                  </a:moveTo>
                  <a:cubicBezTo>
                    <a:pt x="178" y="1"/>
                    <a:pt x="107" y="3"/>
                    <a:pt x="39" y="3"/>
                  </a:cubicBezTo>
                  <a:cubicBezTo>
                    <a:pt x="0" y="3"/>
                    <a:pt x="0" y="56"/>
                    <a:pt x="39" y="56"/>
                  </a:cubicBezTo>
                  <a:cubicBezTo>
                    <a:pt x="107" y="56"/>
                    <a:pt x="178" y="59"/>
                    <a:pt x="248" y="59"/>
                  </a:cubicBezTo>
                  <a:cubicBezTo>
                    <a:pt x="282" y="59"/>
                    <a:pt x="317" y="58"/>
                    <a:pt x="351" y="56"/>
                  </a:cubicBezTo>
                  <a:cubicBezTo>
                    <a:pt x="390" y="56"/>
                    <a:pt x="390" y="3"/>
                    <a:pt x="351" y="3"/>
                  </a:cubicBezTo>
                  <a:cubicBezTo>
                    <a:pt x="317" y="1"/>
                    <a:pt x="282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68;p56">
              <a:extLst>
                <a:ext uri="{FF2B5EF4-FFF2-40B4-BE49-F238E27FC236}">
                  <a16:creationId xmlns:a16="http://schemas.microsoft.com/office/drawing/2014/main" id="{AADE1354-378B-9731-FCFD-AB62ACC6CAA6}"/>
                </a:ext>
              </a:extLst>
            </p:cNvPr>
            <p:cNvSpPr/>
            <p:nvPr/>
          </p:nvSpPr>
          <p:spPr>
            <a:xfrm>
              <a:off x="1002845" y="2464616"/>
              <a:ext cx="7791" cy="2160"/>
            </a:xfrm>
            <a:custGeom>
              <a:avLst/>
              <a:gdLst/>
              <a:ahLst/>
              <a:cxnLst/>
              <a:rect l="l" t="t" r="r" b="b"/>
              <a:pathLst>
                <a:path w="303" h="84" extrusionOk="0">
                  <a:moveTo>
                    <a:pt x="263" y="0"/>
                  </a:moveTo>
                  <a:cubicBezTo>
                    <a:pt x="261" y="0"/>
                    <a:pt x="260" y="1"/>
                    <a:pt x="259" y="1"/>
                  </a:cubicBezTo>
                  <a:cubicBezTo>
                    <a:pt x="185" y="1"/>
                    <a:pt x="117" y="6"/>
                    <a:pt x="49" y="15"/>
                  </a:cubicBezTo>
                  <a:cubicBezTo>
                    <a:pt x="5" y="20"/>
                    <a:pt x="0" y="84"/>
                    <a:pt x="49" y="84"/>
                  </a:cubicBezTo>
                  <a:cubicBezTo>
                    <a:pt x="117" y="84"/>
                    <a:pt x="185" y="79"/>
                    <a:pt x="259" y="69"/>
                  </a:cubicBezTo>
                  <a:cubicBezTo>
                    <a:pt x="301" y="69"/>
                    <a:pt x="30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69;p56">
              <a:extLst>
                <a:ext uri="{FF2B5EF4-FFF2-40B4-BE49-F238E27FC236}">
                  <a16:creationId xmlns:a16="http://schemas.microsoft.com/office/drawing/2014/main" id="{19FEE557-9852-6DCA-B3F6-3B538DC85A1F}"/>
                </a:ext>
              </a:extLst>
            </p:cNvPr>
            <p:cNvSpPr/>
            <p:nvPr/>
          </p:nvSpPr>
          <p:spPr>
            <a:xfrm>
              <a:off x="1009968" y="2465336"/>
              <a:ext cx="11365" cy="4243"/>
            </a:xfrm>
            <a:custGeom>
              <a:avLst/>
              <a:gdLst/>
              <a:ahLst/>
              <a:cxnLst/>
              <a:rect l="l" t="t" r="r" b="b"/>
              <a:pathLst>
                <a:path w="442" h="165" extrusionOk="0">
                  <a:moveTo>
                    <a:pt x="401" y="1"/>
                  </a:moveTo>
                  <a:cubicBezTo>
                    <a:pt x="398" y="1"/>
                    <a:pt x="395" y="1"/>
                    <a:pt x="391" y="2"/>
                  </a:cubicBezTo>
                  <a:cubicBezTo>
                    <a:pt x="269" y="26"/>
                    <a:pt x="152" y="61"/>
                    <a:pt x="40" y="100"/>
                  </a:cubicBezTo>
                  <a:cubicBezTo>
                    <a:pt x="1" y="108"/>
                    <a:pt x="9" y="165"/>
                    <a:pt x="43" y="165"/>
                  </a:cubicBezTo>
                  <a:cubicBezTo>
                    <a:pt x="47" y="165"/>
                    <a:pt x="51" y="164"/>
                    <a:pt x="55" y="163"/>
                  </a:cubicBezTo>
                  <a:cubicBezTo>
                    <a:pt x="177" y="134"/>
                    <a:pt x="294" y="100"/>
                    <a:pt x="406" y="61"/>
                  </a:cubicBezTo>
                  <a:cubicBezTo>
                    <a:pt x="442" y="47"/>
                    <a:pt x="43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70;p56">
              <a:extLst>
                <a:ext uri="{FF2B5EF4-FFF2-40B4-BE49-F238E27FC236}">
                  <a16:creationId xmlns:a16="http://schemas.microsoft.com/office/drawing/2014/main" id="{50C2E4BA-BFBE-900A-19C2-6D1349827542}"/>
                </a:ext>
              </a:extLst>
            </p:cNvPr>
            <p:cNvSpPr/>
            <p:nvPr/>
          </p:nvSpPr>
          <p:spPr>
            <a:xfrm>
              <a:off x="1068746" y="2525889"/>
              <a:ext cx="9179" cy="3188"/>
            </a:xfrm>
            <a:custGeom>
              <a:avLst/>
              <a:gdLst/>
              <a:ahLst/>
              <a:cxnLst/>
              <a:rect l="l" t="t" r="r" b="b"/>
              <a:pathLst>
                <a:path w="357" h="124" extrusionOk="0">
                  <a:moveTo>
                    <a:pt x="317" y="1"/>
                  </a:moveTo>
                  <a:cubicBezTo>
                    <a:pt x="313" y="1"/>
                    <a:pt x="309" y="2"/>
                    <a:pt x="305" y="3"/>
                  </a:cubicBezTo>
                  <a:cubicBezTo>
                    <a:pt x="253" y="41"/>
                    <a:pt x="188" y="62"/>
                    <a:pt x="124" y="62"/>
                  </a:cubicBezTo>
                  <a:cubicBezTo>
                    <a:pt x="98" y="62"/>
                    <a:pt x="72" y="59"/>
                    <a:pt x="47" y="52"/>
                  </a:cubicBezTo>
                  <a:cubicBezTo>
                    <a:pt x="44" y="51"/>
                    <a:pt x="41" y="50"/>
                    <a:pt x="39" y="50"/>
                  </a:cubicBezTo>
                  <a:cubicBezTo>
                    <a:pt x="10" y="50"/>
                    <a:pt x="1" y="96"/>
                    <a:pt x="32" y="105"/>
                  </a:cubicBezTo>
                  <a:cubicBezTo>
                    <a:pt x="66" y="118"/>
                    <a:pt x="101" y="124"/>
                    <a:pt x="135" y="124"/>
                  </a:cubicBezTo>
                  <a:cubicBezTo>
                    <a:pt x="210" y="124"/>
                    <a:pt x="283" y="95"/>
                    <a:pt x="339" y="42"/>
                  </a:cubicBezTo>
                  <a:cubicBezTo>
                    <a:pt x="356" y="25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71;p56">
              <a:extLst>
                <a:ext uri="{FF2B5EF4-FFF2-40B4-BE49-F238E27FC236}">
                  <a16:creationId xmlns:a16="http://schemas.microsoft.com/office/drawing/2014/main" id="{A5A2D613-34E8-2AF7-C52E-D195A9706C5E}"/>
                </a:ext>
              </a:extLst>
            </p:cNvPr>
            <p:cNvSpPr/>
            <p:nvPr/>
          </p:nvSpPr>
          <p:spPr>
            <a:xfrm>
              <a:off x="1067255" y="2549596"/>
              <a:ext cx="10002" cy="4757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54" y="0"/>
                  </a:moveTo>
                  <a:cubicBezTo>
                    <a:pt x="351" y="0"/>
                    <a:pt x="347" y="1"/>
                    <a:pt x="344" y="3"/>
                  </a:cubicBezTo>
                  <a:cubicBezTo>
                    <a:pt x="236" y="47"/>
                    <a:pt x="129" y="95"/>
                    <a:pt x="22" y="144"/>
                  </a:cubicBezTo>
                  <a:cubicBezTo>
                    <a:pt x="0" y="153"/>
                    <a:pt x="9" y="185"/>
                    <a:pt x="29" y="185"/>
                  </a:cubicBezTo>
                  <a:cubicBezTo>
                    <a:pt x="31" y="185"/>
                    <a:pt x="34" y="184"/>
                    <a:pt x="36" y="183"/>
                  </a:cubicBezTo>
                  <a:cubicBezTo>
                    <a:pt x="144" y="144"/>
                    <a:pt x="251" y="105"/>
                    <a:pt x="358" y="56"/>
                  </a:cubicBezTo>
                  <a:cubicBezTo>
                    <a:pt x="389" y="48"/>
                    <a:pt x="380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2947;p56">
            <a:extLst>
              <a:ext uri="{FF2B5EF4-FFF2-40B4-BE49-F238E27FC236}">
                <a16:creationId xmlns:a16="http://schemas.microsoft.com/office/drawing/2014/main" id="{82763B17-2371-CAC2-91C9-864A98F0EF4C}"/>
              </a:ext>
            </a:extLst>
          </p:cNvPr>
          <p:cNvGrpSpPr/>
          <p:nvPr/>
        </p:nvGrpSpPr>
        <p:grpSpPr>
          <a:xfrm>
            <a:off x="895573" y="1795500"/>
            <a:ext cx="278492" cy="254837"/>
            <a:chOff x="895573" y="1795500"/>
            <a:chExt cx="278492" cy="254837"/>
          </a:xfrm>
        </p:grpSpPr>
        <p:sp>
          <p:nvSpPr>
            <p:cNvPr id="144" name="Google Shape;2948;p56">
              <a:extLst>
                <a:ext uri="{FF2B5EF4-FFF2-40B4-BE49-F238E27FC236}">
                  <a16:creationId xmlns:a16="http://schemas.microsoft.com/office/drawing/2014/main" id="{F930EE2C-904E-463F-3E87-092BF2C7B98B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49;p56">
              <a:extLst>
                <a:ext uri="{FF2B5EF4-FFF2-40B4-BE49-F238E27FC236}">
                  <a16:creationId xmlns:a16="http://schemas.microsoft.com/office/drawing/2014/main" id="{2C4A11ED-ACF8-5C75-04B7-AA007A4D6CDD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50;p56">
              <a:extLst>
                <a:ext uri="{FF2B5EF4-FFF2-40B4-BE49-F238E27FC236}">
                  <a16:creationId xmlns:a16="http://schemas.microsoft.com/office/drawing/2014/main" id="{3CA8AE47-B503-B636-C10D-3CC015BF4954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51;p56">
              <a:extLst>
                <a:ext uri="{FF2B5EF4-FFF2-40B4-BE49-F238E27FC236}">
                  <a16:creationId xmlns:a16="http://schemas.microsoft.com/office/drawing/2014/main" id="{F7CAD778-B9D0-7505-76AA-900E9318854E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2947;p56">
            <a:extLst>
              <a:ext uri="{FF2B5EF4-FFF2-40B4-BE49-F238E27FC236}">
                <a16:creationId xmlns:a16="http://schemas.microsoft.com/office/drawing/2014/main" id="{A2BDD818-39A9-33B5-BC56-7879ADDAF861}"/>
              </a:ext>
            </a:extLst>
          </p:cNvPr>
          <p:cNvGrpSpPr/>
          <p:nvPr/>
        </p:nvGrpSpPr>
        <p:grpSpPr>
          <a:xfrm>
            <a:off x="3789602" y="3922497"/>
            <a:ext cx="1163780" cy="1176424"/>
            <a:chOff x="895573" y="1795500"/>
            <a:chExt cx="278492" cy="254837"/>
          </a:xfrm>
        </p:grpSpPr>
        <p:sp>
          <p:nvSpPr>
            <p:cNvPr id="149" name="Google Shape;2948;p56">
              <a:extLst>
                <a:ext uri="{FF2B5EF4-FFF2-40B4-BE49-F238E27FC236}">
                  <a16:creationId xmlns:a16="http://schemas.microsoft.com/office/drawing/2014/main" id="{1AC13219-43FD-964B-449E-A06C1EEFDC96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49;p56">
              <a:extLst>
                <a:ext uri="{FF2B5EF4-FFF2-40B4-BE49-F238E27FC236}">
                  <a16:creationId xmlns:a16="http://schemas.microsoft.com/office/drawing/2014/main" id="{27E4BBDC-42B4-A454-325F-5CF56BE79E5B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50;p56">
              <a:extLst>
                <a:ext uri="{FF2B5EF4-FFF2-40B4-BE49-F238E27FC236}">
                  <a16:creationId xmlns:a16="http://schemas.microsoft.com/office/drawing/2014/main" id="{059E4170-B17E-AE52-70B0-40A6D29892B8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51;p56">
              <a:extLst>
                <a:ext uri="{FF2B5EF4-FFF2-40B4-BE49-F238E27FC236}">
                  <a16:creationId xmlns:a16="http://schemas.microsoft.com/office/drawing/2014/main" id="{5F97012A-7BE7-5D64-869C-2A32EA872AAD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002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60;p28">
            <a:extLst>
              <a:ext uri="{FF2B5EF4-FFF2-40B4-BE49-F238E27FC236}">
                <a16:creationId xmlns:a16="http://schemas.microsoft.com/office/drawing/2014/main" id="{B711918B-72AF-0345-232E-B29509CAD8A7}"/>
              </a:ext>
            </a:extLst>
          </p:cNvPr>
          <p:cNvSpPr/>
          <p:nvPr/>
        </p:nvSpPr>
        <p:spPr>
          <a:xfrm rot="14654614">
            <a:off x="197519" y="783136"/>
            <a:ext cx="206420" cy="280439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701;p34">
            <a:extLst>
              <a:ext uri="{FF2B5EF4-FFF2-40B4-BE49-F238E27FC236}">
                <a16:creationId xmlns:a16="http://schemas.microsoft.com/office/drawing/2014/main" id="{E58A72F4-8FB0-2AC6-B639-551C73E558CC}"/>
              </a:ext>
            </a:extLst>
          </p:cNvPr>
          <p:cNvSpPr txBox="1">
            <a:spLocks/>
          </p:cNvSpPr>
          <p:nvPr/>
        </p:nvSpPr>
        <p:spPr>
          <a:xfrm>
            <a:off x="0" y="45636"/>
            <a:ext cx="4135925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600" dirty="0">
                <a:solidFill>
                  <a:schemeClr val="dk2"/>
                </a:solidFill>
                <a:latin typeface="Sue Ellen Francisco" panose="020B0604020202020204" charset="0"/>
              </a:rPr>
              <a:t>Εργασίες Μαθητών</a:t>
            </a:r>
            <a:endParaRPr lang="en-US" sz="2800" dirty="0">
              <a:latin typeface="Sue Ellen Francisco" panose="020B0604020202020204" charset="0"/>
            </a:endParaRPr>
          </a:p>
        </p:txBody>
      </p:sp>
      <p:sp>
        <p:nvSpPr>
          <p:cNvPr id="12" name="Google Shape;11969;p69">
            <a:extLst>
              <a:ext uri="{FF2B5EF4-FFF2-40B4-BE49-F238E27FC236}">
                <a16:creationId xmlns:a16="http://schemas.microsoft.com/office/drawing/2014/main" id="{CB1B430F-AA1E-B90A-81EF-7A5A99D0EE62}"/>
              </a:ext>
            </a:extLst>
          </p:cNvPr>
          <p:cNvSpPr/>
          <p:nvPr/>
        </p:nvSpPr>
        <p:spPr>
          <a:xfrm>
            <a:off x="7486587" y="4091965"/>
            <a:ext cx="941796" cy="931340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2061;p69">
            <a:extLst>
              <a:ext uri="{FF2B5EF4-FFF2-40B4-BE49-F238E27FC236}">
                <a16:creationId xmlns:a16="http://schemas.microsoft.com/office/drawing/2014/main" id="{D3F37BFA-9D73-6B7E-EE93-9701A9CC0031}"/>
              </a:ext>
            </a:extLst>
          </p:cNvPr>
          <p:cNvGrpSpPr/>
          <p:nvPr/>
        </p:nvGrpSpPr>
        <p:grpSpPr>
          <a:xfrm rot="20500661">
            <a:off x="28451" y="4392786"/>
            <a:ext cx="598522" cy="615777"/>
            <a:chOff x="897141" y="3359875"/>
            <a:chExt cx="257962" cy="352762"/>
          </a:xfrm>
        </p:grpSpPr>
        <p:sp>
          <p:nvSpPr>
            <p:cNvPr id="14" name="Google Shape;12062;p69">
              <a:extLst>
                <a:ext uri="{FF2B5EF4-FFF2-40B4-BE49-F238E27FC236}">
                  <a16:creationId xmlns:a16="http://schemas.microsoft.com/office/drawing/2014/main" id="{2244B314-FA41-89DF-D4E6-F486C868F59D}"/>
                </a:ext>
              </a:extLst>
            </p:cNvPr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63;p69">
              <a:extLst>
                <a:ext uri="{FF2B5EF4-FFF2-40B4-BE49-F238E27FC236}">
                  <a16:creationId xmlns:a16="http://schemas.microsoft.com/office/drawing/2014/main" id="{A62CD75D-743E-3EA9-911C-AD8825C00A69}"/>
                </a:ext>
              </a:extLst>
            </p:cNvPr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64;p69">
              <a:extLst>
                <a:ext uri="{FF2B5EF4-FFF2-40B4-BE49-F238E27FC236}">
                  <a16:creationId xmlns:a16="http://schemas.microsoft.com/office/drawing/2014/main" id="{A8E3641D-C0B6-EA49-86E1-A37D5D633937}"/>
                </a:ext>
              </a:extLst>
            </p:cNvPr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65;p69">
              <a:extLst>
                <a:ext uri="{FF2B5EF4-FFF2-40B4-BE49-F238E27FC236}">
                  <a16:creationId xmlns:a16="http://schemas.microsoft.com/office/drawing/2014/main" id="{95BFC139-4150-EE47-5B82-8B86A5E77666}"/>
                </a:ext>
              </a:extLst>
            </p:cNvPr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66;p69">
              <a:extLst>
                <a:ext uri="{FF2B5EF4-FFF2-40B4-BE49-F238E27FC236}">
                  <a16:creationId xmlns:a16="http://schemas.microsoft.com/office/drawing/2014/main" id="{F4C20DBA-C44E-1139-3FE4-E3D0060B7287}"/>
                </a:ext>
              </a:extLst>
            </p:cNvPr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7;p69">
              <a:extLst>
                <a:ext uri="{FF2B5EF4-FFF2-40B4-BE49-F238E27FC236}">
                  <a16:creationId xmlns:a16="http://schemas.microsoft.com/office/drawing/2014/main" id="{95AE60B0-60BF-3989-36BA-BFB93E86B209}"/>
                </a:ext>
              </a:extLst>
            </p:cNvPr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68;p69">
              <a:extLst>
                <a:ext uri="{FF2B5EF4-FFF2-40B4-BE49-F238E27FC236}">
                  <a16:creationId xmlns:a16="http://schemas.microsoft.com/office/drawing/2014/main" id="{F9524163-6E57-7C1E-DAEA-C6E13BC8B8F3}"/>
                </a:ext>
              </a:extLst>
            </p:cNvPr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9;p69">
              <a:extLst>
                <a:ext uri="{FF2B5EF4-FFF2-40B4-BE49-F238E27FC236}">
                  <a16:creationId xmlns:a16="http://schemas.microsoft.com/office/drawing/2014/main" id="{84EAB345-58E7-6CF7-2D66-67640EBA0DF3}"/>
                </a:ext>
              </a:extLst>
            </p:cNvPr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556E66-F169-51CA-A0D3-0E2A8BA9CEC6}"/>
              </a:ext>
            </a:extLst>
          </p:cNvPr>
          <p:cNvSpPr txBox="1"/>
          <p:nvPr/>
        </p:nvSpPr>
        <p:spPr>
          <a:xfrm>
            <a:off x="547894" y="769466"/>
            <a:ext cx="643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Οι εργασίες </a:t>
            </a:r>
            <a:r>
              <a:rPr lang="el-GR" u="sng" dirty="0">
                <a:solidFill>
                  <a:schemeClr val="bg1"/>
                </a:solidFill>
                <a:latin typeface="Comic Sans MS" panose="030F0702030302020204" pitchFamily="66" charset="0"/>
              </a:rPr>
              <a:t>δεν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είναι υποχρεωτικές αλλά ενθαρρύνονται θερμά   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Google Shape;460;p28">
            <a:extLst>
              <a:ext uri="{FF2B5EF4-FFF2-40B4-BE49-F238E27FC236}">
                <a16:creationId xmlns:a16="http://schemas.microsoft.com/office/drawing/2014/main" id="{03DC6725-7D3C-1E58-837C-9B2EDE271112}"/>
              </a:ext>
            </a:extLst>
          </p:cNvPr>
          <p:cNvSpPr/>
          <p:nvPr/>
        </p:nvSpPr>
        <p:spPr>
          <a:xfrm rot="14654614">
            <a:off x="197519" y="1195086"/>
            <a:ext cx="206420" cy="280439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1C9FC9-1F72-C574-4616-E64A4FA0000F}"/>
              </a:ext>
            </a:extLst>
          </p:cNvPr>
          <p:cNvSpPr txBox="1"/>
          <p:nvPr/>
        </p:nvSpPr>
        <p:spPr>
          <a:xfrm>
            <a:off x="547894" y="1181416"/>
            <a:ext cx="643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Οι εργασίες μπορεί να είναι ομαδικές ή ατομικές (ενθαρρύνεται το πρώτο)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7" name="Google Shape;460;p28">
            <a:extLst>
              <a:ext uri="{FF2B5EF4-FFF2-40B4-BE49-F238E27FC236}">
                <a16:creationId xmlns:a16="http://schemas.microsoft.com/office/drawing/2014/main" id="{67E95ABA-0777-BFFD-B1B1-89BBD5B2549D}"/>
              </a:ext>
            </a:extLst>
          </p:cNvPr>
          <p:cNvSpPr/>
          <p:nvPr/>
        </p:nvSpPr>
        <p:spPr>
          <a:xfrm rot="14654614">
            <a:off x="197519" y="1619877"/>
            <a:ext cx="206420" cy="280439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F2B5D7-3EBC-D3DA-17C2-03C5E4AA8989}"/>
              </a:ext>
            </a:extLst>
          </p:cNvPr>
          <p:cNvSpPr txBox="1"/>
          <p:nvPr/>
        </p:nvSpPr>
        <p:spPr>
          <a:xfrm>
            <a:off x="547894" y="1606207"/>
            <a:ext cx="643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Γίνονται υπό την επίβλεψη των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καθητητών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/τριών και των ερευνητών του ΕΑΑ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9" name="Google Shape;460;p28">
            <a:extLst>
              <a:ext uri="{FF2B5EF4-FFF2-40B4-BE49-F238E27FC236}">
                <a16:creationId xmlns:a16="http://schemas.microsoft.com/office/drawing/2014/main" id="{0996E5AC-745A-6C02-513C-9E8AECA136B6}"/>
              </a:ext>
            </a:extLst>
          </p:cNvPr>
          <p:cNvSpPr/>
          <p:nvPr/>
        </p:nvSpPr>
        <p:spPr>
          <a:xfrm rot="14654614">
            <a:off x="197519" y="2058184"/>
            <a:ext cx="206420" cy="280439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4AF34C-2D0E-0BE8-D174-4500F132A35F}"/>
              </a:ext>
            </a:extLst>
          </p:cNvPr>
          <p:cNvSpPr txBox="1"/>
          <p:nvPr/>
        </p:nvSpPr>
        <p:spPr>
          <a:xfrm>
            <a:off x="547894" y="2044514"/>
            <a:ext cx="8291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Διαβαθμισμένης δυσκολίας: βιβλιογραφικές, πειραματικές, ερευνητικές 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1" name="Google Shape;460;p28">
            <a:extLst>
              <a:ext uri="{FF2B5EF4-FFF2-40B4-BE49-F238E27FC236}">
                <a16:creationId xmlns:a16="http://schemas.microsoft.com/office/drawing/2014/main" id="{11C01354-B8A5-E56A-6410-644132E0A0F3}"/>
              </a:ext>
            </a:extLst>
          </p:cNvPr>
          <p:cNvSpPr/>
          <p:nvPr/>
        </p:nvSpPr>
        <p:spPr>
          <a:xfrm rot="14654614">
            <a:off x="197518" y="2528764"/>
            <a:ext cx="206420" cy="280439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211D32-FD01-491E-7DF9-778852D51C09}"/>
              </a:ext>
            </a:extLst>
          </p:cNvPr>
          <p:cNvSpPr txBox="1"/>
          <p:nvPr/>
        </p:nvSpPr>
        <p:spPr>
          <a:xfrm>
            <a:off x="500841" y="2528969"/>
            <a:ext cx="617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Λίστα με προτεινόμενες εργασίες (από ΕΑΑ) συνοδευόμενες από ενδεικτική βιβλιογραφία, υλικό, συμβουλές εκτέλεσης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3" name="Google Shape;460;p28">
            <a:extLst>
              <a:ext uri="{FF2B5EF4-FFF2-40B4-BE49-F238E27FC236}">
                <a16:creationId xmlns:a16="http://schemas.microsoft.com/office/drawing/2014/main" id="{7ADF40D0-A4B0-0F4D-8664-245196181BFF}"/>
              </a:ext>
            </a:extLst>
          </p:cNvPr>
          <p:cNvSpPr/>
          <p:nvPr/>
        </p:nvSpPr>
        <p:spPr>
          <a:xfrm rot="14654614">
            <a:off x="197518" y="3162544"/>
            <a:ext cx="206420" cy="280439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8367BB-149F-4AA4-1D8A-5EC4B1A1E209}"/>
              </a:ext>
            </a:extLst>
          </p:cNvPr>
          <p:cNvSpPr txBox="1"/>
          <p:nvPr/>
        </p:nvSpPr>
        <p:spPr>
          <a:xfrm>
            <a:off x="500840" y="3162749"/>
            <a:ext cx="665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Ενθαρρύνεται ιδιαίτερα η πρωτοβουλία από μαθητές/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τριες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ή καθηγητών/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τριων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για τη θεματολογία ή την εκτέλεση των εργασιών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5" name="Google Shape;460;p28">
            <a:extLst>
              <a:ext uri="{FF2B5EF4-FFF2-40B4-BE49-F238E27FC236}">
                <a16:creationId xmlns:a16="http://schemas.microsoft.com/office/drawing/2014/main" id="{7BEBA3F2-3F59-AA22-FF31-B1E733B542FB}"/>
              </a:ext>
            </a:extLst>
          </p:cNvPr>
          <p:cNvSpPr/>
          <p:nvPr/>
        </p:nvSpPr>
        <p:spPr>
          <a:xfrm rot="14654614">
            <a:off x="249995" y="3755203"/>
            <a:ext cx="206420" cy="280439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63BCB8-A831-3322-6A2C-E5819A28FEC4}"/>
              </a:ext>
            </a:extLst>
          </p:cNvPr>
          <p:cNvSpPr txBox="1"/>
          <p:nvPr/>
        </p:nvSpPr>
        <p:spPr>
          <a:xfrm>
            <a:off x="553318" y="3755408"/>
            <a:ext cx="601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Οι εργασίες των μαθητών θα παρουσιαστούν στην τοπική κοινωνία τη μέρα των εκδηλώσεων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7" name="Εικόνα 3">
            <a:extLst>
              <a:ext uri="{FF2B5EF4-FFF2-40B4-BE49-F238E27FC236}">
                <a16:creationId xmlns:a16="http://schemas.microsoft.com/office/drawing/2014/main" id="{C6B86619-8DB3-5E31-DC1B-E99DDC7A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5727">
            <a:off x="6565583" y="212700"/>
            <a:ext cx="2998197" cy="22486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519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049539" y="2241161"/>
            <a:ext cx="5057689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dirty="0">
                <a:solidFill>
                  <a:srgbClr val="FFC000"/>
                </a:solidFill>
              </a:rPr>
              <a:t>03.</a:t>
            </a:r>
            <a:r>
              <a:rPr lang="el-GR" sz="3200" dirty="0"/>
              <a:t> Επίσκεψη στο Εθνικό Αστεροσκοπείο Αθηνών</a:t>
            </a:r>
            <a:endParaRPr sz="3200" dirty="0"/>
          </a:p>
        </p:txBody>
      </p: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05;p31">
            <a:extLst>
              <a:ext uri="{FF2B5EF4-FFF2-40B4-BE49-F238E27FC236}">
                <a16:creationId xmlns:a16="http://schemas.microsoft.com/office/drawing/2014/main" id="{8649AA82-39D9-AE65-1C7D-2D0BC8447A78}"/>
              </a:ext>
            </a:extLst>
          </p:cNvPr>
          <p:cNvGrpSpPr/>
          <p:nvPr/>
        </p:nvGrpSpPr>
        <p:grpSpPr>
          <a:xfrm rot="1306305" flipH="1">
            <a:off x="358434" y="3398794"/>
            <a:ext cx="1320352" cy="1028462"/>
            <a:chOff x="2489257" y="2639067"/>
            <a:chExt cx="2406830" cy="1875488"/>
          </a:xfrm>
        </p:grpSpPr>
        <p:sp>
          <p:nvSpPr>
            <p:cNvPr id="66" name="Google Shape;606;p31">
              <a:extLst>
                <a:ext uri="{FF2B5EF4-FFF2-40B4-BE49-F238E27FC236}">
                  <a16:creationId xmlns:a16="http://schemas.microsoft.com/office/drawing/2014/main" id="{0FD9AF21-1146-F475-D8C0-5F968CDF8F24}"/>
                </a:ext>
              </a:extLst>
            </p:cNvPr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7;p31">
              <a:extLst>
                <a:ext uri="{FF2B5EF4-FFF2-40B4-BE49-F238E27FC236}">
                  <a16:creationId xmlns:a16="http://schemas.microsoft.com/office/drawing/2014/main" id="{4DDFA79F-76A7-8AFE-7471-66F7B8D09D74}"/>
                </a:ext>
              </a:extLst>
            </p:cNvPr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8;p31">
              <a:extLst>
                <a:ext uri="{FF2B5EF4-FFF2-40B4-BE49-F238E27FC236}">
                  <a16:creationId xmlns:a16="http://schemas.microsoft.com/office/drawing/2014/main" id="{9D57ABB3-A21B-4CA2-5B0D-D100BE842200}"/>
                </a:ext>
              </a:extLst>
            </p:cNvPr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9;p31">
              <a:extLst>
                <a:ext uri="{FF2B5EF4-FFF2-40B4-BE49-F238E27FC236}">
                  <a16:creationId xmlns:a16="http://schemas.microsoft.com/office/drawing/2014/main" id="{B7B9E1F3-CA8F-8CBA-E48B-5F6A09C18822}"/>
                </a:ext>
              </a:extLst>
            </p:cNvPr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0;p31">
              <a:extLst>
                <a:ext uri="{FF2B5EF4-FFF2-40B4-BE49-F238E27FC236}">
                  <a16:creationId xmlns:a16="http://schemas.microsoft.com/office/drawing/2014/main" id="{D0BAF33F-965E-2893-2C35-B4BF27CDA9D8}"/>
                </a:ext>
              </a:extLst>
            </p:cNvPr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1;p31">
              <a:extLst>
                <a:ext uri="{FF2B5EF4-FFF2-40B4-BE49-F238E27FC236}">
                  <a16:creationId xmlns:a16="http://schemas.microsoft.com/office/drawing/2014/main" id="{0EB72E3C-C031-29F1-0A9F-31013437E373}"/>
                </a:ext>
              </a:extLst>
            </p:cNvPr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2;p31">
              <a:extLst>
                <a:ext uri="{FF2B5EF4-FFF2-40B4-BE49-F238E27FC236}">
                  <a16:creationId xmlns:a16="http://schemas.microsoft.com/office/drawing/2014/main" id="{46DF6AC9-8299-84C8-05C8-9C9E7434394F}"/>
                </a:ext>
              </a:extLst>
            </p:cNvPr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3;p31">
              <a:extLst>
                <a:ext uri="{FF2B5EF4-FFF2-40B4-BE49-F238E27FC236}">
                  <a16:creationId xmlns:a16="http://schemas.microsoft.com/office/drawing/2014/main" id="{9EFA8BB2-B994-F8AD-E671-D73182EF334A}"/>
                </a:ext>
              </a:extLst>
            </p:cNvPr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4;p31">
              <a:extLst>
                <a:ext uri="{FF2B5EF4-FFF2-40B4-BE49-F238E27FC236}">
                  <a16:creationId xmlns:a16="http://schemas.microsoft.com/office/drawing/2014/main" id="{A0B65755-F8E5-1373-C37B-0849AB44F402}"/>
                </a:ext>
              </a:extLst>
            </p:cNvPr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5;p31">
              <a:extLst>
                <a:ext uri="{FF2B5EF4-FFF2-40B4-BE49-F238E27FC236}">
                  <a16:creationId xmlns:a16="http://schemas.microsoft.com/office/drawing/2014/main" id="{32936859-1E80-5CF8-FC6D-1F357F5E68DA}"/>
                </a:ext>
              </a:extLst>
            </p:cNvPr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6;p31">
              <a:extLst>
                <a:ext uri="{FF2B5EF4-FFF2-40B4-BE49-F238E27FC236}">
                  <a16:creationId xmlns:a16="http://schemas.microsoft.com/office/drawing/2014/main" id="{02C969B4-BC28-3C92-2957-628B0F9CB7A3}"/>
                </a:ext>
              </a:extLst>
            </p:cNvPr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;p31">
              <a:extLst>
                <a:ext uri="{FF2B5EF4-FFF2-40B4-BE49-F238E27FC236}">
                  <a16:creationId xmlns:a16="http://schemas.microsoft.com/office/drawing/2014/main" id="{025B41FA-3567-C0F3-C970-4CC3AA2A702F}"/>
                </a:ext>
              </a:extLst>
            </p:cNvPr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8;p31">
              <a:extLst>
                <a:ext uri="{FF2B5EF4-FFF2-40B4-BE49-F238E27FC236}">
                  <a16:creationId xmlns:a16="http://schemas.microsoft.com/office/drawing/2014/main" id="{C75EB716-2CEC-2B1A-141B-1331ECACF4EE}"/>
                </a:ext>
              </a:extLst>
            </p:cNvPr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9;p31">
              <a:extLst>
                <a:ext uri="{FF2B5EF4-FFF2-40B4-BE49-F238E27FC236}">
                  <a16:creationId xmlns:a16="http://schemas.microsoft.com/office/drawing/2014/main" id="{10121DA2-A81D-FD13-EBD2-5B92BFE1388A}"/>
                </a:ext>
              </a:extLst>
            </p:cNvPr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0;p31">
              <a:extLst>
                <a:ext uri="{FF2B5EF4-FFF2-40B4-BE49-F238E27FC236}">
                  <a16:creationId xmlns:a16="http://schemas.microsoft.com/office/drawing/2014/main" id="{38A62628-DD27-23D1-17DB-3F9892724FA3}"/>
                </a:ext>
              </a:extLst>
            </p:cNvPr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6;p34">
            <a:extLst>
              <a:ext uri="{FF2B5EF4-FFF2-40B4-BE49-F238E27FC236}">
                <a16:creationId xmlns:a16="http://schemas.microsoft.com/office/drawing/2014/main" id="{EA9709DB-9D46-3576-32FF-C9A238DBE8BB}"/>
              </a:ext>
            </a:extLst>
          </p:cNvPr>
          <p:cNvGrpSpPr/>
          <p:nvPr/>
        </p:nvGrpSpPr>
        <p:grpSpPr>
          <a:xfrm>
            <a:off x="7555079" y="957020"/>
            <a:ext cx="570384" cy="587541"/>
            <a:chOff x="4750988" y="2321488"/>
            <a:chExt cx="336569" cy="346714"/>
          </a:xfrm>
        </p:grpSpPr>
        <p:sp>
          <p:nvSpPr>
            <p:cNvPr id="82" name="Google Shape;727;p34">
              <a:extLst>
                <a:ext uri="{FF2B5EF4-FFF2-40B4-BE49-F238E27FC236}">
                  <a16:creationId xmlns:a16="http://schemas.microsoft.com/office/drawing/2014/main" id="{41791F91-437C-F302-B32F-45F0B826ADD3}"/>
                </a:ext>
              </a:extLst>
            </p:cNvPr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28;p34">
              <a:extLst>
                <a:ext uri="{FF2B5EF4-FFF2-40B4-BE49-F238E27FC236}">
                  <a16:creationId xmlns:a16="http://schemas.microsoft.com/office/drawing/2014/main" id="{FBA11F16-25E3-F887-E292-322F05429FBF}"/>
                </a:ext>
              </a:extLst>
            </p:cNvPr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29;p34">
              <a:extLst>
                <a:ext uri="{FF2B5EF4-FFF2-40B4-BE49-F238E27FC236}">
                  <a16:creationId xmlns:a16="http://schemas.microsoft.com/office/drawing/2014/main" id="{CEA2B9EE-865C-B65A-CC54-8F7C5C0C7B8C}"/>
                </a:ext>
              </a:extLst>
            </p:cNvPr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0;p34">
              <a:extLst>
                <a:ext uri="{FF2B5EF4-FFF2-40B4-BE49-F238E27FC236}">
                  <a16:creationId xmlns:a16="http://schemas.microsoft.com/office/drawing/2014/main" id="{3889A647-65D2-AD97-2E2D-CB406B7CE271}"/>
                </a:ext>
              </a:extLst>
            </p:cNvPr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1;p34">
              <a:extLst>
                <a:ext uri="{FF2B5EF4-FFF2-40B4-BE49-F238E27FC236}">
                  <a16:creationId xmlns:a16="http://schemas.microsoft.com/office/drawing/2014/main" id="{661AC492-9A51-B857-C7AE-88D36D79B227}"/>
                </a:ext>
              </a:extLst>
            </p:cNvPr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2;p34">
              <a:extLst>
                <a:ext uri="{FF2B5EF4-FFF2-40B4-BE49-F238E27FC236}">
                  <a16:creationId xmlns:a16="http://schemas.microsoft.com/office/drawing/2014/main" id="{292DAFF6-292E-8FEA-9958-FB3FC2A04648}"/>
                </a:ext>
              </a:extLst>
            </p:cNvPr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3;p34">
              <a:extLst>
                <a:ext uri="{FF2B5EF4-FFF2-40B4-BE49-F238E27FC236}">
                  <a16:creationId xmlns:a16="http://schemas.microsoft.com/office/drawing/2014/main" id="{3C86D736-EB8F-A579-E45A-4535A64352AC}"/>
                </a:ext>
              </a:extLst>
            </p:cNvPr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34;p34">
              <a:extLst>
                <a:ext uri="{FF2B5EF4-FFF2-40B4-BE49-F238E27FC236}">
                  <a16:creationId xmlns:a16="http://schemas.microsoft.com/office/drawing/2014/main" id="{96254735-8912-12E7-3F39-99D9680538EA}"/>
                </a:ext>
              </a:extLst>
            </p:cNvPr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35;p34">
              <a:extLst>
                <a:ext uri="{FF2B5EF4-FFF2-40B4-BE49-F238E27FC236}">
                  <a16:creationId xmlns:a16="http://schemas.microsoft.com/office/drawing/2014/main" id="{A7D5C084-2750-E091-2EB4-FBBBADE5E4C9}"/>
                </a:ext>
              </a:extLst>
            </p:cNvPr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36;p34">
              <a:extLst>
                <a:ext uri="{FF2B5EF4-FFF2-40B4-BE49-F238E27FC236}">
                  <a16:creationId xmlns:a16="http://schemas.microsoft.com/office/drawing/2014/main" id="{874A90F5-4ADB-CAD0-4C76-D6E94A5267FF}"/>
                </a:ext>
              </a:extLst>
            </p:cNvPr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37;p34">
              <a:extLst>
                <a:ext uri="{FF2B5EF4-FFF2-40B4-BE49-F238E27FC236}">
                  <a16:creationId xmlns:a16="http://schemas.microsoft.com/office/drawing/2014/main" id="{43C8521A-BDCD-EFE5-4CAD-25618A099A62}"/>
                </a:ext>
              </a:extLst>
            </p:cNvPr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8;p34">
              <a:extLst>
                <a:ext uri="{FF2B5EF4-FFF2-40B4-BE49-F238E27FC236}">
                  <a16:creationId xmlns:a16="http://schemas.microsoft.com/office/drawing/2014/main" id="{FC1ABAE6-6C6F-49C3-CD41-E8DCD3D243D9}"/>
                </a:ext>
              </a:extLst>
            </p:cNvPr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803;p37">
            <a:extLst>
              <a:ext uri="{FF2B5EF4-FFF2-40B4-BE49-F238E27FC236}">
                <a16:creationId xmlns:a16="http://schemas.microsoft.com/office/drawing/2014/main" id="{7373F643-DC48-1513-9DA0-6387571752DF}"/>
              </a:ext>
            </a:extLst>
          </p:cNvPr>
          <p:cNvGrpSpPr/>
          <p:nvPr/>
        </p:nvGrpSpPr>
        <p:grpSpPr>
          <a:xfrm>
            <a:off x="665014" y="9440"/>
            <a:ext cx="680424" cy="2274942"/>
            <a:chOff x="3341163" y="-296155"/>
            <a:chExt cx="506501" cy="1782918"/>
          </a:xfrm>
        </p:grpSpPr>
        <p:sp>
          <p:nvSpPr>
            <p:cNvPr id="95" name="Google Shape;804;p37">
              <a:extLst>
                <a:ext uri="{FF2B5EF4-FFF2-40B4-BE49-F238E27FC236}">
                  <a16:creationId xmlns:a16="http://schemas.microsoft.com/office/drawing/2014/main" id="{4F2BF3EC-0F50-02C3-183D-4B6E64344D64}"/>
                </a:ext>
              </a:extLst>
            </p:cNvPr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05;p37">
              <a:extLst>
                <a:ext uri="{FF2B5EF4-FFF2-40B4-BE49-F238E27FC236}">
                  <a16:creationId xmlns:a16="http://schemas.microsoft.com/office/drawing/2014/main" id="{573C4FEA-9FF7-E6D0-AF10-6F5FEC1BF4AE}"/>
                </a:ext>
              </a:extLst>
            </p:cNvPr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06;p37">
              <a:extLst>
                <a:ext uri="{FF2B5EF4-FFF2-40B4-BE49-F238E27FC236}">
                  <a16:creationId xmlns:a16="http://schemas.microsoft.com/office/drawing/2014/main" id="{B8D89266-854E-67F5-F357-501C99C9B20D}"/>
                </a:ext>
              </a:extLst>
            </p:cNvPr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7;p37">
              <a:extLst>
                <a:ext uri="{FF2B5EF4-FFF2-40B4-BE49-F238E27FC236}">
                  <a16:creationId xmlns:a16="http://schemas.microsoft.com/office/drawing/2014/main" id="{9B426811-CD2F-8A8B-80CD-3DE34F38403C}"/>
                </a:ext>
              </a:extLst>
            </p:cNvPr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8;p37">
              <a:extLst>
                <a:ext uri="{FF2B5EF4-FFF2-40B4-BE49-F238E27FC236}">
                  <a16:creationId xmlns:a16="http://schemas.microsoft.com/office/drawing/2014/main" id="{55642D01-4C85-BAF5-BC77-CB02B32FAD8B}"/>
                </a:ext>
              </a:extLst>
            </p:cNvPr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09;p37">
              <a:extLst>
                <a:ext uri="{FF2B5EF4-FFF2-40B4-BE49-F238E27FC236}">
                  <a16:creationId xmlns:a16="http://schemas.microsoft.com/office/drawing/2014/main" id="{3E25B8D1-CACC-8E88-F855-DD048BB91363}"/>
                </a:ext>
              </a:extLst>
            </p:cNvPr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0;p37">
              <a:extLst>
                <a:ext uri="{FF2B5EF4-FFF2-40B4-BE49-F238E27FC236}">
                  <a16:creationId xmlns:a16="http://schemas.microsoft.com/office/drawing/2014/main" id="{C38716D8-5F0F-9AEE-B998-0B47FAE2AFAD}"/>
                </a:ext>
              </a:extLst>
            </p:cNvPr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1;p37">
              <a:extLst>
                <a:ext uri="{FF2B5EF4-FFF2-40B4-BE49-F238E27FC236}">
                  <a16:creationId xmlns:a16="http://schemas.microsoft.com/office/drawing/2014/main" id="{34F2D372-2B95-A895-61F4-14F32CF6A253}"/>
                </a:ext>
              </a:extLst>
            </p:cNvPr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2;p37">
              <a:extLst>
                <a:ext uri="{FF2B5EF4-FFF2-40B4-BE49-F238E27FC236}">
                  <a16:creationId xmlns:a16="http://schemas.microsoft.com/office/drawing/2014/main" id="{E81F7E9A-EE5E-56A4-2F39-7AFCA3A26A2C}"/>
                </a:ext>
              </a:extLst>
            </p:cNvPr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3;p37">
              <a:extLst>
                <a:ext uri="{FF2B5EF4-FFF2-40B4-BE49-F238E27FC236}">
                  <a16:creationId xmlns:a16="http://schemas.microsoft.com/office/drawing/2014/main" id="{8D08EEBA-E959-B4D6-8FE0-94EAE61ABB04}"/>
                </a:ext>
              </a:extLst>
            </p:cNvPr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14;p37">
              <a:extLst>
                <a:ext uri="{FF2B5EF4-FFF2-40B4-BE49-F238E27FC236}">
                  <a16:creationId xmlns:a16="http://schemas.microsoft.com/office/drawing/2014/main" id="{5450FFBC-4631-3EE9-605F-A40461579533}"/>
                </a:ext>
              </a:extLst>
            </p:cNvPr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5;p37">
              <a:extLst>
                <a:ext uri="{FF2B5EF4-FFF2-40B4-BE49-F238E27FC236}">
                  <a16:creationId xmlns:a16="http://schemas.microsoft.com/office/drawing/2014/main" id="{02631923-0A3E-6FFB-7075-CCE3D688F0D5}"/>
                </a:ext>
              </a:extLst>
            </p:cNvPr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6;p37">
              <a:extLst>
                <a:ext uri="{FF2B5EF4-FFF2-40B4-BE49-F238E27FC236}">
                  <a16:creationId xmlns:a16="http://schemas.microsoft.com/office/drawing/2014/main" id="{5CF030AA-CFB5-3A93-ECCB-C49424BA0AEE}"/>
                </a:ext>
              </a:extLst>
            </p:cNvPr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7;p37">
              <a:extLst>
                <a:ext uri="{FF2B5EF4-FFF2-40B4-BE49-F238E27FC236}">
                  <a16:creationId xmlns:a16="http://schemas.microsoft.com/office/drawing/2014/main" id="{53C460DA-65F5-052C-6A8F-EE836F937DD5}"/>
                </a:ext>
              </a:extLst>
            </p:cNvPr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8;p37">
              <a:extLst>
                <a:ext uri="{FF2B5EF4-FFF2-40B4-BE49-F238E27FC236}">
                  <a16:creationId xmlns:a16="http://schemas.microsoft.com/office/drawing/2014/main" id="{A5FB1D33-AC3B-CE84-12C1-E05C253E2FDD}"/>
                </a:ext>
              </a:extLst>
            </p:cNvPr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9;p37">
              <a:extLst>
                <a:ext uri="{FF2B5EF4-FFF2-40B4-BE49-F238E27FC236}">
                  <a16:creationId xmlns:a16="http://schemas.microsoft.com/office/drawing/2014/main" id="{4508C3CE-448C-E748-CB56-3931ECD3404E}"/>
                </a:ext>
              </a:extLst>
            </p:cNvPr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20;p37">
              <a:extLst>
                <a:ext uri="{FF2B5EF4-FFF2-40B4-BE49-F238E27FC236}">
                  <a16:creationId xmlns:a16="http://schemas.microsoft.com/office/drawing/2014/main" id="{5E867E8D-BDA4-7229-2B3A-EABF77540B52}"/>
                </a:ext>
              </a:extLst>
            </p:cNvPr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21;p37">
              <a:extLst>
                <a:ext uri="{FF2B5EF4-FFF2-40B4-BE49-F238E27FC236}">
                  <a16:creationId xmlns:a16="http://schemas.microsoft.com/office/drawing/2014/main" id="{7C7731AC-1324-8CAC-B63B-66F086005524}"/>
                </a:ext>
              </a:extLst>
            </p:cNvPr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22;p37">
              <a:extLst>
                <a:ext uri="{FF2B5EF4-FFF2-40B4-BE49-F238E27FC236}">
                  <a16:creationId xmlns:a16="http://schemas.microsoft.com/office/drawing/2014/main" id="{65EA2004-5CBD-C12C-4F73-BA8744CB543C}"/>
                </a:ext>
              </a:extLst>
            </p:cNvPr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23;p37">
              <a:extLst>
                <a:ext uri="{FF2B5EF4-FFF2-40B4-BE49-F238E27FC236}">
                  <a16:creationId xmlns:a16="http://schemas.microsoft.com/office/drawing/2014/main" id="{DA581F26-B212-50BA-D0AB-9659664C804F}"/>
                </a:ext>
              </a:extLst>
            </p:cNvPr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693;p56">
            <a:extLst>
              <a:ext uri="{FF2B5EF4-FFF2-40B4-BE49-F238E27FC236}">
                <a16:creationId xmlns:a16="http://schemas.microsoft.com/office/drawing/2014/main" id="{003568FF-4E16-F1BD-C457-1C6D18C88E65}"/>
              </a:ext>
            </a:extLst>
          </p:cNvPr>
          <p:cNvGrpSpPr/>
          <p:nvPr/>
        </p:nvGrpSpPr>
        <p:grpSpPr>
          <a:xfrm>
            <a:off x="2586668" y="339213"/>
            <a:ext cx="450966" cy="430699"/>
            <a:chOff x="4793716" y="3555443"/>
            <a:chExt cx="218633" cy="267384"/>
          </a:xfrm>
        </p:grpSpPr>
        <p:sp>
          <p:nvSpPr>
            <p:cNvPr id="116" name="Google Shape;2694;p56">
              <a:extLst>
                <a:ext uri="{FF2B5EF4-FFF2-40B4-BE49-F238E27FC236}">
                  <a16:creationId xmlns:a16="http://schemas.microsoft.com/office/drawing/2014/main" id="{835842DB-5C52-55E7-D6D5-700DF92F9CE2}"/>
                </a:ext>
              </a:extLst>
            </p:cNvPr>
            <p:cNvSpPr/>
            <p:nvPr/>
          </p:nvSpPr>
          <p:spPr>
            <a:xfrm>
              <a:off x="4793716" y="3555443"/>
              <a:ext cx="218633" cy="267384"/>
            </a:xfrm>
            <a:custGeom>
              <a:avLst/>
              <a:gdLst/>
              <a:ahLst/>
              <a:cxnLst/>
              <a:rect l="l" t="t" r="r" b="b"/>
              <a:pathLst>
                <a:path w="8503" h="10399" extrusionOk="0">
                  <a:moveTo>
                    <a:pt x="5571" y="1080"/>
                  </a:moveTo>
                  <a:cubicBezTo>
                    <a:pt x="6108" y="1108"/>
                    <a:pt x="6650" y="1169"/>
                    <a:pt x="7189" y="1169"/>
                  </a:cubicBezTo>
                  <a:cubicBezTo>
                    <a:pt x="7227" y="1169"/>
                    <a:pt x="7264" y="1169"/>
                    <a:pt x="7302" y="1168"/>
                  </a:cubicBezTo>
                  <a:lnTo>
                    <a:pt x="7302" y="1168"/>
                  </a:lnTo>
                  <a:cubicBezTo>
                    <a:pt x="7297" y="1232"/>
                    <a:pt x="7293" y="1295"/>
                    <a:pt x="7293" y="1363"/>
                  </a:cubicBezTo>
                  <a:lnTo>
                    <a:pt x="7283" y="1363"/>
                  </a:lnTo>
                  <a:cubicBezTo>
                    <a:pt x="7055" y="1343"/>
                    <a:pt x="6823" y="1336"/>
                    <a:pt x="6589" y="1336"/>
                  </a:cubicBezTo>
                  <a:cubicBezTo>
                    <a:pt x="6256" y="1336"/>
                    <a:pt x="5922" y="1351"/>
                    <a:pt x="5595" y="1368"/>
                  </a:cubicBezTo>
                  <a:cubicBezTo>
                    <a:pt x="5590" y="1276"/>
                    <a:pt x="5580" y="1178"/>
                    <a:pt x="5571" y="1080"/>
                  </a:cubicBezTo>
                  <a:close/>
                  <a:moveTo>
                    <a:pt x="1327" y="1144"/>
                  </a:moveTo>
                  <a:cubicBezTo>
                    <a:pt x="1530" y="1173"/>
                    <a:pt x="1740" y="1198"/>
                    <a:pt x="1946" y="1198"/>
                  </a:cubicBezTo>
                  <a:cubicBezTo>
                    <a:pt x="2047" y="1198"/>
                    <a:pt x="2146" y="1192"/>
                    <a:pt x="2244" y="1178"/>
                  </a:cubicBezTo>
                  <a:lnTo>
                    <a:pt x="2244" y="1178"/>
                  </a:lnTo>
                  <a:cubicBezTo>
                    <a:pt x="2244" y="1256"/>
                    <a:pt x="2244" y="1329"/>
                    <a:pt x="2239" y="1402"/>
                  </a:cubicBezTo>
                  <a:cubicBezTo>
                    <a:pt x="2137" y="1381"/>
                    <a:pt x="2030" y="1374"/>
                    <a:pt x="1921" y="1374"/>
                  </a:cubicBezTo>
                  <a:cubicBezTo>
                    <a:pt x="1731" y="1374"/>
                    <a:pt x="1535" y="1396"/>
                    <a:pt x="1351" y="1402"/>
                  </a:cubicBezTo>
                  <a:cubicBezTo>
                    <a:pt x="1347" y="1402"/>
                    <a:pt x="1342" y="1407"/>
                    <a:pt x="1337" y="1407"/>
                  </a:cubicBezTo>
                  <a:cubicBezTo>
                    <a:pt x="1337" y="1324"/>
                    <a:pt x="1332" y="1237"/>
                    <a:pt x="1332" y="1149"/>
                  </a:cubicBezTo>
                  <a:lnTo>
                    <a:pt x="1327" y="1144"/>
                  </a:lnTo>
                  <a:close/>
                  <a:moveTo>
                    <a:pt x="4351" y="1188"/>
                  </a:moveTo>
                  <a:lnTo>
                    <a:pt x="4351" y="1188"/>
                  </a:lnTo>
                  <a:cubicBezTo>
                    <a:pt x="4551" y="1217"/>
                    <a:pt x="4761" y="1237"/>
                    <a:pt x="4966" y="1237"/>
                  </a:cubicBezTo>
                  <a:lnTo>
                    <a:pt x="4966" y="1237"/>
                  </a:lnTo>
                  <a:cubicBezTo>
                    <a:pt x="4966" y="1284"/>
                    <a:pt x="4961" y="1331"/>
                    <a:pt x="4961" y="1378"/>
                  </a:cubicBezTo>
                  <a:cubicBezTo>
                    <a:pt x="4756" y="1397"/>
                    <a:pt x="4561" y="1422"/>
                    <a:pt x="4356" y="1422"/>
                  </a:cubicBezTo>
                  <a:cubicBezTo>
                    <a:pt x="4356" y="1344"/>
                    <a:pt x="4351" y="1266"/>
                    <a:pt x="4351" y="1188"/>
                  </a:cubicBezTo>
                  <a:close/>
                  <a:moveTo>
                    <a:pt x="2810" y="1154"/>
                  </a:moveTo>
                  <a:lnTo>
                    <a:pt x="2810" y="1154"/>
                  </a:lnTo>
                  <a:cubicBezTo>
                    <a:pt x="3032" y="1205"/>
                    <a:pt x="3260" y="1231"/>
                    <a:pt x="3487" y="1231"/>
                  </a:cubicBezTo>
                  <a:cubicBezTo>
                    <a:pt x="3564" y="1231"/>
                    <a:pt x="3641" y="1228"/>
                    <a:pt x="3717" y="1222"/>
                  </a:cubicBezTo>
                  <a:lnTo>
                    <a:pt x="3717" y="1427"/>
                  </a:lnTo>
                  <a:cubicBezTo>
                    <a:pt x="3712" y="1427"/>
                    <a:pt x="3707" y="1422"/>
                    <a:pt x="3698" y="1422"/>
                  </a:cubicBezTo>
                  <a:cubicBezTo>
                    <a:pt x="3655" y="1418"/>
                    <a:pt x="3612" y="1416"/>
                    <a:pt x="3569" y="1416"/>
                  </a:cubicBezTo>
                  <a:cubicBezTo>
                    <a:pt x="3478" y="1416"/>
                    <a:pt x="3387" y="1423"/>
                    <a:pt x="3293" y="1423"/>
                  </a:cubicBezTo>
                  <a:cubicBezTo>
                    <a:pt x="3275" y="1423"/>
                    <a:pt x="3257" y="1422"/>
                    <a:pt x="3239" y="1422"/>
                  </a:cubicBezTo>
                  <a:cubicBezTo>
                    <a:pt x="3113" y="1417"/>
                    <a:pt x="2983" y="1392"/>
                    <a:pt x="2856" y="1392"/>
                  </a:cubicBezTo>
                  <a:cubicBezTo>
                    <a:pt x="2845" y="1392"/>
                    <a:pt x="2835" y="1392"/>
                    <a:pt x="2825" y="1393"/>
                  </a:cubicBezTo>
                  <a:cubicBezTo>
                    <a:pt x="2825" y="1315"/>
                    <a:pt x="2815" y="1232"/>
                    <a:pt x="2810" y="1154"/>
                  </a:cubicBezTo>
                  <a:close/>
                  <a:moveTo>
                    <a:pt x="5273" y="632"/>
                  </a:moveTo>
                  <a:cubicBezTo>
                    <a:pt x="5346" y="641"/>
                    <a:pt x="5385" y="685"/>
                    <a:pt x="5449" y="710"/>
                  </a:cubicBezTo>
                  <a:cubicBezTo>
                    <a:pt x="5424" y="1178"/>
                    <a:pt x="5429" y="1646"/>
                    <a:pt x="5458" y="2115"/>
                  </a:cubicBezTo>
                  <a:cubicBezTo>
                    <a:pt x="5405" y="2134"/>
                    <a:pt x="5346" y="2154"/>
                    <a:pt x="5288" y="2168"/>
                  </a:cubicBezTo>
                  <a:cubicBezTo>
                    <a:pt x="5279" y="2169"/>
                    <a:pt x="5270" y="2169"/>
                    <a:pt x="5262" y="2169"/>
                  </a:cubicBezTo>
                  <a:cubicBezTo>
                    <a:pt x="5202" y="2169"/>
                    <a:pt x="5143" y="2155"/>
                    <a:pt x="5088" y="2129"/>
                  </a:cubicBezTo>
                  <a:cubicBezTo>
                    <a:pt x="5127" y="1656"/>
                    <a:pt x="5122" y="1183"/>
                    <a:pt x="5063" y="710"/>
                  </a:cubicBezTo>
                  <a:cubicBezTo>
                    <a:pt x="5108" y="661"/>
                    <a:pt x="5169" y="633"/>
                    <a:pt x="5233" y="633"/>
                  </a:cubicBezTo>
                  <a:cubicBezTo>
                    <a:pt x="5246" y="633"/>
                    <a:pt x="5260" y="634"/>
                    <a:pt x="5273" y="637"/>
                  </a:cubicBezTo>
                  <a:lnTo>
                    <a:pt x="5273" y="632"/>
                  </a:lnTo>
                  <a:close/>
                  <a:moveTo>
                    <a:pt x="4053" y="699"/>
                  </a:moveTo>
                  <a:cubicBezTo>
                    <a:pt x="4074" y="699"/>
                    <a:pt x="4096" y="701"/>
                    <a:pt x="4117" y="705"/>
                  </a:cubicBezTo>
                  <a:cubicBezTo>
                    <a:pt x="4166" y="719"/>
                    <a:pt x="4215" y="744"/>
                    <a:pt x="4254" y="773"/>
                  </a:cubicBezTo>
                  <a:cubicBezTo>
                    <a:pt x="4249" y="880"/>
                    <a:pt x="4244" y="988"/>
                    <a:pt x="4244" y="1090"/>
                  </a:cubicBezTo>
                  <a:cubicBezTo>
                    <a:pt x="4215" y="1105"/>
                    <a:pt x="4215" y="1149"/>
                    <a:pt x="4244" y="1168"/>
                  </a:cubicBezTo>
                  <a:cubicBezTo>
                    <a:pt x="4234" y="1505"/>
                    <a:pt x="4234" y="1846"/>
                    <a:pt x="4249" y="2183"/>
                  </a:cubicBezTo>
                  <a:cubicBezTo>
                    <a:pt x="4249" y="2193"/>
                    <a:pt x="4254" y="2197"/>
                    <a:pt x="4254" y="2202"/>
                  </a:cubicBezTo>
                  <a:cubicBezTo>
                    <a:pt x="4245" y="2202"/>
                    <a:pt x="4237" y="2201"/>
                    <a:pt x="4229" y="2201"/>
                  </a:cubicBezTo>
                  <a:cubicBezTo>
                    <a:pt x="4178" y="2201"/>
                    <a:pt x="4128" y="2212"/>
                    <a:pt x="4078" y="2212"/>
                  </a:cubicBezTo>
                  <a:cubicBezTo>
                    <a:pt x="4000" y="2207"/>
                    <a:pt x="3922" y="2193"/>
                    <a:pt x="3854" y="2163"/>
                  </a:cubicBezTo>
                  <a:cubicBezTo>
                    <a:pt x="3854" y="2158"/>
                    <a:pt x="3859" y="2154"/>
                    <a:pt x="3859" y="2149"/>
                  </a:cubicBezTo>
                  <a:cubicBezTo>
                    <a:pt x="3898" y="1690"/>
                    <a:pt x="3849" y="1198"/>
                    <a:pt x="3810" y="739"/>
                  </a:cubicBezTo>
                  <a:lnTo>
                    <a:pt x="3810" y="739"/>
                  </a:lnTo>
                  <a:cubicBezTo>
                    <a:pt x="3817" y="753"/>
                    <a:pt x="3835" y="762"/>
                    <a:pt x="3851" y="762"/>
                  </a:cubicBezTo>
                  <a:cubicBezTo>
                    <a:pt x="3857" y="762"/>
                    <a:pt x="3863" y="761"/>
                    <a:pt x="3868" y="759"/>
                  </a:cubicBezTo>
                  <a:lnTo>
                    <a:pt x="3868" y="754"/>
                  </a:lnTo>
                  <a:cubicBezTo>
                    <a:pt x="3924" y="717"/>
                    <a:pt x="3987" y="699"/>
                    <a:pt x="4053" y="699"/>
                  </a:cubicBezTo>
                  <a:close/>
                  <a:moveTo>
                    <a:pt x="5590" y="1461"/>
                  </a:moveTo>
                  <a:cubicBezTo>
                    <a:pt x="5914" y="1478"/>
                    <a:pt x="6247" y="1494"/>
                    <a:pt x="6580" y="1494"/>
                  </a:cubicBezTo>
                  <a:cubicBezTo>
                    <a:pt x="6815" y="1494"/>
                    <a:pt x="7048" y="1486"/>
                    <a:pt x="7278" y="1466"/>
                  </a:cubicBezTo>
                  <a:lnTo>
                    <a:pt x="7278" y="1466"/>
                  </a:lnTo>
                  <a:cubicBezTo>
                    <a:pt x="7239" y="2344"/>
                    <a:pt x="7214" y="3222"/>
                    <a:pt x="7195" y="4100"/>
                  </a:cubicBezTo>
                  <a:lnTo>
                    <a:pt x="7190" y="4095"/>
                  </a:lnTo>
                  <a:cubicBezTo>
                    <a:pt x="7107" y="4100"/>
                    <a:pt x="7024" y="4109"/>
                    <a:pt x="6941" y="4119"/>
                  </a:cubicBezTo>
                  <a:cubicBezTo>
                    <a:pt x="6873" y="4129"/>
                    <a:pt x="6805" y="4134"/>
                    <a:pt x="6741" y="4144"/>
                  </a:cubicBezTo>
                  <a:cubicBezTo>
                    <a:pt x="6736" y="3968"/>
                    <a:pt x="6732" y="3792"/>
                    <a:pt x="6722" y="3622"/>
                  </a:cubicBezTo>
                  <a:cubicBezTo>
                    <a:pt x="6722" y="3597"/>
                    <a:pt x="6702" y="3578"/>
                    <a:pt x="6678" y="3578"/>
                  </a:cubicBezTo>
                  <a:cubicBezTo>
                    <a:pt x="6611" y="3540"/>
                    <a:pt x="6534" y="3517"/>
                    <a:pt x="6455" y="3517"/>
                  </a:cubicBezTo>
                  <a:cubicBezTo>
                    <a:pt x="6442" y="3517"/>
                    <a:pt x="6428" y="3518"/>
                    <a:pt x="6415" y="3519"/>
                  </a:cubicBezTo>
                  <a:cubicBezTo>
                    <a:pt x="6332" y="3519"/>
                    <a:pt x="6215" y="3519"/>
                    <a:pt x="6146" y="3573"/>
                  </a:cubicBezTo>
                  <a:cubicBezTo>
                    <a:pt x="6127" y="3583"/>
                    <a:pt x="6117" y="3602"/>
                    <a:pt x="6112" y="3617"/>
                  </a:cubicBezTo>
                  <a:cubicBezTo>
                    <a:pt x="6093" y="3622"/>
                    <a:pt x="6078" y="3636"/>
                    <a:pt x="6078" y="3656"/>
                  </a:cubicBezTo>
                  <a:cubicBezTo>
                    <a:pt x="6068" y="3817"/>
                    <a:pt x="6063" y="3978"/>
                    <a:pt x="6058" y="4139"/>
                  </a:cubicBezTo>
                  <a:cubicBezTo>
                    <a:pt x="5966" y="4139"/>
                    <a:pt x="5878" y="4158"/>
                    <a:pt x="5785" y="4168"/>
                  </a:cubicBezTo>
                  <a:cubicBezTo>
                    <a:pt x="5758" y="4169"/>
                    <a:pt x="5731" y="4170"/>
                    <a:pt x="5704" y="4170"/>
                  </a:cubicBezTo>
                  <a:cubicBezTo>
                    <a:pt x="5630" y="4170"/>
                    <a:pt x="5558" y="4165"/>
                    <a:pt x="5483" y="4158"/>
                  </a:cubicBezTo>
                  <a:cubicBezTo>
                    <a:pt x="5483" y="4027"/>
                    <a:pt x="5478" y="3895"/>
                    <a:pt x="5478" y="3768"/>
                  </a:cubicBezTo>
                  <a:cubicBezTo>
                    <a:pt x="5522" y="3753"/>
                    <a:pt x="5527" y="3695"/>
                    <a:pt x="5488" y="3670"/>
                  </a:cubicBezTo>
                  <a:cubicBezTo>
                    <a:pt x="5396" y="3620"/>
                    <a:pt x="5295" y="3595"/>
                    <a:pt x="5194" y="3595"/>
                  </a:cubicBezTo>
                  <a:cubicBezTo>
                    <a:pt x="5081" y="3595"/>
                    <a:pt x="4969" y="3626"/>
                    <a:pt x="4868" y="3685"/>
                  </a:cubicBezTo>
                  <a:cubicBezTo>
                    <a:pt x="4863" y="3690"/>
                    <a:pt x="4859" y="3695"/>
                    <a:pt x="4854" y="3705"/>
                  </a:cubicBezTo>
                  <a:cubicBezTo>
                    <a:pt x="4850" y="3702"/>
                    <a:pt x="4847" y="3701"/>
                    <a:pt x="4843" y="3701"/>
                  </a:cubicBezTo>
                  <a:cubicBezTo>
                    <a:pt x="4831" y="3701"/>
                    <a:pt x="4820" y="3713"/>
                    <a:pt x="4820" y="3724"/>
                  </a:cubicBezTo>
                  <a:cubicBezTo>
                    <a:pt x="4815" y="3861"/>
                    <a:pt x="4810" y="3997"/>
                    <a:pt x="4810" y="4134"/>
                  </a:cubicBezTo>
                  <a:cubicBezTo>
                    <a:pt x="4800" y="4129"/>
                    <a:pt x="4795" y="4124"/>
                    <a:pt x="4790" y="4124"/>
                  </a:cubicBezTo>
                  <a:cubicBezTo>
                    <a:pt x="4374" y="4099"/>
                    <a:pt x="3955" y="4090"/>
                    <a:pt x="3534" y="4090"/>
                  </a:cubicBezTo>
                  <a:cubicBezTo>
                    <a:pt x="2812" y="4090"/>
                    <a:pt x="2086" y="4117"/>
                    <a:pt x="1371" y="4139"/>
                  </a:cubicBezTo>
                  <a:cubicBezTo>
                    <a:pt x="1366" y="3256"/>
                    <a:pt x="1356" y="2368"/>
                    <a:pt x="1337" y="1480"/>
                  </a:cubicBezTo>
                  <a:cubicBezTo>
                    <a:pt x="1342" y="1480"/>
                    <a:pt x="1342" y="1485"/>
                    <a:pt x="1347" y="1485"/>
                  </a:cubicBezTo>
                  <a:cubicBezTo>
                    <a:pt x="1527" y="1494"/>
                    <a:pt x="1720" y="1517"/>
                    <a:pt x="1910" y="1517"/>
                  </a:cubicBezTo>
                  <a:cubicBezTo>
                    <a:pt x="2022" y="1517"/>
                    <a:pt x="2133" y="1509"/>
                    <a:pt x="2239" y="1485"/>
                  </a:cubicBezTo>
                  <a:lnTo>
                    <a:pt x="2239" y="2144"/>
                  </a:lnTo>
                  <a:cubicBezTo>
                    <a:pt x="2234" y="2154"/>
                    <a:pt x="2234" y="2163"/>
                    <a:pt x="2239" y="2173"/>
                  </a:cubicBezTo>
                  <a:lnTo>
                    <a:pt x="2239" y="2178"/>
                  </a:lnTo>
                  <a:cubicBezTo>
                    <a:pt x="2239" y="2207"/>
                    <a:pt x="2259" y="2227"/>
                    <a:pt x="2288" y="2232"/>
                  </a:cubicBezTo>
                  <a:cubicBezTo>
                    <a:pt x="2353" y="2281"/>
                    <a:pt x="2445" y="2312"/>
                    <a:pt x="2531" y="2312"/>
                  </a:cubicBezTo>
                  <a:cubicBezTo>
                    <a:pt x="2606" y="2312"/>
                    <a:pt x="2677" y="2288"/>
                    <a:pt x="2722" y="2232"/>
                  </a:cubicBezTo>
                  <a:cubicBezTo>
                    <a:pt x="2725" y="2232"/>
                    <a:pt x="2728" y="2232"/>
                    <a:pt x="2731" y="2232"/>
                  </a:cubicBezTo>
                  <a:cubicBezTo>
                    <a:pt x="2758" y="2232"/>
                    <a:pt x="2786" y="2213"/>
                    <a:pt x="2786" y="2183"/>
                  </a:cubicBezTo>
                  <a:cubicBezTo>
                    <a:pt x="2815" y="1949"/>
                    <a:pt x="2825" y="1715"/>
                    <a:pt x="2820" y="1480"/>
                  </a:cubicBezTo>
                  <a:lnTo>
                    <a:pt x="2820" y="1480"/>
                  </a:lnTo>
                  <a:cubicBezTo>
                    <a:pt x="2990" y="1541"/>
                    <a:pt x="3168" y="1571"/>
                    <a:pt x="3345" y="1571"/>
                  </a:cubicBezTo>
                  <a:cubicBezTo>
                    <a:pt x="3467" y="1571"/>
                    <a:pt x="3588" y="1557"/>
                    <a:pt x="3707" y="1529"/>
                  </a:cubicBezTo>
                  <a:lnTo>
                    <a:pt x="3717" y="1524"/>
                  </a:lnTo>
                  <a:cubicBezTo>
                    <a:pt x="3717" y="1739"/>
                    <a:pt x="3737" y="1949"/>
                    <a:pt x="3766" y="2158"/>
                  </a:cubicBezTo>
                  <a:cubicBezTo>
                    <a:pt x="3766" y="2173"/>
                    <a:pt x="3776" y="2183"/>
                    <a:pt x="3790" y="2188"/>
                  </a:cubicBezTo>
                  <a:cubicBezTo>
                    <a:pt x="3785" y="2207"/>
                    <a:pt x="3790" y="2227"/>
                    <a:pt x="3805" y="2236"/>
                  </a:cubicBezTo>
                  <a:cubicBezTo>
                    <a:pt x="3886" y="2282"/>
                    <a:pt x="4011" y="2331"/>
                    <a:pt x="4124" y="2331"/>
                  </a:cubicBezTo>
                  <a:cubicBezTo>
                    <a:pt x="4181" y="2331"/>
                    <a:pt x="4235" y="2318"/>
                    <a:pt x="4278" y="2285"/>
                  </a:cubicBezTo>
                  <a:cubicBezTo>
                    <a:pt x="4293" y="2271"/>
                    <a:pt x="4302" y="2251"/>
                    <a:pt x="4298" y="2232"/>
                  </a:cubicBezTo>
                  <a:cubicBezTo>
                    <a:pt x="4322" y="2232"/>
                    <a:pt x="4346" y="2207"/>
                    <a:pt x="4346" y="2183"/>
                  </a:cubicBezTo>
                  <a:cubicBezTo>
                    <a:pt x="4356" y="1963"/>
                    <a:pt x="4356" y="1739"/>
                    <a:pt x="4356" y="1515"/>
                  </a:cubicBezTo>
                  <a:cubicBezTo>
                    <a:pt x="4444" y="1530"/>
                    <a:pt x="4534" y="1537"/>
                    <a:pt x="4624" y="1537"/>
                  </a:cubicBezTo>
                  <a:cubicBezTo>
                    <a:pt x="4734" y="1537"/>
                    <a:pt x="4844" y="1526"/>
                    <a:pt x="4951" y="1505"/>
                  </a:cubicBezTo>
                  <a:cubicBezTo>
                    <a:pt x="4951" y="1734"/>
                    <a:pt x="4961" y="1958"/>
                    <a:pt x="4980" y="2183"/>
                  </a:cubicBezTo>
                  <a:cubicBezTo>
                    <a:pt x="4980" y="2211"/>
                    <a:pt x="5004" y="2229"/>
                    <a:pt x="5028" y="2229"/>
                  </a:cubicBezTo>
                  <a:cubicBezTo>
                    <a:pt x="5037" y="2229"/>
                    <a:pt x="5046" y="2227"/>
                    <a:pt x="5054" y="2222"/>
                  </a:cubicBezTo>
                  <a:cubicBezTo>
                    <a:pt x="5128" y="2264"/>
                    <a:pt x="5226" y="2294"/>
                    <a:pt x="5317" y="2294"/>
                  </a:cubicBezTo>
                  <a:cubicBezTo>
                    <a:pt x="5404" y="2294"/>
                    <a:pt x="5484" y="2267"/>
                    <a:pt x="5532" y="2197"/>
                  </a:cubicBezTo>
                  <a:cubicBezTo>
                    <a:pt x="5551" y="2188"/>
                    <a:pt x="5566" y="2168"/>
                    <a:pt x="5571" y="2149"/>
                  </a:cubicBezTo>
                  <a:cubicBezTo>
                    <a:pt x="5590" y="1919"/>
                    <a:pt x="5600" y="1690"/>
                    <a:pt x="5590" y="1461"/>
                  </a:cubicBezTo>
                  <a:close/>
                  <a:moveTo>
                    <a:pt x="249" y="188"/>
                  </a:moveTo>
                  <a:lnTo>
                    <a:pt x="249" y="188"/>
                  </a:lnTo>
                  <a:cubicBezTo>
                    <a:pt x="436" y="222"/>
                    <a:pt x="650" y="257"/>
                    <a:pt x="854" y="257"/>
                  </a:cubicBezTo>
                  <a:cubicBezTo>
                    <a:pt x="974" y="257"/>
                    <a:pt x="1090" y="245"/>
                    <a:pt x="1195" y="212"/>
                  </a:cubicBezTo>
                  <a:cubicBezTo>
                    <a:pt x="1205" y="207"/>
                    <a:pt x="1215" y="202"/>
                    <a:pt x="1220" y="193"/>
                  </a:cubicBezTo>
                  <a:lnTo>
                    <a:pt x="1220" y="193"/>
                  </a:lnTo>
                  <a:cubicBezTo>
                    <a:pt x="1191" y="1588"/>
                    <a:pt x="1191" y="2983"/>
                    <a:pt x="1200" y="4378"/>
                  </a:cubicBezTo>
                  <a:cubicBezTo>
                    <a:pt x="1072" y="4368"/>
                    <a:pt x="944" y="4362"/>
                    <a:pt x="816" y="4362"/>
                  </a:cubicBezTo>
                  <a:cubicBezTo>
                    <a:pt x="637" y="4362"/>
                    <a:pt x="458" y="4372"/>
                    <a:pt x="278" y="4392"/>
                  </a:cubicBezTo>
                  <a:cubicBezTo>
                    <a:pt x="273" y="4231"/>
                    <a:pt x="273" y="4080"/>
                    <a:pt x="273" y="3924"/>
                  </a:cubicBezTo>
                  <a:lnTo>
                    <a:pt x="273" y="3924"/>
                  </a:lnTo>
                  <a:cubicBezTo>
                    <a:pt x="420" y="3928"/>
                    <a:pt x="569" y="3935"/>
                    <a:pt x="719" y="3935"/>
                  </a:cubicBezTo>
                  <a:cubicBezTo>
                    <a:pt x="754" y="3935"/>
                    <a:pt x="789" y="3935"/>
                    <a:pt x="825" y="3934"/>
                  </a:cubicBezTo>
                  <a:cubicBezTo>
                    <a:pt x="854" y="3924"/>
                    <a:pt x="854" y="3880"/>
                    <a:pt x="825" y="3875"/>
                  </a:cubicBezTo>
                  <a:cubicBezTo>
                    <a:pt x="776" y="3874"/>
                    <a:pt x="728" y="3873"/>
                    <a:pt x="679" y="3873"/>
                  </a:cubicBezTo>
                  <a:cubicBezTo>
                    <a:pt x="545" y="3873"/>
                    <a:pt x="409" y="3878"/>
                    <a:pt x="273" y="3885"/>
                  </a:cubicBezTo>
                  <a:lnTo>
                    <a:pt x="273" y="3475"/>
                  </a:lnTo>
                  <a:cubicBezTo>
                    <a:pt x="371" y="3483"/>
                    <a:pt x="469" y="3486"/>
                    <a:pt x="567" y="3486"/>
                  </a:cubicBezTo>
                  <a:cubicBezTo>
                    <a:pt x="665" y="3486"/>
                    <a:pt x="764" y="3483"/>
                    <a:pt x="864" y="3475"/>
                  </a:cubicBezTo>
                  <a:cubicBezTo>
                    <a:pt x="898" y="3475"/>
                    <a:pt x="898" y="3417"/>
                    <a:pt x="864" y="3417"/>
                  </a:cubicBezTo>
                  <a:cubicBezTo>
                    <a:pt x="737" y="3426"/>
                    <a:pt x="612" y="3430"/>
                    <a:pt x="488" y="3430"/>
                  </a:cubicBezTo>
                  <a:cubicBezTo>
                    <a:pt x="416" y="3430"/>
                    <a:pt x="345" y="3428"/>
                    <a:pt x="273" y="3427"/>
                  </a:cubicBezTo>
                  <a:lnTo>
                    <a:pt x="273" y="2846"/>
                  </a:lnTo>
                  <a:cubicBezTo>
                    <a:pt x="302" y="2848"/>
                    <a:pt x="331" y="2848"/>
                    <a:pt x="360" y="2848"/>
                  </a:cubicBezTo>
                  <a:cubicBezTo>
                    <a:pt x="532" y="2848"/>
                    <a:pt x="707" y="2824"/>
                    <a:pt x="873" y="2778"/>
                  </a:cubicBezTo>
                  <a:cubicBezTo>
                    <a:pt x="903" y="2758"/>
                    <a:pt x="888" y="2714"/>
                    <a:pt x="854" y="2714"/>
                  </a:cubicBezTo>
                  <a:cubicBezTo>
                    <a:pt x="664" y="2763"/>
                    <a:pt x="469" y="2788"/>
                    <a:pt x="273" y="2792"/>
                  </a:cubicBezTo>
                  <a:cubicBezTo>
                    <a:pt x="273" y="2612"/>
                    <a:pt x="273" y="2427"/>
                    <a:pt x="269" y="2246"/>
                  </a:cubicBezTo>
                  <a:lnTo>
                    <a:pt x="269" y="2246"/>
                  </a:lnTo>
                  <a:cubicBezTo>
                    <a:pt x="384" y="2249"/>
                    <a:pt x="500" y="2252"/>
                    <a:pt x="614" y="2252"/>
                  </a:cubicBezTo>
                  <a:cubicBezTo>
                    <a:pt x="698" y="2252"/>
                    <a:pt x="781" y="2250"/>
                    <a:pt x="864" y="2246"/>
                  </a:cubicBezTo>
                  <a:cubicBezTo>
                    <a:pt x="893" y="2246"/>
                    <a:pt x="893" y="2202"/>
                    <a:pt x="864" y="2202"/>
                  </a:cubicBezTo>
                  <a:cubicBezTo>
                    <a:pt x="781" y="2198"/>
                    <a:pt x="698" y="2197"/>
                    <a:pt x="614" y="2197"/>
                  </a:cubicBezTo>
                  <a:cubicBezTo>
                    <a:pt x="500" y="2197"/>
                    <a:pt x="384" y="2199"/>
                    <a:pt x="269" y="2202"/>
                  </a:cubicBezTo>
                  <a:cubicBezTo>
                    <a:pt x="269" y="2022"/>
                    <a:pt x="264" y="1836"/>
                    <a:pt x="264" y="1656"/>
                  </a:cubicBezTo>
                  <a:lnTo>
                    <a:pt x="264" y="1656"/>
                  </a:lnTo>
                  <a:cubicBezTo>
                    <a:pt x="417" y="1680"/>
                    <a:pt x="573" y="1692"/>
                    <a:pt x="730" y="1692"/>
                  </a:cubicBezTo>
                  <a:cubicBezTo>
                    <a:pt x="797" y="1692"/>
                    <a:pt x="865" y="1690"/>
                    <a:pt x="932" y="1685"/>
                  </a:cubicBezTo>
                  <a:cubicBezTo>
                    <a:pt x="961" y="1685"/>
                    <a:pt x="961" y="1641"/>
                    <a:pt x="932" y="1641"/>
                  </a:cubicBezTo>
                  <a:cubicBezTo>
                    <a:pt x="874" y="1644"/>
                    <a:pt x="816" y="1645"/>
                    <a:pt x="759" y="1645"/>
                  </a:cubicBezTo>
                  <a:cubicBezTo>
                    <a:pt x="594" y="1645"/>
                    <a:pt x="430" y="1635"/>
                    <a:pt x="264" y="1617"/>
                  </a:cubicBezTo>
                  <a:cubicBezTo>
                    <a:pt x="264" y="1417"/>
                    <a:pt x="259" y="1222"/>
                    <a:pt x="259" y="1022"/>
                  </a:cubicBezTo>
                  <a:cubicBezTo>
                    <a:pt x="264" y="1022"/>
                    <a:pt x="264" y="1027"/>
                    <a:pt x="269" y="1027"/>
                  </a:cubicBezTo>
                  <a:cubicBezTo>
                    <a:pt x="331" y="1036"/>
                    <a:pt x="395" y="1040"/>
                    <a:pt x="458" y="1040"/>
                  </a:cubicBezTo>
                  <a:cubicBezTo>
                    <a:pt x="563" y="1040"/>
                    <a:pt x="668" y="1029"/>
                    <a:pt x="771" y="1007"/>
                  </a:cubicBezTo>
                  <a:cubicBezTo>
                    <a:pt x="804" y="998"/>
                    <a:pt x="801" y="944"/>
                    <a:pt x="766" y="944"/>
                  </a:cubicBezTo>
                  <a:cubicBezTo>
                    <a:pt x="764" y="944"/>
                    <a:pt x="763" y="944"/>
                    <a:pt x="761" y="944"/>
                  </a:cubicBezTo>
                  <a:cubicBezTo>
                    <a:pt x="651" y="961"/>
                    <a:pt x="539" y="968"/>
                    <a:pt x="426" y="968"/>
                  </a:cubicBezTo>
                  <a:cubicBezTo>
                    <a:pt x="374" y="968"/>
                    <a:pt x="321" y="966"/>
                    <a:pt x="269" y="963"/>
                  </a:cubicBezTo>
                  <a:cubicBezTo>
                    <a:pt x="264" y="963"/>
                    <a:pt x="259" y="963"/>
                    <a:pt x="259" y="968"/>
                  </a:cubicBezTo>
                  <a:cubicBezTo>
                    <a:pt x="259" y="837"/>
                    <a:pt x="259" y="705"/>
                    <a:pt x="254" y="573"/>
                  </a:cubicBezTo>
                  <a:lnTo>
                    <a:pt x="254" y="573"/>
                  </a:lnTo>
                  <a:cubicBezTo>
                    <a:pt x="434" y="588"/>
                    <a:pt x="615" y="602"/>
                    <a:pt x="795" y="612"/>
                  </a:cubicBezTo>
                  <a:cubicBezTo>
                    <a:pt x="839" y="612"/>
                    <a:pt x="839" y="554"/>
                    <a:pt x="795" y="544"/>
                  </a:cubicBezTo>
                  <a:cubicBezTo>
                    <a:pt x="610" y="529"/>
                    <a:pt x="434" y="524"/>
                    <a:pt x="254" y="515"/>
                  </a:cubicBezTo>
                  <a:cubicBezTo>
                    <a:pt x="254" y="407"/>
                    <a:pt x="254" y="300"/>
                    <a:pt x="249" y="188"/>
                  </a:cubicBezTo>
                  <a:close/>
                  <a:moveTo>
                    <a:pt x="7190" y="4202"/>
                  </a:moveTo>
                  <a:cubicBezTo>
                    <a:pt x="7190" y="4266"/>
                    <a:pt x="7190" y="4334"/>
                    <a:pt x="7185" y="4402"/>
                  </a:cubicBezTo>
                  <a:lnTo>
                    <a:pt x="7185" y="4397"/>
                  </a:lnTo>
                  <a:lnTo>
                    <a:pt x="7175" y="4397"/>
                  </a:lnTo>
                  <a:cubicBezTo>
                    <a:pt x="7063" y="4397"/>
                    <a:pt x="6957" y="4419"/>
                    <a:pt x="6843" y="4419"/>
                  </a:cubicBezTo>
                  <a:cubicBezTo>
                    <a:pt x="6824" y="4419"/>
                    <a:pt x="6805" y="4418"/>
                    <a:pt x="6785" y="4417"/>
                  </a:cubicBezTo>
                  <a:cubicBezTo>
                    <a:pt x="6783" y="4416"/>
                    <a:pt x="6780" y="4415"/>
                    <a:pt x="6778" y="4415"/>
                  </a:cubicBezTo>
                  <a:cubicBezTo>
                    <a:pt x="6766" y="4415"/>
                    <a:pt x="6755" y="4424"/>
                    <a:pt x="6751" y="4436"/>
                  </a:cubicBezTo>
                  <a:cubicBezTo>
                    <a:pt x="6751" y="4363"/>
                    <a:pt x="6746" y="4295"/>
                    <a:pt x="6746" y="4222"/>
                  </a:cubicBezTo>
                  <a:cubicBezTo>
                    <a:pt x="6824" y="4222"/>
                    <a:pt x="6902" y="4217"/>
                    <a:pt x="6985" y="4212"/>
                  </a:cubicBezTo>
                  <a:cubicBezTo>
                    <a:pt x="7053" y="4212"/>
                    <a:pt x="7122" y="4207"/>
                    <a:pt x="7190" y="4202"/>
                  </a:cubicBezTo>
                  <a:close/>
                  <a:moveTo>
                    <a:pt x="6058" y="4217"/>
                  </a:moveTo>
                  <a:lnTo>
                    <a:pt x="6058" y="4422"/>
                  </a:lnTo>
                  <a:cubicBezTo>
                    <a:pt x="5961" y="4431"/>
                    <a:pt x="5868" y="4451"/>
                    <a:pt x="5771" y="4456"/>
                  </a:cubicBezTo>
                  <a:cubicBezTo>
                    <a:pt x="5732" y="4458"/>
                    <a:pt x="5694" y="4459"/>
                    <a:pt x="5655" y="4459"/>
                  </a:cubicBezTo>
                  <a:cubicBezTo>
                    <a:pt x="5601" y="4459"/>
                    <a:pt x="5547" y="4457"/>
                    <a:pt x="5493" y="4451"/>
                  </a:cubicBezTo>
                  <a:cubicBezTo>
                    <a:pt x="5493" y="4378"/>
                    <a:pt x="5493" y="4309"/>
                    <a:pt x="5488" y="4231"/>
                  </a:cubicBezTo>
                  <a:lnTo>
                    <a:pt x="5483" y="4227"/>
                  </a:lnTo>
                  <a:lnTo>
                    <a:pt x="5483" y="4227"/>
                  </a:lnTo>
                  <a:cubicBezTo>
                    <a:pt x="5583" y="4243"/>
                    <a:pt x="5697" y="4261"/>
                    <a:pt x="5808" y="4261"/>
                  </a:cubicBezTo>
                  <a:cubicBezTo>
                    <a:pt x="5896" y="4261"/>
                    <a:pt x="5983" y="4249"/>
                    <a:pt x="6058" y="4217"/>
                  </a:cubicBezTo>
                  <a:close/>
                  <a:moveTo>
                    <a:pt x="4805" y="4217"/>
                  </a:moveTo>
                  <a:cubicBezTo>
                    <a:pt x="4805" y="4285"/>
                    <a:pt x="4800" y="4348"/>
                    <a:pt x="4800" y="4417"/>
                  </a:cubicBezTo>
                  <a:cubicBezTo>
                    <a:pt x="4795" y="4417"/>
                    <a:pt x="4790" y="4412"/>
                    <a:pt x="4785" y="4412"/>
                  </a:cubicBezTo>
                  <a:lnTo>
                    <a:pt x="4751" y="4412"/>
                  </a:lnTo>
                  <a:cubicBezTo>
                    <a:pt x="4749" y="4412"/>
                    <a:pt x="4748" y="4412"/>
                    <a:pt x="4746" y="4412"/>
                  </a:cubicBezTo>
                  <a:cubicBezTo>
                    <a:pt x="4683" y="4412"/>
                    <a:pt x="4689" y="4495"/>
                    <a:pt x="4737" y="4519"/>
                  </a:cubicBezTo>
                  <a:cubicBezTo>
                    <a:pt x="4483" y="4412"/>
                    <a:pt x="4173" y="4386"/>
                    <a:pt x="3861" y="4386"/>
                  </a:cubicBezTo>
                  <a:cubicBezTo>
                    <a:pt x="3579" y="4386"/>
                    <a:pt x="3294" y="4407"/>
                    <a:pt x="3049" y="4407"/>
                  </a:cubicBezTo>
                  <a:cubicBezTo>
                    <a:pt x="2488" y="4407"/>
                    <a:pt x="1927" y="4422"/>
                    <a:pt x="1371" y="4470"/>
                  </a:cubicBezTo>
                  <a:cubicBezTo>
                    <a:pt x="1376" y="4397"/>
                    <a:pt x="1376" y="4314"/>
                    <a:pt x="1376" y="4236"/>
                  </a:cubicBezTo>
                  <a:lnTo>
                    <a:pt x="1371" y="4231"/>
                  </a:lnTo>
                  <a:lnTo>
                    <a:pt x="1371" y="4231"/>
                  </a:lnTo>
                  <a:cubicBezTo>
                    <a:pt x="2030" y="4248"/>
                    <a:pt x="2697" y="4270"/>
                    <a:pt x="3362" y="4270"/>
                  </a:cubicBezTo>
                  <a:cubicBezTo>
                    <a:pt x="3839" y="4270"/>
                    <a:pt x="4315" y="4259"/>
                    <a:pt x="4785" y="4227"/>
                  </a:cubicBezTo>
                  <a:cubicBezTo>
                    <a:pt x="4795" y="4227"/>
                    <a:pt x="4795" y="4222"/>
                    <a:pt x="4805" y="4217"/>
                  </a:cubicBezTo>
                  <a:close/>
                  <a:moveTo>
                    <a:pt x="6354" y="3641"/>
                  </a:moveTo>
                  <a:cubicBezTo>
                    <a:pt x="6381" y="3641"/>
                    <a:pt x="6408" y="3643"/>
                    <a:pt x="6434" y="3646"/>
                  </a:cubicBezTo>
                  <a:cubicBezTo>
                    <a:pt x="6502" y="3656"/>
                    <a:pt x="6566" y="3661"/>
                    <a:pt x="6634" y="3666"/>
                  </a:cubicBezTo>
                  <a:cubicBezTo>
                    <a:pt x="6615" y="4178"/>
                    <a:pt x="6595" y="4700"/>
                    <a:pt x="6624" y="5212"/>
                  </a:cubicBezTo>
                  <a:cubicBezTo>
                    <a:pt x="6619" y="5212"/>
                    <a:pt x="6615" y="5212"/>
                    <a:pt x="6615" y="5217"/>
                  </a:cubicBezTo>
                  <a:cubicBezTo>
                    <a:pt x="6539" y="5264"/>
                    <a:pt x="6452" y="5287"/>
                    <a:pt x="6364" y="5287"/>
                  </a:cubicBezTo>
                  <a:cubicBezTo>
                    <a:pt x="6316" y="5287"/>
                    <a:pt x="6267" y="5279"/>
                    <a:pt x="6219" y="5265"/>
                  </a:cubicBezTo>
                  <a:cubicBezTo>
                    <a:pt x="6224" y="5241"/>
                    <a:pt x="6215" y="5217"/>
                    <a:pt x="6195" y="5207"/>
                  </a:cubicBezTo>
                  <a:lnTo>
                    <a:pt x="6180" y="5197"/>
                  </a:lnTo>
                  <a:cubicBezTo>
                    <a:pt x="6171" y="5192"/>
                    <a:pt x="6161" y="5192"/>
                    <a:pt x="6151" y="5192"/>
                  </a:cubicBezTo>
                  <a:cubicBezTo>
                    <a:pt x="6166" y="5080"/>
                    <a:pt x="6180" y="4968"/>
                    <a:pt x="6185" y="4856"/>
                  </a:cubicBezTo>
                  <a:cubicBezTo>
                    <a:pt x="6185" y="4719"/>
                    <a:pt x="6185" y="4583"/>
                    <a:pt x="6185" y="4441"/>
                  </a:cubicBezTo>
                  <a:lnTo>
                    <a:pt x="6180" y="4436"/>
                  </a:lnTo>
                  <a:cubicBezTo>
                    <a:pt x="6180" y="4202"/>
                    <a:pt x="6176" y="3963"/>
                    <a:pt x="6166" y="3724"/>
                  </a:cubicBezTo>
                  <a:cubicBezTo>
                    <a:pt x="6180" y="3724"/>
                    <a:pt x="6195" y="3724"/>
                    <a:pt x="6205" y="3714"/>
                  </a:cubicBezTo>
                  <a:cubicBezTo>
                    <a:pt x="6231" y="3701"/>
                    <a:pt x="6218" y="3664"/>
                    <a:pt x="6194" y="3664"/>
                  </a:cubicBezTo>
                  <a:cubicBezTo>
                    <a:pt x="6191" y="3664"/>
                    <a:pt x="6189" y="3665"/>
                    <a:pt x="6186" y="3665"/>
                  </a:cubicBezTo>
                  <a:lnTo>
                    <a:pt x="6186" y="3665"/>
                  </a:lnTo>
                  <a:cubicBezTo>
                    <a:pt x="6239" y="3649"/>
                    <a:pt x="6297" y="3641"/>
                    <a:pt x="6354" y="3641"/>
                  </a:cubicBezTo>
                  <a:close/>
                  <a:moveTo>
                    <a:pt x="5171" y="3714"/>
                  </a:moveTo>
                  <a:cubicBezTo>
                    <a:pt x="5250" y="3714"/>
                    <a:pt x="5329" y="3728"/>
                    <a:pt x="5405" y="3758"/>
                  </a:cubicBezTo>
                  <a:cubicBezTo>
                    <a:pt x="5351" y="4222"/>
                    <a:pt x="5307" y="4729"/>
                    <a:pt x="5376" y="5183"/>
                  </a:cubicBezTo>
                  <a:lnTo>
                    <a:pt x="5371" y="5178"/>
                  </a:lnTo>
                  <a:lnTo>
                    <a:pt x="5371" y="5178"/>
                  </a:lnTo>
                  <a:cubicBezTo>
                    <a:pt x="5371" y="5192"/>
                    <a:pt x="5376" y="5202"/>
                    <a:pt x="5385" y="5207"/>
                  </a:cubicBezTo>
                  <a:cubicBezTo>
                    <a:pt x="5349" y="5302"/>
                    <a:pt x="5230" y="5337"/>
                    <a:pt x="5109" y="5337"/>
                  </a:cubicBezTo>
                  <a:cubicBezTo>
                    <a:pt x="5049" y="5337"/>
                    <a:pt x="4988" y="5329"/>
                    <a:pt x="4937" y="5314"/>
                  </a:cubicBezTo>
                  <a:cubicBezTo>
                    <a:pt x="4937" y="5314"/>
                    <a:pt x="4941" y="5309"/>
                    <a:pt x="4941" y="5304"/>
                  </a:cubicBezTo>
                  <a:cubicBezTo>
                    <a:pt x="4956" y="4792"/>
                    <a:pt x="4937" y="4280"/>
                    <a:pt x="4873" y="3768"/>
                  </a:cubicBezTo>
                  <a:lnTo>
                    <a:pt x="4873" y="3768"/>
                  </a:lnTo>
                  <a:cubicBezTo>
                    <a:pt x="4880" y="3770"/>
                    <a:pt x="4888" y="3772"/>
                    <a:pt x="4895" y="3772"/>
                  </a:cubicBezTo>
                  <a:cubicBezTo>
                    <a:pt x="4902" y="3772"/>
                    <a:pt x="4910" y="3770"/>
                    <a:pt x="4917" y="3768"/>
                  </a:cubicBezTo>
                  <a:cubicBezTo>
                    <a:pt x="4997" y="3732"/>
                    <a:pt x="5083" y="3714"/>
                    <a:pt x="5171" y="3714"/>
                  </a:cubicBezTo>
                  <a:close/>
                  <a:moveTo>
                    <a:pt x="7185" y="4485"/>
                  </a:moveTo>
                  <a:lnTo>
                    <a:pt x="7185" y="4485"/>
                  </a:lnTo>
                  <a:cubicBezTo>
                    <a:pt x="7166" y="5558"/>
                    <a:pt x="7166" y="6621"/>
                    <a:pt x="7180" y="7690"/>
                  </a:cubicBezTo>
                  <a:lnTo>
                    <a:pt x="7175" y="7685"/>
                  </a:lnTo>
                  <a:cubicBezTo>
                    <a:pt x="7175" y="7660"/>
                    <a:pt x="7161" y="7641"/>
                    <a:pt x="7136" y="7641"/>
                  </a:cubicBezTo>
                  <a:cubicBezTo>
                    <a:pt x="6812" y="7630"/>
                    <a:pt x="6486" y="7626"/>
                    <a:pt x="6161" y="7626"/>
                  </a:cubicBezTo>
                  <a:cubicBezTo>
                    <a:pt x="5278" y="7626"/>
                    <a:pt x="4394" y="7659"/>
                    <a:pt x="3517" y="7695"/>
                  </a:cubicBezTo>
                  <a:cubicBezTo>
                    <a:pt x="3507" y="7490"/>
                    <a:pt x="3498" y="7290"/>
                    <a:pt x="3483" y="7095"/>
                  </a:cubicBezTo>
                  <a:cubicBezTo>
                    <a:pt x="3479" y="7070"/>
                    <a:pt x="3458" y="7053"/>
                    <a:pt x="3435" y="7053"/>
                  </a:cubicBezTo>
                  <a:cubicBezTo>
                    <a:pt x="3427" y="7053"/>
                    <a:pt x="3418" y="7055"/>
                    <a:pt x="3410" y="7060"/>
                  </a:cubicBezTo>
                  <a:cubicBezTo>
                    <a:pt x="3239" y="7017"/>
                    <a:pt x="3068" y="6992"/>
                    <a:pt x="2893" y="6992"/>
                  </a:cubicBezTo>
                  <a:cubicBezTo>
                    <a:pt x="2890" y="6992"/>
                    <a:pt x="2888" y="6991"/>
                    <a:pt x="2885" y="6991"/>
                  </a:cubicBezTo>
                  <a:cubicBezTo>
                    <a:pt x="2865" y="6991"/>
                    <a:pt x="2849" y="7009"/>
                    <a:pt x="2849" y="7031"/>
                  </a:cubicBezTo>
                  <a:cubicBezTo>
                    <a:pt x="2834" y="7031"/>
                    <a:pt x="2825" y="7036"/>
                    <a:pt x="2825" y="7051"/>
                  </a:cubicBezTo>
                  <a:cubicBezTo>
                    <a:pt x="2790" y="7256"/>
                    <a:pt x="2771" y="7460"/>
                    <a:pt x="2761" y="7665"/>
                  </a:cubicBezTo>
                  <a:cubicBezTo>
                    <a:pt x="2303" y="7724"/>
                    <a:pt x="1844" y="7748"/>
                    <a:pt x="1381" y="7748"/>
                  </a:cubicBezTo>
                  <a:cubicBezTo>
                    <a:pt x="1381" y="6685"/>
                    <a:pt x="1376" y="5626"/>
                    <a:pt x="1371" y="4563"/>
                  </a:cubicBezTo>
                  <a:cubicBezTo>
                    <a:pt x="2073" y="4563"/>
                    <a:pt x="2774" y="4548"/>
                    <a:pt x="3475" y="4548"/>
                  </a:cubicBezTo>
                  <a:cubicBezTo>
                    <a:pt x="3913" y="4548"/>
                    <a:pt x="4351" y="4554"/>
                    <a:pt x="4790" y="4573"/>
                  </a:cubicBezTo>
                  <a:lnTo>
                    <a:pt x="4800" y="4573"/>
                  </a:lnTo>
                  <a:cubicBezTo>
                    <a:pt x="4800" y="4817"/>
                    <a:pt x="4810" y="5056"/>
                    <a:pt x="4834" y="5290"/>
                  </a:cubicBezTo>
                  <a:cubicBezTo>
                    <a:pt x="4810" y="5295"/>
                    <a:pt x="4800" y="5329"/>
                    <a:pt x="4820" y="5344"/>
                  </a:cubicBezTo>
                  <a:cubicBezTo>
                    <a:pt x="4893" y="5420"/>
                    <a:pt x="5034" y="5451"/>
                    <a:pt x="5158" y="5451"/>
                  </a:cubicBezTo>
                  <a:cubicBezTo>
                    <a:pt x="5200" y="5451"/>
                    <a:pt x="5239" y="5447"/>
                    <a:pt x="5273" y="5441"/>
                  </a:cubicBezTo>
                  <a:cubicBezTo>
                    <a:pt x="5415" y="5426"/>
                    <a:pt x="5522" y="5309"/>
                    <a:pt x="5532" y="5163"/>
                  </a:cubicBezTo>
                  <a:cubicBezTo>
                    <a:pt x="5532" y="5134"/>
                    <a:pt x="5512" y="5104"/>
                    <a:pt x="5478" y="5100"/>
                  </a:cubicBezTo>
                  <a:cubicBezTo>
                    <a:pt x="5493" y="4909"/>
                    <a:pt x="5493" y="4719"/>
                    <a:pt x="5493" y="4524"/>
                  </a:cubicBezTo>
                  <a:cubicBezTo>
                    <a:pt x="5591" y="4540"/>
                    <a:pt x="5697" y="4553"/>
                    <a:pt x="5802" y="4553"/>
                  </a:cubicBezTo>
                  <a:cubicBezTo>
                    <a:pt x="5891" y="4553"/>
                    <a:pt x="5978" y="4544"/>
                    <a:pt x="6058" y="4519"/>
                  </a:cubicBezTo>
                  <a:lnTo>
                    <a:pt x="6058" y="4739"/>
                  </a:lnTo>
                  <a:cubicBezTo>
                    <a:pt x="6058" y="4880"/>
                    <a:pt x="5980" y="5222"/>
                    <a:pt x="6107" y="5324"/>
                  </a:cubicBezTo>
                  <a:cubicBezTo>
                    <a:pt x="6118" y="5335"/>
                    <a:pt x="6135" y="5340"/>
                    <a:pt x="6150" y="5340"/>
                  </a:cubicBezTo>
                  <a:cubicBezTo>
                    <a:pt x="6156" y="5340"/>
                    <a:pt x="6161" y="5340"/>
                    <a:pt x="6166" y="5339"/>
                  </a:cubicBezTo>
                  <a:cubicBezTo>
                    <a:pt x="6243" y="5380"/>
                    <a:pt x="6327" y="5399"/>
                    <a:pt x="6410" y="5399"/>
                  </a:cubicBezTo>
                  <a:cubicBezTo>
                    <a:pt x="6505" y="5399"/>
                    <a:pt x="6599" y="5373"/>
                    <a:pt x="6683" y="5324"/>
                  </a:cubicBezTo>
                  <a:cubicBezTo>
                    <a:pt x="6697" y="5314"/>
                    <a:pt x="6712" y="5300"/>
                    <a:pt x="6712" y="5280"/>
                  </a:cubicBezTo>
                  <a:cubicBezTo>
                    <a:pt x="6732" y="5270"/>
                    <a:pt x="6741" y="5256"/>
                    <a:pt x="6741" y="5231"/>
                  </a:cubicBezTo>
                  <a:cubicBezTo>
                    <a:pt x="6756" y="4987"/>
                    <a:pt x="6761" y="4739"/>
                    <a:pt x="6756" y="4490"/>
                  </a:cubicBezTo>
                  <a:lnTo>
                    <a:pt x="6756" y="4490"/>
                  </a:lnTo>
                  <a:cubicBezTo>
                    <a:pt x="6761" y="4495"/>
                    <a:pt x="6771" y="4500"/>
                    <a:pt x="6780" y="4505"/>
                  </a:cubicBezTo>
                  <a:cubicBezTo>
                    <a:pt x="6835" y="4517"/>
                    <a:pt x="6892" y="4523"/>
                    <a:pt x="6948" y="4523"/>
                  </a:cubicBezTo>
                  <a:cubicBezTo>
                    <a:pt x="7028" y="4523"/>
                    <a:pt x="7108" y="4511"/>
                    <a:pt x="7185" y="4485"/>
                  </a:cubicBezTo>
                  <a:close/>
                  <a:moveTo>
                    <a:pt x="2761" y="7782"/>
                  </a:moveTo>
                  <a:lnTo>
                    <a:pt x="2761" y="7782"/>
                  </a:lnTo>
                  <a:cubicBezTo>
                    <a:pt x="2756" y="7841"/>
                    <a:pt x="2751" y="7895"/>
                    <a:pt x="2751" y="7948"/>
                  </a:cubicBezTo>
                  <a:lnTo>
                    <a:pt x="2751" y="7943"/>
                  </a:lnTo>
                  <a:cubicBezTo>
                    <a:pt x="2298" y="7973"/>
                    <a:pt x="1839" y="8002"/>
                    <a:pt x="1386" y="8036"/>
                  </a:cubicBezTo>
                  <a:lnTo>
                    <a:pt x="1386" y="7812"/>
                  </a:lnTo>
                  <a:cubicBezTo>
                    <a:pt x="1569" y="7827"/>
                    <a:pt x="1752" y="7835"/>
                    <a:pt x="1936" y="7835"/>
                  </a:cubicBezTo>
                  <a:cubicBezTo>
                    <a:pt x="2211" y="7835"/>
                    <a:pt x="2486" y="7817"/>
                    <a:pt x="2761" y="7782"/>
                  </a:cubicBezTo>
                  <a:close/>
                  <a:moveTo>
                    <a:pt x="1200" y="4427"/>
                  </a:moveTo>
                  <a:cubicBezTo>
                    <a:pt x="1210" y="5636"/>
                    <a:pt x="1225" y="6841"/>
                    <a:pt x="1239" y="8046"/>
                  </a:cubicBezTo>
                  <a:cubicBezTo>
                    <a:pt x="1155" y="8042"/>
                    <a:pt x="1071" y="8040"/>
                    <a:pt x="988" y="8040"/>
                  </a:cubicBezTo>
                  <a:cubicBezTo>
                    <a:pt x="752" y="8040"/>
                    <a:pt x="517" y="8055"/>
                    <a:pt x="283" y="8080"/>
                  </a:cubicBezTo>
                  <a:cubicBezTo>
                    <a:pt x="278" y="7797"/>
                    <a:pt x="278" y="7514"/>
                    <a:pt x="278" y="7231"/>
                  </a:cubicBezTo>
                  <a:lnTo>
                    <a:pt x="278" y="7226"/>
                  </a:lnTo>
                  <a:cubicBezTo>
                    <a:pt x="508" y="7212"/>
                    <a:pt x="737" y="7197"/>
                    <a:pt x="966" y="7173"/>
                  </a:cubicBezTo>
                  <a:cubicBezTo>
                    <a:pt x="1005" y="7168"/>
                    <a:pt x="1005" y="7114"/>
                    <a:pt x="966" y="7114"/>
                  </a:cubicBezTo>
                  <a:cubicBezTo>
                    <a:pt x="737" y="7119"/>
                    <a:pt x="508" y="7138"/>
                    <a:pt x="278" y="7158"/>
                  </a:cubicBezTo>
                  <a:lnTo>
                    <a:pt x="278" y="6704"/>
                  </a:lnTo>
                  <a:cubicBezTo>
                    <a:pt x="321" y="6707"/>
                    <a:pt x="363" y="6708"/>
                    <a:pt x="405" y="6708"/>
                  </a:cubicBezTo>
                  <a:cubicBezTo>
                    <a:pt x="537" y="6708"/>
                    <a:pt x="667" y="6696"/>
                    <a:pt x="800" y="6670"/>
                  </a:cubicBezTo>
                  <a:cubicBezTo>
                    <a:pt x="823" y="6666"/>
                    <a:pt x="820" y="6626"/>
                    <a:pt x="795" y="6626"/>
                  </a:cubicBezTo>
                  <a:cubicBezTo>
                    <a:pt x="794" y="6626"/>
                    <a:pt x="792" y="6626"/>
                    <a:pt x="791" y="6626"/>
                  </a:cubicBezTo>
                  <a:cubicBezTo>
                    <a:pt x="660" y="6641"/>
                    <a:pt x="530" y="6648"/>
                    <a:pt x="399" y="6648"/>
                  </a:cubicBezTo>
                  <a:cubicBezTo>
                    <a:pt x="359" y="6648"/>
                    <a:pt x="319" y="6647"/>
                    <a:pt x="278" y="6646"/>
                  </a:cubicBezTo>
                  <a:lnTo>
                    <a:pt x="278" y="6158"/>
                  </a:lnTo>
                  <a:cubicBezTo>
                    <a:pt x="460" y="6145"/>
                    <a:pt x="645" y="6141"/>
                    <a:pt x="830" y="6141"/>
                  </a:cubicBezTo>
                  <a:cubicBezTo>
                    <a:pt x="922" y="6141"/>
                    <a:pt x="1015" y="6142"/>
                    <a:pt x="1108" y="6143"/>
                  </a:cubicBezTo>
                  <a:cubicBezTo>
                    <a:pt x="1142" y="6143"/>
                    <a:pt x="1142" y="6090"/>
                    <a:pt x="1108" y="6090"/>
                  </a:cubicBezTo>
                  <a:cubicBezTo>
                    <a:pt x="992" y="6080"/>
                    <a:pt x="876" y="6075"/>
                    <a:pt x="760" y="6075"/>
                  </a:cubicBezTo>
                  <a:cubicBezTo>
                    <a:pt x="599" y="6075"/>
                    <a:pt x="438" y="6084"/>
                    <a:pt x="278" y="6104"/>
                  </a:cubicBezTo>
                  <a:lnTo>
                    <a:pt x="278" y="5539"/>
                  </a:lnTo>
                  <a:cubicBezTo>
                    <a:pt x="449" y="5539"/>
                    <a:pt x="620" y="5543"/>
                    <a:pt x="791" y="5543"/>
                  </a:cubicBezTo>
                  <a:cubicBezTo>
                    <a:pt x="825" y="5543"/>
                    <a:pt x="825" y="5490"/>
                    <a:pt x="791" y="5490"/>
                  </a:cubicBezTo>
                  <a:cubicBezTo>
                    <a:pt x="620" y="5490"/>
                    <a:pt x="449" y="5490"/>
                    <a:pt x="278" y="5495"/>
                  </a:cubicBezTo>
                  <a:lnTo>
                    <a:pt x="278" y="4987"/>
                  </a:lnTo>
                  <a:cubicBezTo>
                    <a:pt x="278" y="4997"/>
                    <a:pt x="293" y="5007"/>
                    <a:pt x="308" y="5007"/>
                  </a:cubicBezTo>
                  <a:cubicBezTo>
                    <a:pt x="417" y="4988"/>
                    <a:pt x="529" y="4979"/>
                    <a:pt x="641" y="4979"/>
                  </a:cubicBezTo>
                  <a:cubicBezTo>
                    <a:pt x="704" y="4979"/>
                    <a:pt x="767" y="4982"/>
                    <a:pt x="830" y="4987"/>
                  </a:cubicBezTo>
                  <a:cubicBezTo>
                    <a:pt x="864" y="4987"/>
                    <a:pt x="864" y="4934"/>
                    <a:pt x="830" y="4929"/>
                  </a:cubicBezTo>
                  <a:cubicBezTo>
                    <a:pt x="771" y="4923"/>
                    <a:pt x="712" y="4919"/>
                    <a:pt x="654" y="4919"/>
                  </a:cubicBezTo>
                  <a:cubicBezTo>
                    <a:pt x="532" y="4919"/>
                    <a:pt x="412" y="4933"/>
                    <a:pt x="293" y="4963"/>
                  </a:cubicBezTo>
                  <a:cubicBezTo>
                    <a:pt x="287" y="4963"/>
                    <a:pt x="281" y="4967"/>
                    <a:pt x="278" y="4973"/>
                  </a:cubicBezTo>
                  <a:lnTo>
                    <a:pt x="278" y="4973"/>
                  </a:lnTo>
                  <a:lnTo>
                    <a:pt x="278" y="4436"/>
                  </a:lnTo>
                  <a:cubicBezTo>
                    <a:pt x="398" y="4431"/>
                    <a:pt x="517" y="4429"/>
                    <a:pt x="636" y="4429"/>
                  </a:cubicBezTo>
                  <a:cubicBezTo>
                    <a:pt x="733" y="4429"/>
                    <a:pt x="830" y="4430"/>
                    <a:pt x="926" y="4430"/>
                  </a:cubicBezTo>
                  <a:cubicBezTo>
                    <a:pt x="1018" y="4430"/>
                    <a:pt x="1109" y="4429"/>
                    <a:pt x="1200" y="4427"/>
                  </a:cubicBezTo>
                  <a:close/>
                  <a:moveTo>
                    <a:pt x="2888" y="7080"/>
                  </a:moveTo>
                  <a:cubicBezTo>
                    <a:pt x="3059" y="7099"/>
                    <a:pt x="3229" y="7129"/>
                    <a:pt x="3395" y="7177"/>
                  </a:cubicBezTo>
                  <a:cubicBezTo>
                    <a:pt x="3395" y="7660"/>
                    <a:pt x="3376" y="8143"/>
                    <a:pt x="3400" y="8621"/>
                  </a:cubicBezTo>
                  <a:lnTo>
                    <a:pt x="3395" y="8616"/>
                  </a:lnTo>
                  <a:cubicBezTo>
                    <a:pt x="3305" y="8663"/>
                    <a:pt x="3204" y="8685"/>
                    <a:pt x="3104" y="8685"/>
                  </a:cubicBezTo>
                  <a:cubicBezTo>
                    <a:pt x="3036" y="8685"/>
                    <a:pt x="2967" y="8675"/>
                    <a:pt x="2903" y="8655"/>
                  </a:cubicBezTo>
                  <a:cubicBezTo>
                    <a:pt x="2893" y="8353"/>
                    <a:pt x="2888" y="8055"/>
                    <a:pt x="2888" y="7753"/>
                  </a:cubicBezTo>
                  <a:cubicBezTo>
                    <a:pt x="2917" y="7734"/>
                    <a:pt x="2917" y="7690"/>
                    <a:pt x="2888" y="7670"/>
                  </a:cubicBezTo>
                  <a:lnTo>
                    <a:pt x="2888" y="7080"/>
                  </a:lnTo>
                  <a:close/>
                  <a:moveTo>
                    <a:pt x="964" y="8102"/>
                  </a:moveTo>
                  <a:cubicBezTo>
                    <a:pt x="1055" y="8102"/>
                    <a:pt x="1147" y="8103"/>
                    <a:pt x="1239" y="8104"/>
                  </a:cubicBezTo>
                  <a:cubicBezTo>
                    <a:pt x="1244" y="8758"/>
                    <a:pt x="1249" y="9416"/>
                    <a:pt x="1254" y="10070"/>
                  </a:cubicBezTo>
                  <a:cubicBezTo>
                    <a:pt x="1254" y="10080"/>
                    <a:pt x="1259" y="10089"/>
                    <a:pt x="1259" y="10099"/>
                  </a:cubicBezTo>
                  <a:cubicBezTo>
                    <a:pt x="1226" y="10099"/>
                    <a:pt x="1193" y="10098"/>
                    <a:pt x="1161" y="10098"/>
                  </a:cubicBezTo>
                  <a:cubicBezTo>
                    <a:pt x="867" y="10098"/>
                    <a:pt x="573" y="10118"/>
                    <a:pt x="283" y="10158"/>
                  </a:cubicBezTo>
                  <a:lnTo>
                    <a:pt x="283" y="10153"/>
                  </a:lnTo>
                  <a:cubicBezTo>
                    <a:pt x="288" y="10138"/>
                    <a:pt x="293" y="10128"/>
                    <a:pt x="293" y="10114"/>
                  </a:cubicBezTo>
                  <a:cubicBezTo>
                    <a:pt x="293" y="9953"/>
                    <a:pt x="293" y="9787"/>
                    <a:pt x="288" y="9626"/>
                  </a:cubicBezTo>
                  <a:lnTo>
                    <a:pt x="288" y="9626"/>
                  </a:lnTo>
                  <a:cubicBezTo>
                    <a:pt x="387" y="9648"/>
                    <a:pt x="486" y="9659"/>
                    <a:pt x="584" y="9659"/>
                  </a:cubicBezTo>
                  <a:cubicBezTo>
                    <a:pt x="617" y="9659"/>
                    <a:pt x="650" y="9658"/>
                    <a:pt x="683" y="9655"/>
                  </a:cubicBezTo>
                  <a:cubicBezTo>
                    <a:pt x="731" y="9655"/>
                    <a:pt x="732" y="9582"/>
                    <a:pt x="688" y="9582"/>
                  </a:cubicBezTo>
                  <a:cubicBezTo>
                    <a:pt x="686" y="9582"/>
                    <a:pt x="685" y="9582"/>
                    <a:pt x="683" y="9582"/>
                  </a:cubicBezTo>
                  <a:cubicBezTo>
                    <a:pt x="639" y="9585"/>
                    <a:pt x="595" y="9587"/>
                    <a:pt x="552" y="9587"/>
                  </a:cubicBezTo>
                  <a:cubicBezTo>
                    <a:pt x="464" y="9587"/>
                    <a:pt x="376" y="9581"/>
                    <a:pt x="288" y="9568"/>
                  </a:cubicBezTo>
                  <a:lnTo>
                    <a:pt x="288" y="9168"/>
                  </a:lnTo>
                  <a:cubicBezTo>
                    <a:pt x="513" y="9177"/>
                    <a:pt x="742" y="9192"/>
                    <a:pt x="966" y="9197"/>
                  </a:cubicBezTo>
                  <a:cubicBezTo>
                    <a:pt x="1010" y="9197"/>
                    <a:pt x="1010" y="9133"/>
                    <a:pt x="966" y="9133"/>
                  </a:cubicBezTo>
                  <a:cubicBezTo>
                    <a:pt x="742" y="9114"/>
                    <a:pt x="513" y="9104"/>
                    <a:pt x="288" y="9090"/>
                  </a:cubicBezTo>
                  <a:lnTo>
                    <a:pt x="288" y="8660"/>
                  </a:lnTo>
                  <a:cubicBezTo>
                    <a:pt x="415" y="8660"/>
                    <a:pt x="544" y="8662"/>
                    <a:pt x="672" y="8662"/>
                  </a:cubicBezTo>
                  <a:cubicBezTo>
                    <a:pt x="736" y="8662"/>
                    <a:pt x="800" y="8662"/>
                    <a:pt x="864" y="8660"/>
                  </a:cubicBezTo>
                  <a:cubicBezTo>
                    <a:pt x="893" y="8655"/>
                    <a:pt x="893" y="8612"/>
                    <a:pt x="864" y="8607"/>
                  </a:cubicBezTo>
                  <a:lnTo>
                    <a:pt x="288" y="8607"/>
                  </a:lnTo>
                  <a:lnTo>
                    <a:pt x="288" y="8129"/>
                  </a:lnTo>
                  <a:cubicBezTo>
                    <a:pt x="513" y="8108"/>
                    <a:pt x="738" y="8102"/>
                    <a:pt x="964" y="8102"/>
                  </a:cubicBezTo>
                  <a:close/>
                  <a:moveTo>
                    <a:pt x="7439" y="129"/>
                  </a:moveTo>
                  <a:cubicBezTo>
                    <a:pt x="7722" y="139"/>
                    <a:pt x="8005" y="183"/>
                    <a:pt x="8288" y="183"/>
                  </a:cubicBezTo>
                  <a:cubicBezTo>
                    <a:pt x="8302" y="183"/>
                    <a:pt x="8317" y="173"/>
                    <a:pt x="8327" y="163"/>
                  </a:cubicBezTo>
                  <a:lnTo>
                    <a:pt x="8327" y="163"/>
                  </a:lnTo>
                  <a:cubicBezTo>
                    <a:pt x="8302" y="1266"/>
                    <a:pt x="8278" y="2358"/>
                    <a:pt x="8268" y="3451"/>
                  </a:cubicBezTo>
                  <a:lnTo>
                    <a:pt x="8268" y="3456"/>
                  </a:lnTo>
                  <a:cubicBezTo>
                    <a:pt x="8179" y="3447"/>
                    <a:pt x="8090" y="3443"/>
                    <a:pt x="8000" y="3443"/>
                  </a:cubicBezTo>
                  <a:cubicBezTo>
                    <a:pt x="7839" y="3443"/>
                    <a:pt x="7679" y="3457"/>
                    <a:pt x="7522" y="3485"/>
                  </a:cubicBezTo>
                  <a:cubicBezTo>
                    <a:pt x="7486" y="3490"/>
                    <a:pt x="7491" y="3545"/>
                    <a:pt x="7524" y="3545"/>
                  </a:cubicBezTo>
                  <a:cubicBezTo>
                    <a:pt x="7526" y="3545"/>
                    <a:pt x="7529" y="3544"/>
                    <a:pt x="7532" y="3544"/>
                  </a:cubicBezTo>
                  <a:cubicBezTo>
                    <a:pt x="7775" y="3514"/>
                    <a:pt x="8019" y="3524"/>
                    <a:pt x="8268" y="3519"/>
                  </a:cubicBezTo>
                  <a:lnTo>
                    <a:pt x="8268" y="3519"/>
                  </a:lnTo>
                  <a:cubicBezTo>
                    <a:pt x="8244" y="5704"/>
                    <a:pt x="8249" y="7895"/>
                    <a:pt x="8229" y="10080"/>
                  </a:cubicBezTo>
                  <a:cubicBezTo>
                    <a:pt x="8229" y="10089"/>
                    <a:pt x="8229" y="10099"/>
                    <a:pt x="8234" y="10109"/>
                  </a:cubicBezTo>
                  <a:cubicBezTo>
                    <a:pt x="8047" y="10206"/>
                    <a:pt x="7842" y="10256"/>
                    <a:pt x="7635" y="10256"/>
                  </a:cubicBezTo>
                  <a:cubicBezTo>
                    <a:pt x="7550" y="10256"/>
                    <a:pt x="7465" y="10248"/>
                    <a:pt x="7380" y="10231"/>
                  </a:cubicBezTo>
                  <a:cubicBezTo>
                    <a:pt x="7380" y="10226"/>
                    <a:pt x="7380" y="10221"/>
                    <a:pt x="7380" y="10216"/>
                  </a:cubicBezTo>
                  <a:cubicBezTo>
                    <a:pt x="7385" y="9914"/>
                    <a:pt x="7385" y="9607"/>
                    <a:pt x="7390" y="9304"/>
                  </a:cubicBezTo>
                  <a:cubicBezTo>
                    <a:pt x="7491" y="9324"/>
                    <a:pt x="7594" y="9334"/>
                    <a:pt x="7698" y="9334"/>
                  </a:cubicBezTo>
                  <a:cubicBezTo>
                    <a:pt x="7819" y="9334"/>
                    <a:pt x="7940" y="9321"/>
                    <a:pt x="8058" y="9294"/>
                  </a:cubicBezTo>
                  <a:cubicBezTo>
                    <a:pt x="8091" y="9290"/>
                    <a:pt x="8079" y="9250"/>
                    <a:pt x="8053" y="9250"/>
                  </a:cubicBezTo>
                  <a:cubicBezTo>
                    <a:pt x="8052" y="9250"/>
                    <a:pt x="8050" y="9250"/>
                    <a:pt x="8049" y="9250"/>
                  </a:cubicBezTo>
                  <a:cubicBezTo>
                    <a:pt x="7932" y="9271"/>
                    <a:pt x="7815" y="9282"/>
                    <a:pt x="7699" y="9282"/>
                  </a:cubicBezTo>
                  <a:cubicBezTo>
                    <a:pt x="7596" y="9282"/>
                    <a:pt x="7493" y="9274"/>
                    <a:pt x="7390" y="9255"/>
                  </a:cubicBezTo>
                  <a:cubicBezTo>
                    <a:pt x="7390" y="9094"/>
                    <a:pt x="7390" y="8929"/>
                    <a:pt x="7395" y="8768"/>
                  </a:cubicBezTo>
                  <a:cubicBezTo>
                    <a:pt x="7463" y="8768"/>
                    <a:pt x="7532" y="8770"/>
                    <a:pt x="7600" y="8770"/>
                  </a:cubicBezTo>
                  <a:cubicBezTo>
                    <a:pt x="7634" y="8770"/>
                    <a:pt x="7668" y="8769"/>
                    <a:pt x="7702" y="8768"/>
                  </a:cubicBezTo>
                  <a:cubicBezTo>
                    <a:pt x="7731" y="8768"/>
                    <a:pt x="7731" y="8724"/>
                    <a:pt x="7702" y="8724"/>
                  </a:cubicBezTo>
                  <a:lnTo>
                    <a:pt x="7395" y="8724"/>
                  </a:lnTo>
                  <a:cubicBezTo>
                    <a:pt x="7395" y="8538"/>
                    <a:pt x="7395" y="8348"/>
                    <a:pt x="7400" y="8158"/>
                  </a:cubicBezTo>
                  <a:cubicBezTo>
                    <a:pt x="7533" y="8172"/>
                    <a:pt x="7667" y="8180"/>
                    <a:pt x="7800" y="8180"/>
                  </a:cubicBezTo>
                  <a:cubicBezTo>
                    <a:pt x="7896" y="8180"/>
                    <a:pt x="7992" y="8176"/>
                    <a:pt x="8088" y="8168"/>
                  </a:cubicBezTo>
                  <a:cubicBezTo>
                    <a:pt x="8111" y="8168"/>
                    <a:pt x="8116" y="8128"/>
                    <a:pt x="8092" y="8128"/>
                  </a:cubicBezTo>
                  <a:cubicBezTo>
                    <a:pt x="8091" y="8128"/>
                    <a:pt x="8089" y="8128"/>
                    <a:pt x="8088" y="8129"/>
                  </a:cubicBezTo>
                  <a:cubicBezTo>
                    <a:pt x="8033" y="8130"/>
                    <a:pt x="7979" y="8130"/>
                    <a:pt x="7925" y="8130"/>
                  </a:cubicBezTo>
                  <a:cubicBezTo>
                    <a:pt x="7750" y="8130"/>
                    <a:pt x="7575" y="8124"/>
                    <a:pt x="7400" y="8109"/>
                  </a:cubicBezTo>
                  <a:cubicBezTo>
                    <a:pt x="7400" y="7943"/>
                    <a:pt x="7400" y="7773"/>
                    <a:pt x="7405" y="7607"/>
                  </a:cubicBezTo>
                  <a:cubicBezTo>
                    <a:pt x="7502" y="7607"/>
                    <a:pt x="7600" y="7609"/>
                    <a:pt x="7697" y="7609"/>
                  </a:cubicBezTo>
                  <a:cubicBezTo>
                    <a:pt x="7746" y="7609"/>
                    <a:pt x="7795" y="7608"/>
                    <a:pt x="7844" y="7607"/>
                  </a:cubicBezTo>
                  <a:cubicBezTo>
                    <a:pt x="7873" y="7607"/>
                    <a:pt x="7873" y="7568"/>
                    <a:pt x="7844" y="7568"/>
                  </a:cubicBezTo>
                  <a:lnTo>
                    <a:pt x="7405" y="7568"/>
                  </a:lnTo>
                  <a:cubicBezTo>
                    <a:pt x="7405" y="7373"/>
                    <a:pt x="7405" y="7173"/>
                    <a:pt x="7410" y="6978"/>
                  </a:cubicBezTo>
                  <a:cubicBezTo>
                    <a:pt x="7559" y="6978"/>
                    <a:pt x="7711" y="6980"/>
                    <a:pt x="7862" y="6980"/>
                  </a:cubicBezTo>
                  <a:cubicBezTo>
                    <a:pt x="7937" y="6980"/>
                    <a:pt x="8013" y="6979"/>
                    <a:pt x="8088" y="6978"/>
                  </a:cubicBezTo>
                  <a:cubicBezTo>
                    <a:pt x="8122" y="6978"/>
                    <a:pt x="8122" y="6929"/>
                    <a:pt x="8088" y="6929"/>
                  </a:cubicBezTo>
                  <a:lnTo>
                    <a:pt x="7410" y="6929"/>
                  </a:lnTo>
                  <a:cubicBezTo>
                    <a:pt x="7414" y="6221"/>
                    <a:pt x="7424" y="5509"/>
                    <a:pt x="7424" y="4797"/>
                  </a:cubicBezTo>
                  <a:cubicBezTo>
                    <a:pt x="7479" y="4804"/>
                    <a:pt x="7535" y="4807"/>
                    <a:pt x="7591" y="4807"/>
                  </a:cubicBezTo>
                  <a:cubicBezTo>
                    <a:pt x="7703" y="4807"/>
                    <a:pt x="7814" y="4794"/>
                    <a:pt x="7922" y="4768"/>
                  </a:cubicBezTo>
                  <a:cubicBezTo>
                    <a:pt x="7946" y="4763"/>
                    <a:pt x="7936" y="4729"/>
                    <a:pt x="7912" y="4729"/>
                  </a:cubicBezTo>
                  <a:cubicBezTo>
                    <a:pt x="7803" y="4745"/>
                    <a:pt x="7693" y="4755"/>
                    <a:pt x="7584" y="4755"/>
                  </a:cubicBezTo>
                  <a:cubicBezTo>
                    <a:pt x="7532" y="4755"/>
                    <a:pt x="7481" y="4753"/>
                    <a:pt x="7429" y="4748"/>
                  </a:cubicBezTo>
                  <a:cubicBezTo>
                    <a:pt x="7434" y="4148"/>
                    <a:pt x="7434" y="3549"/>
                    <a:pt x="7434" y="2949"/>
                  </a:cubicBezTo>
                  <a:cubicBezTo>
                    <a:pt x="7492" y="2953"/>
                    <a:pt x="7551" y="2955"/>
                    <a:pt x="7609" y="2955"/>
                  </a:cubicBezTo>
                  <a:cubicBezTo>
                    <a:pt x="7750" y="2955"/>
                    <a:pt x="7891" y="2942"/>
                    <a:pt x="8029" y="2914"/>
                  </a:cubicBezTo>
                  <a:cubicBezTo>
                    <a:pt x="8057" y="2910"/>
                    <a:pt x="8054" y="2860"/>
                    <a:pt x="8024" y="2860"/>
                  </a:cubicBezTo>
                  <a:cubicBezTo>
                    <a:pt x="8022" y="2860"/>
                    <a:pt x="8021" y="2861"/>
                    <a:pt x="8019" y="2861"/>
                  </a:cubicBezTo>
                  <a:cubicBezTo>
                    <a:pt x="7878" y="2879"/>
                    <a:pt x="7732" y="2889"/>
                    <a:pt x="7588" y="2889"/>
                  </a:cubicBezTo>
                  <a:cubicBezTo>
                    <a:pt x="7538" y="2889"/>
                    <a:pt x="7488" y="2888"/>
                    <a:pt x="7439" y="2885"/>
                  </a:cubicBezTo>
                  <a:lnTo>
                    <a:pt x="7439" y="2275"/>
                  </a:lnTo>
                  <a:cubicBezTo>
                    <a:pt x="7619" y="2290"/>
                    <a:pt x="7805" y="2305"/>
                    <a:pt x="7980" y="2310"/>
                  </a:cubicBezTo>
                  <a:cubicBezTo>
                    <a:pt x="8010" y="2310"/>
                    <a:pt x="8010" y="2266"/>
                    <a:pt x="7980" y="2266"/>
                  </a:cubicBezTo>
                  <a:cubicBezTo>
                    <a:pt x="7800" y="2246"/>
                    <a:pt x="7614" y="2241"/>
                    <a:pt x="7439" y="2232"/>
                  </a:cubicBezTo>
                  <a:lnTo>
                    <a:pt x="7439" y="1632"/>
                  </a:lnTo>
                  <a:cubicBezTo>
                    <a:pt x="7439" y="1636"/>
                    <a:pt x="7444" y="1641"/>
                    <a:pt x="7444" y="1641"/>
                  </a:cubicBezTo>
                  <a:cubicBezTo>
                    <a:pt x="7555" y="1666"/>
                    <a:pt x="7668" y="1679"/>
                    <a:pt x="7782" y="1679"/>
                  </a:cubicBezTo>
                  <a:cubicBezTo>
                    <a:pt x="7848" y="1679"/>
                    <a:pt x="7914" y="1675"/>
                    <a:pt x="7980" y="1666"/>
                  </a:cubicBezTo>
                  <a:cubicBezTo>
                    <a:pt x="8000" y="1666"/>
                    <a:pt x="8000" y="1632"/>
                    <a:pt x="7980" y="1632"/>
                  </a:cubicBezTo>
                  <a:cubicBezTo>
                    <a:pt x="7928" y="1636"/>
                    <a:pt x="7875" y="1638"/>
                    <a:pt x="7822" y="1638"/>
                  </a:cubicBezTo>
                  <a:cubicBezTo>
                    <a:pt x="7699" y="1638"/>
                    <a:pt x="7576" y="1626"/>
                    <a:pt x="7453" y="1602"/>
                  </a:cubicBezTo>
                  <a:cubicBezTo>
                    <a:pt x="7449" y="1602"/>
                    <a:pt x="7439" y="1607"/>
                    <a:pt x="7439" y="1612"/>
                  </a:cubicBezTo>
                  <a:lnTo>
                    <a:pt x="7439" y="1007"/>
                  </a:lnTo>
                  <a:cubicBezTo>
                    <a:pt x="7439" y="1007"/>
                    <a:pt x="7444" y="1017"/>
                    <a:pt x="7449" y="1017"/>
                  </a:cubicBezTo>
                  <a:cubicBezTo>
                    <a:pt x="7624" y="1032"/>
                    <a:pt x="7800" y="1046"/>
                    <a:pt x="7975" y="1051"/>
                  </a:cubicBezTo>
                  <a:cubicBezTo>
                    <a:pt x="8014" y="1051"/>
                    <a:pt x="8014" y="993"/>
                    <a:pt x="7975" y="993"/>
                  </a:cubicBezTo>
                  <a:cubicBezTo>
                    <a:pt x="7800" y="973"/>
                    <a:pt x="7624" y="958"/>
                    <a:pt x="7449" y="949"/>
                  </a:cubicBezTo>
                  <a:cubicBezTo>
                    <a:pt x="7444" y="949"/>
                    <a:pt x="7439" y="949"/>
                    <a:pt x="7439" y="954"/>
                  </a:cubicBezTo>
                  <a:lnTo>
                    <a:pt x="7439" y="554"/>
                  </a:lnTo>
                  <a:cubicBezTo>
                    <a:pt x="7439" y="554"/>
                    <a:pt x="7444" y="559"/>
                    <a:pt x="7449" y="559"/>
                  </a:cubicBezTo>
                  <a:cubicBezTo>
                    <a:pt x="7542" y="561"/>
                    <a:pt x="7636" y="564"/>
                    <a:pt x="7730" y="564"/>
                  </a:cubicBezTo>
                  <a:cubicBezTo>
                    <a:pt x="7799" y="564"/>
                    <a:pt x="7868" y="563"/>
                    <a:pt x="7936" y="559"/>
                  </a:cubicBezTo>
                  <a:cubicBezTo>
                    <a:pt x="7980" y="559"/>
                    <a:pt x="7980" y="500"/>
                    <a:pt x="7936" y="500"/>
                  </a:cubicBezTo>
                  <a:cubicBezTo>
                    <a:pt x="7868" y="496"/>
                    <a:pt x="7799" y="494"/>
                    <a:pt x="7730" y="494"/>
                  </a:cubicBezTo>
                  <a:cubicBezTo>
                    <a:pt x="7636" y="494"/>
                    <a:pt x="7542" y="497"/>
                    <a:pt x="7449" y="500"/>
                  </a:cubicBezTo>
                  <a:cubicBezTo>
                    <a:pt x="7444" y="500"/>
                    <a:pt x="7439" y="500"/>
                    <a:pt x="7439" y="505"/>
                  </a:cubicBezTo>
                  <a:lnTo>
                    <a:pt x="7439" y="129"/>
                  </a:lnTo>
                  <a:close/>
                  <a:moveTo>
                    <a:pt x="7866" y="1"/>
                  </a:moveTo>
                  <a:cubicBezTo>
                    <a:pt x="7704" y="1"/>
                    <a:pt x="7540" y="14"/>
                    <a:pt x="7385" y="27"/>
                  </a:cubicBezTo>
                  <a:cubicBezTo>
                    <a:pt x="7336" y="32"/>
                    <a:pt x="7317" y="90"/>
                    <a:pt x="7356" y="124"/>
                  </a:cubicBezTo>
                  <a:cubicBezTo>
                    <a:pt x="7336" y="432"/>
                    <a:pt x="7322" y="744"/>
                    <a:pt x="7302" y="1051"/>
                  </a:cubicBezTo>
                  <a:cubicBezTo>
                    <a:pt x="6967" y="999"/>
                    <a:pt x="6619" y="985"/>
                    <a:pt x="6272" y="985"/>
                  </a:cubicBezTo>
                  <a:cubicBezTo>
                    <a:pt x="6034" y="985"/>
                    <a:pt x="5795" y="992"/>
                    <a:pt x="5561" y="998"/>
                  </a:cubicBezTo>
                  <a:cubicBezTo>
                    <a:pt x="5546" y="861"/>
                    <a:pt x="5532" y="729"/>
                    <a:pt x="5507" y="598"/>
                  </a:cubicBezTo>
                  <a:cubicBezTo>
                    <a:pt x="5507" y="585"/>
                    <a:pt x="5496" y="578"/>
                    <a:pt x="5483" y="578"/>
                  </a:cubicBezTo>
                  <a:cubicBezTo>
                    <a:pt x="5477" y="578"/>
                    <a:pt x="5470" y="580"/>
                    <a:pt x="5463" y="583"/>
                  </a:cubicBezTo>
                  <a:cubicBezTo>
                    <a:pt x="5411" y="543"/>
                    <a:pt x="5342" y="524"/>
                    <a:pt x="5272" y="524"/>
                  </a:cubicBezTo>
                  <a:cubicBezTo>
                    <a:pt x="5264" y="524"/>
                    <a:pt x="5257" y="524"/>
                    <a:pt x="5249" y="524"/>
                  </a:cubicBezTo>
                  <a:cubicBezTo>
                    <a:pt x="5137" y="529"/>
                    <a:pt x="5039" y="593"/>
                    <a:pt x="4990" y="690"/>
                  </a:cubicBezTo>
                  <a:cubicBezTo>
                    <a:pt x="4980" y="710"/>
                    <a:pt x="4985" y="729"/>
                    <a:pt x="5005" y="739"/>
                  </a:cubicBezTo>
                  <a:cubicBezTo>
                    <a:pt x="4990" y="861"/>
                    <a:pt x="4980" y="988"/>
                    <a:pt x="4976" y="1119"/>
                  </a:cubicBezTo>
                  <a:cubicBezTo>
                    <a:pt x="4801" y="1099"/>
                    <a:pt x="4629" y="1089"/>
                    <a:pt x="4456" y="1089"/>
                  </a:cubicBezTo>
                  <a:cubicBezTo>
                    <a:pt x="4421" y="1089"/>
                    <a:pt x="4386" y="1089"/>
                    <a:pt x="4351" y="1090"/>
                  </a:cubicBezTo>
                  <a:cubicBezTo>
                    <a:pt x="4351" y="1002"/>
                    <a:pt x="4346" y="915"/>
                    <a:pt x="4346" y="827"/>
                  </a:cubicBezTo>
                  <a:cubicBezTo>
                    <a:pt x="4376" y="827"/>
                    <a:pt x="4410" y="798"/>
                    <a:pt x="4395" y="759"/>
                  </a:cubicBezTo>
                  <a:cubicBezTo>
                    <a:pt x="4348" y="639"/>
                    <a:pt x="4231" y="592"/>
                    <a:pt x="4108" y="592"/>
                  </a:cubicBezTo>
                  <a:cubicBezTo>
                    <a:pt x="3999" y="592"/>
                    <a:pt x="3885" y="628"/>
                    <a:pt x="3810" y="685"/>
                  </a:cubicBezTo>
                  <a:cubicBezTo>
                    <a:pt x="3805" y="690"/>
                    <a:pt x="3805" y="700"/>
                    <a:pt x="3800" y="705"/>
                  </a:cubicBezTo>
                  <a:cubicBezTo>
                    <a:pt x="3796" y="685"/>
                    <a:pt x="3779" y="675"/>
                    <a:pt x="3762" y="675"/>
                  </a:cubicBezTo>
                  <a:cubicBezTo>
                    <a:pt x="3742" y="675"/>
                    <a:pt x="3722" y="688"/>
                    <a:pt x="3722" y="715"/>
                  </a:cubicBezTo>
                  <a:cubicBezTo>
                    <a:pt x="3722" y="846"/>
                    <a:pt x="3717" y="978"/>
                    <a:pt x="3717" y="1110"/>
                  </a:cubicBezTo>
                  <a:cubicBezTo>
                    <a:pt x="3624" y="1114"/>
                    <a:pt x="3529" y="1116"/>
                    <a:pt x="3435" y="1116"/>
                  </a:cubicBezTo>
                  <a:cubicBezTo>
                    <a:pt x="3225" y="1116"/>
                    <a:pt x="3014" y="1106"/>
                    <a:pt x="2805" y="1085"/>
                  </a:cubicBezTo>
                  <a:cubicBezTo>
                    <a:pt x="2795" y="944"/>
                    <a:pt x="2781" y="802"/>
                    <a:pt x="2761" y="666"/>
                  </a:cubicBezTo>
                  <a:cubicBezTo>
                    <a:pt x="2786" y="641"/>
                    <a:pt x="2781" y="602"/>
                    <a:pt x="2751" y="583"/>
                  </a:cubicBezTo>
                  <a:lnTo>
                    <a:pt x="2742" y="583"/>
                  </a:lnTo>
                  <a:cubicBezTo>
                    <a:pt x="2737" y="578"/>
                    <a:pt x="2732" y="573"/>
                    <a:pt x="2727" y="573"/>
                  </a:cubicBezTo>
                  <a:cubicBezTo>
                    <a:pt x="2622" y="532"/>
                    <a:pt x="2511" y="508"/>
                    <a:pt x="2401" y="508"/>
                  </a:cubicBezTo>
                  <a:cubicBezTo>
                    <a:pt x="2368" y="508"/>
                    <a:pt x="2335" y="510"/>
                    <a:pt x="2303" y="515"/>
                  </a:cubicBezTo>
                  <a:cubicBezTo>
                    <a:pt x="2249" y="520"/>
                    <a:pt x="2249" y="598"/>
                    <a:pt x="2303" y="602"/>
                  </a:cubicBezTo>
                  <a:cubicBezTo>
                    <a:pt x="2429" y="622"/>
                    <a:pt x="2556" y="646"/>
                    <a:pt x="2683" y="680"/>
                  </a:cubicBezTo>
                  <a:cubicBezTo>
                    <a:pt x="2693" y="1168"/>
                    <a:pt x="2683" y="1661"/>
                    <a:pt x="2693" y="2149"/>
                  </a:cubicBezTo>
                  <a:cubicBezTo>
                    <a:pt x="2639" y="2183"/>
                    <a:pt x="2586" y="2207"/>
                    <a:pt x="2522" y="2217"/>
                  </a:cubicBezTo>
                  <a:cubicBezTo>
                    <a:pt x="2516" y="2217"/>
                    <a:pt x="2510" y="2218"/>
                    <a:pt x="2504" y="2218"/>
                  </a:cubicBezTo>
                  <a:cubicBezTo>
                    <a:pt x="2452" y="2218"/>
                    <a:pt x="2400" y="2199"/>
                    <a:pt x="2351" y="2168"/>
                  </a:cubicBezTo>
                  <a:cubicBezTo>
                    <a:pt x="2361" y="1661"/>
                    <a:pt x="2361" y="1154"/>
                    <a:pt x="2337" y="646"/>
                  </a:cubicBezTo>
                  <a:cubicBezTo>
                    <a:pt x="2337" y="620"/>
                    <a:pt x="2317" y="606"/>
                    <a:pt x="2298" y="606"/>
                  </a:cubicBezTo>
                  <a:cubicBezTo>
                    <a:pt x="2278" y="606"/>
                    <a:pt x="2259" y="620"/>
                    <a:pt x="2259" y="646"/>
                  </a:cubicBezTo>
                  <a:cubicBezTo>
                    <a:pt x="2254" y="793"/>
                    <a:pt x="2254" y="939"/>
                    <a:pt x="2249" y="1080"/>
                  </a:cubicBezTo>
                  <a:cubicBezTo>
                    <a:pt x="1947" y="1061"/>
                    <a:pt x="1634" y="1080"/>
                    <a:pt x="1327" y="1056"/>
                  </a:cubicBezTo>
                  <a:cubicBezTo>
                    <a:pt x="1322" y="734"/>
                    <a:pt x="1312" y="407"/>
                    <a:pt x="1303" y="85"/>
                  </a:cubicBezTo>
                  <a:cubicBezTo>
                    <a:pt x="1303" y="56"/>
                    <a:pt x="1281" y="42"/>
                    <a:pt x="1259" y="42"/>
                  </a:cubicBezTo>
                  <a:cubicBezTo>
                    <a:pt x="1237" y="42"/>
                    <a:pt x="1215" y="56"/>
                    <a:pt x="1215" y="85"/>
                  </a:cubicBezTo>
                  <a:lnTo>
                    <a:pt x="1215" y="110"/>
                  </a:lnTo>
                  <a:cubicBezTo>
                    <a:pt x="1210" y="105"/>
                    <a:pt x="1200" y="100"/>
                    <a:pt x="1191" y="95"/>
                  </a:cubicBezTo>
                  <a:cubicBezTo>
                    <a:pt x="1085" y="74"/>
                    <a:pt x="970" y="67"/>
                    <a:pt x="853" y="67"/>
                  </a:cubicBezTo>
                  <a:cubicBezTo>
                    <a:pt x="647" y="67"/>
                    <a:pt x="432" y="89"/>
                    <a:pt x="239" y="95"/>
                  </a:cubicBezTo>
                  <a:cubicBezTo>
                    <a:pt x="227" y="66"/>
                    <a:pt x="202" y="53"/>
                    <a:pt x="178" y="53"/>
                  </a:cubicBezTo>
                  <a:cubicBezTo>
                    <a:pt x="144" y="53"/>
                    <a:pt x="110" y="77"/>
                    <a:pt x="108" y="120"/>
                  </a:cubicBezTo>
                  <a:cubicBezTo>
                    <a:pt x="0" y="3446"/>
                    <a:pt x="78" y="6792"/>
                    <a:pt x="127" y="10119"/>
                  </a:cubicBezTo>
                  <a:cubicBezTo>
                    <a:pt x="127" y="10163"/>
                    <a:pt x="161" y="10197"/>
                    <a:pt x="210" y="10197"/>
                  </a:cubicBezTo>
                  <a:cubicBezTo>
                    <a:pt x="210" y="10207"/>
                    <a:pt x="215" y="10211"/>
                    <a:pt x="225" y="10211"/>
                  </a:cubicBezTo>
                  <a:cubicBezTo>
                    <a:pt x="508" y="10251"/>
                    <a:pt x="792" y="10268"/>
                    <a:pt x="1078" y="10268"/>
                  </a:cubicBezTo>
                  <a:cubicBezTo>
                    <a:pt x="1146" y="10268"/>
                    <a:pt x="1215" y="10267"/>
                    <a:pt x="1283" y="10265"/>
                  </a:cubicBezTo>
                  <a:cubicBezTo>
                    <a:pt x="1342" y="10265"/>
                    <a:pt x="1376" y="10202"/>
                    <a:pt x="1347" y="10148"/>
                  </a:cubicBezTo>
                  <a:cubicBezTo>
                    <a:pt x="1381" y="10143"/>
                    <a:pt x="1400" y="10114"/>
                    <a:pt x="1395" y="10080"/>
                  </a:cubicBezTo>
                  <a:cubicBezTo>
                    <a:pt x="1390" y="9426"/>
                    <a:pt x="1390" y="8777"/>
                    <a:pt x="1386" y="8124"/>
                  </a:cubicBezTo>
                  <a:lnTo>
                    <a:pt x="1386" y="8124"/>
                  </a:lnTo>
                  <a:cubicBezTo>
                    <a:pt x="1481" y="8127"/>
                    <a:pt x="1576" y="8128"/>
                    <a:pt x="1672" y="8128"/>
                  </a:cubicBezTo>
                  <a:cubicBezTo>
                    <a:pt x="2035" y="8128"/>
                    <a:pt x="2396" y="8106"/>
                    <a:pt x="2751" y="8055"/>
                  </a:cubicBezTo>
                  <a:cubicBezTo>
                    <a:pt x="2751" y="8280"/>
                    <a:pt x="2756" y="8499"/>
                    <a:pt x="2771" y="8714"/>
                  </a:cubicBezTo>
                  <a:cubicBezTo>
                    <a:pt x="2774" y="8755"/>
                    <a:pt x="2808" y="8778"/>
                    <a:pt x="2842" y="8778"/>
                  </a:cubicBezTo>
                  <a:cubicBezTo>
                    <a:pt x="2865" y="8778"/>
                    <a:pt x="2889" y="8767"/>
                    <a:pt x="2903" y="8743"/>
                  </a:cubicBezTo>
                  <a:cubicBezTo>
                    <a:pt x="2987" y="8784"/>
                    <a:pt x="3079" y="8805"/>
                    <a:pt x="3170" y="8805"/>
                  </a:cubicBezTo>
                  <a:cubicBezTo>
                    <a:pt x="3274" y="8805"/>
                    <a:pt x="3378" y="8778"/>
                    <a:pt x="3468" y="8724"/>
                  </a:cubicBezTo>
                  <a:cubicBezTo>
                    <a:pt x="3478" y="8719"/>
                    <a:pt x="3488" y="8714"/>
                    <a:pt x="3493" y="8709"/>
                  </a:cubicBezTo>
                  <a:cubicBezTo>
                    <a:pt x="3503" y="8704"/>
                    <a:pt x="3512" y="8699"/>
                    <a:pt x="3522" y="8694"/>
                  </a:cubicBezTo>
                  <a:cubicBezTo>
                    <a:pt x="3561" y="8665"/>
                    <a:pt x="3556" y="8607"/>
                    <a:pt x="3512" y="8587"/>
                  </a:cubicBezTo>
                  <a:cubicBezTo>
                    <a:pt x="3527" y="8431"/>
                    <a:pt x="3532" y="8270"/>
                    <a:pt x="3532" y="8109"/>
                  </a:cubicBezTo>
                  <a:cubicBezTo>
                    <a:pt x="4240" y="8066"/>
                    <a:pt x="4952" y="8045"/>
                    <a:pt x="5663" y="8045"/>
                  </a:cubicBezTo>
                  <a:cubicBezTo>
                    <a:pt x="6157" y="8045"/>
                    <a:pt x="6650" y="8055"/>
                    <a:pt x="7141" y="8075"/>
                  </a:cubicBezTo>
                  <a:cubicBezTo>
                    <a:pt x="7195" y="8075"/>
                    <a:pt x="7190" y="8002"/>
                    <a:pt x="7141" y="7997"/>
                  </a:cubicBezTo>
                  <a:cubicBezTo>
                    <a:pt x="6587" y="7943"/>
                    <a:pt x="6032" y="7916"/>
                    <a:pt x="5476" y="7916"/>
                  </a:cubicBezTo>
                  <a:cubicBezTo>
                    <a:pt x="4827" y="7916"/>
                    <a:pt x="4178" y="7953"/>
                    <a:pt x="3532" y="8026"/>
                  </a:cubicBezTo>
                  <a:cubicBezTo>
                    <a:pt x="3532" y="7948"/>
                    <a:pt x="3527" y="7865"/>
                    <a:pt x="3522" y="7782"/>
                  </a:cubicBezTo>
                  <a:lnTo>
                    <a:pt x="3522" y="7782"/>
                  </a:lnTo>
                  <a:cubicBezTo>
                    <a:pt x="3935" y="7786"/>
                    <a:pt x="4350" y="7789"/>
                    <a:pt x="4764" y="7789"/>
                  </a:cubicBezTo>
                  <a:cubicBezTo>
                    <a:pt x="5558" y="7789"/>
                    <a:pt x="6353" y="7777"/>
                    <a:pt x="7141" y="7729"/>
                  </a:cubicBezTo>
                  <a:cubicBezTo>
                    <a:pt x="7161" y="7729"/>
                    <a:pt x="7177" y="7716"/>
                    <a:pt x="7181" y="7701"/>
                  </a:cubicBezTo>
                  <a:lnTo>
                    <a:pt x="7181" y="7701"/>
                  </a:lnTo>
                  <a:cubicBezTo>
                    <a:pt x="7195" y="8541"/>
                    <a:pt x="7215" y="9381"/>
                    <a:pt x="7249" y="10221"/>
                  </a:cubicBezTo>
                  <a:cubicBezTo>
                    <a:pt x="7249" y="10250"/>
                    <a:pt x="7268" y="10275"/>
                    <a:pt x="7297" y="10285"/>
                  </a:cubicBezTo>
                  <a:cubicBezTo>
                    <a:pt x="7297" y="10304"/>
                    <a:pt x="7312" y="10324"/>
                    <a:pt x="7332" y="10328"/>
                  </a:cubicBezTo>
                  <a:cubicBezTo>
                    <a:pt x="7461" y="10375"/>
                    <a:pt x="7596" y="10398"/>
                    <a:pt x="7730" y="10398"/>
                  </a:cubicBezTo>
                  <a:cubicBezTo>
                    <a:pt x="7960" y="10398"/>
                    <a:pt x="8188" y="10331"/>
                    <a:pt x="8385" y="10202"/>
                  </a:cubicBezTo>
                  <a:cubicBezTo>
                    <a:pt x="8434" y="10167"/>
                    <a:pt x="8429" y="10099"/>
                    <a:pt x="8380" y="10070"/>
                  </a:cubicBezTo>
                  <a:cubicBezTo>
                    <a:pt x="8409" y="6768"/>
                    <a:pt x="8502" y="3456"/>
                    <a:pt x="8439" y="154"/>
                  </a:cubicBezTo>
                  <a:cubicBezTo>
                    <a:pt x="8439" y="125"/>
                    <a:pt x="8416" y="105"/>
                    <a:pt x="8392" y="105"/>
                  </a:cubicBezTo>
                  <a:cubicBezTo>
                    <a:pt x="8383" y="105"/>
                    <a:pt x="8374" y="108"/>
                    <a:pt x="8366" y="115"/>
                  </a:cubicBezTo>
                  <a:cubicBezTo>
                    <a:pt x="8366" y="85"/>
                    <a:pt x="8346" y="61"/>
                    <a:pt x="8317" y="51"/>
                  </a:cubicBezTo>
                  <a:cubicBezTo>
                    <a:pt x="8174" y="13"/>
                    <a:pt x="8021" y="1"/>
                    <a:pt x="7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95;p56">
              <a:extLst>
                <a:ext uri="{FF2B5EF4-FFF2-40B4-BE49-F238E27FC236}">
                  <a16:creationId xmlns:a16="http://schemas.microsoft.com/office/drawing/2014/main" id="{839BFFFC-22D7-82D7-8F03-29F9ADF55F0D}"/>
                </a:ext>
              </a:extLst>
            </p:cNvPr>
            <p:cNvSpPr/>
            <p:nvPr/>
          </p:nvSpPr>
          <p:spPr>
            <a:xfrm>
              <a:off x="4801867" y="3751913"/>
              <a:ext cx="12702" cy="1003"/>
            </a:xfrm>
            <a:custGeom>
              <a:avLst/>
              <a:gdLst/>
              <a:ahLst/>
              <a:cxnLst/>
              <a:rect l="l" t="t" r="r" b="b"/>
              <a:pathLst>
                <a:path w="494" h="39" extrusionOk="0">
                  <a:moveTo>
                    <a:pt x="321" y="0"/>
                  </a:moveTo>
                  <a:cubicBezTo>
                    <a:pt x="219" y="0"/>
                    <a:pt x="116" y="5"/>
                    <a:pt x="15" y="5"/>
                  </a:cubicBezTo>
                  <a:cubicBezTo>
                    <a:pt x="0" y="5"/>
                    <a:pt x="0" y="34"/>
                    <a:pt x="15" y="34"/>
                  </a:cubicBezTo>
                  <a:cubicBezTo>
                    <a:pt x="116" y="34"/>
                    <a:pt x="219" y="38"/>
                    <a:pt x="321" y="38"/>
                  </a:cubicBezTo>
                  <a:cubicBezTo>
                    <a:pt x="372" y="38"/>
                    <a:pt x="423" y="37"/>
                    <a:pt x="474" y="34"/>
                  </a:cubicBezTo>
                  <a:cubicBezTo>
                    <a:pt x="493" y="34"/>
                    <a:pt x="493" y="5"/>
                    <a:pt x="474" y="5"/>
                  </a:cubicBezTo>
                  <a:cubicBezTo>
                    <a:pt x="423" y="2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96;p56">
              <a:extLst>
                <a:ext uri="{FF2B5EF4-FFF2-40B4-BE49-F238E27FC236}">
                  <a16:creationId xmlns:a16="http://schemas.microsoft.com/office/drawing/2014/main" id="{2C611CD4-1AC7-33B4-41B4-2C51F4D60184}"/>
                </a:ext>
              </a:extLst>
            </p:cNvPr>
            <p:cNvSpPr/>
            <p:nvPr/>
          </p:nvSpPr>
          <p:spPr>
            <a:xfrm>
              <a:off x="4984477" y="3806577"/>
              <a:ext cx="15582" cy="2803"/>
            </a:xfrm>
            <a:custGeom>
              <a:avLst/>
              <a:gdLst/>
              <a:ahLst/>
              <a:cxnLst/>
              <a:rect l="l" t="t" r="r" b="b"/>
              <a:pathLst>
                <a:path w="606" h="109" extrusionOk="0">
                  <a:moveTo>
                    <a:pt x="49" y="1"/>
                  </a:moveTo>
                  <a:cubicBezTo>
                    <a:pt x="15" y="1"/>
                    <a:pt x="0" y="44"/>
                    <a:pt x="30" y="64"/>
                  </a:cubicBezTo>
                  <a:cubicBezTo>
                    <a:pt x="119" y="94"/>
                    <a:pt x="213" y="108"/>
                    <a:pt x="307" y="108"/>
                  </a:cubicBezTo>
                  <a:cubicBezTo>
                    <a:pt x="397" y="108"/>
                    <a:pt x="488" y="95"/>
                    <a:pt x="576" y="69"/>
                  </a:cubicBezTo>
                  <a:cubicBezTo>
                    <a:pt x="605" y="49"/>
                    <a:pt x="591" y="1"/>
                    <a:pt x="556" y="1"/>
                  </a:cubicBezTo>
                  <a:cubicBezTo>
                    <a:pt x="473" y="22"/>
                    <a:pt x="388" y="33"/>
                    <a:pt x="303" y="33"/>
                  </a:cubicBezTo>
                  <a:cubicBezTo>
                    <a:pt x="217" y="33"/>
                    <a:pt x="132" y="22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97;p56">
              <a:extLst>
                <a:ext uri="{FF2B5EF4-FFF2-40B4-BE49-F238E27FC236}">
                  <a16:creationId xmlns:a16="http://schemas.microsoft.com/office/drawing/2014/main" id="{E45ED122-007B-27AA-53D5-9E378A4DEC87}"/>
                </a:ext>
              </a:extLst>
            </p:cNvPr>
            <p:cNvSpPr/>
            <p:nvPr/>
          </p:nvSpPr>
          <p:spPr>
            <a:xfrm>
              <a:off x="4984734" y="3716532"/>
              <a:ext cx="15273" cy="2314"/>
            </a:xfrm>
            <a:custGeom>
              <a:avLst/>
              <a:gdLst/>
              <a:ahLst/>
              <a:cxnLst/>
              <a:rect l="l" t="t" r="r" b="b"/>
              <a:pathLst>
                <a:path w="594" h="90" extrusionOk="0">
                  <a:moveTo>
                    <a:pt x="551" y="0"/>
                  </a:moveTo>
                  <a:cubicBezTo>
                    <a:pt x="550" y="0"/>
                    <a:pt x="548" y="0"/>
                    <a:pt x="546" y="0"/>
                  </a:cubicBezTo>
                  <a:cubicBezTo>
                    <a:pt x="411" y="28"/>
                    <a:pt x="272" y="42"/>
                    <a:pt x="134" y="42"/>
                  </a:cubicBezTo>
                  <a:cubicBezTo>
                    <a:pt x="99" y="42"/>
                    <a:pt x="64" y="41"/>
                    <a:pt x="29" y="39"/>
                  </a:cubicBezTo>
                  <a:cubicBezTo>
                    <a:pt x="0" y="39"/>
                    <a:pt x="0" y="83"/>
                    <a:pt x="29" y="83"/>
                  </a:cubicBezTo>
                  <a:cubicBezTo>
                    <a:pt x="82" y="88"/>
                    <a:pt x="135" y="90"/>
                    <a:pt x="188" y="90"/>
                  </a:cubicBezTo>
                  <a:cubicBezTo>
                    <a:pt x="313" y="90"/>
                    <a:pt x="438" y="78"/>
                    <a:pt x="561" y="54"/>
                  </a:cubicBezTo>
                  <a:cubicBezTo>
                    <a:pt x="594" y="45"/>
                    <a:pt x="582" y="0"/>
                    <a:pt x="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98;p56">
              <a:extLst>
                <a:ext uri="{FF2B5EF4-FFF2-40B4-BE49-F238E27FC236}">
                  <a16:creationId xmlns:a16="http://schemas.microsoft.com/office/drawing/2014/main" id="{A53FC223-D26C-F521-F07B-49F2D94DE6D9}"/>
                </a:ext>
              </a:extLst>
            </p:cNvPr>
            <p:cNvSpPr/>
            <p:nvPr/>
          </p:nvSpPr>
          <p:spPr>
            <a:xfrm>
              <a:off x="4984606" y="3695962"/>
              <a:ext cx="19053" cy="2443"/>
            </a:xfrm>
            <a:custGeom>
              <a:avLst/>
              <a:gdLst/>
              <a:ahLst/>
              <a:cxnLst/>
              <a:rect l="l" t="t" r="r" b="b"/>
              <a:pathLst>
                <a:path w="741" h="95" extrusionOk="0">
                  <a:moveTo>
                    <a:pt x="707" y="0"/>
                  </a:moveTo>
                  <a:cubicBezTo>
                    <a:pt x="705" y="0"/>
                    <a:pt x="704" y="0"/>
                    <a:pt x="703" y="0"/>
                  </a:cubicBezTo>
                  <a:cubicBezTo>
                    <a:pt x="508" y="17"/>
                    <a:pt x="313" y="31"/>
                    <a:pt x="118" y="31"/>
                  </a:cubicBezTo>
                  <a:cubicBezTo>
                    <a:pt x="88" y="31"/>
                    <a:pt x="59" y="30"/>
                    <a:pt x="29" y="30"/>
                  </a:cubicBezTo>
                  <a:cubicBezTo>
                    <a:pt x="0" y="30"/>
                    <a:pt x="5" y="74"/>
                    <a:pt x="29" y="74"/>
                  </a:cubicBezTo>
                  <a:cubicBezTo>
                    <a:pt x="123" y="88"/>
                    <a:pt x="218" y="94"/>
                    <a:pt x="313" y="94"/>
                  </a:cubicBezTo>
                  <a:cubicBezTo>
                    <a:pt x="445" y="94"/>
                    <a:pt x="577" y="82"/>
                    <a:pt x="707" y="59"/>
                  </a:cubicBezTo>
                  <a:cubicBezTo>
                    <a:pt x="740" y="50"/>
                    <a:pt x="737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99;p56">
              <a:extLst>
                <a:ext uri="{FF2B5EF4-FFF2-40B4-BE49-F238E27FC236}">
                  <a16:creationId xmlns:a16="http://schemas.microsoft.com/office/drawing/2014/main" id="{4E878E3A-8980-B9BE-589F-6BA1E39C74DA}"/>
                </a:ext>
              </a:extLst>
            </p:cNvPr>
            <p:cNvSpPr/>
            <p:nvPr/>
          </p:nvSpPr>
          <p:spPr>
            <a:xfrm>
              <a:off x="4984606" y="3661405"/>
              <a:ext cx="14322" cy="1594"/>
            </a:xfrm>
            <a:custGeom>
              <a:avLst/>
              <a:gdLst/>
              <a:ahLst/>
              <a:cxnLst/>
              <a:rect l="l" t="t" r="r" b="b"/>
              <a:pathLst>
                <a:path w="557" h="62" extrusionOk="0">
                  <a:moveTo>
                    <a:pt x="361" y="1"/>
                  </a:moveTo>
                  <a:cubicBezTo>
                    <a:pt x="251" y="1"/>
                    <a:pt x="142" y="3"/>
                    <a:pt x="34" y="3"/>
                  </a:cubicBezTo>
                  <a:cubicBezTo>
                    <a:pt x="0" y="3"/>
                    <a:pt x="0" y="57"/>
                    <a:pt x="34" y="57"/>
                  </a:cubicBezTo>
                  <a:cubicBezTo>
                    <a:pt x="142" y="57"/>
                    <a:pt x="251" y="61"/>
                    <a:pt x="361" y="61"/>
                  </a:cubicBezTo>
                  <a:cubicBezTo>
                    <a:pt x="416" y="61"/>
                    <a:pt x="472" y="60"/>
                    <a:pt x="527" y="57"/>
                  </a:cubicBezTo>
                  <a:cubicBezTo>
                    <a:pt x="556" y="57"/>
                    <a:pt x="556" y="3"/>
                    <a:pt x="527" y="3"/>
                  </a:cubicBezTo>
                  <a:cubicBezTo>
                    <a:pt x="472" y="1"/>
                    <a:pt x="416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726;p56">
            <a:extLst>
              <a:ext uri="{FF2B5EF4-FFF2-40B4-BE49-F238E27FC236}">
                <a16:creationId xmlns:a16="http://schemas.microsoft.com/office/drawing/2014/main" id="{3552D377-8F17-E223-8AC9-3F9F8D68A6A6}"/>
              </a:ext>
            </a:extLst>
          </p:cNvPr>
          <p:cNvGrpSpPr/>
          <p:nvPr/>
        </p:nvGrpSpPr>
        <p:grpSpPr>
          <a:xfrm>
            <a:off x="7823754" y="3164297"/>
            <a:ext cx="842465" cy="686910"/>
            <a:chOff x="6712614" y="2974495"/>
            <a:chExt cx="268773" cy="287106"/>
          </a:xfrm>
        </p:grpSpPr>
        <p:sp>
          <p:nvSpPr>
            <p:cNvPr id="123" name="Google Shape;2727;p56">
              <a:extLst>
                <a:ext uri="{FF2B5EF4-FFF2-40B4-BE49-F238E27FC236}">
                  <a16:creationId xmlns:a16="http://schemas.microsoft.com/office/drawing/2014/main" id="{E861EC6A-A151-7F98-8913-EE825DB21F2E}"/>
                </a:ext>
              </a:extLst>
            </p:cNvPr>
            <p:cNvSpPr/>
            <p:nvPr/>
          </p:nvSpPr>
          <p:spPr>
            <a:xfrm>
              <a:off x="6712614" y="2974495"/>
              <a:ext cx="268773" cy="287106"/>
            </a:xfrm>
            <a:custGeom>
              <a:avLst/>
              <a:gdLst/>
              <a:ahLst/>
              <a:cxnLst/>
              <a:rect l="l" t="t" r="r" b="b"/>
              <a:pathLst>
                <a:path w="10453" h="11166" extrusionOk="0">
                  <a:moveTo>
                    <a:pt x="7467" y="130"/>
                  </a:moveTo>
                  <a:cubicBezTo>
                    <a:pt x="7752" y="130"/>
                    <a:pt x="8054" y="187"/>
                    <a:pt x="8331" y="247"/>
                  </a:cubicBezTo>
                  <a:cubicBezTo>
                    <a:pt x="7731" y="584"/>
                    <a:pt x="7068" y="793"/>
                    <a:pt x="6385" y="871"/>
                  </a:cubicBezTo>
                  <a:cubicBezTo>
                    <a:pt x="6380" y="852"/>
                    <a:pt x="6375" y="832"/>
                    <a:pt x="6370" y="813"/>
                  </a:cubicBezTo>
                  <a:cubicBezTo>
                    <a:pt x="6380" y="808"/>
                    <a:pt x="6385" y="798"/>
                    <a:pt x="6390" y="793"/>
                  </a:cubicBezTo>
                  <a:cubicBezTo>
                    <a:pt x="6594" y="277"/>
                    <a:pt x="7009" y="130"/>
                    <a:pt x="7467" y="130"/>
                  </a:cubicBezTo>
                  <a:close/>
                  <a:moveTo>
                    <a:pt x="8429" y="325"/>
                  </a:moveTo>
                  <a:lnTo>
                    <a:pt x="8429" y="325"/>
                  </a:lnTo>
                  <a:cubicBezTo>
                    <a:pt x="8224" y="579"/>
                    <a:pt x="8048" y="862"/>
                    <a:pt x="7760" y="1023"/>
                  </a:cubicBezTo>
                  <a:cubicBezTo>
                    <a:pt x="7572" y="1132"/>
                    <a:pt x="7365" y="1184"/>
                    <a:pt x="7157" y="1184"/>
                  </a:cubicBezTo>
                  <a:cubicBezTo>
                    <a:pt x="6902" y="1184"/>
                    <a:pt x="6647" y="1106"/>
                    <a:pt x="6424" y="964"/>
                  </a:cubicBezTo>
                  <a:cubicBezTo>
                    <a:pt x="6422" y="962"/>
                    <a:pt x="6419" y="962"/>
                    <a:pt x="6416" y="962"/>
                  </a:cubicBezTo>
                  <a:cubicBezTo>
                    <a:pt x="6413" y="962"/>
                    <a:pt x="6409" y="962"/>
                    <a:pt x="6404" y="959"/>
                  </a:cubicBezTo>
                  <a:cubicBezTo>
                    <a:pt x="6404" y="949"/>
                    <a:pt x="6400" y="935"/>
                    <a:pt x="6395" y="925"/>
                  </a:cubicBezTo>
                  <a:cubicBezTo>
                    <a:pt x="7117" y="920"/>
                    <a:pt x="7819" y="710"/>
                    <a:pt x="8429" y="325"/>
                  </a:cubicBezTo>
                  <a:close/>
                  <a:moveTo>
                    <a:pt x="5828" y="217"/>
                  </a:moveTo>
                  <a:cubicBezTo>
                    <a:pt x="5960" y="217"/>
                    <a:pt x="6200" y="620"/>
                    <a:pt x="6219" y="667"/>
                  </a:cubicBezTo>
                  <a:cubicBezTo>
                    <a:pt x="6278" y="832"/>
                    <a:pt x="6312" y="1008"/>
                    <a:pt x="6326" y="1179"/>
                  </a:cubicBezTo>
                  <a:cubicBezTo>
                    <a:pt x="6361" y="1462"/>
                    <a:pt x="6414" y="1823"/>
                    <a:pt x="6307" y="2101"/>
                  </a:cubicBezTo>
                  <a:cubicBezTo>
                    <a:pt x="6297" y="1467"/>
                    <a:pt x="6102" y="847"/>
                    <a:pt x="5751" y="320"/>
                  </a:cubicBezTo>
                  <a:cubicBezTo>
                    <a:pt x="5764" y="247"/>
                    <a:pt x="5792" y="217"/>
                    <a:pt x="5828" y="217"/>
                  </a:cubicBezTo>
                  <a:close/>
                  <a:moveTo>
                    <a:pt x="6175" y="6032"/>
                  </a:moveTo>
                  <a:cubicBezTo>
                    <a:pt x="6390" y="6110"/>
                    <a:pt x="6590" y="6310"/>
                    <a:pt x="6790" y="6456"/>
                  </a:cubicBezTo>
                  <a:cubicBezTo>
                    <a:pt x="6473" y="6415"/>
                    <a:pt x="6153" y="6391"/>
                    <a:pt x="5832" y="6391"/>
                  </a:cubicBezTo>
                  <a:cubicBezTo>
                    <a:pt x="5778" y="6391"/>
                    <a:pt x="5723" y="6392"/>
                    <a:pt x="5668" y="6393"/>
                  </a:cubicBezTo>
                  <a:cubicBezTo>
                    <a:pt x="5697" y="6378"/>
                    <a:pt x="5726" y="6369"/>
                    <a:pt x="5756" y="6354"/>
                  </a:cubicBezTo>
                  <a:cubicBezTo>
                    <a:pt x="5912" y="6271"/>
                    <a:pt x="6039" y="6144"/>
                    <a:pt x="6175" y="6032"/>
                  </a:cubicBezTo>
                  <a:close/>
                  <a:moveTo>
                    <a:pt x="7855" y="1792"/>
                  </a:moveTo>
                  <a:cubicBezTo>
                    <a:pt x="7936" y="1792"/>
                    <a:pt x="8017" y="1804"/>
                    <a:pt x="8097" y="1832"/>
                  </a:cubicBezTo>
                  <a:cubicBezTo>
                    <a:pt x="8102" y="1852"/>
                    <a:pt x="8112" y="1862"/>
                    <a:pt x="8126" y="1866"/>
                  </a:cubicBezTo>
                  <a:cubicBezTo>
                    <a:pt x="9721" y="2462"/>
                    <a:pt x="8419" y="5876"/>
                    <a:pt x="7356" y="6476"/>
                  </a:cubicBezTo>
                  <a:cubicBezTo>
                    <a:pt x="7332" y="6478"/>
                    <a:pt x="7309" y="6480"/>
                    <a:pt x="7287" y="6480"/>
                  </a:cubicBezTo>
                  <a:cubicBezTo>
                    <a:pt x="6884" y="6480"/>
                    <a:pt x="6633" y="6084"/>
                    <a:pt x="6263" y="5964"/>
                  </a:cubicBezTo>
                  <a:cubicBezTo>
                    <a:pt x="6312" y="5930"/>
                    <a:pt x="6361" y="5900"/>
                    <a:pt x="6414" y="5876"/>
                  </a:cubicBezTo>
                  <a:cubicBezTo>
                    <a:pt x="6463" y="5850"/>
                    <a:pt x="6436" y="5776"/>
                    <a:pt x="6387" y="5776"/>
                  </a:cubicBezTo>
                  <a:cubicBezTo>
                    <a:pt x="6382" y="5776"/>
                    <a:pt x="6376" y="5776"/>
                    <a:pt x="6370" y="5778"/>
                  </a:cubicBezTo>
                  <a:cubicBezTo>
                    <a:pt x="6268" y="5808"/>
                    <a:pt x="6175" y="5861"/>
                    <a:pt x="6092" y="5934"/>
                  </a:cubicBezTo>
                  <a:cubicBezTo>
                    <a:pt x="6083" y="5932"/>
                    <a:pt x="6072" y="5931"/>
                    <a:pt x="6060" y="5931"/>
                  </a:cubicBezTo>
                  <a:cubicBezTo>
                    <a:pt x="6048" y="5931"/>
                    <a:pt x="6036" y="5932"/>
                    <a:pt x="6024" y="5934"/>
                  </a:cubicBezTo>
                  <a:cubicBezTo>
                    <a:pt x="5995" y="5939"/>
                    <a:pt x="5995" y="5988"/>
                    <a:pt x="6024" y="5993"/>
                  </a:cubicBezTo>
                  <a:cubicBezTo>
                    <a:pt x="5941" y="6076"/>
                    <a:pt x="5848" y="6154"/>
                    <a:pt x="5746" y="6217"/>
                  </a:cubicBezTo>
                  <a:cubicBezTo>
                    <a:pt x="5585" y="6314"/>
                    <a:pt x="5368" y="6379"/>
                    <a:pt x="5158" y="6379"/>
                  </a:cubicBezTo>
                  <a:cubicBezTo>
                    <a:pt x="4967" y="6379"/>
                    <a:pt x="4781" y="6325"/>
                    <a:pt x="4649" y="6193"/>
                  </a:cubicBezTo>
                  <a:lnTo>
                    <a:pt x="4649" y="6183"/>
                  </a:lnTo>
                  <a:cubicBezTo>
                    <a:pt x="4570" y="6047"/>
                    <a:pt x="4497" y="5905"/>
                    <a:pt x="4434" y="5759"/>
                  </a:cubicBezTo>
                  <a:lnTo>
                    <a:pt x="4434" y="5759"/>
                  </a:lnTo>
                  <a:cubicBezTo>
                    <a:pt x="4600" y="5762"/>
                    <a:pt x="4766" y="5764"/>
                    <a:pt x="4932" y="5764"/>
                  </a:cubicBezTo>
                  <a:cubicBezTo>
                    <a:pt x="5054" y="5764"/>
                    <a:pt x="5176" y="5763"/>
                    <a:pt x="5297" y="5759"/>
                  </a:cubicBezTo>
                  <a:cubicBezTo>
                    <a:pt x="5331" y="5754"/>
                    <a:pt x="5331" y="5705"/>
                    <a:pt x="5297" y="5700"/>
                  </a:cubicBezTo>
                  <a:cubicBezTo>
                    <a:pt x="5198" y="5697"/>
                    <a:pt x="5099" y="5696"/>
                    <a:pt x="5000" y="5696"/>
                  </a:cubicBezTo>
                  <a:cubicBezTo>
                    <a:pt x="4802" y="5696"/>
                    <a:pt x="4605" y="5700"/>
                    <a:pt x="4410" y="5700"/>
                  </a:cubicBezTo>
                  <a:cubicBezTo>
                    <a:pt x="4346" y="5554"/>
                    <a:pt x="4292" y="5403"/>
                    <a:pt x="4239" y="5247"/>
                  </a:cubicBezTo>
                  <a:lnTo>
                    <a:pt x="4244" y="5247"/>
                  </a:lnTo>
                  <a:cubicBezTo>
                    <a:pt x="4756" y="5242"/>
                    <a:pt x="5273" y="5232"/>
                    <a:pt x="5785" y="5208"/>
                  </a:cubicBezTo>
                  <a:cubicBezTo>
                    <a:pt x="5834" y="5208"/>
                    <a:pt x="5834" y="5135"/>
                    <a:pt x="5785" y="5135"/>
                  </a:cubicBezTo>
                  <a:cubicBezTo>
                    <a:pt x="5273" y="5144"/>
                    <a:pt x="4756" y="5164"/>
                    <a:pt x="4244" y="5188"/>
                  </a:cubicBezTo>
                  <a:cubicBezTo>
                    <a:pt x="4234" y="5188"/>
                    <a:pt x="4229" y="5193"/>
                    <a:pt x="4224" y="5198"/>
                  </a:cubicBezTo>
                  <a:cubicBezTo>
                    <a:pt x="4180" y="5066"/>
                    <a:pt x="4146" y="4930"/>
                    <a:pt x="4112" y="4788"/>
                  </a:cubicBezTo>
                  <a:lnTo>
                    <a:pt x="4112" y="4788"/>
                  </a:lnTo>
                  <a:cubicBezTo>
                    <a:pt x="4345" y="4807"/>
                    <a:pt x="4578" y="4818"/>
                    <a:pt x="4810" y="4818"/>
                  </a:cubicBezTo>
                  <a:cubicBezTo>
                    <a:pt x="4937" y="4818"/>
                    <a:pt x="5064" y="4815"/>
                    <a:pt x="5190" y="4808"/>
                  </a:cubicBezTo>
                  <a:cubicBezTo>
                    <a:pt x="5229" y="4808"/>
                    <a:pt x="5229" y="4744"/>
                    <a:pt x="5190" y="4744"/>
                  </a:cubicBezTo>
                  <a:cubicBezTo>
                    <a:pt x="5009" y="4747"/>
                    <a:pt x="4828" y="4749"/>
                    <a:pt x="4646" y="4749"/>
                  </a:cubicBezTo>
                  <a:cubicBezTo>
                    <a:pt x="4464" y="4749"/>
                    <a:pt x="4283" y="4747"/>
                    <a:pt x="4102" y="4739"/>
                  </a:cubicBezTo>
                  <a:cubicBezTo>
                    <a:pt x="4073" y="4603"/>
                    <a:pt x="4049" y="4466"/>
                    <a:pt x="4029" y="4325"/>
                  </a:cubicBezTo>
                  <a:lnTo>
                    <a:pt x="4029" y="4325"/>
                  </a:lnTo>
                  <a:cubicBezTo>
                    <a:pt x="4946" y="4349"/>
                    <a:pt x="5858" y="4403"/>
                    <a:pt x="6770" y="4471"/>
                  </a:cubicBezTo>
                  <a:cubicBezTo>
                    <a:pt x="6772" y="4471"/>
                    <a:pt x="6773" y="4471"/>
                    <a:pt x="6775" y="4471"/>
                  </a:cubicBezTo>
                  <a:cubicBezTo>
                    <a:pt x="6824" y="4471"/>
                    <a:pt x="6818" y="4393"/>
                    <a:pt x="6770" y="4388"/>
                  </a:cubicBezTo>
                  <a:cubicBezTo>
                    <a:pt x="5858" y="4296"/>
                    <a:pt x="4941" y="4247"/>
                    <a:pt x="4024" y="4247"/>
                  </a:cubicBezTo>
                  <a:cubicBezTo>
                    <a:pt x="4010" y="4125"/>
                    <a:pt x="4000" y="4003"/>
                    <a:pt x="3995" y="3881"/>
                  </a:cubicBezTo>
                  <a:lnTo>
                    <a:pt x="3995" y="3881"/>
                  </a:lnTo>
                  <a:cubicBezTo>
                    <a:pt x="4142" y="3886"/>
                    <a:pt x="4290" y="3889"/>
                    <a:pt x="4439" y="3889"/>
                  </a:cubicBezTo>
                  <a:cubicBezTo>
                    <a:pt x="4819" y="3889"/>
                    <a:pt x="5201" y="3871"/>
                    <a:pt x="5580" y="3832"/>
                  </a:cubicBezTo>
                  <a:cubicBezTo>
                    <a:pt x="5629" y="3827"/>
                    <a:pt x="5634" y="3749"/>
                    <a:pt x="5580" y="3749"/>
                  </a:cubicBezTo>
                  <a:cubicBezTo>
                    <a:pt x="5106" y="3789"/>
                    <a:pt x="4632" y="3809"/>
                    <a:pt x="4154" y="3809"/>
                  </a:cubicBezTo>
                  <a:cubicBezTo>
                    <a:pt x="4101" y="3809"/>
                    <a:pt x="4048" y="3808"/>
                    <a:pt x="3995" y="3808"/>
                  </a:cubicBezTo>
                  <a:cubicBezTo>
                    <a:pt x="3990" y="3652"/>
                    <a:pt x="3995" y="3496"/>
                    <a:pt x="4010" y="3344"/>
                  </a:cubicBezTo>
                  <a:cubicBezTo>
                    <a:pt x="4405" y="3352"/>
                    <a:pt x="4801" y="3355"/>
                    <a:pt x="5197" y="3355"/>
                  </a:cubicBezTo>
                  <a:cubicBezTo>
                    <a:pt x="5594" y="3355"/>
                    <a:pt x="5990" y="3352"/>
                    <a:pt x="6385" y="3344"/>
                  </a:cubicBezTo>
                  <a:cubicBezTo>
                    <a:pt x="6439" y="3344"/>
                    <a:pt x="6439" y="3266"/>
                    <a:pt x="6385" y="3266"/>
                  </a:cubicBezTo>
                  <a:cubicBezTo>
                    <a:pt x="6018" y="3257"/>
                    <a:pt x="5650" y="3253"/>
                    <a:pt x="5283" y="3253"/>
                  </a:cubicBezTo>
                  <a:cubicBezTo>
                    <a:pt x="4860" y="3253"/>
                    <a:pt x="4437" y="3259"/>
                    <a:pt x="4014" y="3266"/>
                  </a:cubicBezTo>
                  <a:cubicBezTo>
                    <a:pt x="4024" y="3203"/>
                    <a:pt x="4024" y="3140"/>
                    <a:pt x="4034" y="3076"/>
                  </a:cubicBezTo>
                  <a:cubicBezTo>
                    <a:pt x="4049" y="2988"/>
                    <a:pt x="4068" y="2901"/>
                    <a:pt x="4097" y="2813"/>
                  </a:cubicBezTo>
                  <a:lnTo>
                    <a:pt x="4166" y="2832"/>
                  </a:lnTo>
                  <a:cubicBezTo>
                    <a:pt x="4168" y="2833"/>
                    <a:pt x="4171" y="2834"/>
                    <a:pt x="4173" y="2834"/>
                  </a:cubicBezTo>
                  <a:cubicBezTo>
                    <a:pt x="4185" y="2834"/>
                    <a:pt x="4195" y="2825"/>
                    <a:pt x="4195" y="2813"/>
                  </a:cubicBezTo>
                  <a:cubicBezTo>
                    <a:pt x="4341" y="2813"/>
                    <a:pt x="4487" y="2812"/>
                    <a:pt x="4633" y="2812"/>
                  </a:cubicBezTo>
                  <a:cubicBezTo>
                    <a:pt x="4924" y="2812"/>
                    <a:pt x="5214" y="2814"/>
                    <a:pt x="5507" y="2827"/>
                  </a:cubicBezTo>
                  <a:cubicBezTo>
                    <a:pt x="5570" y="2827"/>
                    <a:pt x="5566" y="2740"/>
                    <a:pt x="5507" y="2735"/>
                  </a:cubicBezTo>
                  <a:cubicBezTo>
                    <a:pt x="5255" y="2713"/>
                    <a:pt x="5001" y="2702"/>
                    <a:pt x="4748" y="2702"/>
                  </a:cubicBezTo>
                  <a:cubicBezTo>
                    <a:pt x="4540" y="2702"/>
                    <a:pt x="4333" y="2710"/>
                    <a:pt x="4127" y="2725"/>
                  </a:cubicBezTo>
                  <a:cubicBezTo>
                    <a:pt x="4180" y="2583"/>
                    <a:pt x="4253" y="2447"/>
                    <a:pt x="4346" y="2325"/>
                  </a:cubicBezTo>
                  <a:cubicBezTo>
                    <a:pt x="4805" y="2325"/>
                    <a:pt x="5263" y="2344"/>
                    <a:pt x="5717" y="2369"/>
                  </a:cubicBezTo>
                  <a:cubicBezTo>
                    <a:pt x="5780" y="2369"/>
                    <a:pt x="5775" y="2281"/>
                    <a:pt x="5717" y="2276"/>
                  </a:cubicBezTo>
                  <a:cubicBezTo>
                    <a:pt x="5416" y="2252"/>
                    <a:pt x="5113" y="2240"/>
                    <a:pt x="4810" y="2240"/>
                  </a:cubicBezTo>
                  <a:cubicBezTo>
                    <a:pt x="4680" y="2240"/>
                    <a:pt x="4550" y="2243"/>
                    <a:pt x="4419" y="2247"/>
                  </a:cubicBezTo>
                  <a:cubicBezTo>
                    <a:pt x="4595" y="2062"/>
                    <a:pt x="4834" y="1935"/>
                    <a:pt x="5088" y="1891"/>
                  </a:cubicBezTo>
                  <a:cubicBezTo>
                    <a:pt x="5123" y="1885"/>
                    <a:pt x="5159" y="1882"/>
                    <a:pt x="5196" y="1882"/>
                  </a:cubicBezTo>
                  <a:cubicBezTo>
                    <a:pt x="5515" y="1882"/>
                    <a:pt x="5883" y="2094"/>
                    <a:pt x="6136" y="2252"/>
                  </a:cubicBezTo>
                  <a:cubicBezTo>
                    <a:pt x="6131" y="2276"/>
                    <a:pt x="6146" y="2296"/>
                    <a:pt x="6170" y="2301"/>
                  </a:cubicBezTo>
                  <a:lnTo>
                    <a:pt x="6209" y="2301"/>
                  </a:lnTo>
                  <a:cubicBezTo>
                    <a:pt x="6517" y="2505"/>
                    <a:pt x="6741" y="2715"/>
                    <a:pt x="7117" y="2803"/>
                  </a:cubicBezTo>
                  <a:cubicBezTo>
                    <a:pt x="7119" y="2804"/>
                    <a:pt x="7122" y="2804"/>
                    <a:pt x="7125" y="2804"/>
                  </a:cubicBezTo>
                  <a:cubicBezTo>
                    <a:pt x="7153" y="2804"/>
                    <a:pt x="7163" y="2758"/>
                    <a:pt x="7131" y="2749"/>
                  </a:cubicBezTo>
                  <a:cubicBezTo>
                    <a:pt x="6887" y="2657"/>
                    <a:pt x="6604" y="2476"/>
                    <a:pt x="6307" y="2296"/>
                  </a:cubicBezTo>
                  <a:cubicBezTo>
                    <a:pt x="6831" y="2250"/>
                    <a:pt x="7356" y="1792"/>
                    <a:pt x="7855" y="1792"/>
                  </a:cubicBezTo>
                  <a:close/>
                  <a:moveTo>
                    <a:pt x="4741" y="6383"/>
                  </a:moveTo>
                  <a:cubicBezTo>
                    <a:pt x="4873" y="6466"/>
                    <a:pt x="5019" y="6505"/>
                    <a:pt x="5170" y="6505"/>
                  </a:cubicBezTo>
                  <a:cubicBezTo>
                    <a:pt x="5273" y="6505"/>
                    <a:pt x="5380" y="6495"/>
                    <a:pt x="5478" y="6466"/>
                  </a:cubicBezTo>
                  <a:cubicBezTo>
                    <a:pt x="5823" y="6504"/>
                    <a:pt x="6188" y="6539"/>
                    <a:pt x="6542" y="6539"/>
                  </a:cubicBezTo>
                  <a:cubicBezTo>
                    <a:pt x="6644" y="6539"/>
                    <a:pt x="6744" y="6536"/>
                    <a:pt x="6843" y="6530"/>
                  </a:cubicBezTo>
                  <a:cubicBezTo>
                    <a:pt x="6853" y="6525"/>
                    <a:pt x="6863" y="6520"/>
                    <a:pt x="6868" y="6505"/>
                  </a:cubicBezTo>
                  <a:cubicBezTo>
                    <a:pt x="6982" y="6576"/>
                    <a:pt x="7097" y="6625"/>
                    <a:pt x="7221" y="6625"/>
                  </a:cubicBezTo>
                  <a:cubicBezTo>
                    <a:pt x="7294" y="6625"/>
                    <a:pt x="7369" y="6608"/>
                    <a:pt x="7448" y="6569"/>
                  </a:cubicBezTo>
                  <a:cubicBezTo>
                    <a:pt x="7458" y="6564"/>
                    <a:pt x="7468" y="6549"/>
                    <a:pt x="7468" y="6534"/>
                  </a:cubicBezTo>
                  <a:cubicBezTo>
                    <a:pt x="8336" y="6578"/>
                    <a:pt x="9199" y="6564"/>
                    <a:pt x="10068" y="6622"/>
                  </a:cubicBezTo>
                  <a:cubicBezTo>
                    <a:pt x="10092" y="6622"/>
                    <a:pt x="10116" y="6612"/>
                    <a:pt x="10126" y="6588"/>
                  </a:cubicBezTo>
                  <a:cubicBezTo>
                    <a:pt x="10263" y="6705"/>
                    <a:pt x="10287" y="6905"/>
                    <a:pt x="10180" y="7047"/>
                  </a:cubicBezTo>
                  <a:cubicBezTo>
                    <a:pt x="8135" y="6930"/>
                    <a:pt x="6067" y="6810"/>
                    <a:pt x="4008" y="6810"/>
                  </a:cubicBezTo>
                  <a:cubicBezTo>
                    <a:pt x="3572" y="6810"/>
                    <a:pt x="3137" y="6815"/>
                    <a:pt x="2702" y="6827"/>
                  </a:cubicBezTo>
                  <a:cubicBezTo>
                    <a:pt x="1746" y="6851"/>
                    <a:pt x="1029" y="7212"/>
                    <a:pt x="741" y="7939"/>
                  </a:cubicBezTo>
                  <a:lnTo>
                    <a:pt x="737" y="7939"/>
                  </a:lnTo>
                  <a:cubicBezTo>
                    <a:pt x="689" y="7938"/>
                    <a:pt x="642" y="7937"/>
                    <a:pt x="594" y="7937"/>
                  </a:cubicBezTo>
                  <a:cubicBezTo>
                    <a:pt x="479" y="7937"/>
                    <a:pt x="363" y="7941"/>
                    <a:pt x="249" y="7944"/>
                  </a:cubicBezTo>
                  <a:cubicBezTo>
                    <a:pt x="273" y="7812"/>
                    <a:pt x="312" y="7686"/>
                    <a:pt x="366" y="7564"/>
                  </a:cubicBezTo>
                  <a:cubicBezTo>
                    <a:pt x="395" y="7505"/>
                    <a:pt x="429" y="7447"/>
                    <a:pt x="463" y="7393"/>
                  </a:cubicBezTo>
                  <a:cubicBezTo>
                    <a:pt x="463" y="7398"/>
                    <a:pt x="468" y="7407"/>
                    <a:pt x="478" y="7412"/>
                  </a:cubicBezTo>
                  <a:cubicBezTo>
                    <a:pt x="561" y="7439"/>
                    <a:pt x="648" y="7453"/>
                    <a:pt x="734" y="7453"/>
                  </a:cubicBezTo>
                  <a:cubicBezTo>
                    <a:pt x="821" y="7453"/>
                    <a:pt x="907" y="7439"/>
                    <a:pt x="990" y="7412"/>
                  </a:cubicBezTo>
                  <a:cubicBezTo>
                    <a:pt x="1026" y="7399"/>
                    <a:pt x="1017" y="7348"/>
                    <a:pt x="984" y="7348"/>
                  </a:cubicBezTo>
                  <a:cubicBezTo>
                    <a:pt x="981" y="7348"/>
                    <a:pt x="979" y="7348"/>
                    <a:pt x="976" y="7349"/>
                  </a:cubicBezTo>
                  <a:cubicBezTo>
                    <a:pt x="891" y="7372"/>
                    <a:pt x="806" y="7384"/>
                    <a:pt x="721" y="7384"/>
                  </a:cubicBezTo>
                  <a:cubicBezTo>
                    <a:pt x="645" y="7384"/>
                    <a:pt x="569" y="7375"/>
                    <a:pt x="493" y="7354"/>
                  </a:cubicBezTo>
                  <a:lnTo>
                    <a:pt x="483" y="7354"/>
                  </a:lnTo>
                  <a:cubicBezTo>
                    <a:pt x="551" y="7251"/>
                    <a:pt x="624" y="7154"/>
                    <a:pt x="712" y="7066"/>
                  </a:cubicBezTo>
                  <a:cubicBezTo>
                    <a:pt x="750" y="7065"/>
                    <a:pt x="788" y="7065"/>
                    <a:pt x="825" y="7065"/>
                  </a:cubicBezTo>
                  <a:cubicBezTo>
                    <a:pt x="1007" y="7065"/>
                    <a:pt x="1188" y="7074"/>
                    <a:pt x="1366" y="7090"/>
                  </a:cubicBezTo>
                  <a:cubicBezTo>
                    <a:pt x="1395" y="7086"/>
                    <a:pt x="1400" y="7042"/>
                    <a:pt x="1376" y="7032"/>
                  </a:cubicBezTo>
                  <a:cubicBezTo>
                    <a:pt x="1185" y="6998"/>
                    <a:pt x="995" y="6978"/>
                    <a:pt x="805" y="6978"/>
                  </a:cubicBezTo>
                  <a:cubicBezTo>
                    <a:pt x="937" y="6866"/>
                    <a:pt x="1083" y="6773"/>
                    <a:pt x="1244" y="6705"/>
                  </a:cubicBezTo>
                  <a:cubicBezTo>
                    <a:pt x="1670" y="6666"/>
                    <a:pt x="2096" y="6646"/>
                    <a:pt x="2521" y="6646"/>
                  </a:cubicBezTo>
                  <a:cubicBezTo>
                    <a:pt x="2569" y="6646"/>
                    <a:pt x="2616" y="6646"/>
                    <a:pt x="2663" y="6647"/>
                  </a:cubicBezTo>
                  <a:cubicBezTo>
                    <a:pt x="2707" y="6642"/>
                    <a:pt x="2707" y="6578"/>
                    <a:pt x="2663" y="6573"/>
                  </a:cubicBezTo>
                  <a:cubicBezTo>
                    <a:pt x="2533" y="6564"/>
                    <a:pt x="2401" y="6560"/>
                    <a:pt x="2270" y="6560"/>
                  </a:cubicBezTo>
                  <a:cubicBezTo>
                    <a:pt x="2053" y="6560"/>
                    <a:pt x="1835" y="6572"/>
                    <a:pt x="1619" y="6593"/>
                  </a:cubicBezTo>
                  <a:cubicBezTo>
                    <a:pt x="1951" y="6515"/>
                    <a:pt x="2317" y="6500"/>
                    <a:pt x="2702" y="6486"/>
                  </a:cubicBezTo>
                  <a:cubicBezTo>
                    <a:pt x="3380" y="6456"/>
                    <a:pt x="4058" y="6422"/>
                    <a:pt x="4731" y="6388"/>
                  </a:cubicBezTo>
                  <a:cubicBezTo>
                    <a:pt x="4736" y="6388"/>
                    <a:pt x="4736" y="6388"/>
                    <a:pt x="4741" y="6383"/>
                  </a:cubicBezTo>
                  <a:close/>
                  <a:moveTo>
                    <a:pt x="239" y="8003"/>
                  </a:moveTo>
                  <a:cubicBezTo>
                    <a:pt x="347" y="8006"/>
                    <a:pt x="457" y="8012"/>
                    <a:pt x="566" y="8012"/>
                  </a:cubicBezTo>
                  <a:cubicBezTo>
                    <a:pt x="615" y="8012"/>
                    <a:pt x="664" y="8010"/>
                    <a:pt x="712" y="8007"/>
                  </a:cubicBezTo>
                  <a:lnTo>
                    <a:pt x="712" y="8007"/>
                  </a:lnTo>
                  <a:cubicBezTo>
                    <a:pt x="634" y="8237"/>
                    <a:pt x="595" y="8476"/>
                    <a:pt x="595" y="8720"/>
                  </a:cubicBezTo>
                  <a:cubicBezTo>
                    <a:pt x="550" y="8718"/>
                    <a:pt x="505" y="8717"/>
                    <a:pt x="460" y="8717"/>
                  </a:cubicBezTo>
                  <a:cubicBezTo>
                    <a:pt x="370" y="8717"/>
                    <a:pt x="281" y="8720"/>
                    <a:pt x="190" y="8720"/>
                  </a:cubicBezTo>
                  <a:cubicBezTo>
                    <a:pt x="185" y="8481"/>
                    <a:pt x="200" y="8242"/>
                    <a:pt x="239" y="8003"/>
                  </a:cubicBezTo>
                  <a:close/>
                  <a:moveTo>
                    <a:pt x="3052" y="6934"/>
                  </a:moveTo>
                  <a:cubicBezTo>
                    <a:pt x="3355" y="6934"/>
                    <a:pt x="3661" y="6946"/>
                    <a:pt x="3951" y="6949"/>
                  </a:cubicBezTo>
                  <a:cubicBezTo>
                    <a:pt x="5931" y="6968"/>
                    <a:pt x="7917" y="7032"/>
                    <a:pt x="9897" y="7144"/>
                  </a:cubicBezTo>
                  <a:lnTo>
                    <a:pt x="9887" y="7159"/>
                  </a:lnTo>
                  <a:cubicBezTo>
                    <a:pt x="9868" y="7164"/>
                    <a:pt x="9853" y="7178"/>
                    <a:pt x="9848" y="7193"/>
                  </a:cubicBezTo>
                  <a:cubicBezTo>
                    <a:pt x="9746" y="7407"/>
                    <a:pt x="9668" y="7627"/>
                    <a:pt x="9614" y="7856"/>
                  </a:cubicBezTo>
                  <a:cubicBezTo>
                    <a:pt x="9609" y="7842"/>
                    <a:pt x="9595" y="7832"/>
                    <a:pt x="9575" y="7827"/>
                  </a:cubicBezTo>
                  <a:cubicBezTo>
                    <a:pt x="8227" y="7656"/>
                    <a:pt x="6869" y="7570"/>
                    <a:pt x="5512" y="7570"/>
                  </a:cubicBezTo>
                  <a:cubicBezTo>
                    <a:pt x="4820" y="7570"/>
                    <a:pt x="4129" y="7592"/>
                    <a:pt x="3439" y="7637"/>
                  </a:cubicBezTo>
                  <a:cubicBezTo>
                    <a:pt x="3385" y="7637"/>
                    <a:pt x="3385" y="7720"/>
                    <a:pt x="3439" y="7720"/>
                  </a:cubicBezTo>
                  <a:cubicBezTo>
                    <a:pt x="3910" y="7706"/>
                    <a:pt x="4380" y="7699"/>
                    <a:pt x="4851" y="7699"/>
                  </a:cubicBezTo>
                  <a:cubicBezTo>
                    <a:pt x="6428" y="7699"/>
                    <a:pt x="8005" y="7775"/>
                    <a:pt x="9575" y="7929"/>
                  </a:cubicBezTo>
                  <a:cubicBezTo>
                    <a:pt x="9585" y="7929"/>
                    <a:pt x="9595" y="7925"/>
                    <a:pt x="9599" y="7920"/>
                  </a:cubicBezTo>
                  <a:lnTo>
                    <a:pt x="9599" y="7920"/>
                  </a:lnTo>
                  <a:cubicBezTo>
                    <a:pt x="9555" y="8129"/>
                    <a:pt x="9526" y="8339"/>
                    <a:pt x="9521" y="8554"/>
                  </a:cubicBezTo>
                  <a:cubicBezTo>
                    <a:pt x="6814" y="8354"/>
                    <a:pt x="4083" y="8276"/>
                    <a:pt x="1366" y="8271"/>
                  </a:cubicBezTo>
                  <a:cubicBezTo>
                    <a:pt x="1317" y="8271"/>
                    <a:pt x="1317" y="8344"/>
                    <a:pt x="1366" y="8344"/>
                  </a:cubicBezTo>
                  <a:cubicBezTo>
                    <a:pt x="4088" y="8432"/>
                    <a:pt x="6804" y="8549"/>
                    <a:pt x="9521" y="8651"/>
                  </a:cubicBezTo>
                  <a:cubicBezTo>
                    <a:pt x="9521" y="8861"/>
                    <a:pt x="9541" y="9071"/>
                    <a:pt x="9580" y="9281"/>
                  </a:cubicBezTo>
                  <a:cubicBezTo>
                    <a:pt x="7219" y="9188"/>
                    <a:pt x="4853" y="9154"/>
                    <a:pt x="2488" y="9149"/>
                  </a:cubicBezTo>
                  <a:cubicBezTo>
                    <a:pt x="2468" y="9149"/>
                    <a:pt x="2468" y="9183"/>
                    <a:pt x="2488" y="9183"/>
                  </a:cubicBezTo>
                  <a:cubicBezTo>
                    <a:pt x="4858" y="9290"/>
                    <a:pt x="7234" y="9359"/>
                    <a:pt x="9604" y="9378"/>
                  </a:cubicBezTo>
                  <a:cubicBezTo>
                    <a:pt x="9643" y="9544"/>
                    <a:pt x="9692" y="9700"/>
                    <a:pt x="9755" y="9856"/>
                  </a:cubicBezTo>
                  <a:cubicBezTo>
                    <a:pt x="8834" y="9884"/>
                    <a:pt x="7913" y="9896"/>
                    <a:pt x="6994" y="9896"/>
                  </a:cubicBezTo>
                  <a:cubicBezTo>
                    <a:pt x="5155" y="9896"/>
                    <a:pt x="3319" y="9848"/>
                    <a:pt x="1478" y="9783"/>
                  </a:cubicBezTo>
                  <a:cubicBezTo>
                    <a:pt x="1454" y="9783"/>
                    <a:pt x="1454" y="9817"/>
                    <a:pt x="1478" y="9822"/>
                  </a:cubicBezTo>
                  <a:cubicBezTo>
                    <a:pt x="3199" y="9953"/>
                    <a:pt x="4927" y="10008"/>
                    <a:pt x="6655" y="10008"/>
                  </a:cubicBezTo>
                  <a:cubicBezTo>
                    <a:pt x="7689" y="10008"/>
                    <a:pt x="8724" y="9988"/>
                    <a:pt x="9755" y="9954"/>
                  </a:cubicBezTo>
                  <a:cubicBezTo>
                    <a:pt x="9770" y="9954"/>
                    <a:pt x="9780" y="9949"/>
                    <a:pt x="9790" y="9939"/>
                  </a:cubicBezTo>
                  <a:cubicBezTo>
                    <a:pt x="9814" y="9998"/>
                    <a:pt x="9838" y="10051"/>
                    <a:pt x="9863" y="10110"/>
                  </a:cubicBezTo>
                  <a:cubicBezTo>
                    <a:pt x="9772" y="10094"/>
                    <a:pt x="9674" y="10087"/>
                    <a:pt x="9575" y="10087"/>
                  </a:cubicBezTo>
                  <a:cubicBezTo>
                    <a:pt x="9283" y="10087"/>
                    <a:pt x="8973" y="10142"/>
                    <a:pt x="8765" y="10163"/>
                  </a:cubicBezTo>
                  <a:cubicBezTo>
                    <a:pt x="7786" y="10275"/>
                    <a:pt x="6834" y="10557"/>
                    <a:pt x="5848" y="10557"/>
                  </a:cubicBezTo>
                  <a:cubicBezTo>
                    <a:pt x="5754" y="10557"/>
                    <a:pt x="5660" y="10554"/>
                    <a:pt x="5566" y="10549"/>
                  </a:cubicBezTo>
                  <a:cubicBezTo>
                    <a:pt x="5310" y="10533"/>
                    <a:pt x="5061" y="10528"/>
                    <a:pt x="4815" y="10528"/>
                  </a:cubicBezTo>
                  <a:cubicBezTo>
                    <a:pt x="4278" y="10528"/>
                    <a:pt x="3755" y="10555"/>
                    <a:pt x="3200" y="10568"/>
                  </a:cubicBezTo>
                  <a:cubicBezTo>
                    <a:pt x="3056" y="10573"/>
                    <a:pt x="2888" y="10578"/>
                    <a:pt x="2712" y="10578"/>
                  </a:cubicBezTo>
                  <a:cubicBezTo>
                    <a:pt x="2326" y="10578"/>
                    <a:pt x="1900" y="10553"/>
                    <a:pt x="1605" y="10446"/>
                  </a:cubicBezTo>
                  <a:cubicBezTo>
                    <a:pt x="1337" y="10349"/>
                    <a:pt x="1107" y="10163"/>
                    <a:pt x="961" y="9919"/>
                  </a:cubicBezTo>
                  <a:cubicBezTo>
                    <a:pt x="971" y="9910"/>
                    <a:pt x="961" y="9890"/>
                    <a:pt x="946" y="9890"/>
                  </a:cubicBezTo>
                  <a:lnTo>
                    <a:pt x="937" y="9890"/>
                  </a:lnTo>
                  <a:cubicBezTo>
                    <a:pt x="737" y="9529"/>
                    <a:pt x="639" y="9120"/>
                    <a:pt x="663" y="8710"/>
                  </a:cubicBezTo>
                  <a:cubicBezTo>
                    <a:pt x="733" y="7115"/>
                    <a:pt x="1874" y="6934"/>
                    <a:pt x="3052" y="6934"/>
                  </a:cubicBezTo>
                  <a:close/>
                  <a:moveTo>
                    <a:pt x="595" y="8778"/>
                  </a:moveTo>
                  <a:cubicBezTo>
                    <a:pt x="595" y="8861"/>
                    <a:pt x="600" y="8944"/>
                    <a:pt x="605" y="9032"/>
                  </a:cubicBezTo>
                  <a:cubicBezTo>
                    <a:pt x="614" y="9098"/>
                    <a:pt x="624" y="9164"/>
                    <a:pt x="633" y="9226"/>
                  </a:cubicBezTo>
                  <a:lnTo>
                    <a:pt x="633" y="9226"/>
                  </a:lnTo>
                  <a:cubicBezTo>
                    <a:pt x="633" y="9224"/>
                    <a:pt x="631" y="9222"/>
                    <a:pt x="629" y="9222"/>
                  </a:cubicBezTo>
                  <a:cubicBezTo>
                    <a:pt x="594" y="9220"/>
                    <a:pt x="558" y="9220"/>
                    <a:pt x="522" y="9220"/>
                  </a:cubicBezTo>
                  <a:cubicBezTo>
                    <a:pt x="451" y="9220"/>
                    <a:pt x="381" y="9222"/>
                    <a:pt x="312" y="9222"/>
                  </a:cubicBezTo>
                  <a:cubicBezTo>
                    <a:pt x="288" y="9222"/>
                    <a:pt x="288" y="9261"/>
                    <a:pt x="312" y="9261"/>
                  </a:cubicBezTo>
                  <a:cubicBezTo>
                    <a:pt x="381" y="9261"/>
                    <a:pt x="451" y="9263"/>
                    <a:pt x="522" y="9263"/>
                  </a:cubicBezTo>
                  <a:cubicBezTo>
                    <a:pt x="558" y="9263"/>
                    <a:pt x="594" y="9263"/>
                    <a:pt x="629" y="9261"/>
                  </a:cubicBezTo>
                  <a:cubicBezTo>
                    <a:pt x="634" y="9261"/>
                    <a:pt x="634" y="9251"/>
                    <a:pt x="639" y="9246"/>
                  </a:cubicBezTo>
                  <a:cubicBezTo>
                    <a:pt x="673" y="9476"/>
                    <a:pt x="756" y="9695"/>
                    <a:pt x="878" y="9890"/>
                  </a:cubicBezTo>
                  <a:lnTo>
                    <a:pt x="381" y="9890"/>
                  </a:lnTo>
                  <a:cubicBezTo>
                    <a:pt x="356" y="9890"/>
                    <a:pt x="356" y="9924"/>
                    <a:pt x="381" y="9924"/>
                  </a:cubicBezTo>
                  <a:lnTo>
                    <a:pt x="898" y="9924"/>
                  </a:lnTo>
                  <a:cubicBezTo>
                    <a:pt x="1314" y="10529"/>
                    <a:pt x="2094" y="10666"/>
                    <a:pt x="2933" y="10666"/>
                  </a:cubicBezTo>
                  <a:cubicBezTo>
                    <a:pt x="3076" y="10666"/>
                    <a:pt x="3221" y="10662"/>
                    <a:pt x="3366" y="10656"/>
                  </a:cubicBezTo>
                  <a:cubicBezTo>
                    <a:pt x="3803" y="10635"/>
                    <a:pt x="4222" y="10561"/>
                    <a:pt x="4657" y="10561"/>
                  </a:cubicBezTo>
                  <a:cubicBezTo>
                    <a:pt x="4732" y="10561"/>
                    <a:pt x="4807" y="10563"/>
                    <a:pt x="4883" y="10568"/>
                  </a:cubicBezTo>
                  <a:cubicBezTo>
                    <a:pt x="5302" y="10595"/>
                    <a:pt x="5698" y="10651"/>
                    <a:pt x="6110" y="10651"/>
                  </a:cubicBezTo>
                  <a:cubicBezTo>
                    <a:pt x="6225" y="10651"/>
                    <a:pt x="6340" y="10647"/>
                    <a:pt x="6458" y="10636"/>
                  </a:cubicBezTo>
                  <a:cubicBezTo>
                    <a:pt x="6878" y="10602"/>
                    <a:pt x="8252" y="10245"/>
                    <a:pt x="9234" y="10245"/>
                  </a:cubicBezTo>
                  <a:cubicBezTo>
                    <a:pt x="9770" y="10245"/>
                    <a:pt x="10190" y="10351"/>
                    <a:pt x="10273" y="10676"/>
                  </a:cubicBezTo>
                  <a:cubicBezTo>
                    <a:pt x="8451" y="10908"/>
                    <a:pt x="6608" y="11004"/>
                    <a:pt x="4768" y="11004"/>
                  </a:cubicBezTo>
                  <a:cubicBezTo>
                    <a:pt x="4100" y="11004"/>
                    <a:pt x="3432" y="10992"/>
                    <a:pt x="2766" y="10968"/>
                  </a:cubicBezTo>
                  <a:cubicBezTo>
                    <a:pt x="2024" y="10944"/>
                    <a:pt x="1015" y="10919"/>
                    <a:pt x="546" y="10315"/>
                  </a:cubicBezTo>
                  <a:lnTo>
                    <a:pt x="546" y="10315"/>
                  </a:lnTo>
                  <a:cubicBezTo>
                    <a:pt x="657" y="10323"/>
                    <a:pt x="767" y="10328"/>
                    <a:pt x="879" y="10328"/>
                  </a:cubicBezTo>
                  <a:cubicBezTo>
                    <a:pt x="959" y="10328"/>
                    <a:pt x="1040" y="10326"/>
                    <a:pt x="1122" y="10319"/>
                  </a:cubicBezTo>
                  <a:cubicBezTo>
                    <a:pt x="1161" y="10319"/>
                    <a:pt x="1161" y="10256"/>
                    <a:pt x="1122" y="10256"/>
                  </a:cubicBezTo>
                  <a:cubicBezTo>
                    <a:pt x="1034" y="10262"/>
                    <a:pt x="947" y="10265"/>
                    <a:pt x="860" y="10265"/>
                  </a:cubicBezTo>
                  <a:cubicBezTo>
                    <a:pt x="740" y="10265"/>
                    <a:pt x="619" y="10260"/>
                    <a:pt x="498" y="10251"/>
                  </a:cubicBezTo>
                  <a:cubicBezTo>
                    <a:pt x="429" y="10149"/>
                    <a:pt x="376" y="10032"/>
                    <a:pt x="342" y="9915"/>
                  </a:cubicBezTo>
                  <a:cubicBezTo>
                    <a:pt x="249" y="9539"/>
                    <a:pt x="200" y="9159"/>
                    <a:pt x="190" y="8778"/>
                  </a:cubicBezTo>
                  <a:close/>
                  <a:moveTo>
                    <a:pt x="7475" y="0"/>
                  </a:moveTo>
                  <a:cubicBezTo>
                    <a:pt x="6960" y="0"/>
                    <a:pt x="6484" y="159"/>
                    <a:pt x="6346" y="706"/>
                  </a:cubicBezTo>
                  <a:cubicBezTo>
                    <a:pt x="6322" y="637"/>
                    <a:pt x="6297" y="569"/>
                    <a:pt x="6268" y="506"/>
                  </a:cubicBezTo>
                  <a:cubicBezTo>
                    <a:pt x="6205" y="375"/>
                    <a:pt x="6066" y="106"/>
                    <a:pt x="5887" y="106"/>
                  </a:cubicBezTo>
                  <a:cubicBezTo>
                    <a:pt x="5886" y="106"/>
                    <a:pt x="5884" y="106"/>
                    <a:pt x="5883" y="106"/>
                  </a:cubicBezTo>
                  <a:cubicBezTo>
                    <a:pt x="5877" y="105"/>
                    <a:pt x="5872" y="105"/>
                    <a:pt x="5866" y="105"/>
                  </a:cubicBezTo>
                  <a:cubicBezTo>
                    <a:pt x="5767" y="105"/>
                    <a:pt x="5688" y="189"/>
                    <a:pt x="5697" y="291"/>
                  </a:cubicBezTo>
                  <a:cubicBezTo>
                    <a:pt x="5668" y="296"/>
                    <a:pt x="5648" y="330"/>
                    <a:pt x="5663" y="354"/>
                  </a:cubicBezTo>
                  <a:cubicBezTo>
                    <a:pt x="6024" y="930"/>
                    <a:pt x="6195" y="1549"/>
                    <a:pt x="6248" y="2218"/>
                  </a:cubicBezTo>
                  <a:cubicBezTo>
                    <a:pt x="6224" y="2218"/>
                    <a:pt x="6205" y="2223"/>
                    <a:pt x="6185" y="2227"/>
                  </a:cubicBezTo>
                  <a:cubicBezTo>
                    <a:pt x="5785" y="1987"/>
                    <a:pt x="5363" y="1768"/>
                    <a:pt x="4975" y="1768"/>
                  </a:cubicBezTo>
                  <a:cubicBezTo>
                    <a:pt x="4652" y="1768"/>
                    <a:pt x="4353" y="1919"/>
                    <a:pt x="4107" y="2335"/>
                  </a:cubicBezTo>
                  <a:cubicBezTo>
                    <a:pt x="3517" y="3340"/>
                    <a:pt x="3927" y="5227"/>
                    <a:pt x="4536" y="6154"/>
                  </a:cubicBezTo>
                  <a:cubicBezTo>
                    <a:pt x="4566" y="6208"/>
                    <a:pt x="4600" y="6261"/>
                    <a:pt x="4644" y="6305"/>
                  </a:cubicBezTo>
                  <a:cubicBezTo>
                    <a:pt x="3595" y="6325"/>
                    <a:pt x="2532" y="6315"/>
                    <a:pt x="1488" y="6408"/>
                  </a:cubicBezTo>
                  <a:cubicBezTo>
                    <a:pt x="1112" y="6442"/>
                    <a:pt x="810" y="6471"/>
                    <a:pt x="546" y="6773"/>
                  </a:cubicBezTo>
                  <a:cubicBezTo>
                    <a:pt x="190" y="7193"/>
                    <a:pt x="39" y="7964"/>
                    <a:pt x="49" y="8715"/>
                  </a:cubicBezTo>
                  <a:lnTo>
                    <a:pt x="34" y="8715"/>
                  </a:lnTo>
                  <a:cubicBezTo>
                    <a:pt x="0" y="8715"/>
                    <a:pt x="0" y="8773"/>
                    <a:pt x="34" y="8773"/>
                  </a:cubicBezTo>
                  <a:lnTo>
                    <a:pt x="49" y="8773"/>
                  </a:lnTo>
                  <a:cubicBezTo>
                    <a:pt x="63" y="9334"/>
                    <a:pt x="161" y="9876"/>
                    <a:pt x="337" y="10246"/>
                  </a:cubicBezTo>
                  <a:cubicBezTo>
                    <a:pt x="327" y="10256"/>
                    <a:pt x="327" y="10280"/>
                    <a:pt x="346" y="10285"/>
                  </a:cubicBezTo>
                  <a:lnTo>
                    <a:pt x="356" y="10285"/>
                  </a:lnTo>
                  <a:cubicBezTo>
                    <a:pt x="361" y="10300"/>
                    <a:pt x="371" y="10315"/>
                    <a:pt x="376" y="10329"/>
                  </a:cubicBezTo>
                  <a:cubicBezTo>
                    <a:pt x="760" y="11037"/>
                    <a:pt x="1659" y="11165"/>
                    <a:pt x="2542" y="11165"/>
                  </a:cubicBezTo>
                  <a:cubicBezTo>
                    <a:pt x="3045" y="11165"/>
                    <a:pt x="3542" y="11123"/>
                    <a:pt x="3935" y="11123"/>
                  </a:cubicBezTo>
                  <a:cubicBezTo>
                    <a:pt x="3966" y="11123"/>
                    <a:pt x="3995" y="11124"/>
                    <a:pt x="4024" y="11124"/>
                  </a:cubicBezTo>
                  <a:cubicBezTo>
                    <a:pt x="4192" y="11128"/>
                    <a:pt x="4359" y="11129"/>
                    <a:pt x="4526" y="11129"/>
                  </a:cubicBezTo>
                  <a:cubicBezTo>
                    <a:pt x="6465" y="11129"/>
                    <a:pt x="8376" y="10909"/>
                    <a:pt x="10312" y="10783"/>
                  </a:cubicBezTo>
                  <a:lnTo>
                    <a:pt x="10316" y="10783"/>
                  </a:lnTo>
                  <a:cubicBezTo>
                    <a:pt x="10321" y="10785"/>
                    <a:pt x="10327" y="10786"/>
                    <a:pt x="10333" y="10786"/>
                  </a:cubicBezTo>
                  <a:cubicBezTo>
                    <a:pt x="10340" y="10786"/>
                    <a:pt x="10346" y="10785"/>
                    <a:pt x="10351" y="10783"/>
                  </a:cubicBezTo>
                  <a:lnTo>
                    <a:pt x="10399" y="10763"/>
                  </a:lnTo>
                  <a:cubicBezTo>
                    <a:pt x="10409" y="10754"/>
                    <a:pt x="10414" y="10739"/>
                    <a:pt x="10409" y="10729"/>
                  </a:cubicBezTo>
                  <a:lnTo>
                    <a:pt x="10394" y="10700"/>
                  </a:lnTo>
                  <a:cubicBezTo>
                    <a:pt x="10388" y="10690"/>
                    <a:pt x="10378" y="10685"/>
                    <a:pt x="10369" y="10685"/>
                  </a:cubicBezTo>
                  <a:cubicBezTo>
                    <a:pt x="10364" y="10685"/>
                    <a:pt x="10359" y="10687"/>
                    <a:pt x="10355" y="10690"/>
                  </a:cubicBezTo>
                  <a:cubicBezTo>
                    <a:pt x="10351" y="10685"/>
                    <a:pt x="10351" y="10680"/>
                    <a:pt x="10346" y="10680"/>
                  </a:cubicBezTo>
                  <a:cubicBezTo>
                    <a:pt x="10336" y="10441"/>
                    <a:pt x="10453" y="10388"/>
                    <a:pt x="10141" y="10202"/>
                  </a:cubicBezTo>
                  <a:cubicBezTo>
                    <a:pt x="10092" y="10173"/>
                    <a:pt x="10038" y="10149"/>
                    <a:pt x="9980" y="10134"/>
                  </a:cubicBezTo>
                  <a:cubicBezTo>
                    <a:pt x="9770" y="9666"/>
                    <a:pt x="9663" y="9163"/>
                    <a:pt x="9663" y="8651"/>
                  </a:cubicBezTo>
                  <a:cubicBezTo>
                    <a:pt x="9697" y="8637"/>
                    <a:pt x="9702" y="8588"/>
                    <a:pt x="9663" y="8568"/>
                  </a:cubicBezTo>
                  <a:cubicBezTo>
                    <a:pt x="9677" y="8120"/>
                    <a:pt x="9780" y="7671"/>
                    <a:pt x="9960" y="7261"/>
                  </a:cubicBezTo>
                  <a:cubicBezTo>
                    <a:pt x="9970" y="7237"/>
                    <a:pt x="9970" y="7212"/>
                    <a:pt x="9955" y="7193"/>
                  </a:cubicBezTo>
                  <a:cubicBezTo>
                    <a:pt x="9965" y="7178"/>
                    <a:pt x="9975" y="7159"/>
                    <a:pt x="9985" y="7144"/>
                  </a:cubicBezTo>
                  <a:lnTo>
                    <a:pt x="10180" y="7154"/>
                  </a:lnTo>
                  <a:cubicBezTo>
                    <a:pt x="10204" y="7154"/>
                    <a:pt x="10229" y="7134"/>
                    <a:pt x="10229" y="7110"/>
                  </a:cubicBezTo>
                  <a:cubicBezTo>
                    <a:pt x="10443" y="6925"/>
                    <a:pt x="10394" y="6573"/>
                    <a:pt x="10131" y="6451"/>
                  </a:cubicBezTo>
                  <a:cubicBezTo>
                    <a:pt x="10123" y="6449"/>
                    <a:pt x="10116" y="6448"/>
                    <a:pt x="10109" y="6448"/>
                  </a:cubicBezTo>
                  <a:cubicBezTo>
                    <a:pt x="10087" y="6448"/>
                    <a:pt x="10067" y="6458"/>
                    <a:pt x="10053" y="6476"/>
                  </a:cubicBezTo>
                  <a:cubicBezTo>
                    <a:pt x="9538" y="6442"/>
                    <a:pt x="9014" y="6410"/>
                    <a:pt x="8493" y="6410"/>
                  </a:cubicBezTo>
                  <a:cubicBezTo>
                    <a:pt x="8195" y="6410"/>
                    <a:pt x="7899" y="6420"/>
                    <a:pt x="7604" y="6447"/>
                  </a:cubicBezTo>
                  <a:cubicBezTo>
                    <a:pt x="8380" y="5934"/>
                    <a:pt x="8712" y="4686"/>
                    <a:pt x="8917" y="3861"/>
                  </a:cubicBezTo>
                  <a:cubicBezTo>
                    <a:pt x="9097" y="3115"/>
                    <a:pt x="9146" y="2115"/>
                    <a:pt x="8326" y="1827"/>
                  </a:cubicBezTo>
                  <a:cubicBezTo>
                    <a:pt x="8169" y="1720"/>
                    <a:pt x="8012" y="1678"/>
                    <a:pt x="7856" y="1678"/>
                  </a:cubicBezTo>
                  <a:cubicBezTo>
                    <a:pt x="7361" y="1678"/>
                    <a:pt x="6871" y="2103"/>
                    <a:pt x="6370" y="2203"/>
                  </a:cubicBezTo>
                  <a:cubicBezTo>
                    <a:pt x="6502" y="1979"/>
                    <a:pt x="6473" y="1696"/>
                    <a:pt x="6458" y="1442"/>
                  </a:cubicBezTo>
                  <a:cubicBezTo>
                    <a:pt x="6448" y="1320"/>
                    <a:pt x="6439" y="1198"/>
                    <a:pt x="6424" y="1081"/>
                  </a:cubicBezTo>
                  <a:lnTo>
                    <a:pt x="6424" y="1081"/>
                  </a:lnTo>
                  <a:cubicBezTo>
                    <a:pt x="6645" y="1229"/>
                    <a:pt x="6903" y="1304"/>
                    <a:pt x="7163" y="1304"/>
                  </a:cubicBezTo>
                  <a:cubicBezTo>
                    <a:pt x="7305" y="1304"/>
                    <a:pt x="7447" y="1282"/>
                    <a:pt x="7585" y="1237"/>
                  </a:cubicBezTo>
                  <a:cubicBezTo>
                    <a:pt x="8073" y="1071"/>
                    <a:pt x="8278" y="628"/>
                    <a:pt x="8624" y="281"/>
                  </a:cubicBezTo>
                  <a:cubicBezTo>
                    <a:pt x="8658" y="247"/>
                    <a:pt x="8643" y="189"/>
                    <a:pt x="8595" y="179"/>
                  </a:cubicBezTo>
                  <a:cubicBezTo>
                    <a:pt x="8289" y="94"/>
                    <a:pt x="7871" y="0"/>
                    <a:pt x="7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8;p56">
              <a:extLst>
                <a:ext uri="{FF2B5EF4-FFF2-40B4-BE49-F238E27FC236}">
                  <a16:creationId xmlns:a16="http://schemas.microsoft.com/office/drawing/2014/main" id="{29CB8791-925B-D08E-8EDA-3875DCFE3A8E}"/>
                </a:ext>
              </a:extLst>
            </p:cNvPr>
            <p:cNvSpPr/>
            <p:nvPr/>
          </p:nvSpPr>
          <p:spPr>
            <a:xfrm>
              <a:off x="6830866" y="3129901"/>
              <a:ext cx="20339" cy="1697"/>
            </a:xfrm>
            <a:custGeom>
              <a:avLst/>
              <a:gdLst/>
              <a:ahLst/>
              <a:cxnLst/>
              <a:rect l="l" t="t" r="r" b="b"/>
              <a:pathLst>
                <a:path w="791" h="66" extrusionOk="0">
                  <a:moveTo>
                    <a:pt x="521" y="0"/>
                  </a:moveTo>
                  <a:cubicBezTo>
                    <a:pt x="357" y="0"/>
                    <a:pt x="193" y="3"/>
                    <a:pt x="30" y="3"/>
                  </a:cubicBezTo>
                  <a:cubicBezTo>
                    <a:pt x="1" y="12"/>
                    <a:pt x="1" y="51"/>
                    <a:pt x="30" y="61"/>
                  </a:cubicBezTo>
                  <a:cubicBezTo>
                    <a:pt x="193" y="61"/>
                    <a:pt x="357" y="65"/>
                    <a:pt x="521" y="65"/>
                  </a:cubicBezTo>
                  <a:cubicBezTo>
                    <a:pt x="603" y="65"/>
                    <a:pt x="685" y="64"/>
                    <a:pt x="767" y="61"/>
                  </a:cubicBezTo>
                  <a:cubicBezTo>
                    <a:pt x="791" y="51"/>
                    <a:pt x="791" y="12"/>
                    <a:pt x="767" y="3"/>
                  </a:cubicBezTo>
                  <a:cubicBezTo>
                    <a:pt x="685" y="1"/>
                    <a:pt x="603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29;p56">
              <a:extLst>
                <a:ext uri="{FF2B5EF4-FFF2-40B4-BE49-F238E27FC236}">
                  <a16:creationId xmlns:a16="http://schemas.microsoft.com/office/drawing/2014/main" id="{AF3DEB5C-E98B-1969-9FAA-53C8295B5F07}"/>
                </a:ext>
              </a:extLst>
            </p:cNvPr>
            <p:cNvSpPr/>
            <p:nvPr/>
          </p:nvSpPr>
          <p:spPr>
            <a:xfrm>
              <a:off x="6740872" y="3246816"/>
              <a:ext cx="25430" cy="4448"/>
            </a:xfrm>
            <a:custGeom>
              <a:avLst/>
              <a:gdLst/>
              <a:ahLst/>
              <a:cxnLst/>
              <a:rect l="l" t="t" r="r" b="b"/>
              <a:pathLst>
                <a:path w="989" h="173" extrusionOk="0">
                  <a:moveTo>
                    <a:pt x="23" y="1"/>
                  </a:moveTo>
                  <a:cubicBezTo>
                    <a:pt x="7" y="1"/>
                    <a:pt x="0" y="22"/>
                    <a:pt x="18" y="31"/>
                  </a:cubicBezTo>
                  <a:cubicBezTo>
                    <a:pt x="330" y="109"/>
                    <a:pt x="647" y="158"/>
                    <a:pt x="969" y="172"/>
                  </a:cubicBezTo>
                  <a:cubicBezTo>
                    <a:pt x="989" y="172"/>
                    <a:pt x="989" y="143"/>
                    <a:pt x="969" y="143"/>
                  </a:cubicBezTo>
                  <a:cubicBezTo>
                    <a:pt x="652" y="124"/>
                    <a:pt x="335" y="75"/>
                    <a:pt x="28" y="2"/>
                  </a:cubicBezTo>
                  <a:cubicBezTo>
                    <a:pt x="26" y="1"/>
                    <a:pt x="24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2775;p56">
            <a:extLst>
              <a:ext uri="{FF2B5EF4-FFF2-40B4-BE49-F238E27FC236}">
                <a16:creationId xmlns:a16="http://schemas.microsoft.com/office/drawing/2014/main" id="{EB67719F-4DD4-8398-3F3C-2D7260B3B033}"/>
              </a:ext>
            </a:extLst>
          </p:cNvPr>
          <p:cNvGrpSpPr/>
          <p:nvPr/>
        </p:nvGrpSpPr>
        <p:grpSpPr>
          <a:xfrm rot="20335471">
            <a:off x="1181307" y="2731970"/>
            <a:ext cx="658112" cy="510513"/>
            <a:chOff x="998448" y="3003139"/>
            <a:chExt cx="301145" cy="231438"/>
          </a:xfrm>
        </p:grpSpPr>
        <p:sp>
          <p:nvSpPr>
            <p:cNvPr id="127" name="Google Shape;2776;p56">
              <a:extLst>
                <a:ext uri="{FF2B5EF4-FFF2-40B4-BE49-F238E27FC236}">
                  <a16:creationId xmlns:a16="http://schemas.microsoft.com/office/drawing/2014/main" id="{F437B8F3-6C21-6190-7E47-F6B6ACB48509}"/>
                </a:ext>
              </a:extLst>
            </p:cNvPr>
            <p:cNvSpPr/>
            <p:nvPr/>
          </p:nvSpPr>
          <p:spPr>
            <a:xfrm>
              <a:off x="1149072" y="3049190"/>
              <a:ext cx="74026" cy="72586"/>
            </a:xfrm>
            <a:custGeom>
              <a:avLst/>
              <a:gdLst/>
              <a:ahLst/>
              <a:cxnLst/>
              <a:rect l="l" t="t" r="r" b="b"/>
              <a:pathLst>
                <a:path w="2879" h="2823" extrusionOk="0">
                  <a:moveTo>
                    <a:pt x="1634" y="118"/>
                  </a:moveTo>
                  <a:cubicBezTo>
                    <a:pt x="2273" y="118"/>
                    <a:pt x="2747" y="622"/>
                    <a:pt x="2688" y="1376"/>
                  </a:cubicBezTo>
                  <a:cubicBezTo>
                    <a:pt x="2634" y="2112"/>
                    <a:pt x="2044" y="2508"/>
                    <a:pt x="1396" y="2693"/>
                  </a:cubicBezTo>
                  <a:cubicBezTo>
                    <a:pt x="1386" y="2693"/>
                    <a:pt x="1376" y="2698"/>
                    <a:pt x="1366" y="2708"/>
                  </a:cubicBezTo>
                  <a:cubicBezTo>
                    <a:pt x="1329" y="2712"/>
                    <a:pt x="1292" y="2714"/>
                    <a:pt x="1255" y="2714"/>
                  </a:cubicBezTo>
                  <a:cubicBezTo>
                    <a:pt x="939" y="2714"/>
                    <a:pt x="636" y="2565"/>
                    <a:pt x="440" y="2308"/>
                  </a:cubicBezTo>
                  <a:lnTo>
                    <a:pt x="440" y="2308"/>
                  </a:lnTo>
                  <a:cubicBezTo>
                    <a:pt x="573" y="2320"/>
                    <a:pt x="707" y="2326"/>
                    <a:pt x="841" y="2326"/>
                  </a:cubicBezTo>
                  <a:cubicBezTo>
                    <a:pt x="961" y="2326"/>
                    <a:pt x="1081" y="2322"/>
                    <a:pt x="1200" y="2312"/>
                  </a:cubicBezTo>
                  <a:cubicBezTo>
                    <a:pt x="1230" y="2308"/>
                    <a:pt x="1230" y="2264"/>
                    <a:pt x="1200" y="2259"/>
                  </a:cubicBezTo>
                  <a:cubicBezTo>
                    <a:pt x="1033" y="2244"/>
                    <a:pt x="865" y="2236"/>
                    <a:pt x="696" y="2236"/>
                  </a:cubicBezTo>
                  <a:cubicBezTo>
                    <a:pt x="595" y="2236"/>
                    <a:pt x="493" y="2239"/>
                    <a:pt x="391" y="2244"/>
                  </a:cubicBezTo>
                  <a:cubicBezTo>
                    <a:pt x="327" y="2151"/>
                    <a:pt x="274" y="2044"/>
                    <a:pt x="240" y="1937"/>
                  </a:cubicBezTo>
                  <a:lnTo>
                    <a:pt x="240" y="1937"/>
                  </a:lnTo>
                  <a:cubicBezTo>
                    <a:pt x="547" y="1956"/>
                    <a:pt x="859" y="1971"/>
                    <a:pt x="1166" y="1971"/>
                  </a:cubicBezTo>
                  <a:cubicBezTo>
                    <a:pt x="1215" y="1971"/>
                    <a:pt x="1215" y="1898"/>
                    <a:pt x="1166" y="1898"/>
                  </a:cubicBezTo>
                  <a:cubicBezTo>
                    <a:pt x="854" y="1873"/>
                    <a:pt x="537" y="1869"/>
                    <a:pt x="220" y="1869"/>
                  </a:cubicBezTo>
                  <a:cubicBezTo>
                    <a:pt x="191" y="1766"/>
                    <a:pt x="176" y="1659"/>
                    <a:pt x="176" y="1552"/>
                  </a:cubicBezTo>
                  <a:lnTo>
                    <a:pt x="176" y="1552"/>
                  </a:lnTo>
                  <a:cubicBezTo>
                    <a:pt x="347" y="1564"/>
                    <a:pt x="525" y="1576"/>
                    <a:pt x="700" y="1576"/>
                  </a:cubicBezTo>
                  <a:cubicBezTo>
                    <a:pt x="876" y="1576"/>
                    <a:pt x="1049" y="1564"/>
                    <a:pt x="1210" y="1527"/>
                  </a:cubicBezTo>
                  <a:cubicBezTo>
                    <a:pt x="1254" y="1522"/>
                    <a:pt x="1239" y="1464"/>
                    <a:pt x="1205" y="1459"/>
                  </a:cubicBezTo>
                  <a:cubicBezTo>
                    <a:pt x="1115" y="1451"/>
                    <a:pt x="1024" y="1448"/>
                    <a:pt x="932" y="1448"/>
                  </a:cubicBezTo>
                  <a:cubicBezTo>
                    <a:pt x="681" y="1448"/>
                    <a:pt x="426" y="1470"/>
                    <a:pt x="176" y="1473"/>
                  </a:cubicBezTo>
                  <a:cubicBezTo>
                    <a:pt x="186" y="1332"/>
                    <a:pt x="215" y="1191"/>
                    <a:pt x="259" y="1059"/>
                  </a:cubicBezTo>
                  <a:cubicBezTo>
                    <a:pt x="762" y="1081"/>
                    <a:pt x="1265" y="1103"/>
                    <a:pt x="1761" y="1103"/>
                  </a:cubicBezTo>
                  <a:cubicBezTo>
                    <a:pt x="1808" y="1103"/>
                    <a:pt x="1856" y="1103"/>
                    <a:pt x="1903" y="1103"/>
                  </a:cubicBezTo>
                  <a:cubicBezTo>
                    <a:pt x="1961" y="1103"/>
                    <a:pt x="1961" y="1015"/>
                    <a:pt x="1903" y="1015"/>
                  </a:cubicBezTo>
                  <a:cubicBezTo>
                    <a:pt x="1500" y="993"/>
                    <a:pt x="1098" y="990"/>
                    <a:pt x="696" y="990"/>
                  </a:cubicBezTo>
                  <a:cubicBezTo>
                    <a:pt x="561" y="990"/>
                    <a:pt x="427" y="991"/>
                    <a:pt x="293" y="991"/>
                  </a:cubicBezTo>
                  <a:cubicBezTo>
                    <a:pt x="361" y="834"/>
                    <a:pt x="459" y="693"/>
                    <a:pt x="576" y="576"/>
                  </a:cubicBezTo>
                  <a:cubicBezTo>
                    <a:pt x="576" y="591"/>
                    <a:pt x="591" y="600"/>
                    <a:pt x="605" y="600"/>
                  </a:cubicBezTo>
                  <a:cubicBezTo>
                    <a:pt x="640" y="600"/>
                    <a:pt x="674" y="600"/>
                    <a:pt x="709" y="600"/>
                  </a:cubicBezTo>
                  <a:cubicBezTo>
                    <a:pt x="1025" y="600"/>
                    <a:pt x="1342" y="620"/>
                    <a:pt x="1659" y="669"/>
                  </a:cubicBezTo>
                  <a:cubicBezTo>
                    <a:pt x="1660" y="669"/>
                    <a:pt x="1661" y="669"/>
                    <a:pt x="1663" y="669"/>
                  </a:cubicBezTo>
                  <a:cubicBezTo>
                    <a:pt x="1694" y="669"/>
                    <a:pt x="1701" y="610"/>
                    <a:pt x="1664" y="605"/>
                  </a:cubicBezTo>
                  <a:cubicBezTo>
                    <a:pt x="1417" y="552"/>
                    <a:pt x="1162" y="525"/>
                    <a:pt x="907" y="525"/>
                  </a:cubicBezTo>
                  <a:cubicBezTo>
                    <a:pt x="809" y="525"/>
                    <a:pt x="712" y="529"/>
                    <a:pt x="615" y="537"/>
                  </a:cubicBezTo>
                  <a:cubicBezTo>
                    <a:pt x="727" y="430"/>
                    <a:pt x="849" y="347"/>
                    <a:pt x="986" y="278"/>
                  </a:cubicBezTo>
                  <a:cubicBezTo>
                    <a:pt x="1293" y="342"/>
                    <a:pt x="1591" y="405"/>
                    <a:pt x="1898" y="454"/>
                  </a:cubicBezTo>
                  <a:cubicBezTo>
                    <a:pt x="1900" y="454"/>
                    <a:pt x="1901" y="454"/>
                    <a:pt x="1902" y="454"/>
                  </a:cubicBezTo>
                  <a:cubicBezTo>
                    <a:pt x="1938" y="454"/>
                    <a:pt x="1950" y="400"/>
                    <a:pt x="1913" y="391"/>
                  </a:cubicBezTo>
                  <a:cubicBezTo>
                    <a:pt x="1635" y="332"/>
                    <a:pt x="1352" y="288"/>
                    <a:pt x="1069" y="239"/>
                  </a:cubicBezTo>
                  <a:cubicBezTo>
                    <a:pt x="1093" y="235"/>
                    <a:pt x="1113" y="225"/>
                    <a:pt x="1132" y="215"/>
                  </a:cubicBezTo>
                  <a:cubicBezTo>
                    <a:pt x="1306" y="149"/>
                    <a:pt x="1475" y="118"/>
                    <a:pt x="1634" y="118"/>
                  </a:cubicBezTo>
                  <a:close/>
                  <a:moveTo>
                    <a:pt x="1645" y="1"/>
                  </a:moveTo>
                  <a:cubicBezTo>
                    <a:pt x="1473" y="1"/>
                    <a:pt x="1289" y="32"/>
                    <a:pt x="1098" y="98"/>
                  </a:cubicBezTo>
                  <a:cubicBezTo>
                    <a:pt x="669" y="239"/>
                    <a:pt x="322" y="571"/>
                    <a:pt x="152" y="995"/>
                  </a:cubicBezTo>
                  <a:lnTo>
                    <a:pt x="147" y="995"/>
                  </a:lnTo>
                  <a:cubicBezTo>
                    <a:pt x="145" y="995"/>
                    <a:pt x="144" y="995"/>
                    <a:pt x="142" y="995"/>
                  </a:cubicBezTo>
                  <a:cubicBezTo>
                    <a:pt x="116" y="995"/>
                    <a:pt x="104" y="1035"/>
                    <a:pt x="132" y="1049"/>
                  </a:cubicBezTo>
                  <a:cubicBezTo>
                    <a:pt x="83" y="1191"/>
                    <a:pt x="54" y="1332"/>
                    <a:pt x="49" y="1478"/>
                  </a:cubicBezTo>
                  <a:lnTo>
                    <a:pt x="44" y="1478"/>
                  </a:lnTo>
                  <a:cubicBezTo>
                    <a:pt x="1" y="1478"/>
                    <a:pt x="1" y="1547"/>
                    <a:pt x="44" y="1547"/>
                  </a:cubicBezTo>
                  <a:cubicBezTo>
                    <a:pt x="44" y="1605"/>
                    <a:pt x="49" y="1669"/>
                    <a:pt x="59" y="1727"/>
                  </a:cubicBezTo>
                  <a:cubicBezTo>
                    <a:pt x="64" y="1781"/>
                    <a:pt x="74" y="1834"/>
                    <a:pt x="88" y="1883"/>
                  </a:cubicBezTo>
                  <a:cubicBezTo>
                    <a:pt x="79" y="1898"/>
                    <a:pt x="83" y="1917"/>
                    <a:pt x="98" y="1927"/>
                  </a:cubicBezTo>
                  <a:cubicBezTo>
                    <a:pt x="239" y="2405"/>
                    <a:pt x="657" y="2816"/>
                    <a:pt x="1145" y="2816"/>
                  </a:cubicBezTo>
                  <a:cubicBezTo>
                    <a:pt x="1214" y="2816"/>
                    <a:pt x="1285" y="2808"/>
                    <a:pt x="1357" y="2790"/>
                  </a:cubicBezTo>
                  <a:cubicBezTo>
                    <a:pt x="1368" y="2810"/>
                    <a:pt x="1389" y="2823"/>
                    <a:pt x="1411" y="2823"/>
                  </a:cubicBezTo>
                  <a:cubicBezTo>
                    <a:pt x="1417" y="2823"/>
                    <a:pt x="1423" y="2822"/>
                    <a:pt x="1430" y="2820"/>
                  </a:cubicBezTo>
                  <a:cubicBezTo>
                    <a:pt x="2220" y="2595"/>
                    <a:pt x="2878" y="2054"/>
                    <a:pt x="2800" y="1166"/>
                  </a:cubicBezTo>
                  <a:cubicBezTo>
                    <a:pt x="2732" y="417"/>
                    <a:pt x="2268" y="1"/>
                    <a:pt x="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77;p56">
              <a:extLst>
                <a:ext uri="{FF2B5EF4-FFF2-40B4-BE49-F238E27FC236}">
                  <a16:creationId xmlns:a16="http://schemas.microsoft.com/office/drawing/2014/main" id="{220F64DF-DA89-A9DF-4FA8-B3DE9E80D5FE}"/>
                </a:ext>
              </a:extLst>
            </p:cNvPr>
            <p:cNvSpPr/>
            <p:nvPr/>
          </p:nvSpPr>
          <p:spPr>
            <a:xfrm>
              <a:off x="998448" y="3003139"/>
              <a:ext cx="301145" cy="231438"/>
            </a:xfrm>
            <a:custGeom>
              <a:avLst/>
              <a:gdLst/>
              <a:ahLst/>
              <a:cxnLst/>
              <a:rect l="l" t="t" r="r" b="b"/>
              <a:pathLst>
                <a:path w="11712" h="9001" extrusionOk="0">
                  <a:moveTo>
                    <a:pt x="7491" y="1294"/>
                  </a:moveTo>
                  <a:cubicBezTo>
                    <a:pt x="8543" y="1294"/>
                    <a:pt x="9326" y="2225"/>
                    <a:pt x="9063" y="3347"/>
                  </a:cubicBezTo>
                  <a:cubicBezTo>
                    <a:pt x="8936" y="3869"/>
                    <a:pt x="8610" y="4318"/>
                    <a:pt x="8151" y="4601"/>
                  </a:cubicBezTo>
                  <a:cubicBezTo>
                    <a:pt x="8146" y="4601"/>
                    <a:pt x="8141" y="4601"/>
                    <a:pt x="8141" y="4606"/>
                  </a:cubicBezTo>
                  <a:cubicBezTo>
                    <a:pt x="7824" y="4801"/>
                    <a:pt x="7463" y="4913"/>
                    <a:pt x="7093" y="4942"/>
                  </a:cubicBezTo>
                  <a:cubicBezTo>
                    <a:pt x="7073" y="4942"/>
                    <a:pt x="7058" y="4952"/>
                    <a:pt x="7054" y="4962"/>
                  </a:cubicBezTo>
                  <a:cubicBezTo>
                    <a:pt x="6137" y="4918"/>
                    <a:pt x="5381" y="4303"/>
                    <a:pt x="5385" y="3308"/>
                  </a:cubicBezTo>
                  <a:cubicBezTo>
                    <a:pt x="5385" y="2333"/>
                    <a:pt x="6146" y="1548"/>
                    <a:pt x="7068" y="1343"/>
                  </a:cubicBezTo>
                  <a:cubicBezTo>
                    <a:pt x="7212" y="1310"/>
                    <a:pt x="7354" y="1294"/>
                    <a:pt x="7491" y="1294"/>
                  </a:cubicBezTo>
                  <a:close/>
                  <a:moveTo>
                    <a:pt x="1478" y="128"/>
                  </a:moveTo>
                  <a:lnTo>
                    <a:pt x="1478" y="128"/>
                  </a:lnTo>
                  <a:cubicBezTo>
                    <a:pt x="2634" y="153"/>
                    <a:pt x="3576" y="372"/>
                    <a:pt x="4376" y="1265"/>
                  </a:cubicBezTo>
                  <a:cubicBezTo>
                    <a:pt x="4473" y="2879"/>
                    <a:pt x="4449" y="4494"/>
                    <a:pt x="4512" y="6108"/>
                  </a:cubicBezTo>
                  <a:cubicBezTo>
                    <a:pt x="4174" y="5434"/>
                    <a:pt x="3275" y="5179"/>
                    <a:pt x="2449" y="5179"/>
                  </a:cubicBezTo>
                  <a:cubicBezTo>
                    <a:pt x="2085" y="5179"/>
                    <a:pt x="1736" y="5228"/>
                    <a:pt x="1454" y="5313"/>
                  </a:cubicBezTo>
                  <a:cubicBezTo>
                    <a:pt x="1571" y="3596"/>
                    <a:pt x="1493" y="1850"/>
                    <a:pt x="1478" y="128"/>
                  </a:cubicBezTo>
                  <a:close/>
                  <a:moveTo>
                    <a:pt x="464" y="2045"/>
                  </a:moveTo>
                  <a:cubicBezTo>
                    <a:pt x="620" y="3411"/>
                    <a:pt x="722" y="4757"/>
                    <a:pt x="776" y="6128"/>
                  </a:cubicBezTo>
                  <a:cubicBezTo>
                    <a:pt x="671" y="6128"/>
                    <a:pt x="565" y="6134"/>
                    <a:pt x="457" y="6134"/>
                  </a:cubicBezTo>
                  <a:cubicBezTo>
                    <a:pt x="430" y="6134"/>
                    <a:pt x="403" y="6134"/>
                    <a:pt x="376" y="6133"/>
                  </a:cubicBezTo>
                  <a:cubicBezTo>
                    <a:pt x="376" y="6015"/>
                    <a:pt x="366" y="5884"/>
                    <a:pt x="366" y="5752"/>
                  </a:cubicBezTo>
                  <a:cubicBezTo>
                    <a:pt x="439" y="5730"/>
                    <a:pt x="515" y="5719"/>
                    <a:pt x="592" y="5719"/>
                  </a:cubicBezTo>
                  <a:cubicBezTo>
                    <a:pt x="617" y="5719"/>
                    <a:pt x="643" y="5720"/>
                    <a:pt x="669" y="5723"/>
                  </a:cubicBezTo>
                  <a:cubicBezTo>
                    <a:pt x="708" y="5723"/>
                    <a:pt x="708" y="5664"/>
                    <a:pt x="669" y="5659"/>
                  </a:cubicBezTo>
                  <a:cubicBezTo>
                    <a:pt x="642" y="5656"/>
                    <a:pt x="615" y="5654"/>
                    <a:pt x="588" y="5654"/>
                  </a:cubicBezTo>
                  <a:cubicBezTo>
                    <a:pt x="511" y="5654"/>
                    <a:pt x="433" y="5668"/>
                    <a:pt x="361" y="5694"/>
                  </a:cubicBezTo>
                  <a:cubicBezTo>
                    <a:pt x="356" y="5562"/>
                    <a:pt x="347" y="5430"/>
                    <a:pt x="342" y="5298"/>
                  </a:cubicBezTo>
                  <a:lnTo>
                    <a:pt x="342" y="5298"/>
                  </a:lnTo>
                  <a:cubicBezTo>
                    <a:pt x="375" y="5305"/>
                    <a:pt x="408" y="5309"/>
                    <a:pt x="440" y="5309"/>
                  </a:cubicBezTo>
                  <a:cubicBezTo>
                    <a:pt x="499" y="5309"/>
                    <a:pt x="557" y="5298"/>
                    <a:pt x="610" y="5279"/>
                  </a:cubicBezTo>
                  <a:cubicBezTo>
                    <a:pt x="639" y="5259"/>
                    <a:pt x="630" y="5216"/>
                    <a:pt x="595" y="5216"/>
                  </a:cubicBezTo>
                  <a:cubicBezTo>
                    <a:pt x="539" y="5232"/>
                    <a:pt x="480" y="5240"/>
                    <a:pt x="422" y="5240"/>
                  </a:cubicBezTo>
                  <a:cubicBezTo>
                    <a:pt x="395" y="5240"/>
                    <a:pt x="368" y="5238"/>
                    <a:pt x="342" y="5235"/>
                  </a:cubicBezTo>
                  <a:cubicBezTo>
                    <a:pt x="337" y="5142"/>
                    <a:pt x="332" y="5045"/>
                    <a:pt x="327" y="4947"/>
                  </a:cubicBezTo>
                  <a:lnTo>
                    <a:pt x="327" y="4947"/>
                  </a:lnTo>
                  <a:cubicBezTo>
                    <a:pt x="400" y="4951"/>
                    <a:pt x="472" y="4954"/>
                    <a:pt x="545" y="4954"/>
                  </a:cubicBezTo>
                  <a:cubicBezTo>
                    <a:pt x="575" y="4954"/>
                    <a:pt x="605" y="4954"/>
                    <a:pt x="635" y="4952"/>
                  </a:cubicBezTo>
                  <a:cubicBezTo>
                    <a:pt x="678" y="4952"/>
                    <a:pt x="678" y="4889"/>
                    <a:pt x="635" y="4889"/>
                  </a:cubicBezTo>
                  <a:lnTo>
                    <a:pt x="327" y="4889"/>
                  </a:lnTo>
                  <a:cubicBezTo>
                    <a:pt x="327" y="4816"/>
                    <a:pt x="322" y="4742"/>
                    <a:pt x="322" y="4669"/>
                  </a:cubicBezTo>
                  <a:cubicBezTo>
                    <a:pt x="317" y="4596"/>
                    <a:pt x="308" y="4513"/>
                    <a:pt x="293" y="4406"/>
                  </a:cubicBezTo>
                  <a:lnTo>
                    <a:pt x="293" y="4406"/>
                  </a:lnTo>
                  <a:cubicBezTo>
                    <a:pt x="298" y="4420"/>
                    <a:pt x="308" y="4425"/>
                    <a:pt x="322" y="4425"/>
                  </a:cubicBezTo>
                  <a:cubicBezTo>
                    <a:pt x="356" y="4428"/>
                    <a:pt x="391" y="4429"/>
                    <a:pt x="425" y="4429"/>
                  </a:cubicBezTo>
                  <a:cubicBezTo>
                    <a:pt x="460" y="4429"/>
                    <a:pt x="496" y="4428"/>
                    <a:pt x="532" y="4425"/>
                  </a:cubicBezTo>
                  <a:cubicBezTo>
                    <a:pt x="576" y="4425"/>
                    <a:pt x="576" y="4357"/>
                    <a:pt x="532" y="4357"/>
                  </a:cubicBezTo>
                  <a:cubicBezTo>
                    <a:pt x="496" y="4355"/>
                    <a:pt x="460" y="4353"/>
                    <a:pt x="425" y="4353"/>
                  </a:cubicBezTo>
                  <a:cubicBezTo>
                    <a:pt x="391" y="4353"/>
                    <a:pt x="356" y="4355"/>
                    <a:pt x="322" y="4357"/>
                  </a:cubicBezTo>
                  <a:cubicBezTo>
                    <a:pt x="308" y="4357"/>
                    <a:pt x="293" y="4367"/>
                    <a:pt x="293" y="4381"/>
                  </a:cubicBezTo>
                  <a:cubicBezTo>
                    <a:pt x="283" y="4308"/>
                    <a:pt x="274" y="4225"/>
                    <a:pt x="264" y="4142"/>
                  </a:cubicBezTo>
                  <a:lnTo>
                    <a:pt x="264" y="4142"/>
                  </a:lnTo>
                  <a:cubicBezTo>
                    <a:pt x="275" y="4143"/>
                    <a:pt x="287" y="4144"/>
                    <a:pt x="299" y="4144"/>
                  </a:cubicBezTo>
                  <a:cubicBezTo>
                    <a:pt x="361" y="4144"/>
                    <a:pt x="425" y="4132"/>
                    <a:pt x="478" y="4103"/>
                  </a:cubicBezTo>
                  <a:cubicBezTo>
                    <a:pt x="512" y="4091"/>
                    <a:pt x="498" y="4041"/>
                    <a:pt x="469" y="4041"/>
                  </a:cubicBezTo>
                  <a:cubicBezTo>
                    <a:pt x="464" y="4041"/>
                    <a:pt x="459" y="4042"/>
                    <a:pt x="454" y="4045"/>
                  </a:cubicBezTo>
                  <a:cubicBezTo>
                    <a:pt x="399" y="4062"/>
                    <a:pt x="340" y="4075"/>
                    <a:pt x="284" y="4075"/>
                  </a:cubicBezTo>
                  <a:cubicBezTo>
                    <a:pt x="276" y="4075"/>
                    <a:pt x="267" y="4075"/>
                    <a:pt x="259" y="4074"/>
                  </a:cubicBezTo>
                  <a:cubicBezTo>
                    <a:pt x="244" y="3962"/>
                    <a:pt x="235" y="3845"/>
                    <a:pt x="220" y="3723"/>
                  </a:cubicBezTo>
                  <a:lnTo>
                    <a:pt x="220" y="3723"/>
                  </a:lnTo>
                  <a:cubicBezTo>
                    <a:pt x="238" y="3725"/>
                    <a:pt x="256" y="3726"/>
                    <a:pt x="274" y="3726"/>
                  </a:cubicBezTo>
                  <a:cubicBezTo>
                    <a:pt x="345" y="3726"/>
                    <a:pt x="416" y="3711"/>
                    <a:pt x="478" y="3684"/>
                  </a:cubicBezTo>
                  <a:cubicBezTo>
                    <a:pt x="514" y="3671"/>
                    <a:pt x="493" y="3624"/>
                    <a:pt x="462" y="3624"/>
                  </a:cubicBezTo>
                  <a:cubicBezTo>
                    <a:pt x="460" y="3624"/>
                    <a:pt x="457" y="3625"/>
                    <a:pt x="454" y="3625"/>
                  </a:cubicBezTo>
                  <a:cubicBezTo>
                    <a:pt x="376" y="3645"/>
                    <a:pt x="293" y="3655"/>
                    <a:pt x="215" y="3660"/>
                  </a:cubicBezTo>
                  <a:cubicBezTo>
                    <a:pt x="210" y="3591"/>
                    <a:pt x="205" y="3528"/>
                    <a:pt x="200" y="3460"/>
                  </a:cubicBezTo>
                  <a:cubicBezTo>
                    <a:pt x="298" y="3450"/>
                    <a:pt x="396" y="3421"/>
                    <a:pt x="483" y="3372"/>
                  </a:cubicBezTo>
                  <a:cubicBezTo>
                    <a:pt x="516" y="3349"/>
                    <a:pt x="495" y="3303"/>
                    <a:pt x="459" y="3303"/>
                  </a:cubicBezTo>
                  <a:cubicBezTo>
                    <a:pt x="458" y="3303"/>
                    <a:pt x="456" y="3303"/>
                    <a:pt x="454" y="3303"/>
                  </a:cubicBezTo>
                  <a:cubicBezTo>
                    <a:pt x="366" y="3328"/>
                    <a:pt x="283" y="3362"/>
                    <a:pt x="196" y="3386"/>
                  </a:cubicBezTo>
                  <a:cubicBezTo>
                    <a:pt x="186" y="3240"/>
                    <a:pt x="181" y="3099"/>
                    <a:pt x="186" y="2962"/>
                  </a:cubicBezTo>
                  <a:lnTo>
                    <a:pt x="186" y="2962"/>
                  </a:lnTo>
                  <a:cubicBezTo>
                    <a:pt x="214" y="2966"/>
                    <a:pt x="242" y="2967"/>
                    <a:pt x="269" y="2967"/>
                  </a:cubicBezTo>
                  <a:cubicBezTo>
                    <a:pt x="314" y="2967"/>
                    <a:pt x="358" y="2963"/>
                    <a:pt x="400" y="2957"/>
                  </a:cubicBezTo>
                  <a:cubicBezTo>
                    <a:pt x="444" y="2943"/>
                    <a:pt x="444" y="2884"/>
                    <a:pt x="400" y="2874"/>
                  </a:cubicBezTo>
                  <a:cubicBezTo>
                    <a:pt x="357" y="2865"/>
                    <a:pt x="312" y="2862"/>
                    <a:pt x="267" y="2862"/>
                  </a:cubicBezTo>
                  <a:cubicBezTo>
                    <a:pt x="241" y="2862"/>
                    <a:pt x="216" y="2863"/>
                    <a:pt x="191" y="2865"/>
                  </a:cubicBezTo>
                  <a:cubicBezTo>
                    <a:pt x="191" y="2806"/>
                    <a:pt x="196" y="2743"/>
                    <a:pt x="200" y="2689"/>
                  </a:cubicBezTo>
                  <a:cubicBezTo>
                    <a:pt x="278" y="2699"/>
                    <a:pt x="352" y="2704"/>
                    <a:pt x="425" y="2704"/>
                  </a:cubicBezTo>
                  <a:cubicBezTo>
                    <a:pt x="464" y="2704"/>
                    <a:pt x="474" y="2645"/>
                    <a:pt x="435" y="2635"/>
                  </a:cubicBezTo>
                  <a:cubicBezTo>
                    <a:pt x="361" y="2625"/>
                    <a:pt x="283" y="2621"/>
                    <a:pt x="210" y="2621"/>
                  </a:cubicBezTo>
                  <a:cubicBezTo>
                    <a:pt x="215" y="2577"/>
                    <a:pt x="225" y="2533"/>
                    <a:pt x="235" y="2489"/>
                  </a:cubicBezTo>
                  <a:lnTo>
                    <a:pt x="391" y="2489"/>
                  </a:lnTo>
                  <a:cubicBezTo>
                    <a:pt x="430" y="2484"/>
                    <a:pt x="430" y="2426"/>
                    <a:pt x="391" y="2421"/>
                  </a:cubicBezTo>
                  <a:lnTo>
                    <a:pt x="244" y="2421"/>
                  </a:lnTo>
                  <a:cubicBezTo>
                    <a:pt x="288" y="2250"/>
                    <a:pt x="356" y="2118"/>
                    <a:pt x="464" y="2045"/>
                  </a:cubicBezTo>
                  <a:close/>
                  <a:moveTo>
                    <a:pt x="6628" y="770"/>
                  </a:moveTo>
                  <a:cubicBezTo>
                    <a:pt x="7074" y="770"/>
                    <a:pt x="7525" y="838"/>
                    <a:pt x="7980" y="982"/>
                  </a:cubicBezTo>
                  <a:cubicBezTo>
                    <a:pt x="7985" y="984"/>
                    <a:pt x="7993" y="985"/>
                    <a:pt x="8000" y="985"/>
                  </a:cubicBezTo>
                  <a:cubicBezTo>
                    <a:pt x="8008" y="985"/>
                    <a:pt x="8017" y="984"/>
                    <a:pt x="8024" y="982"/>
                  </a:cubicBezTo>
                  <a:lnTo>
                    <a:pt x="8024" y="982"/>
                  </a:lnTo>
                  <a:cubicBezTo>
                    <a:pt x="8019" y="1074"/>
                    <a:pt x="8014" y="1162"/>
                    <a:pt x="8014" y="1255"/>
                  </a:cubicBezTo>
                  <a:cubicBezTo>
                    <a:pt x="7848" y="1205"/>
                    <a:pt x="7677" y="1180"/>
                    <a:pt x="7505" y="1180"/>
                  </a:cubicBezTo>
                  <a:cubicBezTo>
                    <a:pt x="7425" y="1180"/>
                    <a:pt x="7344" y="1185"/>
                    <a:pt x="7263" y="1196"/>
                  </a:cubicBezTo>
                  <a:cubicBezTo>
                    <a:pt x="6156" y="1333"/>
                    <a:pt x="5224" y="2274"/>
                    <a:pt x="5293" y="3421"/>
                  </a:cubicBezTo>
                  <a:cubicBezTo>
                    <a:pt x="5348" y="4306"/>
                    <a:pt x="6060" y="5046"/>
                    <a:pt x="6931" y="5046"/>
                  </a:cubicBezTo>
                  <a:cubicBezTo>
                    <a:pt x="6976" y="5046"/>
                    <a:pt x="7022" y="5044"/>
                    <a:pt x="7068" y="5040"/>
                  </a:cubicBezTo>
                  <a:cubicBezTo>
                    <a:pt x="7078" y="5040"/>
                    <a:pt x="7083" y="5050"/>
                    <a:pt x="7088" y="5050"/>
                  </a:cubicBezTo>
                  <a:cubicBezTo>
                    <a:pt x="7478" y="5020"/>
                    <a:pt x="7854" y="4903"/>
                    <a:pt x="8190" y="4703"/>
                  </a:cubicBezTo>
                  <a:cubicBezTo>
                    <a:pt x="8205" y="4723"/>
                    <a:pt x="8224" y="4738"/>
                    <a:pt x="8239" y="4757"/>
                  </a:cubicBezTo>
                  <a:lnTo>
                    <a:pt x="8239" y="4762"/>
                  </a:lnTo>
                  <a:cubicBezTo>
                    <a:pt x="8312" y="5240"/>
                    <a:pt x="8361" y="5718"/>
                    <a:pt x="8385" y="6206"/>
                  </a:cubicBezTo>
                  <a:cubicBezTo>
                    <a:pt x="8375" y="6196"/>
                    <a:pt x="8366" y="6186"/>
                    <a:pt x="8351" y="6181"/>
                  </a:cubicBezTo>
                  <a:cubicBezTo>
                    <a:pt x="7817" y="6014"/>
                    <a:pt x="7148" y="5895"/>
                    <a:pt x="6486" y="5895"/>
                  </a:cubicBezTo>
                  <a:cubicBezTo>
                    <a:pt x="5800" y="5895"/>
                    <a:pt x="5121" y="6022"/>
                    <a:pt x="4605" y="6352"/>
                  </a:cubicBezTo>
                  <a:lnTo>
                    <a:pt x="4605" y="6342"/>
                  </a:lnTo>
                  <a:cubicBezTo>
                    <a:pt x="4605" y="6342"/>
                    <a:pt x="4600" y="6333"/>
                    <a:pt x="4595" y="6323"/>
                  </a:cubicBezTo>
                  <a:cubicBezTo>
                    <a:pt x="4727" y="4650"/>
                    <a:pt x="4624" y="2943"/>
                    <a:pt x="4517" y="1270"/>
                  </a:cubicBezTo>
                  <a:cubicBezTo>
                    <a:pt x="5204" y="947"/>
                    <a:pt x="5909" y="770"/>
                    <a:pt x="6628" y="770"/>
                  </a:cubicBezTo>
                  <a:close/>
                  <a:moveTo>
                    <a:pt x="1322" y="1191"/>
                  </a:moveTo>
                  <a:cubicBezTo>
                    <a:pt x="1303" y="2577"/>
                    <a:pt x="1273" y="3967"/>
                    <a:pt x="1376" y="5337"/>
                  </a:cubicBezTo>
                  <a:cubicBezTo>
                    <a:pt x="1297" y="5368"/>
                    <a:pt x="1321" y="5483"/>
                    <a:pt x="1391" y="5483"/>
                  </a:cubicBezTo>
                  <a:cubicBezTo>
                    <a:pt x="1399" y="5483"/>
                    <a:pt x="1407" y="5482"/>
                    <a:pt x="1415" y="5479"/>
                  </a:cubicBezTo>
                  <a:cubicBezTo>
                    <a:pt x="1708" y="5388"/>
                    <a:pt x="2085" y="5331"/>
                    <a:pt x="2476" y="5331"/>
                  </a:cubicBezTo>
                  <a:cubicBezTo>
                    <a:pt x="3224" y="5331"/>
                    <a:pt x="4022" y="5542"/>
                    <a:pt x="4381" y="6137"/>
                  </a:cubicBezTo>
                  <a:cubicBezTo>
                    <a:pt x="4099" y="5941"/>
                    <a:pt x="3753" y="5864"/>
                    <a:pt x="3383" y="5864"/>
                  </a:cubicBezTo>
                  <a:cubicBezTo>
                    <a:pt x="2577" y="5864"/>
                    <a:pt x="1655" y="6230"/>
                    <a:pt x="1030" y="6518"/>
                  </a:cubicBezTo>
                  <a:lnTo>
                    <a:pt x="917" y="6518"/>
                  </a:lnTo>
                  <a:cubicBezTo>
                    <a:pt x="971" y="4820"/>
                    <a:pt x="830" y="3123"/>
                    <a:pt x="498" y="1455"/>
                  </a:cubicBezTo>
                  <a:cubicBezTo>
                    <a:pt x="630" y="1411"/>
                    <a:pt x="747" y="1323"/>
                    <a:pt x="883" y="1274"/>
                  </a:cubicBezTo>
                  <a:cubicBezTo>
                    <a:pt x="1025" y="1226"/>
                    <a:pt x="1176" y="1196"/>
                    <a:pt x="1322" y="1191"/>
                  </a:cubicBezTo>
                  <a:close/>
                  <a:moveTo>
                    <a:pt x="8756" y="4230"/>
                  </a:moveTo>
                  <a:cubicBezTo>
                    <a:pt x="9219" y="4513"/>
                    <a:pt x="9673" y="4811"/>
                    <a:pt x="10107" y="5133"/>
                  </a:cubicBezTo>
                  <a:cubicBezTo>
                    <a:pt x="10448" y="5391"/>
                    <a:pt x="11361" y="5947"/>
                    <a:pt x="11497" y="6469"/>
                  </a:cubicBezTo>
                  <a:cubicBezTo>
                    <a:pt x="11492" y="6474"/>
                    <a:pt x="11483" y="6474"/>
                    <a:pt x="11483" y="6484"/>
                  </a:cubicBezTo>
                  <a:cubicBezTo>
                    <a:pt x="11451" y="6712"/>
                    <a:pt x="11340" y="6794"/>
                    <a:pt x="11195" y="6794"/>
                  </a:cubicBezTo>
                  <a:cubicBezTo>
                    <a:pt x="11028" y="6794"/>
                    <a:pt x="10817" y="6684"/>
                    <a:pt x="10634" y="6567"/>
                  </a:cubicBezTo>
                  <a:cubicBezTo>
                    <a:pt x="10795" y="6552"/>
                    <a:pt x="10951" y="6518"/>
                    <a:pt x="11107" y="6479"/>
                  </a:cubicBezTo>
                  <a:cubicBezTo>
                    <a:pt x="11146" y="6464"/>
                    <a:pt x="11141" y="6401"/>
                    <a:pt x="11097" y="6401"/>
                  </a:cubicBezTo>
                  <a:cubicBezTo>
                    <a:pt x="10931" y="6411"/>
                    <a:pt x="10761" y="6474"/>
                    <a:pt x="10595" y="6513"/>
                  </a:cubicBezTo>
                  <a:cubicBezTo>
                    <a:pt x="10590" y="6513"/>
                    <a:pt x="10580" y="6523"/>
                    <a:pt x="10580" y="6528"/>
                  </a:cubicBezTo>
                  <a:cubicBezTo>
                    <a:pt x="10419" y="6425"/>
                    <a:pt x="10292" y="6318"/>
                    <a:pt x="10248" y="6284"/>
                  </a:cubicBezTo>
                  <a:lnTo>
                    <a:pt x="10200" y="6250"/>
                  </a:lnTo>
                  <a:lnTo>
                    <a:pt x="10200" y="6250"/>
                  </a:lnTo>
                  <a:cubicBezTo>
                    <a:pt x="10378" y="6254"/>
                    <a:pt x="10557" y="6257"/>
                    <a:pt x="10736" y="6257"/>
                  </a:cubicBezTo>
                  <a:cubicBezTo>
                    <a:pt x="10914" y="6257"/>
                    <a:pt x="11092" y="6254"/>
                    <a:pt x="11268" y="6250"/>
                  </a:cubicBezTo>
                  <a:cubicBezTo>
                    <a:pt x="11302" y="6245"/>
                    <a:pt x="11302" y="6196"/>
                    <a:pt x="11268" y="6191"/>
                  </a:cubicBezTo>
                  <a:cubicBezTo>
                    <a:pt x="11078" y="6186"/>
                    <a:pt x="10886" y="6184"/>
                    <a:pt x="10694" y="6184"/>
                  </a:cubicBezTo>
                  <a:cubicBezTo>
                    <a:pt x="10502" y="6184"/>
                    <a:pt x="10309" y="6186"/>
                    <a:pt x="10117" y="6191"/>
                  </a:cubicBezTo>
                  <a:cubicBezTo>
                    <a:pt x="9990" y="6094"/>
                    <a:pt x="9863" y="6001"/>
                    <a:pt x="9736" y="5903"/>
                  </a:cubicBezTo>
                  <a:lnTo>
                    <a:pt x="10146" y="5903"/>
                  </a:lnTo>
                  <a:cubicBezTo>
                    <a:pt x="10185" y="5903"/>
                    <a:pt x="10185" y="5845"/>
                    <a:pt x="10146" y="5845"/>
                  </a:cubicBezTo>
                  <a:cubicBezTo>
                    <a:pt x="10066" y="5842"/>
                    <a:pt x="9984" y="5841"/>
                    <a:pt x="9902" y="5841"/>
                  </a:cubicBezTo>
                  <a:cubicBezTo>
                    <a:pt x="9820" y="5841"/>
                    <a:pt x="9739" y="5842"/>
                    <a:pt x="9658" y="5845"/>
                  </a:cubicBezTo>
                  <a:cubicBezTo>
                    <a:pt x="9600" y="5801"/>
                    <a:pt x="9541" y="5762"/>
                    <a:pt x="9488" y="5713"/>
                  </a:cubicBezTo>
                  <a:cubicBezTo>
                    <a:pt x="9449" y="5684"/>
                    <a:pt x="9409" y="5655"/>
                    <a:pt x="9375" y="5625"/>
                  </a:cubicBezTo>
                  <a:lnTo>
                    <a:pt x="9375" y="5625"/>
                  </a:lnTo>
                  <a:cubicBezTo>
                    <a:pt x="9536" y="5640"/>
                    <a:pt x="9702" y="5650"/>
                    <a:pt x="9868" y="5655"/>
                  </a:cubicBezTo>
                  <a:cubicBezTo>
                    <a:pt x="9907" y="5655"/>
                    <a:pt x="9902" y="5601"/>
                    <a:pt x="9868" y="5601"/>
                  </a:cubicBezTo>
                  <a:cubicBezTo>
                    <a:pt x="9683" y="5581"/>
                    <a:pt x="9492" y="5572"/>
                    <a:pt x="9307" y="5562"/>
                  </a:cubicBezTo>
                  <a:lnTo>
                    <a:pt x="9302" y="5562"/>
                  </a:lnTo>
                  <a:cubicBezTo>
                    <a:pt x="9200" y="5479"/>
                    <a:pt x="9092" y="5391"/>
                    <a:pt x="8990" y="5308"/>
                  </a:cubicBezTo>
                  <a:lnTo>
                    <a:pt x="8990" y="5308"/>
                  </a:lnTo>
                  <a:cubicBezTo>
                    <a:pt x="9091" y="5311"/>
                    <a:pt x="9193" y="5314"/>
                    <a:pt x="9294" y="5314"/>
                  </a:cubicBezTo>
                  <a:cubicBezTo>
                    <a:pt x="9368" y="5314"/>
                    <a:pt x="9443" y="5312"/>
                    <a:pt x="9517" y="5308"/>
                  </a:cubicBezTo>
                  <a:cubicBezTo>
                    <a:pt x="9556" y="5308"/>
                    <a:pt x="9556" y="5245"/>
                    <a:pt x="9517" y="5245"/>
                  </a:cubicBezTo>
                  <a:cubicBezTo>
                    <a:pt x="9452" y="5242"/>
                    <a:pt x="9386" y="5240"/>
                    <a:pt x="9320" y="5240"/>
                  </a:cubicBezTo>
                  <a:cubicBezTo>
                    <a:pt x="9189" y="5240"/>
                    <a:pt x="9057" y="5245"/>
                    <a:pt x="8927" y="5245"/>
                  </a:cubicBezTo>
                  <a:cubicBezTo>
                    <a:pt x="8814" y="5152"/>
                    <a:pt x="8702" y="5055"/>
                    <a:pt x="8595" y="4962"/>
                  </a:cubicBezTo>
                  <a:lnTo>
                    <a:pt x="8595" y="4962"/>
                  </a:lnTo>
                  <a:cubicBezTo>
                    <a:pt x="8683" y="4967"/>
                    <a:pt x="8772" y="4969"/>
                    <a:pt x="8861" y="4969"/>
                  </a:cubicBezTo>
                  <a:cubicBezTo>
                    <a:pt x="8951" y="4969"/>
                    <a:pt x="9041" y="4967"/>
                    <a:pt x="9131" y="4962"/>
                  </a:cubicBezTo>
                  <a:cubicBezTo>
                    <a:pt x="9175" y="4952"/>
                    <a:pt x="9175" y="4889"/>
                    <a:pt x="9131" y="4884"/>
                  </a:cubicBezTo>
                  <a:cubicBezTo>
                    <a:pt x="9051" y="4878"/>
                    <a:pt x="8970" y="4875"/>
                    <a:pt x="8889" y="4875"/>
                  </a:cubicBezTo>
                  <a:cubicBezTo>
                    <a:pt x="8765" y="4875"/>
                    <a:pt x="8641" y="4882"/>
                    <a:pt x="8517" y="4894"/>
                  </a:cubicBezTo>
                  <a:lnTo>
                    <a:pt x="8341" y="4742"/>
                  </a:lnTo>
                  <a:lnTo>
                    <a:pt x="8341" y="4733"/>
                  </a:lnTo>
                  <a:cubicBezTo>
                    <a:pt x="8336" y="4713"/>
                    <a:pt x="8317" y="4698"/>
                    <a:pt x="8292" y="4698"/>
                  </a:cubicBezTo>
                  <a:lnTo>
                    <a:pt x="8253" y="4664"/>
                  </a:lnTo>
                  <a:cubicBezTo>
                    <a:pt x="8278" y="4650"/>
                    <a:pt x="8302" y="4630"/>
                    <a:pt x="8327" y="4611"/>
                  </a:cubicBezTo>
                  <a:cubicBezTo>
                    <a:pt x="8473" y="4637"/>
                    <a:pt x="8621" y="4650"/>
                    <a:pt x="8771" y="4650"/>
                  </a:cubicBezTo>
                  <a:cubicBezTo>
                    <a:pt x="8845" y="4650"/>
                    <a:pt x="8920" y="4646"/>
                    <a:pt x="8995" y="4640"/>
                  </a:cubicBezTo>
                  <a:cubicBezTo>
                    <a:pt x="9039" y="4635"/>
                    <a:pt x="9044" y="4572"/>
                    <a:pt x="8995" y="4572"/>
                  </a:cubicBezTo>
                  <a:cubicBezTo>
                    <a:pt x="8946" y="4573"/>
                    <a:pt x="8897" y="4574"/>
                    <a:pt x="8848" y="4574"/>
                  </a:cubicBezTo>
                  <a:cubicBezTo>
                    <a:pt x="8700" y="4574"/>
                    <a:pt x="8551" y="4568"/>
                    <a:pt x="8405" y="4557"/>
                  </a:cubicBezTo>
                  <a:cubicBezTo>
                    <a:pt x="8532" y="4459"/>
                    <a:pt x="8649" y="4352"/>
                    <a:pt x="8756" y="4230"/>
                  </a:cubicBezTo>
                  <a:close/>
                  <a:moveTo>
                    <a:pt x="781" y="6206"/>
                  </a:moveTo>
                  <a:cubicBezTo>
                    <a:pt x="786" y="6308"/>
                    <a:pt x="791" y="6415"/>
                    <a:pt x="795" y="6518"/>
                  </a:cubicBezTo>
                  <a:cubicBezTo>
                    <a:pt x="698" y="6523"/>
                    <a:pt x="600" y="6547"/>
                    <a:pt x="513" y="6591"/>
                  </a:cubicBezTo>
                  <a:cubicBezTo>
                    <a:pt x="538" y="6574"/>
                    <a:pt x="520" y="6539"/>
                    <a:pt x="495" y="6539"/>
                  </a:cubicBezTo>
                  <a:cubicBezTo>
                    <a:pt x="491" y="6539"/>
                    <a:pt x="487" y="6540"/>
                    <a:pt x="483" y="6542"/>
                  </a:cubicBezTo>
                  <a:lnTo>
                    <a:pt x="459" y="6557"/>
                  </a:lnTo>
                  <a:cubicBezTo>
                    <a:pt x="425" y="6567"/>
                    <a:pt x="444" y="6611"/>
                    <a:pt x="474" y="6611"/>
                  </a:cubicBezTo>
                  <a:cubicBezTo>
                    <a:pt x="581" y="6620"/>
                    <a:pt x="693" y="6625"/>
                    <a:pt x="800" y="6630"/>
                  </a:cubicBezTo>
                  <a:lnTo>
                    <a:pt x="800" y="6674"/>
                  </a:lnTo>
                  <a:cubicBezTo>
                    <a:pt x="800" y="6709"/>
                    <a:pt x="827" y="6727"/>
                    <a:pt x="854" y="6727"/>
                  </a:cubicBezTo>
                  <a:cubicBezTo>
                    <a:pt x="876" y="6727"/>
                    <a:pt x="899" y="6715"/>
                    <a:pt x="908" y="6689"/>
                  </a:cubicBezTo>
                  <a:lnTo>
                    <a:pt x="1010" y="6645"/>
                  </a:lnTo>
                  <a:cubicBezTo>
                    <a:pt x="1649" y="6684"/>
                    <a:pt x="2288" y="6718"/>
                    <a:pt x="2932" y="6762"/>
                  </a:cubicBezTo>
                  <a:cubicBezTo>
                    <a:pt x="2649" y="6791"/>
                    <a:pt x="2361" y="6825"/>
                    <a:pt x="2073" y="6869"/>
                  </a:cubicBezTo>
                  <a:cubicBezTo>
                    <a:pt x="2073" y="6854"/>
                    <a:pt x="2059" y="6840"/>
                    <a:pt x="2039" y="6840"/>
                  </a:cubicBezTo>
                  <a:cubicBezTo>
                    <a:pt x="1503" y="6854"/>
                    <a:pt x="937" y="6845"/>
                    <a:pt x="405" y="6928"/>
                  </a:cubicBezTo>
                  <a:cubicBezTo>
                    <a:pt x="396" y="6684"/>
                    <a:pt x="391" y="6445"/>
                    <a:pt x="381" y="6206"/>
                  </a:cubicBezTo>
                  <a:lnTo>
                    <a:pt x="381" y="6206"/>
                  </a:lnTo>
                  <a:cubicBezTo>
                    <a:pt x="447" y="6211"/>
                    <a:pt x="514" y="6213"/>
                    <a:pt x="581" y="6213"/>
                  </a:cubicBezTo>
                  <a:cubicBezTo>
                    <a:pt x="648" y="6213"/>
                    <a:pt x="715" y="6211"/>
                    <a:pt x="781" y="6206"/>
                  </a:cubicBezTo>
                  <a:close/>
                  <a:moveTo>
                    <a:pt x="8375" y="4894"/>
                  </a:moveTo>
                  <a:lnTo>
                    <a:pt x="8375" y="4894"/>
                  </a:lnTo>
                  <a:cubicBezTo>
                    <a:pt x="8424" y="4942"/>
                    <a:pt x="8473" y="4996"/>
                    <a:pt x="8527" y="5045"/>
                  </a:cubicBezTo>
                  <a:cubicBezTo>
                    <a:pt x="8527" y="5050"/>
                    <a:pt x="8522" y="5050"/>
                    <a:pt x="8522" y="5055"/>
                  </a:cubicBezTo>
                  <a:cubicBezTo>
                    <a:pt x="8536" y="5479"/>
                    <a:pt x="8556" y="5898"/>
                    <a:pt x="8595" y="6323"/>
                  </a:cubicBezTo>
                  <a:cubicBezTo>
                    <a:pt x="8610" y="6454"/>
                    <a:pt x="8653" y="6625"/>
                    <a:pt x="8649" y="6752"/>
                  </a:cubicBezTo>
                  <a:cubicBezTo>
                    <a:pt x="8634" y="7030"/>
                    <a:pt x="8717" y="7011"/>
                    <a:pt x="8453" y="7035"/>
                  </a:cubicBezTo>
                  <a:lnTo>
                    <a:pt x="8453" y="7030"/>
                  </a:lnTo>
                  <a:cubicBezTo>
                    <a:pt x="8408" y="7034"/>
                    <a:pt x="8362" y="7036"/>
                    <a:pt x="8315" y="7036"/>
                  </a:cubicBezTo>
                  <a:cubicBezTo>
                    <a:pt x="7897" y="7036"/>
                    <a:pt x="7418" y="6892"/>
                    <a:pt x="7015" y="6835"/>
                  </a:cubicBezTo>
                  <a:cubicBezTo>
                    <a:pt x="6629" y="6781"/>
                    <a:pt x="6249" y="6732"/>
                    <a:pt x="5868" y="6689"/>
                  </a:cubicBezTo>
                  <a:cubicBezTo>
                    <a:pt x="5865" y="6688"/>
                    <a:pt x="5862" y="6688"/>
                    <a:pt x="5860" y="6688"/>
                  </a:cubicBezTo>
                  <a:cubicBezTo>
                    <a:pt x="5835" y="6688"/>
                    <a:pt x="5820" y="6706"/>
                    <a:pt x="5820" y="6732"/>
                  </a:cubicBezTo>
                  <a:cubicBezTo>
                    <a:pt x="5805" y="6650"/>
                    <a:pt x="5785" y="6567"/>
                    <a:pt x="5771" y="6489"/>
                  </a:cubicBezTo>
                  <a:cubicBezTo>
                    <a:pt x="5771" y="6479"/>
                    <a:pt x="5771" y="6469"/>
                    <a:pt x="5766" y="6459"/>
                  </a:cubicBezTo>
                  <a:lnTo>
                    <a:pt x="5766" y="6445"/>
                  </a:lnTo>
                  <a:cubicBezTo>
                    <a:pt x="5760" y="6427"/>
                    <a:pt x="5741" y="6416"/>
                    <a:pt x="5722" y="6416"/>
                  </a:cubicBezTo>
                  <a:cubicBezTo>
                    <a:pt x="5710" y="6416"/>
                    <a:pt x="5697" y="6421"/>
                    <a:pt x="5688" y="6430"/>
                  </a:cubicBezTo>
                  <a:cubicBezTo>
                    <a:pt x="5580" y="6430"/>
                    <a:pt x="5473" y="6440"/>
                    <a:pt x="5371" y="6464"/>
                  </a:cubicBezTo>
                  <a:cubicBezTo>
                    <a:pt x="5239" y="6484"/>
                    <a:pt x="5112" y="6503"/>
                    <a:pt x="4981" y="6532"/>
                  </a:cubicBezTo>
                  <a:cubicBezTo>
                    <a:pt x="4976" y="6537"/>
                    <a:pt x="4966" y="6542"/>
                    <a:pt x="4961" y="6547"/>
                  </a:cubicBezTo>
                  <a:cubicBezTo>
                    <a:pt x="4942" y="6552"/>
                    <a:pt x="4927" y="6572"/>
                    <a:pt x="4932" y="6591"/>
                  </a:cubicBezTo>
                  <a:cubicBezTo>
                    <a:pt x="4942" y="6664"/>
                    <a:pt x="4951" y="6737"/>
                    <a:pt x="4956" y="6811"/>
                  </a:cubicBezTo>
                  <a:cubicBezTo>
                    <a:pt x="4943" y="6800"/>
                    <a:pt x="4929" y="6795"/>
                    <a:pt x="4914" y="6795"/>
                  </a:cubicBezTo>
                  <a:cubicBezTo>
                    <a:pt x="4902" y="6795"/>
                    <a:pt x="4889" y="6799"/>
                    <a:pt x="4878" y="6806"/>
                  </a:cubicBezTo>
                  <a:cubicBezTo>
                    <a:pt x="4770" y="6879"/>
                    <a:pt x="4646" y="6915"/>
                    <a:pt x="4524" y="6915"/>
                  </a:cubicBezTo>
                  <a:cubicBezTo>
                    <a:pt x="4354" y="6915"/>
                    <a:pt x="4187" y="6846"/>
                    <a:pt x="4068" y="6713"/>
                  </a:cubicBezTo>
                  <a:cubicBezTo>
                    <a:pt x="4060" y="6705"/>
                    <a:pt x="4049" y="6697"/>
                    <a:pt x="4037" y="6697"/>
                  </a:cubicBezTo>
                  <a:cubicBezTo>
                    <a:pt x="4035" y="6697"/>
                    <a:pt x="4032" y="6697"/>
                    <a:pt x="4029" y="6698"/>
                  </a:cubicBezTo>
                  <a:cubicBezTo>
                    <a:pt x="4021" y="6678"/>
                    <a:pt x="4003" y="6668"/>
                    <a:pt x="3983" y="6668"/>
                  </a:cubicBezTo>
                  <a:cubicBezTo>
                    <a:pt x="3979" y="6668"/>
                    <a:pt x="3975" y="6668"/>
                    <a:pt x="3971" y="6669"/>
                  </a:cubicBezTo>
                  <a:cubicBezTo>
                    <a:pt x="3664" y="6689"/>
                    <a:pt x="3356" y="6713"/>
                    <a:pt x="3049" y="6742"/>
                  </a:cubicBezTo>
                  <a:cubicBezTo>
                    <a:pt x="3059" y="6723"/>
                    <a:pt x="3044" y="6703"/>
                    <a:pt x="3025" y="6703"/>
                  </a:cubicBezTo>
                  <a:cubicBezTo>
                    <a:pt x="2600" y="6645"/>
                    <a:pt x="2176" y="6611"/>
                    <a:pt x="1752" y="6581"/>
                  </a:cubicBezTo>
                  <a:cubicBezTo>
                    <a:pt x="1634" y="6576"/>
                    <a:pt x="1459" y="6552"/>
                    <a:pt x="1273" y="6532"/>
                  </a:cubicBezTo>
                  <a:cubicBezTo>
                    <a:pt x="1875" y="6291"/>
                    <a:pt x="2649" y="6026"/>
                    <a:pt x="3342" y="6026"/>
                  </a:cubicBezTo>
                  <a:cubicBezTo>
                    <a:pt x="3767" y="6026"/>
                    <a:pt x="4162" y="6126"/>
                    <a:pt x="4468" y="6391"/>
                  </a:cubicBezTo>
                  <a:cubicBezTo>
                    <a:pt x="4483" y="6406"/>
                    <a:pt x="4503" y="6411"/>
                    <a:pt x="4527" y="6411"/>
                  </a:cubicBezTo>
                  <a:lnTo>
                    <a:pt x="4527" y="6425"/>
                  </a:lnTo>
                  <a:cubicBezTo>
                    <a:pt x="4527" y="6440"/>
                    <a:pt x="4539" y="6453"/>
                    <a:pt x="4553" y="6453"/>
                  </a:cubicBezTo>
                  <a:cubicBezTo>
                    <a:pt x="4557" y="6453"/>
                    <a:pt x="4562" y="6452"/>
                    <a:pt x="4566" y="6450"/>
                  </a:cubicBezTo>
                  <a:cubicBezTo>
                    <a:pt x="4573" y="6457"/>
                    <a:pt x="4583" y="6461"/>
                    <a:pt x="4593" y="6461"/>
                  </a:cubicBezTo>
                  <a:cubicBezTo>
                    <a:pt x="4597" y="6461"/>
                    <a:pt x="4601" y="6461"/>
                    <a:pt x="4605" y="6459"/>
                  </a:cubicBezTo>
                  <a:cubicBezTo>
                    <a:pt x="5229" y="6200"/>
                    <a:pt x="5875" y="6095"/>
                    <a:pt x="6527" y="6095"/>
                  </a:cubicBezTo>
                  <a:cubicBezTo>
                    <a:pt x="7122" y="6095"/>
                    <a:pt x="7722" y="6183"/>
                    <a:pt x="8312" y="6318"/>
                  </a:cubicBezTo>
                  <a:cubicBezTo>
                    <a:pt x="8319" y="6320"/>
                    <a:pt x="8326" y="6321"/>
                    <a:pt x="8333" y="6321"/>
                  </a:cubicBezTo>
                  <a:cubicBezTo>
                    <a:pt x="8373" y="6321"/>
                    <a:pt x="8405" y="6286"/>
                    <a:pt x="8405" y="6245"/>
                  </a:cubicBezTo>
                  <a:cubicBezTo>
                    <a:pt x="8414" y="6252"/>
                    <a:pt x="8423" y="6255"/>
                    <a:pt x="8433" y="6255"/>
                  </a:cubicBezTo>
                  <a:cubicBezTo>
                    <a:pt x="8454" y="6255"/>
                    <a:pt x="8473" y="6238"/>
                    <a:pt x="8473" y="6211"/>
                  </a:cubicBezTo>
                  <a:cubicBezTo>
                    <a:pt x="8507" y="5772"/>
                    <a:pt x="8473" y="5323"/>
                    <a:pt x="8375" y="4894"/>
                  </a:cubicBezTo>
                  <a:close/>
                  <a:moveTo>
                    <a:pt x="1615" y="6952"/>
                  </a:moveTo>
                  <a:lnTo>
                    <a:pt x="1615" y="6952"/>
                  </a:lnTo>
                  <a:cubicBezTo>
                    <a:pt x="1210" y="7025"/>
                    <a:pt x="810" y="7113"/>
                    <a:pt x="410" y="7220"/>
                  </a:cubicBezTo>
                  <a:lnTo>
                    <a:pt x="410" y="7215"/>
                  </a:lnTo>
                  <a:cubicBezTo>
                    <a:pt x="410" y="7137"/>
                    <a:pt x="405" y="7059"/>
                    <a:pt x="405" y="6981"/>
                  </a:cubicBezTo>
                  <a:lnTo>
                    <a:pt x="405" y="6981"/>
                  </a:lnTo>
                  <a:cubicBezTo>
                    <a:pt x="525" y="6986"/>
                    <a:pt x="646" y="6988"/>
                    <a:pt x="766" y="6988"/>
                  </a:cubicBezTo>
                  <a:cubicBezTo>
                    <a:pt x="1048" y="6988"/>
                    <a:pt x="1332" y="6976"/>
                    <a:pt x="1615" y="6952"/>
                  </a:cubicBezTo>
                  <a:close/>
                  <a:moveTo>
                    <a:pt x="5683" y="6547"/>
                  </a:moveTo>
                  <a:lnTo>
                    <a:pt x="5683" y="6547"/>
                  </a:lnTo>
                  <a:cubicBezTo>
                    <a:pt x="5746" y="7264"/>
                    <a:pt x="5810" y="8113"/>
                    <a:pt x="5483" y="8766"/>
                  </a:cubicBezTo>
                  <a:lnTo>
                    <a:pt x="5483" y="8762"/>
                  </a:lnTo>
                  <a:cubicBezTo>
                    <a:pt x="5478" y="8737"/>
                    <a:pt x="5468" y="8713"/>
                    <a:pt x="5459" y="8688"/>
                  </a:cubicBezTo>
                  <a:cubicBezTo>
                    <a:pt x="5424" y="8576"/>
                    <a:pt x="5395" y="8464"/>
                    <a:pt x="5356" y="8352"/>
                  </a:cubicBezTo>
                  <a:cubicBezTo>
                    <a:pt x="5350" y="8321"/>
                    <a:pt x="5325" y="8304"/>
                    <a:pt x="5298" y="8304"/>
                  </a:cubicBezTo>
                  <a:cubicBezTo>
                    <a:pt x="5282" y="8304"/>
                    <a:pt x="5266" y="8310"/>
                    <a:pt x="5254" y="8323"/>
                  </a:cubicBezTo>
                  <a:cubicBezTo>
                    <a:pt x="5161" y="8430"/>
                    <a:pt x="5063" y="8527"/>
                    <a:pt x="4966" y="8625"/>
                  </a:cubicBezTo>
                  <a:cubicBezTo>
                    <a:pt x="5171" y="7967"/>
                    <a:pt x="5195" y="7269"/>
                    <a:pt x="5039" y="6601"/>
                  </a:cubicBezTo>
                  <a:cubicBezTo>
                    <a:pt x="5156" y="6601"/>
                    <a:pt x="5268" y="6591"/>
                    <a:pt x="5385" y="6581"/>
                  </a:cubicBezTo>
                  <a:cubicBezTo>
                    <a:pt x="5483" y="6576"/>
                    <a:pt x="5585" y="6567"/>
                    <a:pt x="5683" y="6547"/>
                  </a:cubicBezTo>
                  <a:close/>
                  <a:moveTo>
                    <a:pt x="1992" y="1"/>
                  </a:moveTo>
                  <a:cubicBezTo>
                    <a:pt x="1804" y="1"/>
                    <a:pt x="1617" y="16"/>
                    <a:pt x="1434" y="45"/>
                  </a:cubicBezTo>
                  <a:cubicBezTo>
                    <a:pt x="1425" y="41"/>
                    <a:pt x="1415" y="40"/>
                    <a:pt x="1406" y="40"/>
                  </a:cubicBezTo>
                  <a:cubicBezTo>
                    <a:pt x="1367" y="40"/>
                    <a:pt x="1332" y="70"/>
                    <a:pt x="1332" y="114"/>
                  </a:cubicBezTo>
                  <a:cubicBezTo>
                    <a:pt x="1332" y="431"/>
                    <a:pt x="1327" y="752"/>
                    <a:pt x="1322" y="1074"/>
                  </a:cubicBezTo>
                  <a:cubicBezTo>
                    <a:pt x="1283" y="1071"/>
                    <a:pt x="1243" y="1070"/>
                    <a:pt x="1201" y="1070"/>
                  </a:cubicBezTo>
                  <a:cubicBezTo>
                    <a:pt x="917" y="1070"/>
                    <a:pt x="582" y="1147"/>
                    <a:pt x="425" y="1372"/>
                  </a:cubicBezTo>
                  <a:cubicBezTo>
                    <a:pt x="400" y="1377"/>
                    <a:pt x="386" y="1391"/>
                    <a:pt x="391" y="1411"/>
                  </a:cubicBezTo>
                  <a:cubicBezTo>
                    <a:pt x="410" y="1587"/>
                    <a:pt x="430" y="1757"/>
                    <a:pt x="449" y="1928"/>
                  </a:cubicBezTo>
                  <a:cubicBezTo>
                    <a:pt x="313" y="1943"/>
                    <a:pt x="181" y="1977"/>
                    <a:pt x="54" y="2035"/>
                  </a:cubicBezTo>
                  <a:cubicBezTo>
                    <a:pt x="25" y="2045"/>
                    <a:pt x="0" y="2079"/>
                    <a:pt x="0" y="2113"/>
                  </a:cubicBezTo>
                  <a:cubicBezTo>
                    <a:pt x="20" y="2372"/>
                    <a:pt x="39" y="2630"/>
                    <a:pt x="54" y="2884"/>
                  </a:cubicBezTo>
                  <a:cubicBezTo>
                    <a:pt x="30" y="2904"/>
                    <a:pt x="35" y="2943"/>
                    <a:pt x="59" y="2952"/>
                  </a:cubicBezTo>
                  <a:cubicBezTo>
                    <a:pt x="74" y="3108"/>
                    <a:pt x="83" y="3264"/>
                    <a:pt x="93" y="3416"/>
                  </a:cubicBezTo>
                  <a:cubicBezTo>
                    <a:pt x="74" y="3430"/>
                    <a:pt x="74" y="3460"/>
                    <a:pt x="93" y="3469"/>
                  </a:cubicBezTo>
                  <a:cubicBezTo>
                    <a:pt x="176" y="4723"/>
                    <a:pt x="230" y="5976"/>
                    <a:pt x="254" y="7235"/>
                  </a:cubicBezTo>
                  <a:cubicBezTo>
                    <a:pt x="254" y="7274"/>
                    <a:pt x="288" y="7303"/>
                    <a:pt x="327" y="7308"/>
                  </a:cubicBezTo>
                  <a:cubicBezTo>
                    <a:pt x="335" y="7316"/>
                    <a:pt x="346" y="7324"/>
                    <a:pt x="358" y="7324"/>
                  </a:cubicBezTo>
                  <a:cubicBezTo>
                    <a:pt x="361" y="7324"/>
                    <a:pt x="364" y="7324"/>
                    <a:pt x="366" y="7323"/>
                  </a:cubicBezTo>
                  <a:cubicBezTo>
                    <a:pt x="1561" y="7093"/>
                    <a:pt x="2751" y="6908"/>
                    <a:pt x="3966" y="6830"/>
                  </a:cubicBezTo>
                  <a:cubicBezTo>
                    <a:pt x="3981" y="6825"/>
                    <a:pt x="3995" y="6820"/>
                    <a:pt x="4005" y="6811"/>
                  </a:cubicBezTo>
                  <a:cubicBezTo>
                    <a:pt x="4138" y="6989"/>
                    <a:pt x="4340" y="7082"/>
                    <a:pt x="4544" y="7082"/>
                  </a:cubicBezTo>
                  <a:cubicBezTo>
                    <a:pt x="4692" y="7082"/>
                    <a:pt x="4841" y="7033"/>
                    <a:pt x="4966" y="6932"/>
                  </a:cubicBezTo>
                  <a:lnTo>
                    <a:pt x="4966" y="6932"/>
                  </a:lnTo>
                  <a:cubicBezTo>
                    <a:pt x="5015" y="7523"/>
                    <a:pt x="4951" y="8118"/>
                    <a:pt x="4785" y="8688"/>
                  </a:cubicBezTo>
                  <a:cubicBezTo>
                    <a:pt x="4771" y="8727"/>
                    <a:pt x="4790" y="8766"/>
                    <a:pt x="4824" y="8781"/>
                  </a:cubicBezTo>
                  <a:cubicBezTo>
                    <a:pt x="4818" y="8805"/>
                    <a:pt x="4839" y="8823"/>
                    <a:pt x="4860" y="8823"/>
                  </a:cubicBezTo>
                  <a:cubicBezTo>
                    <a:pt x="4870" y="8823"/>
                    <a:pt x="4880" y="8820"/>
                    <a:pt x="4888" y="8810"/>
                  </a:cubicBezTo>
                  <a:cubicBezTo>
                    <a:pt x="5010" y="8698"/>
                    <a:pt x="5137" y="8586"/>
                    <a:pt x="5268" y="8479"/>
                  </a:cubicBezTo>
                  <a:cubicBezTo>
                    <a:pt x="5293" y="8562"/>
                    <a:pt x="5312" y="8640"/>
                    <a:pt x="5337" y="8723"/>
                  </a:cubicBezTo>
                  <a:cubicBezTo>
                    <a:pt x="5366" y="8815"/>
                    <a:pt x="5376" y="8913"/>
                    <a:pt x="5439" y="8986"/>
                  </a:cubicBezTo>
                  <a:cubicBezTo>
                    <a:pt x="5451" y="8995"/>
                    <a:pt x="5463" y="9000"/>
                    <a:pt x="5475" y="9000"/>
                  </a:cubicBezTo>
                  <a:cubicBezTo>
                    <a:pt x="5489" y="9000"/>
                    <a:pt x="5502" y="8994"/>
                    <a:pt x="5512" y="8981"/>
                  </a:cubicBezTo>
                  <a:cubicBezTo>
                    <a:pt x="5522" y="8976"/>
                    <a:pt x="5527" y="8971"/>
                    <a:pt x="5537" y="8966"/>
                  </a:cubicBezTo>
                  <a:cubicBezTo>
                    <a:pt x="6000" y="8474"/>
                    <a:pt x="5946" y="7479"/>
                    <a:pt x="5829" y="6767"/>
                  </a:cubicBezTo>
                  <a:lnTo>
                    <a:pt x="5829" y="6767"/>
                  </a:lnTo>
                  <a:cubicBezTo>
                    <a:pt x="5834" y="6781"/>
                    <a:pt x="5844" y="6786"/>
                    <a:pt x="5859" y="6791"/>
                  </a:cubicBezTo>
                  <a:cubicBezTo>
                    <a:pt x="6829" y="6991"/>
                    <a:pt x="7814" y="7128"/>
                    <a:pt x="8795" y="7250"/>
                  </a:cubicBezTo>
                  <a:cubicBezTo>
                    <a:pt x="8797" y="7250"/>
                    <a:pt x="8799" y="7250"/>
                    <a:pt x="8801" y="7250"/>
                  </a:cubicBezTo>
                  <a:cubicBezTo>
                    <a:pt x="8860" y="7250"/>
                    <a:pt x="8887" y="7184"/>
                    <a:pt x="8883" y="7137"/>
                  </a:cubicBezTo>
                  <a:cubicBezTo>
                    <a:pt x="8775" y="6484"/>
                    <a:pt x="8697" y="5830"/>
                    <a:pt x="8653" y="5167"/>
                  </a:cubicBezTo>
                  <a:lnTo>
                    <a:pt x="8653" y="5167"/>
                  </a:lnTo>
                  <a:cubicBezTo>
                    <a:pt x="9268" y="5762"/>
                    <a:pt x="9941" y="6293"/>
                    <a:pt x="10658" y="6752"/>
                  </a:cubicBezTo>
                  <a:cubicBezTo>
                    <a:pt x="10806" y="6848"/>
                    <a:pt x="11023" y="6925"/>
                    <a:pt x="11210" y="6925"/>
                  </a:cubicBezTo>
                  <a:cubicBezTo>
                    <a:pt x="11395" y="6925"/>
                    <a:pt x="11551" y="6850"/>
                    <a:pt x="11585" y="6645"/>
                  </a:cubicBezTo>
                  <a:cubicBezTo>
                    <a:pt x="11712" y="6108"/>
                    <a:pt x="11073" y="5723"/>
                    <a:pt x="10722" y="5435"/>
                  </a:cubicBezTo>
                  <a:cubicBezTo>
                    <a:pt x="10127" y="4947"/>
                    <a:pt x="9497" y="4503"/>
                    <a:pt x="8834" y="4108"/>
                  </a:cubicBezTo>
                  <a:cubicBezTo>
                    <a:pt x="9049" y="3821"/>
                    <a:pt x="9175" y="3484"/>
                    <a:pt x="9210" y="3128"/>
                  </a:cubicBezTo>
                  <a:cubicBezTo>
                    <a:pt x="9292" y="2284"/>
                    <a:pt x="8839" y="1572"/>
                    <a:pt x="8136" y="1299"/>
                  </a:cubicBezTo>
                  <a:cubicBezTo>
                    <a:pt x="8136" y="1172"/>
                    <a:pt x="8132" y="1045"/>
                    <a:pt x="8127" y="918"/>
                  </a:cubicBezTo>
                  <a:cubicBezTo>
                    <a:pt x="8127" y="894"/>
                    <a:pt x="8106" y="872"/>
                    <a:pt x="8081" y="872"/>
                  </a:cubicBezTo>
                  <a:cubicBezTo>
                    <a:pt x="8077" y="872"/>
                    <a:pt x="8073" y="873"/>
                    <a:pt x="8068" y="874"/>
                  </a:cubicBezTo>
                  <a:cubicBezTo>
                    <a:pt x="8058" y="855"/>
                    <a:pt x="8039" y="835"/>
                    <a:pt x="8019" y="831"/>
                  </a:cubicBezTo>
                  <a:cubicBezTo>
                    <a:pt x="7550" y="679"/>
                    <a:pt x="7068" y="601"/>
                    <a:pt x="6589" y="601"/>
                  </a:cubicBezTo>
                  <a:cubicBezTo>
                    <a:pt x="5863" y="601"/>
                    <a:pt x="5146" y="782"/>
                    <a:pt x="4503" y="1167"/>
                  </a:cubicBezTo>
                  <a:cubicBezTo>
                    <a:pt x="4487" y="1148"/>
                    <a:pt x="4463" y="1135"/>
                    <a:pt x="4439" y="1135"/>
                  </a:cubicBezTo>
                  <a:cubicBezTo>
                    <a:pt x="4432" y="1135"/>
                    <a:pt x="4426" y="1136"/>
                    <a:pt x="4420" y="1138"/>
                  </a:cubicBezTo>
                  <a:cubicBezTo>
                    <a:pt x="3876" y="367"/>
                    <a:pt x="2923" y="1"/>
                    <a:pt x="1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78;p56">
              <a:extLst>
                <a:ext uri="{FF2B5EF4-FFF2-40B4-BE49-F238E27FC236}">
                  <a16:creationId xmlns:a16="http://schemas.microsoft.com/office/drawing/2014/main" id="{6EC499FD-965B-2385-A180-C923684BBED8}"/>
                </a:ext>
              </a:extLst>
            </p:cNvPr>
            <p:cNvSpPr/>
            <p:nvPr/>
          </p:nvSpPr>
          <p:spPr>
            <a:xfrm>
              <a:off x="1166634" y="3113368"/>
              <a:ext cx="16945" cy="1826"/>
            </a:xfrm>
            <a:custGeom>
              <a:avLst/>
              <a:gdLst/>
              <a:ahLst/>
              <a:cxnLst/>
              <a:rect l="l" t="t" r="r" b="b"/>
              <a:pathLst>
                <a:path w="659" h="71" extrusionOk="0">
                  <a:moveTo>
                    <a:pt x="372" y="0"/>
                  </a:moveTo>
                  <a:cubicBezTo>
                    <a:pt x="255" y="0"/>
                    <a:pt x="139" y="5"/>
                    <a:pt x="25" y="16"/>
                  </a:cubicBezTo>
                  <a:cubicBezTo>
                    <a:pt x="0" y="21"/>
                    <a:pt x="0" y="51"/>
                    <a:pt x="25" y="55"/>
                  </a:cubicBezTo>
                  <a:cubicBezTo>
                    <a:pt x="151" y="65"/>
                    <a:pt x="279" y="70"/>
                    <a:pt x="408" y="70"/>
                  </a:cubicBezTo>
                  <a:cubicBezTo>
                    <a:pt x="478" y="70"/>
                    <a:pt x="549" y="69"/>
                    <a:pt x="620" y="65"/>
                  </a:cubicBezTo>
                  <a:cubicBezTo>
                    <a:pt x="659" y="65"/>
                    <a:pt x="659" y="7"/>
                    <a:pt x="620" y="7"/>
                  </a:cubicBezTo>
                  <a:cubicBezTo>
                    <a:pt x="537" y="3"/>
                    <a:pt x="454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825;p56">
            <a:extLst>
              <a:ext uri="{FF2B5EF4-FFF2-40B4-BE49-F238E27FC236}">
                <a16:creationId xmlns:a16="http://schemas.microsoft.com/office/drawing/2014/main" id="{D518F907-F878-F046-0E1B-9FE9977CDC63}"/>
              </a:ext>
            </a:extLst>
          </p:cNvPr>
          <p:cNvGrpSpPr/>
          <p:nvPr/>
        </p:nvGrpSpPr>
        <p:grpSpPr>
          <a:xfrm>
            <a:off x="6411486" y="384628"/>
            <a:ext cx="238963" cy="487277"/>
            <a:chOff x="4793716" y="2334614"/>
            <a:chExt cx="167080" cy="372857"/>
          </a:xfrm>
        </p:grpSpPr>
        <p:sp>
          <p:nvSpPr>
            <p:cNvPr id="131" name="Google Shape;2826;p56">
              <a:extLst>
                <a:ext uri="{FF2B5EF4-FFF2-40B4-BE49-F238E27FC236}">
                  <a16:creationId xmlns:a16="http://schemas.microsoft.com/office/drawing/2014/main" id="{1E05684E-0BE2-F288-DFED-52ADC86A788C}"/>
                </a:ext>
              </a:extLst>
            </p:cNvPr>
            <p:cNvSpPr/>
            <p:nvPr/>
          </p:nvSpPr>
          <p:spPr>
            <a:xfrm>
              <a:off x="4816909" y="2404115"/>
              <a:ext cx="20724" cy="18487"/>
            </a:xfrm>
            <a:custGeom>
              <a:avLst/>
              <a:gdLst/>
              <a:ahLst/>
              <a:cxnLst/>
              <a:rect l="l" t="t" r="r" b="b"/>
              <a:pathLst>
                <a:path w="806" h="719" extrusionOk="0">
                  <a:moveTo>
                    <a:pt x="380" y="92"/>
                  </a:moveTo>
                  <a:cubicBezTo>
                    <a:pt x="477" y="92"/>
                    <a:pt x="569" y="123"/>
                    <a:pt x="625" y="217"/>
                  </a:cubicBezTo>
                  <a:cubicBezTo>
                    <a:pt x="698" y="364"/>
                    <a:pt x="630" y="544"/>
                    <a:pt x="479" y="603"/>
                  </a:cubicBezTo>
                  <a:cubicBezTo>
                    <a:pt x="447" y="612"/>
                    <a:pt x="417" y="617"/>
                    <a:pt x="389" y="617"/>
                  </a:cubicBezTo>
                  <a:cubicBezTo>
                    <a:pt x="133" y="617"/>
                    <a:pt x="5" y="254"/>
                    <a:pt x="259" y="105"/>
                  </a:cubicBezTo>
                  <a:lnTo>
                    <a:pt x="264" y="105"/>
                  </a:lnTo>
                  <a:cubicBezTo>
                    <a:pt x="302" y="97"/>
                    <a:pt x="341" y="92"/>
                    <a:pt x="380" y="92"/>
                  </a:cubicBezTo>
                  <a:close/>
                  <a:moveTo>
                    <a:pt x="394" y="1"/>
                  </a:moveTo>
                  <a:cubicBezTo>
                    <a:pt x="370" y="1"/>
                    <a:pt x="346" y="3"/>
                    <a:pt x="323" y="8"/>
                  </a:cubicBezTo>
                  <a:lnTo>
                    <a:pt x="303" y="12"/>
                  </a:lnTo>
                  <a:cubicBezTo>
                    <a:pt x="123" y="51"/>
                    <a:pt x="1" y="227"/>
                    <a:pt x="30" y="412"/>
                  </a:cubicBezTo>
                  <a:cubicBezTo>
                    <a:pt x="67" y="593"/>
                    <a:pt x="229" y="719"/>
                    <a:pt x="407" y="719"/>
                  </a:cubicBezTo>
                  <a:cubicBezTo>
                    <a:pt x="440" y="719"/>
                    <a:pt x="474" y="714"/>
                    <a:pt x="508" y="705"/>
                  </a:cubicBezTo>
                  <a:cubicBezTo>
                    <a:pt x="703" y="632"/>
                    <a:pt x="806" y="417"/>
                    <a:pt x="737" y="222"/>
                  </a:cubicBezTo>
                  <a:cubicBezTo>
                    <a:pt x="674" y="88"/>
                    <a:pt x="539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27;p56">
              <a:extLst>
                <a:ext uri="{FF2B5EF4-FFF2-40B4-BE49-F238E27FC236}">
                  <a16:creationId xmlns:a16="http://schemas.microsoft.com/office/drawing/2014/main" id="{BA762370-8D6B-C6E6-E70E-14C732F9EE99}"/>
                </a:ext>
              </a:extLst>
            </p:cNvPr>
            <p:cNvSpPr/>
            <p:nvPr/>
          </p:nvSpPr>
          <p:spPr>
            <a:xfrm>
              <a:off x="4821871" y="2407483"/>
              <a:ext cx="11262" cy="10594"/>
            </a:xfrm>
            <a:custGeom>
              <a:avLst/>
              <a:gdLst/>
              <a:ahLst/>
              <a:cxnLst/>
              <a:rect l="l" t="t" r="r" b="b"/>
              <a:pathLst>
                <a:path w="438" h="412" extrusionOk="0">
                  <a:moveTo>
                    <a:pt x="278" y="1"/>
                  </a:moveTo>
                  <a:cubicBezTo>
                    <a:pt x="270" y="1"/>
                    <a:pt x="262" y="5"/>
                    <a:pt x="256" y="13"/>
                  </a:cubicBezTo>
                  <a:cubicBezTo>
                    <a:pt x="222" y="72"/>
                    <a:pt x="193" y="135"/>
                    <a:pt x="169" y="198"/>
                  </a:cubicBezTo>
                  <a:cubicBezTo>
                    <a:pt x="125" y="179"/>
                    <a:pt x="81" y="164"/>
                    <a:pt x="37" y="145"/>
                  </a:cubicBezTo>
                  <a:cubicBezTo>
                    <a:pt x="35" y="144"/>
                    <a:pt x="33" y="143"/>
                    <a:pt x="31" y="143"/>
                  </a:cubicBezTo>
                  <a:cubicBezTo>
                    <a:pt x="14" y="143"/>
                    <a:pt x="1" y="175"/>
                    <a:pt x="22" y="184"/>
                  </a:cubicBezTo>
                  <a:cubicBezTo>
                    <a:pt x="66" y="208"/>
                    <a:pt x="110" y="233"/>
                    <a:pt x="149" y="257"/>
                  </a:cubicBezTo>
                  <a:cubicBezTo>
                    <a:pt x="139" y="296"/>
                    <a:pt x="125" y="335"/>
                    <a:pt x="110" y="374"/>
                  </a:cubicBezTo>
                  <a:cubicBezTo>
                    <a:pt x="101" y="396"/>
                    <a:pt x="121" y="411"/>
                    <a:pt x="141" y="411"/>
                  </a:cubicBezTo>
                  <a:cubicBezTo>
                    <a:pt x="152" y="411"/>
                    <a:pt x="163" y="406"/>
                    <a:pt x="169" y="394"/>
                  </a:cubicBezTo>
                  <a:cubicBezTo>
                    <a:pt x="178" y="364"/>
                    <a:pt x="198" y="325"/>
                    <a:pt x="213" y="286"/>
                  </a:cubicBezTo>
                  <a:cubicBezTo>
                    <a:pt x="266" y="316"/>
                    <a:pt x="320" y="340"/>
                    <a:pt x="374" y="364"/>
                  </a:cubicBezTo>
                  <a:cubicBezTo>
                    <a:pt x="378" y="366"/>
                    <a:pt x="381" y="367"/>
                    <a:pt x="385" y="367"/>
                  </a:cubicBezTo>
                  <a:cubicBezTo>
                    <a:pt x="418" y="367"/>
                    <a:pt x="438" y="314"/>
                    <a:pt x="403" y="296"/>
                  </a:cubicBezTo>
                  <a:cubicBezTo>
                    <a:pt x="349" y="272"/>
                    <a:pt x="295" y="247"/>
                    <a:pt x="242" y="223"/>
                  </a:cubicBezTo>
                  <a:cubicBezTo>
                    <a:pt x="271" y="164"/>
                    <a:pt x="291" y="101"/>
                    <a:pt x="305" y="33"/>
                  </a:cubicBezTo>
                  <a:cubicBezTo>
                    <a:pt x="308" y="14"/>
                    <a:pt x="293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28;p56">
              <a:extLst>
                <a:ext uri="{FF2B5EF4-FFF2-40B4-BE49-F238E27FC236}">
                  <a16:creationId xmlns:a16="http://schemas.microsoft.com/office/drawing/2014/main" id="{FAB6DBE9-6028-1E2E-1188-EFB3053226CA}"/>
                </a:ext>
              </a:extLst>
            </p:cNvPr>
            <p:cNvSpPr/>
            <p:nvPr/>
          </p:nvSpPr>
          <p:spPr>
            <a:xfrm>
              <a:off x="4793716" y="2334614"/>
              <a:ext cx="167080" cy="372857"/>
            </a:xfrm>
            <a:custGeom>
              <a:avLst/>
              <a:gdLst/>
              <a:ahLst/>
              <a:cxnLst/>
              <a:rect l="l" t="t" r="r" b="b"/>
              <a:pathLst>
                <a:path w="6498" h="14501" extrusionOk="0">
                  <a:moveTo>
                    <a:pt x="450" y="104"/>
                  </a:moveTo>
                  <a:cubicBezTo>
                    <a:pt x="510" y="104"/>
                    <a:pt x="570" y="123"/>
                    <a:pt x="620" y="160"/>
                  </a:cubicBezTo>
                  <a:cubicBezTo>
                    <a:pt x="630" y="203"/>
                    <a:pt x="644" y="247"/>
                    <a:pt x="654" y="291"/>
                  </a:cubicBezTo>
                  <a:cubicBezTo>
                    <a:pt x="649" y="286"/>
                    <a:pt x="643" y="284"/>
                    <a:pt x="636" y="284"/>
                  </a:cubicBezTo>
                  <a:cubicBezTo>
                    <a:pt x="630" y="284"/>
                    <a:pt x="622" y="286"/>
                    <a:pt x="615" y="291"/>
                  </a:cubicBezTo>
                  <a:cubicBezTo>
                    <a:pt x="552" y="355"/>
                    <a:pt x="478" y="418"/>
                    <a:pt x="405" y="472"/>
                  </a:cubicBezTo>
                  <a:cubicBezTo>
                    <a:pt x="337" y="511"/>
                    <a:pt x="269" y="545"/>
                    <a:pt x="195" y="564"/>
                  </a:cubicBezTo>
                  <a:cubicBezTo>
                    <a:pt x="186" y="535"/>
                    <a:pt x="171" y="496"/>
                    <a:pt x="156" y="462"/>
                  </a:cubicBezTo>
                  <a:cubicBezTo>
                    <a:pt x="152" y="452"/>
                    <a:pt x="147" y="442"/>
                    <a:pt x="137" y="438"/>
                  </a:cubicBezTo>
                  <a:cubicBezTo>
                    <a:pt x="142" y="321"/>
                    <a:pt x="200" y="208"/>
                    <a:pt x="298" y="145"/>
                  </a:cubicBezTo>
                  <a:cubicBezTo>
                    <a:pt x="345" y="118"/>
                    <a:pt x="398" y="104"/>
                    <a:pt x="450" y="104"/>
                  </a:cubicBezTo>
                  <a:close/>
                  <a:moveTo>
                    <a:pt x="669" y="325"/>
                  </a:moveTo>
                  <a:cubicBezTo>
                    <a:pt x="688" y="408"/>
                    <a:pt x="712" y="491"/>
                    <a:pt x="737" y="569"/>
                  </a:cubicBezTo>
                  <a:cubicBezTo>
                    <a:pt x="683" y="638"/>
                    <a:pt x="620" y="691"/>
                    <a:pt x="552" y="735"/>
                  </a:cubicBezTo>
                  <a:cubicBezTo>
                    <a:pt x="469" y="784"/>
                    <a:pt x="381" y="808"/>
                    <a:pt x="288" y="818"/>
                  </a:cubicBezTo>
                  <a:cubicBezTo>
                    <a:pt x="264" y="755"/>
                    <a:pt x="239" y="686"/>
                    <a:pt x="220" y="618"/>
                  </a:cubicBezTo>
                  <a:cubicBezTo>
                    <a:pt x="391" y="574"/>
                    <a:pt x="581" y="481"/>
                    <a:pt x="669" y="325"/>
                  </a:cubicBezTo>
                  <a:close/>
                  <a:moveTo>
                    <a:pt x="766" y="667"/>
                  </a:moveTo>
                  <a:cubicBezTo>
                    <a:pt x="786" y="725"/>
                    <a:pt x="805" y="789"/>
                    <a:pt x="825" y="852"/>
                  </a:cubicBezTo>
                  <a:cubicBezTo>
                    <a:pt x="791" y="906"/>
                    <a:pt x="747" y="950"/>
                    <a:pt x="698" y="989"/>
                  </a:cubicBezTo>
                  <a:cubicBezTo>
                    <a:pt x="610" y="1052"/>
                    <a:pt x="508" y="1091"/>
                    <a:pt x="400" y="1106"/>
                  </a:cubicBezTo>
                  <a:cubicBezTo>
                    <a:pt x="395" y="1106"/>
                    <a:pt x="391" y="1106"/>
                    <a:pt x="391" y="1111"/>
                  </a:cubicBezTo>
                  <a:lnTo>
                    <a:pt x="308" y="862"/>
                  </a:lnTo>
                  <a:cubicBezTo>
                    <a:pt x="478" y="857"/>
                    <a:pt x="644" y="789"/>
                    <a:pt x="766" y="667"/>
                  </a:cubicBezTo>
                  <a:close/>
                  <a:moveTo>
                    <a:pt x="859" y="959"/>
                  </a:moveTo>
                  <a:cubicBezTo>
                    <a:pt x="893" y="1072"/>
                    <a:pt x="932" y="1184"/>
                    <a:pt x="966" y="1296"/>
                  </a:cubicBezTo>
                  <a:cubicBezTo>
                    <a:pt x="922" y="1359"/>
                    <a:pt x="864" y="1413"/>
                    <a:pt x="800" y="1457"/>
                  </a:cubicBezTo>
                  <a:cubicBezTo>
                    <a:pt x="730" y="1497"/>
                    <a:pt x="648" y="1516"/>
                    <a:pt x="565" y="1516"/>
                  </a:cubicBezTo>
                  <a:cubicBezTo>
                    <a:pt x="555" y="1516"/>
                    <a:pt x="546" y="1516"/>
                    <a:pt x="537" y="1516"/>
                  </a:cubicBezTo>
                  <a:cubicBezTo>
                    <a:pt x="493" y="1398"/>
                    <a:pt x="449" y="1281"/>
                    <a:pt x="405" y="1159"/>
                  </a:cubicBezTo>
                  <a:lnTo>
                    <a:pt x="410" y="1155"/>
                  </a:lnTo>
                  <a:cubicBezTo>
                    <a:pt x="527" y="1150"/>
                    <a:pt x="634" y="1116"/>
                    <a:pt x="737" y="1057"/>
                  </a:cubicBezTo>
                  <a:cubicBezTo>
                    <a:pt x="781" y="1028"/>
                    <a:pt x="820" y="994"/>
                    <a:pt x="859" y="959"/>
                  </a:cubicBezTo>
                  <a:close/>
                  <a:moveTo>
                    <a:pt x="1005" y="1398"/>
                  </a:moveTo>
                  <a:cubicBezTo>
                    <a:pt x="1025" y="1467"/>
                    <a:pt x="1049" y="1530"/>
                    <a:pt x="1069" y="1594"/>
                  </a:cubicBezTo>
                  <a:cubicBezTo>
                    <a:pt x="1030" y="1637"/>
                    <a:pt x="986" y="1672"/>
                    <a:pt x="937" y="1701"/>
                  </a:cubicBezTo>
                  <a:cubicBezTo>
                    <a:pt x="854" y="1750"/>
                    <a:pt x="766" y="1774"/>
                    <a:pt x="673" y="1774"/>
                  </a:cubicBezTo>
                  <a:cubicBezTo>
                    <a:pt x="662" y="1774"/>
                    <a:pt x="652" y="1782"/>
                    <a:pt x="647" y="1793"/>
                  </a:cubicBezTo>
                  <a:lnTo>
                    <a:pt x="647" y="1793"/>
                  </a:lnTo>
                  <a:cubicBezTo>
                    <a:pt x="618" y="1721"/>
                    <a:pt x="585" y="1645"/>
                    <a:pt x="561" y="1569"/>
                  </a:cubicBezTo>
                  <a:lnTo>
                    <a:pt x="561" y="1569"/>
                  </a:lnTo>
                  <a:cubicBezTo>
                    <a:pt x="577" y="1571"/>
                    <a:pt x="593" y="1571"/>
                    <a:pt x="608" y="1571"/>
                  </a:cubicBezTo>
                  <a:cubicBezTo>
                    <a:pt x="757" y="1571"/>
                    <a:pt x="899" y="1509"/>
                    <a:pt x="1005" y="1398"/>
                  </a:cubicBezTo>
                  <a:close/>
                  <a:moveTo>
                    <a:pt x="1103" y="1686"/>
                  </a:moveTo>
                  <a:cubicBezTo>
                    <a:pt x="1127" y="1764"/>
                    <a:pt x="1156" y="1842"/>
                    <a:pt x="1181" y="1920"/>
                  </a:cubicBezTo>
                  <a:cubicBezTo>
                    <a:pt x="1034" y="1950"/>
                    <a:pt x="888" y="1994"/>
                    <a:pt x="742" y="2037"/>
                  </a:cubicBezTo>
                  <a:cubicBezTo>
                    <a:pt x="708" y="1969"/>
                    <a:pt x="683" y="1901"/>
                    <a:pt x="654" y="1833"/>
                  </a:cubicBezTo>
                  <a:lnTo>
                    <a:pt x="659" y="1828"/>
                  </a:lnTo>
                  <a:cubicBezTo>
                    <a:pt x="664" y="1833"/>
                    <a:pt x="669" y="1833"/>
                    <a:pt x="673" y="1833"/>
                  </a:cubicBezTo>
                  <a:cubicBezTo>
                    <a:pt x="680" y="1833"/>
                    <a:pt x="687" y="1833"/>
                    <a:pt x="693" y="1833"/>
                  </a:cubicBezTo>
                  <a:cubicBezTo>
                    <a:pt x="842" y="1833"/>
                    <a:pt x="986" y="1780"/>
                    <a:pt x="1103" y="1686"/>
                  </a:cubicBezTo>
                  <a:close/>
                  <a:moveTo>
                    <a:pt x="1509" y="2012"/>
                  </a:moveTo>
                  <a:cubicBezTo>
                    <a:pt x="1928" y="2012"/>
                    <a:pt x="1945" y="2256"/>
                    <a:pt x="2044" y="2603"/>
                  </a:cubicBezTo>
                  <a:cubicBezTo>
                    <a:pt x="2117" y="2862"/>
                    <a:pt x="2186" y="3140"/>
                    <a:pt x="2166" y="3408"/>
                  </a:cubicBezTo>
                  <a:cubicBezTo>
                    <a:pt x="2126" y="3949"/>
                    <a:pt x="1774" y="4244"/>
                    <a:pt x="1391" y="4244"/>
                  </a:cubicBezTo>
                  <a:cubicBezTo>
                    <a:pt x="1118" y="4244"/>
                    <a:pt x="828" y="4093"/>
                    <a:pt x="625" y="3774"/>
                  </a:cubicBezTo>
                  <a:lnTo>
                    <a:pt x="630" y="3769"/>
                  </a:lnTo>
                  <a:cubicBezTo>
                    <a:pt x="542" y="3632"/>
                    <a:pt x="49" y="2520"/>
                    <a:pt x="230" y="2359"/>
                  </a:cubicBezTo>
                  <a:cubicBezTo>
                    <a:pt x="249" y="2345"/>
                    <a:pt x="254" y="2311"/>
                    <a:pt x="239" y="2291"/>
                  </a:cubicBezTo>
                  <a:cubicBezTo>
                    <a:pt x="634" y="2194"/>
                    <a:pt x="1059" y="2033"/>
                    <a:pt x="1459" y="2013"/>
                  </a:cubicBezTo>
                  <a:cubicBezTo>
                    <a:pt x="1476" y="2012"/>
                    <a:pt x="1493" y="2012"/>
                    <a:pt x="1509" y="2012"/>
                  </a:cubicBezTo>
                  <a:close/>
                  <a:moveTo>
                    <a:pt x="4946" y="11524"/>
                  </a:moveTo>
                  <a:cubicBezTo>
                    <a:pt x="5005" y="11632"/>
                    <a:pt x="5063" y="11734"/>
                    <a:pt x="5127" y="11837"/>
                  </a:cubicBezTo>
                  <a:cubicBezTo>
                    <a:pt x="5117" y="11837"/>
                    <a:pt x="5112" y="11837"/>
                    <a:pt x="5102" y="11842"/>
                  </a:cubicBezTo>
                  <a:lnTo>
                    <a:pt x="5107" y="11837"/>
                  </a:lnTo>
                  <a:lnTo>
                    <a:pt x="5107" y="11837"/>
                  </a:lnTo>
                  <a:cubicBezTo>
                    <a:pt x="5067" y="11855"/>
                    <a:pt x="5043" y="11881"/>
                    <a:pt x="5001" y="11881"/>
                  </a:cubicBezTo>
                  <a:cubicBezTo>
                    <a:pt x="4997" y="11881"/>
                    <a:pt x="4994" y="11881"/>
                    <a:pt x="4990" y="11881"/>
                  </a:cubicBezTo>
                  <a:cubicBezTo>
                    <a:pt x="4941" y="11876"/>
                    <a:pt x="4898" y="11851"/>
                    <a:pt x="4868" y="11812"/>
                  </a:cubicBezTo>
                  <a:cubicBezTo>
                    <a:pt x="4810" y="11715"/>
                    <a:pt x="4868" y="11598"/>
                    <a:pt x="4946" y="11524"/>
                  </a:cubicBezTo>
                  <a:close/>
                  <a:moveTo>
                    <a:pt x="922" y="4247"/>
                  </a:moveTo>
                  <a:lnTo>
                    <a:pt x="922" y="4247"/>
                  </a:lnTo>
                  <a:cubicBezTo>
                    <a:pt x="1049" y="4325"/>
                    <a:pt x="1191" y="4374"/>
                    <a:pt x="1337" y="4393"/>
                  </a:cubicBezTo>
                  <a:cubicBezTo>
                    <a:pt x="1488" y="6944"/>
                    <a:pt x="1828" y="9486"/>
                    <a:pt x="2057" y="12032"/>
                  </a:cubicBezTo>
                  <a:lnTo>
                    <a:pt x="2057" y="12032"/>
                  </a:lnTo>
                  <a:cubicBezTo>
                    <a:pt x="1993" y="11890"/>
                    <a:pt x="1856" y="11814"/>
                    <a:pt x="1719" y="11814"/>
                  </a:cubicBezTo>
                  <a:cubicBezTo>
                    <a:pt x="1605" y="11814"/>
                    <a:pt x="1492" y="11867"/>
                    <a:pt x="1420" y="11978"/>
                  </a:cubicBezTo>
                  <a:cubicBezTo>
                    <a:pt x="1410" y="11861"/>
                    <a:pt x="1405" y="11744"/>
                    <a:pt x="1395" y="11627"/>
                  </a:cubicBezTo>
                  <a:lnTo>
                    <a:pt x="1395" y="11627"/>
                  </a:lnTo>
                  <a:cubicBezTo>
                    <a:pt x="1413" y="11629"/>
                    <a:pt x="1430" y="11629"/>
                    <a:pt x="1448" y="11629"/>
                  </a:cubicBezTo>
                  <a:cubicBezTo>
                    <a:pt x="1534" y="11629"/>
                    <a:pt x="1621" y="11610"/>
                    <a:pt x="1698" y="11573"/>
                  </a:cubicBezTo>
                  <a:cubicBezTo>
                    <a:pt x="1711" y="11564"/>
                    <a:pt x="1704" y="11543"/>
                    <a:pt x="1688" y="11543"/>
                  </a:cubicBezTo>
                  <a:cubicBezTo>
                    <a:pt x="1687" y="11543"/>
                    <a:pt x="1685" y="11544"/>
                    <a:pt x="1683" y="11544"/>
                  </a:cubicBezTo>
                  <a:cubicBezTo>
                    <a:pt x="1590" y="11578"/>
                    <a:pt x="1493" y="11598"/>
                    <a:pt x="1395" y="11598"/>
                  </a:cubicBezTo>
                  <a:cubicBezTo>
                    <a:pt x="1390" y="11490"/>
                    <a:pt x="1381" y="11388"/>
                    <a:pt x="1376" y="11285"/>
                  </a:cubicBezTo>
                  <a:lnTo>
                    <a:pt x="1376" y="11285"/>
                  </a:lnTo>
                  <a:cubicBezTo>
                    <a:pt x="1409" y="11290"/>
                    <a:pt x="1442" y="11292"/>
                    <a:pt x="1476" y="11292"/>
                  </a:cubicBezTo>
                  <a:cubicBezTo>
                    <a:pt x="1550" y="11292"/>
                    <a:pt x="1624" y="11281"/>
                    <a:pt x="1698" y="11261"/>
                  </a:cubicBezTo>
                  <a:cubicBezTo>
                    <a:pt x="1721" y="11247"/>
                    <a:pt x="1713" y="11212"/>
                    <a:pt x="1688" y="11212"/>
                  </a:cubicBezTo>
                  <a:cubicBezTo>
                    <a:pt x="1686" y="11212"/>
                    <a:pt x="1685" y="11212"/>
                    <a:pt x="1683" y="11212"/>
                  </a:cubicBezTo>
                  <a:cubicBezTo>
                    <a:pt x="1605" y="11227"/>
                    <a:pt x="1527" y="11234"/>
                    <a:pt x="1446" y="11234"/>
                  </a:cubicBezTo>
                  <a:cubicBezTo>
                    <a:pt x="1421" y="11234"/>
                    <a:pt x="1396" y="11233"/>
                    <a:pt x="1371" y="11232"/>
                  </a:cubicBezTo>
                  <a:cubicBezTo>
                    <a:pt x="1366" y="11139"/>
                    <a:pt x="1361" y="11051"/>
                    <a:pt x="1356" y="10959"/>
                  </a:cubicBezTo>
                  <a:lnTo>
                    <a:pt x="1361" y="10959"/>
                  </a:lnTo>
                  <a:cubicBezTo>
                    <a:pt x="1464" y="10954"/>
                    <a:pt x="1566" y="10944"/>
                    <a:pt x="1664" y="10929"/>
                  </a:cubicBezTo>
                  <a:cubicBezTo>
                    <a:pt x="1688" y="10925"/>
                    <a:pt x="1683" y="10890"/>
                    <a:pt x="1659" y="10890"/>
                  </a:cubicBezTo>
                  <a:cubicBezTo>
                    <a:pt x="1561" y="10895"/>
                    <a:pt x="1459" y="10900"/>
                    <a:pt x="1361" y="10915"/>
                  </a:cubicBezTo>
                  <a:lnTo>
                    <a:pt x="1356" y="10915"/>
                  </a:lnTo>
                  <a:cubicBezTo>
                    <a:pt x="1347" y="10822"/>
                    <a:pt x="1342" y="10725"/>
                    <a:pt x="1337" y="10632"/>
                  </a:cubicBezTo>
                  <a:lnTo>
                    <a:pt x="1337" y="10632"/>
                  </a:lnTo>
                  <a:cubicBezTo>
                    <a:pt x="1397" y="10646"/>
                    <a:pt x="1456" y="10654"/>
                    <a:pt x="1516" y="10654"/>
                  </a:cubicBezTo>
                  <a:cubicBezTo>
                    <a:pt x="1559" y="10654"/>
                    <a:pt x="1601" y="10650"/>
                    <a:pt x="1644" y="10642"/>
                  </a:cubicBezTo>
                  <a:cubicBezTo>
                    <a:pt x="1672" y="10637"/>
                    <a:pt x="1669" y="10588"/>
                    <a:pt x="1639" y="10588"/>
                  </a:cubicBezTo>
                  <a:cubicBezTo>
                    <a:pt x="1637" y="10588"/>
                    <a:pt x="1636" y="10588"/>
                    <a:pt x="1634" y="10588"/>
                  </a:cubicBezTo>
                  <a:cubicBezTo>
                    <a:pt x="1602" y="10590"/>
                    <a:pt x="1569" y="10591"/>
                    <a:pt x="1537" y="10591"/>
                  </a:cubicBezTo>
                  <a:cubicBezTo>
                    <a:pt x="1472" y="10591"/>
                    <a:pt x="1407" y="10586"/>
                    <a:pt x="1342" y="10573"/>
                  </a:cubicBezTo>
                  <a:lnTo>
                    <a:pt x="1337" y="10573"/>
                  </a:lnTo>
                  <a:cubicBezTo>
                    <a:pt x="1332" y="10476"/>
                    <a:pt x="1327" y="10378"/>
                    <a:pt x="1322" y="10281"/>
                  </a:cubicBezTo>
                  <a:lnTo>
                    <a:pt x="1322" y="10281"/>
                  </a:lnTo>
                  <a:cubicBezTo>
                    <a:pt x="1342" y="10283"/>
                    <a:pt x="1362" y="10284"/>
                    <a:pt x="1381" y="10284"/>
                  </a:cubicBezTo>
                  <a:cubicBezTo>
                    <a:pt x="1441" y="10284"/>
                    <a:pt x="1503" y="10273"/>
                    <a:pt x="1561" y="10251"/>
                  </a:cubicBezTo>
                  <a:cubicBezTo>
                    <a:pt x="1584" y="10242"/>
                    <a:pt x="1577" y="10207"/>
                    <a:pt x="1552" y="10207"/>
                  </a:cubicBezTo>
                  <a:cubicBezTo>
                    <a:pt x="1550" y="10207"/>
                    <a:pt x="1548" y="10207"/>
                    <a:pt x="1547" y="10208"/>
                  </a:cubicBezTo>
                  <a:cubicBezTo>
                    <a:pt x="1491" y="10222"/>
                    <a:pt x="1432" y="10229"/>
                    <a:pt x="1373" y="10229"/>
                  </a:cubicBezTo>
                  <a:cubicBezTo>
                    <a:pt x="1354" y="10229"/>
                    <a:pt x="1336" y="10228"/>
                    <a:pt x="1317" y="10227"/>
                  </a:cubicBezTo>
                  <a:cubicBezTo>
                    <a:pt x="1312" y="10144"/>
                    <a:pt x="1308" y="10066"/>
                    <a:pt x="1303" y="9988"/>
                  </a:cubicBezTo>
                  <a:cubicBezTo>
                    <a:pt x="1351" y="9983"/>
                    <a:pt x="1400" y="9978"/>
                    <a:pt x="1444" y="9978"/>
                  </a:cubicBezTo>
                  <a:cubicBezTo>
                    <a:pt x="1469" y="9978"/>
                    <a:pt x="1473" y="9939"/>
                    <a:pt x="1449" y="9934"/>
                  </a:cubicBezTo>
                  <a:cubicBezTo>
                    <a:pt x="1425" y="9929"/>
                    <a:pt x="1400" y="9927"/>
                    <a:pt x="1376" y="9927"/>
                  </a:cubicBezTo>
                  <a:cubicBezTo>
                    <a:pt x="1351" y="9927"/>
                    <a:pt x="1327" y="9929"/>
                    <a:pt x="1303" y="9934"/>
                  </a:cubicBezTo>
                  <a:cubicBezTo>
                    <a:pt x="1298" y="9842"/>
                    <a:pt x="1293" y="9749"/>
                    <a:pt x="1288" y="9661"/>
                  </a:cubicBezTo>
                  <a:cubicBezTo>
                    <a:pt x="1310" y="9656"/>
                    <a:pt x="1331" y="9654"/>
                    <a:pt x="1351" y="9654"/>
                  </a:cubicBezTo>
                  <a:cubicBezTo>
                    <a:pt x="1372" y="9654"/>
                    <a:pt x="1393" y="9656"/>
                    <a:pt x="1415" y="9661"/>
                  </a:cubicBezTo>
                  <a:cubicBezTo>
                    <a:pt x="1439" y="9661"/>
                    <a:pt x="1439" y="9632"/>
                    <a:pt x="1425" y="9622"/>
                  </a:cubicBezTo>
                  <a:cubicBezTo>
                    <a:pt x="1400" y="9603"/>
                    <a:pt x="1369" y="9595"/>
                    <a:pt x="1337" y="9595"/>
                  </a:cubicBezTo>
                  <a:cubicBezTo>
                    <a:pt x="1319" y="9595"/>
                    <a:pt x="1301" y="9597"/>
                    <a:pt x="1283" y="9603"/>
                  </a:cubicBezTo>
                  <a:lnTo>
                    <a:pt x="1254" y="9081"/>
                  </a:lnTo>
                  <a:cubicBezTo>
                    <a:pt x="1358" y="9081"/>
                    <a:pt x="1460" y="9083"/>
                    <a:pt x="1561" y="9083"/>
                  </a:cubicBezTo>
                  <a:cubicBezTo>
                    <a:pt x="1612" y="9083"/>
                    <a:pt x="1662" y="9082"/>
                    <a:pt x="1712" y="9081"/>
                  </a:cubicBezTo>
                  <a:cubicBezTo>
                    <a:pt x="1735" y="9081"/>
                    <a:pt x="1737" y="9051"/>
                    <a:pt x="1717" y="9051"/>
                  </a:cubicBezTo>
                  <a:cubicBezTo>
                    <a:pt x="1716" y="9051"/>
                    <a:pt x="1714" y="9051"/>
                    <a:pt x="1712" y="9052"/>
                  </a:cubicBezTo>
                  <a:cubicBezTo>
                    <a:pt x="1662" y="9048"/>
                    <a:pt x="1612" y="9047"/>
                    <a:pt x="1561" y="9047"/>
                  </a:cubicBezTo>
                  <a:cubicBezTo>
                    <a:pt x="1460" y="9047"/>
                    <a:pt x="1358" y="9052"/>
                    <a:pt x="1254" y="9052"/>
                  </a:cubicBezTo>
                  <a:cubicBezTo>
                    <a:pt x="1249" y="8954"/>
                    <a:pt x="1244" y="8861"/>
                    <a:pt x="1239" y="8769"/>
                  </a:cubicBezTo>
                  <a:lnTo>
                    <a:pt x="1239" y="8769"/>
                  </a:lnTo>
                  <a:cubicBezTo>
                    <a:pt x="1249" y="8769"/>
                    <a:pt x="1258" y="8770"/>
                    <a:pt x="1268" y="8770"/>
                  </a:cubicBezTo>
                  <a:cubicBezTo>
                    <a:pt x="1330" y="8770"/>
                    <a:pt x="1390" y="8756"/>
                    <a:pt x="1449" y="8739"/>
                  </a:cubicBezTo>
                  <a:cubicBezTo>
                    <a:pt x="1485" y="8730"/>
                    <a:pt x="1475" y="8685"/>
                    <a:pt x="1444" y="8685"/>
                  </a:cubicBezTo>
                  <a:cubicBezTo>
                    <a:pt x="1441" y="8685"/>
                    <a:pt x="1438" y="8685"/>
                    <a:pt x="1434" y="8686"/>
                  </a:cubicBezTo>
                  <a:cubicBezTo>
                    <a:pt x="1371" y="8700"/>
                    <a:pt x="1303" y="8710"/>
                    <a:pt x="1234" y="8710"/>
                  </a:cubicBezTo>
                  <a:lnTo>
                    <a:pt x="1215" y="8344"/>
                  </a:lnTo>
                  <a:cubicBezTo>
                    <a:pt x="1259" y="8339"/>
                    <a:pt x="1298" y="8334"/>
                    <a:pt x="1342" y="8325"/>
                  </a:cubicBezTo>
                  <a:cubicBezTo>
                    <a:pt x="1360" y="8316"/>
                    <a:pt x="1361" y="8280"/>
                    <a:pt x="1341" y="8280"/>
                  </a:cubicBezTo>
                  <a:cubicBezTo>
                    <a:pt x="1340" y="8280"/>
                    <a:pt x="1338" y="8281"/>
                    <a:pt x="1337" y="8281"/>
                  </a:cubicBezTo>
                  <a:cubicBezTo>
                    <a:pt x="1293" y="8286"/>
                    <a:pt x="1254" y="8291"/>
                    <a:pt x="1215" y="8300"/>
                  </a:cubicBezTo>
                  <a:cubicBezTo>
                    <a:pt x="1205" y="8178"/>
                    <a:pt x="1200" y="8061"/>
                    <a:pt x="1195" y="7944"/>
                  </a:cubicBezTo>
                  <a:cubicBezTo>
                    <a:pt x="1269" y="7930"/>
                    <a:pt x="1347" y="7915"/>
                    <a:pt x="1425" y="7896"/>
                  </a:cubicBezTo>
                  <a:cubicBezTo>
                    <a:pt x="1447" y="7891"/>
                    <a:pt x="1440" y="7861"/>
                    <a:pt x="1420" y="7861"/>
                  </a:cubicBezTo>
                  <a:cubicBezTo>
                    <a:pt x="1418" y="7861"/>
                    <a:pt x="1416" y="7861"/>
                    <a:pt x="1415" y="7861"/>
                  </a:cubicBezTo>
                  <a:cubicBezTo>
                    <a:pt x="1337" y="7876"/>
                    <a:pt x="1264" y="7891"/>
                    <a:pt x="1191" y="7910"/>
                  </a:cubicBezTo>
                  <a:cubicBezTo>
                    <a:pt x="1181" y="7769"/>
                    <a:pt x="1176" y="7632"/>
                    <a:pt x="1166" y="7491"/>
                  </a:cubicBezTo>
                  <a:cubicBezTo>
                    <a:pt x="1254" y="7476"/>
                    <a:pt x="1337" y="7461"/>
                    <a:pt x="1425" y="7437"/>
                  </a:cubicBezTo>
                  <a:cubicBezTo>
                    <a:pt x="1457" y="7428"/>
                    <a:pt x="1446" y="7388"/>
                    <a:pt x="1415" y="7388"/>
                  </a:cubicBezTo>
                  <a:cubicBezTo>
                    <a:pt x="1414" y="7388"/>
                    <a:pt x="1412" y="7388"/>
                    <a:pt x="1410" y="7388"/>
                  </a:cubicBezTo>
                  <a:cubicBezTo>
                    <a:pt x="1327" y="7403"/>
                    <a:pt x="1244" y="7417"/>
                    <a:pt x="1161" y="7437"/>
                  </a:cubicBezTo>
                  <a:cubicBezTo>
                    <a:pt x="1156" y="7315"/>
                    <a:pt x="1147" y="7193"/>
                    <a:pt x="1142" y="7071"/>
                  </a:cubicBezTo>
                  <a:cubicBezTo>
                    <a:pt x="1234" y="7057"/>
                    <a:pt x="1332" y="7037"/>
                    <a:pt x="1425" y="7013"/>
                  </a:cubicBezTo>
                  <a:cubicBezTo>
                    <a:pt x="1457" y="7003"/>
                    <a:pt x="1446" y="6963"/>
                    <a:pt x="1415" y="6963"/>
                  </a:cubicBezTo>
                  <a:cubicBezTo>
                    <a:pt x="1414" y="6963"/>
                    <a:pt x="1412" y="6964"/>
                    <a:pt x="1410" y="6964"/>
                  </a:cubicBezTo>
                  <a:cubicBezTo>
                    <a:pt x="1317" y="6974"/>
                    <a:pt x="1230" y="6993"/>
                    <a:pt x="1137" y="7018"/>
                  </a:cubicBezTo>
                  <a:cubicBezTo>
                    <a:pt x="1132" y="6920"/>
                    <a:pt x="1122" y="6827"/>
                    <a:pt x="1117" y="6730"/>
                  </a:cubicBezTo>
                  <a:cubicBezTo>
                    <a:pt x="1186" y="6725"/>
                    <a:pt x="1254" y="6705"/>
                    <a:pt x="1317" y="6671"/>
                  </a:cubicBezTo>
                  <a:cubicBezTo>
                    <a:pt x="1335" y="6662"/>
                    <a:pt x="1328" y="6637"/>
                    <a:pt x="1308" y="6637"/>
                  </a:cubicBezTo>
                  <a:cubicBezTo>
                    <a:pt x="1306" y="6637"/>
                    <a:pt x="1305" y="6637"/>
                    <a:pt x="1303" y="6637"/>
                  </a:cubicBezTo>
                  <a:cubicBezTo>
                    <a:pt x="1244" y="6657"/>
                    <a:pt x="1181" y="6671"/>
                    <a:pt x="1112" y="6681"/>
                  </a:cubicBezTo>
                  <a:cubicBezTo>
                    <a:pt x="1108" y="6564"/>
                    <a:pt x="1098" y="6447"/>
                    <a:pt x="1088" y="6330"/>
                  </a:cubicBezTo>
                  <a:lnTo>
                    <a:pt x="1103" y="6330"/>
                  </a:lnTo>
                  <a:cubicBezTo>
                    <a:pt x="1136" y="6313"/>
                    <a:pt x="1172" y="6306"/>
                    <a:pt x="1206" y="6306"/>
                  </a:cubicBezTo>
                  <a:cubicBezTo>
                    <a:pt x="1223" y="6306"/>
                    <a:pt x="1238" y="6307"/>
                    <a:pt x="1254" y="6310"/>
                  </a:cubicBezTo>
                  <a:cubicBezTo>
                    <a:pt x="1288" y="6310"/>
                    <a:pt x="1293" y="6261"/>
                    <a:pt x="1259" y="6252"/>
                  </a:cubicBezTo>
                  <a:cubicBezTo>
                    <a:pt x="1238" y="6246"/>
                    <a:pt x="1216" y="6244"/>
                    <a:pt x="1195" y="6244"/>
                  </a:cubicBezTo>
                  <a:cubicBezTo>
                    <a:pt x="1156" y="6244"/>
                    <a:pt x="1118" y="6252"/>
                    <a:pt x="1083" y="6271"/>
                  </a:cubicBezTo>
                  <a:cubicBezTo>
                    <a:pt x="1078" y="6140"/>
                    <a:pt x="1064" y="6003"/>
                    <a:pt x="1054" y="5866"/>
                  </a:cubicBezTo>
                  <a:cubicBezTo>
                    <a:pt x="1127" y="5866"/>
                    <a:pt x="1195" y="5857"/>
                    <a:pt x="1259" y="5837"/>
                  </a:cubicBezTo>
                  <a:cubicBezTo>
                    <a:pt x="1282" y="5828"/>
                    <a:pt x="1275" y="5798"/>
                    <a:pt x="1254" y="5798"/>
                  </a:cubicBezTo>
                  <a:cubicBezTo>
                    <a:pt x="1252" y="5798"/>
                    <a:pt x="1251" y="5798"/>
                    <a:pt x="1249" y="5798"/>
                  </a:cubicBezTo>
                  <a:cubicBezTo>
                    <a:pt x="1186" y="5813"/>
                    <a:pt x="1117" y="5823"/>
                    <a:pt x="1054" y="5823"/>
                  </a:cubicBezTo>
                  <a:cubicBezTo>
                    <a:pt x="1049" y="5754"/>
                    <a:pt x="1044" y="5691"/>
                    <a:pt x="1039" y="5623"/>
                  </a:cubicBezTo>
                  <a:lnTo>
                    <a:pt x="1039" y="5623"/>
                  </a:lnTo>
                  <a:cubicBezTo>
                    <a:pt x="1060" y="5625"/>
                    <a:pt x="1081" y="5626"/>
                    <a:pt x="1101" y="5626"/>
                  </a:cubicBezTo>
                  <a:cubicBezTo>
                    <a:pt x="1164" y="5626"/>
                    <a:pt x="1226" y="5615"/>
                    <a:pt x="1288" y="5593"/>
                  </a:cubicBezTo>
                  <a:cubicBezTo>
                    <a:pt x="1305" y="5589"/>
                    <a:pt x="1300" y="5558"/>
                    <a:pt x="1284" y="5558"/>
                  </a:cubicBezTo>
                  <a:cubicBezTo>
                    <a:pt x="1282" y="5558"/>
                    <a:pt x="1280" y="5558"/>
                    <a:pt x="1278" y="5559"/>
                  </a:cubicBezTo>
                  <a:cubicBezTo>
                    <a:pt x="1195" y="5574"/>
                    <a:pt x="1112" y="5579"/>
                    <a:pt x="1034" y="5579"/>
                  </a:cubicBezTo>
                  <a:cubicBezTo>
                    <a:pt x="1025" y="5481"/>
                    <a:pt x="1015" y="5379"/>
                    <a:pt x="1010" y="5276"/>
                  </a:cubicBezTo>
                  <a:cubicBezTo>
                    <a:pt x="1093" y="5262"/>
                    <a:pt x="1176" y="5247"/>
                    <a:pt x="1259" y="5227"/>
                  </a:cubicBezTo>
                  <a:cubicBezTo>
                    <a:pt x="1290" y="5218"/>
                    <a:pt x="1280" y="5173"/>
                    <a:pt x="1252" y="5173"/>
                  </a:cubicBezTo>
                  <a:cubicBezTo>
                    <a:pt x="1250" y="5173"/>
                    <a:pt x="1247" y="5173"/>
                    <a:pt x="1244" y="5174"/>
                  </a:cubicBezTo>
                  <a:cubicBezTo>
                    <a:pt x="1166" y="5184"/>
                    <a:pt x="1083" y="5208"/>
                    <a:pt x="1005" y="5227"/>
                  </a:cubicBezTo>
                  <a:cubicBezTo>
                    <a:pt x="991" y="5032"/>
                    <a:pt x="971" y="4837"/>
                    <a:pt x="956" y="4642"/>
                  </a:cubicBezTo>
                  <a:cubicBezTo>
                    <a:pt x="1002" y="4627"/>
                    <a:pt x="1052" y="4619"/>
                    <a:pt x="1101" y="4619"/>
                  </a:cubicBezTo>
                  <a:cubicBezTo>
                    <a:pt x="1131" y="4619"/>
                    <a:pt x="1161" y="4622"/>
                    <a:pt x="1191" y="4627"/>
                  </a:cubicBezTo>
                  <a:cubicBezTo>
                    <a:pt x="1192" y="4628"/>
                    <a:pt x="1193" y="4628"/>
                    <a:pt x="1195" y="4628"/>
                  </a:cubicBezTo>
                  <a:cubicBezTo>
                    <a:pt x="1221" y="4628"/>
                    <a:pt x="1233" y="4583"/>
                    <a:pt x="1205" y="4579"/>
                  </a:cubicBezTo>
                  <a:cubicBezTo>
                    <a:pt x="1173" y="4570"/>
                    <a:pt x="1141" y="4565"/>
                    <a:pt x="1109" y="4565"/>
                  </a:cubicBezTo>
                  <a:cubicBezTo>
                    <a:pt x="1054" y="4565"/>
                    <a:pt x="1001" y="4578"/>
                    <a:pt x="951" y="4603"/>
                  </a:cubicBezTo>
                  <a:cubicBezTo>
                    <a:pt x="942" y="4481"/>
                    <a:pt x="932" y="4364"/>
                    <a:pt x="922" y="4247"/>
                  </a:cubicBezTo>
                  <a:close/>
                  <a:moveTo>
                    <a:pt x="2190" y="3847"/>
                  </a:moveTo>
                  <a:cubicBezTo>
                    <a:pt x="3405" y="6530"/>
                    <a:pt x="4766" y="9164"/>
                    <a:pt x="6093" y="11793"/>
                  </a:cubicBezTo>
                  <a:cubicBezTo>
                    <a:pt x="5945" y="12016"/>
                    <a:pt x="5737" y="12112"/>
                    <a:pt x="5479" y="12112"/>
                  </a:cubicBezTo>
                  <a:cubicBezTo>
                    <a:pt x="5455" y="12112"/>
                    <a:pt x="5430" y="12111"/>
                    <a:pt x="5405" y="12110"/>
                  </a:cubicBezTo>
                  <a:lnTo>
                    <a:pt x="5410" y="12105"/>
                  </a:lnTo>
                  <a:cubicBezTo>
                    <a:pt x="3883" y="9622"/>
                    <a:pt x="3171" y="6822"/>
                    <a:pt x="1932" y="4213"/>
                  </a:cubicBezTo>
                  <a:cubicBezTo>
                    <a:pt x="1981" y="4169"/>
                    <a:pt x="2025" y="4125"/>
                    <a:pt x="2064" y="4071"/>
                  </a:cubicBezTo>
                  <a:cubicBezTo>
                    <a:pt x="2117" y="4003"/>
                    <a:pt x="2156" y="3930"/>
                    <a:pt x="2190" y="3847"/>
                  </a:cubicBezTo>
                  <a:close/>
                  <a:moveTo>
                    <a:pt x="1729" y="11928"/>
                  </a:moveTo>
                  <a:cubicBezTo>
                    <a:pt x="1826" y="11928"/>
                    <a:pt x="1920" y="11975"/>
                    <a:pt x="1981" y="12056"/>
                  </a:cubicBezTo>
                  <a:cubicBezTo>
                    <a:pt x="1961" y="12061"/>
                    <a:pt x="1956" y="12085"/>
                    <a:pt x="1961" y="12100"/>
                  </a:cubicBezTo>
                  <a:cubicBezTo>
                    <a:pt x="2010" y="12232"/>
                    <a:pt x="1956" y="12373"/>
                    <a:pt x="1839" y="12446"/>
                  </a:cubicBezTo>
                  <a:lnTo>
                    <a:pt x="1839" y="12441"/>
                  </a:lnTo>
                  <a:cubicBezTo>
                    <a:pt x="1801" y="12460"/>
                    <a:pt x="1762" y="12468"/>
                    <a:pt x="1723" y="12468"/>
                  </a:cubicBezTo>
                  <a:cubicBezTo>
                    <a:pt x="1606" y="12468"/>
                    <a:pt x="1495" y="12391"/>
                    <a:pt x="1459" y="12271"/>
                  </a:cubicBezTo>
                  <a:cubicBezTo>
                    <a:pt x="1430" y="12124"/>
                    <a:pt x="1517" y="11973"/>
                    <a:pt x="1669" y="11934"/>
                  </a:cubicBezTo>
                  <a:cubicBezTo>
                    <a:pt x="1689" y="11930"/>
                    <a:pt x="1709" y="11928"/>
                    <a:pt x="1729" y="11928"/>
                  </a:cubicBezTo>
                  <a:close/>
                  <a:moveTo>
                    <a:pt x="5980" y="12095"/>
                  </a:moveTo>
                  <a:cubicBezTo>
                    <a:pt x="6044" y="12198"/>
                    <a:pt x="6112" y="12300"/>
                    <a:pt x="6180" y="12402"/>
                  </a:cubicBezTo>
                  <a:cubicBezTo>
                    <a:pt x="6219" y="12466"/>
                    <a:pt x="6258" y="12520"/>
                    <a:pt x="6297" y="12578"/>
                  </a:cubicBezTo>
                  <a:cubicBezTo>
                    <a:pt x="6317" y="12607"/>
                    <a:pt x="6336" y="12641"/>
                    <a:pt x="6356" y="12676"/>
                  </a:cubicBezTo>
                  <a:cubicBezTo>
                    <a:pt x="6419" y="12759"/>
                    <a:pt x="6405" y="12822"/>
                    <a:pt x="6317" y="12856"/>
                  </a:cubicBezTo>
                  <a:cubicBezTo>
                    <a:pt x="6285" y="12898"/>
                    <a:pt x="6255" y="12919"/>
                    <a:pt x="6225" y="12919"/>
                  </a:cubicBezTo>
                  <a:cubicBezTo>
                    <a:pt x="6186" y="12919"/>
                    <a:pt x="6148" y="12882"/>
                    <a:pt x="6112" y="12807"/>
                  </a:cubicBezTo>
                  <a:cubicBezTo>
                    <a:pt x="6097" y="12783"/>
                    <a:pt x="6083" y="12759"/>
                    <a:pt x="6068" y="12729"/>
                  </a:cubicBezTo>
                  <a:cubicBezTo>
                    <a:pt x="6034" y="12671"/>
                    <a:pt x="6010" y="12602"/>
                    <a:pt x="5976" y="12539"/>
                  </a:cubicBezTo>
                  <a:cubicBezTo>
                    <a:pt x="5912" y="12417"/>
                    <a:pt x="5854" y="12300"/>
                    <a:pt x="5790" y="12183"/>
                  </a:cubicBezTo>
                  <a:cubicBezTo>
                    <a:pt x="5858" y="12163"/>
                    <a:pt x="5922" y="12134"/>
                    <a:pt x="5980" y="12095"/>
                  </a:cubicBezTo>
                  <a:close/>
                  <a:moveTo>
                    <a:pt x="2068" y="12168"/>
                  </a:moveTo>
                  <a:lnTo>
                    <a:pt x="2073" y="12173"/>
                  </a:lnTo>
                  <a:cubicBezTo>
                    <a:pt x="2098" y="12466"/>
                    <a:pt x="2122" y="12759"/>
                    <a:pt x="2147" y="13056"/>
                  </a:cubicBezTo>
                  <a:cubicBezTo>
                    <a:pt x="1993" y="13165"/>
                    <a:pt x="1808" y="13224"/>
                    <a:pt x="1619" y="13224"/>
                  </a:cubicBezTo>
                  <a:cubicBezTo>
                    <a:pt x="1580" y="13224"/>
                    <a:pt x="1541" y="13222"/>
                    <a:pt x="1503" y="13217"/>
                  </a:cubicBezTo>
                  <a:cubicBezTo>
                    <a:pt x="1503" y="13212"/>
                    <a:pt x="1503" y="13207"/>
                    <a:pt x="1503" y="13202"/>
                  </a:cubicBezTo>
                  <a:cubicBezTo>
                    <a:pt x="1498" y="13134"/>
                    <a:pt x="1493" y="13061"/>
                    <a:pt x="1488" y="12993"/>
                  </a:cubicBezTo>
                  <a:lnTo>
                    <a:pt x="1708" y="12993"/>
                  </a:lnTo>
                  <a:cubicBezTo>
                    <a:pt x="1708" y="12993"/>
                    <a:pt x="1708" y="12998"/>
                    <a:pt x="1712" y="12998"/>
                  </a:cubicBezTo>
                  <a:lnTo>
                    <a:pt x="1795" y="13002"/>
                  </a:lnTo>
                  <a:cubicBezTo>
                    <a:pt x="1800" y="13002"/>
                    <a:pt x="1810" y="12998"/>
                    <a:pt x="1805" y="12988"/>
                  </a:cubicBezTo>
                  <a:lnTo>
                    <a:pt x="1849" y="12988"/>
                  </a:lnTo>
                  <a:cubicBezTo>
                    <a:pt x="1883" y="12988"/>
                    <a:pt x="1883" y="12939"/>
                    <a:pt x="1849" y="12939"/>
                  </a:cubicBezTo>
                  <a:cubicBezTo>
                    <a:pt x="1797" y="12935"/>
                    <a:pt x="1746" y="12933"/>
                    <a:pt x="1694" y="12933"/>
                  </a:cubicBezTo>
                  <a:cubicBezTo>
                    <a:pt x="1624" y="12933"/>
                    <a:pt x="1554" y="12936"/>
                    <a:pt x="1483" y="12939"/>
                  </a:cubicBezTo>
                  <a:cubicBezTo>
                    <a:pt x="1478" y="12890"/>
                    <a:pt x="1478" y="12841"/>
                    <a:pt x="1473" y="12798"/>
                  </a:cubicBezTo>
                  <a:cubicBezTo>
                    <a:pt x="1581" y="12793"/>
                    <a:pt x="1693" y="12788"/>
                    <a:pt x="1800" y="12768"/>
                  </a:cubicBezTo>
                  <a:cubicBezTo>
                    <a:pt x="1829" y="12763"/>
                    <a:pt x="1820" y="12719"/>
                    <a:pt x="1790" y="12719"/>
                  </a:cubicBezTo>
                  <a:cubicBezTo>
                    <a:pt x="1683" y="12719"/>
                    <a:pt x="1576" y="12734"/>
                    <a:pt x="1469" y="12744"/>
                  </a:cubicBezTo>
                  <a:cubicBezTo>
                    <a:pt x="1464" y="12651"/>
                    <a:pt x="1454" y="12559"/>
                    <a:pt x="1449" y="12466"/>
                  </a:cubicBezTo>
                  <a:lnTo>
                    <a:pt x="1449" y="12466"/>
                  </a:lnTo>
                  <a:cubicBezTo>
                    <a:pt x="1524" y="12541"/>
                    <a:pt x="1622" y="12579"/>
                    <a:pt x="1723" y="12579"/>
                  </a:cubicBezTo>
                  <a:cubicBezTo>
                    <a:pt x="1760" y="12579"/>
                    <a:pt x="1798" y="12574"/>
                    <a:pt x="1834" y="12563"/>
                  </a:cubicBezTo>
                  <a:cubicBezTo>
                    <a:pt x="1990" y="12500"/>
                    <a:pt x="2088" y="12339"/>
                    <a:pt x="2068" y="12168"/>
                  </a:cubicBezTo>
                  <a:close/>
                  <a:moveTo>
                    <a:pt x="1947" y="13276"/>
                  </a:moveTo>
                  <a:cubicBezTo>
                    <a:pt x="1937" y="13578"/>
                    <a:pt x="1956" y="13905"/>
                    <a:pt x="1912" y="14207"/>
                  </a:cubicBezTo>
                  <a:lnTo>
                    <a:pt x="1912" y="14202"/>
                  </a:lnTo>
                  <a:cubicBezTo>
                    <a:pt x="1859" y="13905"/>
                    <a:pt x="1810" y="13607"/>
                    <a:pt x="1756" y="13310"/>
                  </a:cubicBezTo>
                  <a:cubicBezTo>
                    <a:pt x="1820" y="13310"/>
                    <a:pt x="1883" y="13295"/>
                    <a:pt x="1947" y="13276"/>
                  </a:cubicBezTo>
                  <a:close/>
                  <a:moveTo>
                    <a:pt x="463" y="1"/>
                  </a:moveTo>
                  <a:cubicBezTo>
                    <a:pt x="393" y="1"/>
                    <a:pt x="324" y="17"/>
                    <a:pt x="269" y="47"/>
                  </a:cubicBezTo>
                  <a:cubicBezTo>
                    <a:pt x="64" y="164"/>
                    <a:pt x="20" y="418"/>
                    <a:pt x="93" y="623"/>
                  </a:cubicBezTo>
                  <a:cubicBezTo>
                    <a:pt x="98" y="633"/>
                    <a:pt x="103" y="638"/>
                    <a:pt x="108" y="642"/>
                  </a:cubicBezTo>
                  <a:cubicBezTo>
                    <a:pt x="234" y="1140"/>
                    <a:pt x="425" y="1618"/>
                    <a:pt x="678" y="2067"/>
                  </a:cubicBezTo>
                  <a:cubicBezTo>
                    <a:pt x="478" y="2125"/>
                    <a:pt x="288" y="2198"/>
                    <a:pt x="122" y="2257"/>
                  </a:cubicBezTo>
                  <a:cubicBezTo>
                    <a:pt x="93" y="2267"/>
                    <a:pt x="93" y="2306"/>
                    <a:pt x="122" y="2315"/>
                  </a:cubicBezTo>
                  <a:cubicBezTo>
                    <a:pt x="0" y="2472"/>
                    <a:pt x="152" y="2769"/>
                    <a:pt x="195" y="2940"/>
                  </a:cubicBezTo>
                  <a:cubicBezTo>
                    <a:pt x="288" y="3301"/>
                    <a:pt x="386" y="3681"/>
                    <a:pt x="625" y="3979"/>
                  </a:cubicBezTo>
                  <a:cubicBezTo>
                    <a:pt x="698" y="4076"/>
                    <a:pt x="786" y="4159"/>
                    <a:pt x="888" y="4223"/>
                  </a:cubicBezTo>
                  <a:cubicBezTo>
                    <a:pt x="849" y="7208"/>
                    <a:pt x="1171" y="10237"/>
                    <a:pt x="1410" y="13207"/>
                  </a:cubicBezTo>
                  <a:cubicBezTo>
                    <a:pt x="1410" y="13227"/>
                    <a:pt x="1425" y="13246"/>
                    <a:pt x="1444" y="13251"/>
                  </a:cubicBezTo>
                  <a:cubicBezTo>
                    <a:pt x="1444" y="13261"/>
                    <a:pt x="1449" y="13271"/>
                    <a:pt x="1459" y="13276"/>
                  </a:cubicBezTo>
                  <a:cubicBezTo>
                    <a:pt x="1537" y="13300"/>
                    <a:pt x="1615" y="13315"/>
                    <a:pt x="1693" y="13315"/>
                  </a:cubicBezTo>
                  <a:cubicBezTo>
                    <a:pt x="1727" y="13700"/>
                    <a:pt x="1786" y="14085"/>
                    <a:pt x="1869" y="14466"/>
                  </a:cubicBezTo>
                  <a:cubicBezTo>
                    <a:pt x="1873" y="14489"/>
                    <a:pt x="1892" y="14500"/>
                    <a:pt x="1911" y="14500"/>
                  </a:cubicBezTo>
                  <a:cubicBezTo>
                    <a:pt x="1932" y="14500"/>
                    <a:pt x="1954" y="14488"/>
                    <a:pt x="1961" y="14466"/>
                  </a:cubicBezTo>
                  <a:cubicBezTo>
                    <a:pt x="2083" y="14085"/>
                    <a:pt x="2049" y="13636"/>
                    <a:pt x="2054" y="13241"/>
                  </a:cubicBezTo>
                  <a:cubicBezTo>
                    <a:pt x="2112" y="13212"/>
                    <a:pt x="2166" y="13178"/>
                    <a:pt x="2220" y="13139"/>
                  </a:cubicBezTo>
                  <a:cubicBezTo>
                    <a:pt x="2225" y="13134"/>
                    <a:pt x="2234" y="13129"/>
                    <a:pt x="2239" y="13119"/>
                  </a:cubicBezTo>
                  <a:cubicBezTo>
                    <a:pt x="2259" y="13100"/>
                    <a:pt x="2259" y="13071"/>
                    <a:pt x="2239" y="13051"/>
                  </a:cubicBezTo>
                  <a:cubicBezTo>
                    <a:pt x="1976" y="10178"/>
                    <a:pt x="1834" y="7257"/>
                    <a:pt x="1400" y="4403"/>
                  </a:cubicBezTo>
                  <a:lnTo>
                    <a:pt x="1400" y="4403"/>
                  </a:lnTo>
                  <a:cubicBezTo>
                    <a:pt x="1415" y="4404"/>
                    <a:pt x="1429" y="4404"/>
                    <a:pt x="1443" y="4404"/>
                  </a:cubicBezTo>
                  <a:cubicBezTo>
                    <a:pt x="1599" y="4404"/>
                    <a:pt x="1749" y="4356"/>
                    <a:pt x="1878" y="4262"/>
                  </a:cubicBezTo>
                  <a:cubicBezTo>
                    <a:pt x="2800" y="6676"/>
                    <a:pt x="3654" y="9198"/>
                    <a:pt x="4917" y="11471"/>
                  </a:cubicBezTo>
                  <a:cubicBezTo>
                    <a:pt x="4785" y="11563"/>
                    <a:pt x="4693" y="11734"/>
                    <a:pt x="4795" y="11881"/>
                  </a:cubicBezTo>
                  <a:cubicBezTo>
                    <a:pt x="4839" y="11944"/>
                    <a:pt x="4907" y="11983"/>
                    <a:pt x="4980" y="11988"/>
                  </a:cubicBezTo>
                  <a:cubicBezTo>
                    <a:pt x="4987" y="11988"/>
                    <a:pt x="4994" y="11989"/>
                    <a:pt x="5000" y="11989"/>
                  </a:cubicBezTo>
                  <a:cubicBezTo>
                    <a:pt x="5066" y="11989"/>
                    <a:pt x="5143" y="11966"/>
                    <a:pt x="5156" y="11900"/>
                  </a:cubicBezTo>
                  <a:cubicBezTo>
                    <a:pt x="5210" y="11988"/>
                    <a:pt x="5263" y="12076"/>
                    <a:pt x="5317" y="12163"/>
                  </a:cubicBezTo>
                  <a:cubicBezTo>
                    <a:pt x="5326" y="12179"/>
                    <a:pt x="5343" y="12188"/>
                    <a:pt x="5361" y="12188"/>
                  </a:cubicBezTo>
                  <a:cubicBezTo>
                    <a:pt x="5371" y="12188"/>
                    <a:pt x="5381" y="12185"/>
                    <a:pt x="5390" y="12178"/>
                  </a:cubicBezTo>
                  <a:cubicBezTo>
                    <a:pt x="5459" y="12206"/>
                    <a:pt x="5534" y="12220"/>
                    <a:pt x="5609" y="12220"/>
                  </a:cubicBezTo>
                  <a:cubicBezTo>
                    <a:pt x="5650" y="12220"/>
                    <a:pt x="5692" y="12216"/>
                    <a:pt x="5732" y="12207"/>
                  </a:cubicBezTo>
                  <a:cubicBezTo>
                    <a:pt x="5819" y="12432"/>
                    <a:pt x="5917" y="12685"/>
                    <a:pt x="6049" y="12880"/>
                  </a:cubicBezTo>
                  <a:cubicBezTo>
                    <a:pt x="6102" y="12959"/>
                    <a:pt x="6193" y="13027"/>
                    <a:pt x="6285" y="13027"/>
                  </a:cubicBezTo>
                  <a:cubicBezTo>
                    <a:pt x="6319" y="13027"/>
                    <a:pt x="6353" y="13018"/>
                    <a:pt x="6385" y="12998"/>
                  </a:cubicBezTo>
                  <a:cubicBezTo>
                    <a:pt x="6493" y="12929"/>
                    <a:pt x="6497" y="12783"/>
                    <a:pt x="6458" y="12676"/>
                  </a:cubicBezTo>
                  <a:cubicBezTo>
                    <a:pt x="6405" y="12563"/>
                    <a:pt x="6336" y="12456"/>
                    <a:pt x="6258" y="12354"/>
                  </a:cubicBezTo>
                  <a:cubicBezTo>
                    <a:pt x="6190" y="12251"/>
                    <a:pt x="6122" y="12139"/>
                    <a:pt x="6044" y="12042"/>
                  </a:cubicBezTo>
                  <a:cubicBezTo>
                    <a:pt x="6127" y="11973"/>
                    <a:pt x="6190" y="11885"/>
                    <a:pt x="6229" y="11783"/>
                  </a:cubicBezTo>
                  <a:cubicBezTo>
                    <a:pt x="6238" y="11751"/>
                    <a:pt x="6213" y="11719"/>
                    <a:pt x="6182" y="11719"/>
                  </a:cubicBezTo>
                  <a:cubicBezTo>
                    <a:pt x="6180" y="11719"/>
                    <a:pt x="6178" y="11719"/>
                    <a:pt x="6176" y="11720"/>
                  </a:cubicBezTo>
                  <a:cubicBezTo>
                    <a:pt x="4868" y="9076"/>
                    <a:pt x="3610" y="6388"/>
                    <a:pt x="2215" y="3789"/>
                  </a:cubicBezTo>
                  <a:cubicBezTo>
                    <a:pt x="2400" y="3252"/>
                    <a:pt x="2234" y="2525"/>
                    <a:pt x="1971" y="2081"/>
                  </a:cubicBezTo>
                  <a:cubicBezTo>
                    <a:pt x="1873" y="1925"/>
                    <a:pt x="1825" y="1872"/>
                    <a:pt x="1639" y="1872"/>
                  </a:cubicBezTo>
                  <a:cubicBezTo>
                    <a:pt x="1508" y="1872"/>
                    <a:pt x="1376" y="1886"/>
                    <a:pt x="1244" y="1916"/>
                  </a:cubicBezTo>
                  <a:lnTo>
                    <a:pt x="1244" y="1906"/>
                  </a:lnTo>
                  <a:cubicBezTo>
                    <a:pt x="1220" y="1798"/>
                    <a:pt x="1191" y="1696"/>
                    <a:pt x="1161" y="1589"/>
                  </a:cubicBezTo>
                  <a:cubicBezTo>
                    <a:pt x="1161" y="1584"/>
                    <a:pt x="1161" y="1579"/>
                    <a:pt x="1161" y="1579"/>
                  </a:cubicBezTo>
                  <a:cubicBezTo>
                    <a:pt x="1098" y="1325"/>
                    <a:pt x="1030" y="1072"/>
                    <a:pt x="951" y="823"/>
                  </a:cubicBezTo>
                  <a:cubicBezTo>
                    <a:pt x="951" y="823"/>
                    <a:pt x="951" y="818"/>
                    <a:pt x="956" y="813"/>
                  </a:cubicBezTo>
                  <a:cubicBezTo>
                    <a:pt x="961" y="799"/>
                    <a:pt x="951" y="784"/>
                    <a:pt x="937" y="774"/>
                  </a:cubicBezTo>
                  <a:cubicBezTo>
                    <a:pt x="878" y="579"/>
                    <a:pt x="815" y="389"/>
                    <a:pt x="742" y="203"/>
                  </a:cubicBezTo>
                  <a:cubicBezTo>
                    <a:pt x="752" y="194"/>
                    <a:pt x="752" y="179"/>
                    <a:pt x="752" y="169"/>
                  </a:cubicBezTo>
                  <a:cubicBezTo>
                    <a:pt x="708" y="51"/>
                    <a:pt x="586" y="1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29;p56">
              <a:extLst>
                <a:ext uri="{FF2B5EF4-FFF2-40B4-BE49-F238E27FC236}">
                  <a16:creationId xmlns:a16="http://schemas.microsoft.com/office/drawing/2014/main" id="{1AD87EAA-9CE9-97ED-8A87-A4A05826F187}"/>
                </a:ext>
              </a:extLst>
            </p:cNvPr>
            <p:cNvSpPr/>
            <p:nvPr/>
          </p:nvSpPr>
          <p:spPr>
            <a:xfrm>
              <a:off x="4822437" y="2499739"/>
              <a:ext cx="1286" cy="1028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25" y="0"/>
                  </a:moveTo>
                  <a:cubicBezTo>
                    <a:pt x="0" y="0"/>
                    <a:pt x="0" y="39"/>
                    <a:pt x="25" y="39"/>
                  </a:cubicBezTo>
                  <a:cubicBezTo>
                    <a:pt x="49" y="39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30;p56">
              <a:extLst>
                <a:ext uri="{FF2B5EF4-FFF2-40B4-BE49-F238E27FC236}">
                  <a16:creationId xmlns:a16="http://schemas.microsoft.com/office/drawing/2014/main" id="{8758F5A0-D5D1-5ABC-9B1C-A639CFDFAE26}"/>
                </a:ext>
              </a:extLst>
            </p:cNvPr>
            <p:cNvSpPr/>
            <p:nvPr/>
          </p:nvSpPr>
          <p:spPr>
            <a:xfrm>
              <a:off x="4818683" y="2459757"/>
              <a:ext cx="6171" cy="1620"/>
            </a:xfrm>
            <a:custGeom>
              <a:avLst/>
              <a:gdLst/>
              <a:ahLst/>
              <a:cxnLst/>
              <a:rect l="l" t="t" r="r" b="b"/>
              <a:pathLst>
                <a:path w="240" h="63" extrusionOk="0">
                  <a:moveTo>
                    <a:pt x="120" y="1"/>
                  </a:moveTo>
                  <a:cubicBezTo>
                    <a:pt x="93" y="1"/>
                    <a:pt x="66" y="2"/>
                    <a:pt x="39" y="4"/>
                  </a:cubicBezTo>
                  <a:cubicBezTo>
                    <a:pt x="0" y="4"/>
                    <a:pt x="0" y="63"/>
                    <a:pt x="39" y="63"/>
                  </a:cubicBezTo>
                  <a:lnTo>
                    <a:pt x="200" y="63"/>
                  </a:lnTo>
                  <a:cubicBezTo>
                    <a:pt x="239" y="63"/>
                    <a:pt x="239" y="4"/>
                    <a:pt x="200" y="4"/>
                  </a:cubicBezTo>
                  <a:cubicBezTo>
                    <a:pt x="173" y="2"/>
                    <a:pt x="14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2865;p56">
            <a:extLst>
              <a:ext uri="{FF2B5EF4-FFF2-40B4-BE49-F238E27FC236}">
                <a16:creationId xmlns:a16="http://schemas.microsoft.com/office/drawing/2014/main" id="{A325DFE2-B19A-8FCF-6A21-4D69244E9040}"/>
              </a:ext>
            </a:extLst>
          </p:cNvPr>
          <p:cNvGrpSpPr/>
          <p:nvPr/>
        </p:nvGrpSpPr>
        <p:grpSpPr>
          <a:xfrm>
            <a:off x="7228432" y="1966845"/>
            <a:ext cx="448515" cy="469285"/>
            <a:chOff x="925193" y="2372771"/>
            <a:chExt cx="223287" cy="296979"/>
          </a:xfrm>
        </p:grpSpPr>
        <p:sp>
          <p:nvSpPr>
            <p:cNvPr id="137" name="Google Shape;2866;p56">
              <a:extLst>
                <a:ext uri="{FF2B5EF4-FFF2-40B4-BE49-F238E27FC236}">
                  <a16:creationId xmlns:a16="http://schemas.microsoft.com/office/drawing/2014/main" id="{B634AE6A-836F-78B6-F480-FFD4584A1370}"/>
                </a:ext>
              </a:extLst>
            </p:cNvPr>
            <p:cNvSpPr/>
            <p:nvPr/>
          </p:nvSpPr>
          <p:spPr>
            <a:xfrm>
              <a:off x="925193" y="2372771"/>
              <a:ext cx="223287" cy="296979"/>
            </a:xfrm>
            <a:custGeom>
              <a:avLst/>
              <a:gdLst/>
              <a:ahLst/>
              <a:cxnLst/>
              <a:rect l="l" t="t" r="r" b="b"/>
              <a:pathLst>
                <a:path w="8684" h="11550" extrusionOk="0">
                  <a:moveTo>
                    <a:pt x="2732" y="451"/>
                  </a:moveTo>
                  <a:cubicBezTo>
                    <a:pt x="2762" y="646"/>
                    <a:pt x="2776" y="846"/>
                    <a:pt x="2781" y="1046"/>
                  </a:cubicBezTo>
                  <a:cubicBezTo>
                    <a:pt x="2254" y="1353"/>
                    <a:pt x="1732" y="1656"/>
                    <a:pt x="1201" y="1944"/>
                  </a:cubicBezTo>
                  <a:cubicBezTo>
                    <a:pt x="1196" y="1948"/>
                    <a:pt x="1191" y="1953"/>
                    <a:pt x="1191" y="1958"/>
                  </a:cubicBezTo>
                  <a:cubicBezTo>
                    <a:pt x="1030" y="1748"/>
                    <a:pt x="937" y="1495"/>
                    <a:pt x="928" y="1231"/>
                  </a:cubicBezTo>
                  <a:cubicBezTo>
                    <a:pt x="931" y="1231"/>
                    <a:pt x="934" y="1234"/>
                    <a:pt x="937" y="1234"/>
                  </a:cubicBezTo>
                  <a:cubicBezTo>
                    <a:pt x="939" y="1234"/>
                    <a:pt x="941" y="1233"/>
                    <a:pt x="942" y="1231"/>
                  </a:cubicBezTo>
                  <a:cubicBezTo>
                    <a:pt x="1547" y="988"/>
                    <a:pt x="2142" y="724"/>
                    <a:pt x="2732" y="451"/>
                  </a:cubicBezTo>
                  <a:close/>
                  <a:moveTo>
                    <a:pt x="2781" y="1173"/>
                  </a:moveTo>
                  <a:cubicBezTo>
                    <a:pt x="2781" y="1349"/>
                    <a:pt x="2766" y="1519"/>
                    <a:pt x="2742" y="1695"/>
                  </a:cubicBezTo>
                  <a:cubicBezTo>
                    <a:pt x="2727" y="1787"/>
                    <a:pt x="2708" y="1880"/>
                    <a:pt x="2684" y="1973"/>
                  </a:cubicBezTo>
                  <a:cubicBezTo>
                    <a:pt x="2532" y="2022"/>
                    <a:pt x="2396" y="2119"/>
                    <a:pt x="2259" y="2192"/>
                  </a:cubicBezTo>
                  <a:cubicBezTo>
                    <a:pt x="2074" y="2280"/>
                    <a:pt x="1889" y="2363"/>
                    <a:pt x="1698" y="2441"/>
                  </a:cubicBezTo>
                  <a:lnTo>
                    <a:pt x="1698" y="2436"/>
                  </a:lnTo>
                  <a:cubicBezTo>
                    <a:pt x="1518" y="2309"/>
                    <a:pt x="1357" y="2158"/>
                    <a:pt x="1215" y="1983"/>
                  </a:cubicBezTo>
                  <a:lnTo>
                    <a:pt x="1225" y="1983"/>
                  </a:lnTo>
                  <a:cubicBezTo>
                    <a:pt x="1762" y="1753"/>
                    <a:pt x="2284" y="1485"/>
                    <a:pt x="2781" y="1173"/>
                  </a:cubicBezTo>
                  <a:close/>
                  <a:moveTo>
                    <a:pt x="2649" y="2085"/>
                  </a:moveTo>
                  <a:lnTo>
                    <a:pt x="2649" y="2085"/>
                  </a:lnTo>
                  <a:cubicBezTo>
                    <a:pt x="2576" y="2348"/>
                    <a:pt x="2484" y="2607"/>
                    <a:pt x="2420" y="2875"/>
                  </a:cubicBezTo>
                  <a:cubicBezTo>
                    <a:pt x="2191" y="2763"/>
                    <a:pt x="1971" y="2631"/>
                    <a:pt x="1762" y="2485"/>
                  </a:cubicBezTo>
                  <a:cubicBezTo>
                    <a:pt x="2049" y="2387"/>
                    <a:pt x="2401" y="2275"/>
                    <a:pt x="2649" y="2085"/>
                  </a:cubicBezTo>
                  <a:close/>
                  <a:moveTo>
                    <a:pt x="3129" y="137"/>
                  </a:moveTo>
                  <a:cubicBezTo>
                    <a:pt x="3184" y="137"/>
                    <a:pt x="3239" y="155"/>
                    <a:pt x="3293" y="178"/>
                  </a:cubicBezTo>
                  <a:cubicBezTo>
                    <a:pt x="3537" y="1153"/>
                    <a:pt x="3245" y="2183"/>
                    <a:pt x="2888" y="3095"/>
                  </a:cubicBezTo>
                  <a:cubicBezTo>
                    <a:pt x="2742" y="3031"/>
                    <a:pt x="2596" y="2963"/>
                    <a:pt x="2454" y="2895"/>
                  </a:cubicBezTo>
                  <a:cubicBezTo>
                    <a:pt x="2810" y="2412"/>
                    <a:pt x="2927" y="1734"/>
                    <a:pt x="2918" y="1095"/>
                  </a:cubicBezTo>
                  <a:cubicBezTo>
                    <a:pt x="2952" y="1075"/>
                    <a:pt x="2952" y="1022"/>
                    <a:pt x="2918" y="1002"/>
                  </a:cubicBezTo>
                  <a:cubicBezTo>
                    <a:pt x="2908" y="797"/>
                    <a:pt x="2888" y="592"/>
                    <a:pt x="2854" y="388"/>
                  </a:cubicBezTo>
                  <a:cubicBezTo>
                    <a:pt x="2869" y="295"/>
                    <a:pt x="2927" y="212"/>
                    <a:pt x="3010" y="168"/>
                  </a:cubicBezTo>
                  <a:cubicBezTo>
                    <a:pt x="3051" y="146"/>
                    <a:pt x="3090" y="137"/>
                    <a:pt x="3129" y="137"/>
                  </a:cubicBezTo>
                  <a:close/>
                  <a:moveTo>
                    <a:pt x="2796" y="3753"/>
                  </a:moveTo>
                  <a:cubicBezTo>
                    <a:pt x="3030" y="3826"/>
                    <a:pt x="3269" y="3895"/>
                    <a:pt x="3503" y="3982"/>
                  </a:cubicBezTo>
                  <a:cubicBezTo>
                    <a:pt x="3532" y="3992"/>
                    <a:pt x="3557" y="4002"/>
                    <a:pt x="3581" y="4012"/>
                  </a:cubicBezTo>
                  <a:cubicBezTo>
                    <a:pt x="3249" y="4236"/>
                    <a:pt x="2927" y="4495"/>
                    <a:pt x="2606" y="4743"/>
                  </a:cubicBezTo>
                  <a:cubicBezTo>
                    <a:pt x="2615" y="4402"/>
                    <a:pt x="2679" y="4070"/>
                    <a:pt x="2796" y="3753"/>
                  </a:cubicBezTo>
                  <a:close/>
                  <a:moveTo>
                    <a:pt x="3684" y="4051"/>
                  </a:moveTo>
                  <a:cubicBezTo>
                    <a:pt x="3962" y="4168"/>
                    <a:pt x="4225" y="4324"/>
                    <a:pt x="4464" y="4504"/>
                  </a:cubicBezTo>
                  <a:cubicBezTo>
                    <a:pt x="3844" y="4758"/>
                    <a:pt x="3279" y="5119"/>
                    <a:pt x="2796" y="5577"/>
                  </a:cubicBezTo>
                  <a:cubicBezTo>
                    <a:pt x="2679" y="5338"/>
                    <a:pt x="2610" y="5080"/>
                    <a:pt x="2606" y="4812"/>
                  </a:cubicBezTo>
                  <a:cubicBezTo>
                    <a:pt x="2986" y="4592"/>
                    <a:pt x="3347" y="4339"/>
                    <a:pt x="3684" y="4051"/>
                  </a:cubicBezTo>
                  <a:close/>
                  <a:moveTo>
                    <a:pt x="4552" y="4578"/>
                  </a:moveTo>
                  <a:cubicBezTo>
                    <a:pt x="4825" y="4802"/>
                    <a:pt x="5044" y="5085"/>
                    <a:pt x="5200" y="5402"/>
                  </a:cubicBezTo>
                  <a:cubicBezTo>
                    <a:pt x="4591" y="5660"/>
                    <a:pt x="4040" y="6046"/>
                    <a:pt x="3449" y="6329"/>
                  </a:cubicBezTo>
                  <a:cubicBezTo>
                    <a:pt x="3196" y="6148"/>
                    <a:pt x="2986" y="5914"/>
                    <a:pt x="2830" y="5651"/>
                  </a:cubicBezTo>
                  <a:cubicBezTo>
                    <a:pt x="3337" y="5207"/>
                    <a:pt x="3908" y="4851"/>
                    <a:pt x="4532" y="4592"/>
                  </a:cubicBezTo>
                  <a:lnTo>
                    <a:pt x="4532" y="4597"/>
                  </a:lnTo>
                  <a:cubicBezTo>
                    <a:pt x="4537" y="4592"/>
                    <a:pt x="4547" y="4587"/>
                    <a:pt x="4552" y="4578"/>
                  </a:cubicBezTo>
                  <a:close/>
                  <a:moveTo>
                    <a:pt x="5244" y="5499"/>
                  </a:moveTo>
                  <a:cubicBezTo>
                    <a:pt x="5352" y="5758"/>
                    <a:pt x="5410" y="6036"/>
                    <a:pt x="5420" y="6319"/>
                  </a:cubicBezTo>
                  <a:cubicBezTo>
                    <a:pt x="5103" y="6490"/>
                    <a:pt x="4815" y="6685"/>
                    <a:pt x="4469" y="6821"/>
                  </a:cubicBezTo>
                  <a:cubicBezTo>
                    <a:pt x="4444" y="6826"/>
                    <a:pt x="4435" y="6855"/>
                    <a:pt x="4444" y="6880"/>
                  </a:cubicBezTo>
                  <a:cubicBezTo>
                    <a:pt x="4122" y="6748"/>
                    <a:pt x="3815" y="6582"/>
                    <a:pt x="3527" y="6382"/>
                  </a:cubicBezTo>
                  <a:cubicBezTo>
                    <a:pt x="3742" y="6343"/>
                    <a:pt x="4005" y="6177"/>
                    <a:pt x="4157" y="6094"/>
                  </a:cubicBezTo>
                  <a:cubicBezTo>
                    <a:pt x="4522" y="5899"/>
                    <a:pt x="4864" y="5670"/>
                    <a:pt x="5244" y="5499"/>
                  </a:cubicBezTo>
                  <a:close/>
                  <a:moveTo>
                    <a:pt x="5415" y="6451"/>
                  </a:moveTo>
                  <a:lnTo>
                    <a:pt x="5415" y="6451"/>
                  </a:lnTo>
                  <a:cubicBezTo>
                    <a:pt x="5410" y="6704"/>
                    <a:pt x="5366" y="6958"/>
                    <a:pt x="5288" y="7202"/>
                  </a:cubicBezTo>
                  <a:cubicBezTo>
                    <a:pt x="5020" y="7104"/>
                    <a:pt x="4757" y="7007"/>
                    <a:pt x="4498" y="6899"/>
                  </a:cubicBezTo>
                  <a:cubicBezTo>
                    <a:pt x="4805" y="6792"/>
                    <a:pt x="5147" y="6651"/>
                    <a:pt x="5415" y="6451"/>
                  </a:cubicBezTo>
                  <a:close/>
                  <a:moveTo>
                    <a:pt x="688" y="494"/>
                  </a:moveTo>
                  <a:cubicBezTo>
                    <a:pt x="695" y="494"/>
                    <a:pt x="701" y="495"/>
                    <a:pt x="708" y="495"/>
                  </a:cubicBezTo>
                  <a:cubicBezTo>
                    <a:pt x="786" y="500"/>
                    <a:pt x="864" y="529"/>
                    <a:pt x="928" y="578"/>
                  </a:cubicBezTo>
                  <a:cubicBezTo>
                    <a:pt x="464" y="1617"/>
                    <a:pt x="1318" y="2505"/>
                    <a:pt x="2235" y="2934"/>
                  </a:cubicBezTo>
                  <a:cubicBezTo>
                    <a:pt x="3025" y="3309"/>
                    <a:pt x="3888" y="3524"/>
                    <a:pt x="4640" y="3982"/>
                  </a:cubicBezTo>
                  <a:cubicBezTo>
                    <a:pt x="5864" y="4729"/>
                    <a:pt x="6420" y="6055"/>
                    <a:pt x="5820" y="7382"/>
                  </a:cubicBezTo>
                  <a:lnTo>
                    <a:pt x="5425" y="7246"/>
                  </a:lnTo>
                  <a:cubicBezTo>
                    <a:pt x="5508" y="7050"/>
                    <a:pt x="5566" y="6836"/>
                    <a:pt x="5596" y="6621"/>
                  </a:cubicBezTo>
                  <a:cubicBezTo>
                    <a:pt x="5596" y="6645"/>
                    <a:pt x="5609" y="6669"/>
                    <a:pt x="5629" y="6669"/>
                  </a:cubicBezTo>
                  <a:cubicBezTo>
                    <a:pt x="5634" y="6669"/>
                    <a:pt x="5639" y="6668"/>
                    <a:pt x="5644" y="6665"/>
                  </a:cubicBezTo>
                  <a:cubicBezTo>
                    <a:pt x="5737" y="6626"/>
                    <a:pt x="5835" y="6592"/>
                    <a:pt x="5927" y="6543"/>
                  </a:cubicBezTo>
                  <a:cubicBezTo>
                    <a:pt x="5959" y="6521"/>
                    <a:pt x="5941" y="6474"/>
                    <a:pt x="5907" y="6474"/>
                  </a:cubicBezTo>
                  <a:cubicBezTo>
                    <a:pt x="5904" y="6474"/>
                    <a:pt x="5901" y="6474"/>
                    <a:pt x="5898" y="6475"/>
                  </a:cubicBezTo>
                  <a:cubicBezTo>
                    <a:pt x="5800" y="6509"/>
                    <a:pt x="5708" y="6553"/>
                    <a:pt x="5610" y="6597"/>
                  </a:cubicBezTo>
                  <a:cubicBezTo>
                    <a:pt x="5606" y="6601"/>
                    <a:pt x="5598" y="6605"/>
                    <a:pt x="5596" y="6613"/>
                  </a:cubicBezTo>
                  <a:lnTo>
                    <a:pt x="5596" y="6613"/>
                  </a:lnTo>
                  <a:cubicBezTo>
                    <a:pt x="5630" y="6317"/>
                    <a:pt x="5605" y="6015"/>
                    <a:pt x="5522" y="5724"/>
                  </a:cubicBezTo>
                  <a:cubicBezTo>
                    <a:pt x="5600" y="5714"/>
                    <a:pt x="5674" y="5690"/>
                    <a:pt x="5742" y="5655"/>
                  </a:cubicBezTo>
                  <a:cubicBezTo>
                    <a:pt x="5764" y="5642"/>
                    <a:pt x="5754" y="5610"/>
                    <a:pt x="5731" y="5610"/>
                  </a:cubicBezTo>
                  <a:cubicBezTo>
                    <a:pt x="5729" y="5610"/>
                    <a:pt x="5726" y="5611"/>
                    <a:pt x="5722" y="5612"/>
                  </a:cubicBezTo>
                  <a:cubicBezTo>
                    <a:pt x="5649" y="5631"/>
                    <a:pt x="5576" y="5651"/>
                    <a:pt x="5503" y="5665"/>
                  </a:cubicBezTo>
                  <a:cubicBezTo>
                    <a:pt x="5454" y="5504"/>
                    <a:pt x="5391" y="5348"/>
                    <a:pt x="5308" y="5202"/>
                  </a:cubicBezTo>
                  <a:cubicBezTo>
                    <a:pt x="5371" y="5197"/>
                    <a:pt x="5430" y="5187"/>
                    <a:pt x="5493" y="5173"/>
                  </a:cubicBezTo>
                  <a:cubicBezTo>
                    <a:pt x="5531" y="5168"/>
                    <a:pt x="5523" y="5109"/>
                    <a:pt x="5488" y="5109"/>
                  </a:cubicBezTo>
                  <a:cubicBezTo>
                    <a:pt x="5486" y="5109"/>
                    <a:pt x="5485" y="5109"/>
                    <a:pt x="5483" y="5109"/>
                  </a:cubicBezTo>
                  <a:cubicBezTo>
                    <a:pt x="5410" y="5114"/>
                    <a:pt x="5342" y="5124"/>
                    <a:pt x="5274" y="5148"/>
                  </a:cubicBezTo>
                  <a:cubicBezTo>
                    <a:pt x="5230" y="5070"/>
                    <a:pt x="5186" y="4997"/>
                    <a:pt x="5132" y="4929"/>
                  </a:cubicBezTo>
                  <a:cubicBezTo>
                    <a:pt x="5196" y="4914"/>
                    <a:pt x="5254" y="4899"/>
                    <a:pt x="5318" y="4885"/>
                  </a:cubicBezTo>
                  <a:cubicBezTo>
                    <a:pt x="5344" y="4876"/>
                    <a:pt x="5335" y="4839"/>
                    <a:pt x="5311" y="4839"/>
                  </a:cubicBezTo>
                  <a:cubicBezTo>
                    <a:pt x="5309" y="4839"/>
                    <a:pt x="5306" y="4840"/>
                    <a:pt x="5303" y="4841"/>
                  </a:cubicBezTo>
                  <a:cubicBezTo>
                    <a:pt x="5239" y="4856"/>
                    <a:pt x="5176" y="4870"/>
                    <a:pt x="5108" y="4890"/>
                  </a:cubicBezTo>
                  <a:cubicBezTo>
                    <a:pt x="5020" y="4768"/>
                    <a:pt x="4918" y="4656"/>
                    <a:pt x="4805" y="4548"/>
                  </a:cubicBezTo>
                  <a:cubicBezTo>
                    <a:pt x="4883" y="4534"/>
                    <a:pt x="4957" y="4519"/>
                    <a:pt x="5035" y="4495"/>
                  </a:cubicBezTo>
                  <a:cubicBezTo>
                    <a:pt x="5062" y="4490"/>
                    <a:pt x="5051" y="4450"/>
                    <a:pt x="5024" y="4450"/>
                  </a:cubicBezTo>
                  <a:cubicBezTo>
                    <a:pt x="5023" y="4450"/>
                    <a:pt x="5022" y="4450"/>
                    <a:pt x="5020" y="4451"/>
                  </a:cubicBezTo>
                  <a:cubicBezTo>
                    <a:pt x="4932" y="4465"/>
                    <a:pt x="4844" y="4485"/>
                    <a:pt x="4757" y="4504"/>
                  </a:cubicBezTo>
                  <a:cubicBezTo>
                    <a:pt x="4742" y="4490"/>
                    <a:pt x="4722" y="4475"/>
                    <a:pt x="4708" y="4460"/>
                  </a:cubicBezTo>
                  <a:cubicBezTo>
                    <a:pt x="4601" y="4368"/>
                    <a:pt x="4493" y="4285"/>
                    <a:pt x="4376" y="4217"/>
                  </a:cubicBezTo>
                  <a:cubicBezTo>
                    <a:pt x="4498" y="4207"/>
                    <a:pt x="4625" y="4202"/>
                    <a:pt x="4747" y="4187"/>
                  </a:cubicBezTo>
                  <a:cubicBezTo>
                    <a:pt x="4775" y="4183"/>
                    <a:pt x="4780" y="4138"/>
                    <a:pt x="4751" y="4138"/>
                  </a:cubicBezTo>
                  <a:cubicBezTo>
                    <a:pt x="4750" y="4138"/>
                    <a:pt x="4748" y="4138"/>
                    <a:pt x="4747" y="4139"/>
                  </a:cubicBezTo>
                  <a:cubicBezTo>
                    <a:pt x="4601" y="4143"/>
                    <a:pt x="4454" y="4163"/>
                    <a:pt x="4313" y="4178"/>
                  </a:cubicBezTo>
                  <a:cubicBezTo>
                    <a:pt x="4210" y="4119"/>
                    <a:pt x="4108" y="4065"/>
                    <a:pt x="4001" y="4017"/>
                  </a:cubicBezTo>
                  <a:cubicBezTo>
                    <a:pt x="4020" y="4012"/>
                    <a:pt x="4040" y="4007"/>
                    <a:pt x="4054" y="4002"/>
                  </a:cubicBezTo>
                  <a:cubicBezTo>
                    <a:pt x="4076" y="3989"/>
                    <a:pt x="4067" y="3957"/>
                    <a:pt x="4044" y="3957"/>
                  </a:cubicBezTo>
                  <a:cubicBezTo>
                    <a:pt x="4041" y="3957"/>
                    <a:pt x="4038" y="3957"/>
                    <a:pt x="4035" y="3958"/>
                  </a:cubicBezTo>
                  <a:cubicBezTo>
                    <a:pt x="4001" y="3968"/>
                    <a:pt x="3957" y="3978"/>
                    <a:pt x="3918" y="3982"/>
                  </a:cubicBezTo>
                  <a:cubicBezTo>
                    <a:pt x="3576" y="3846"/>
                    <a:pt x="3230" y="3724"/>
                    <a:pt x="2879" y="3621"/>
                  </a:cubicBezTo>
                  <a:cubicBezTo>
                    <a:pt x="2820" y="3607"/>
                    <a:pt x="2771" y="3587"/>
                    <a:pt x="2718" y="3568"/>
                  </a:cubicBezTo>
                  <a:cubicBezTo>
                    <a:pt x="2791" y="3553"/>
                    <a:pt x="2864" y="3534"/>
                    <a:pt x="2932" y="3514"/>
                  </a:cubicBezTo>
                  <a:cubicBezTo>
                    <a:pt x="2960" y="3505"/>
                    <a:pt x="2953" y="3460"/>
                    <a:pt x="2922" y="3460"/>
                  </a:cubicBezTo>
                  <a:cubicBezTo>
                    <a:pt x="2921" y="3460"/>
                    <a:pt x="2919" y="3460"/>
                    <a:pt x="2918" y="3461"/>
                  </a:cubicBezTo>
                  <a:cubicBezTo>
                    <a:pt x="2815" y="3480"/>
                    <a:pt x="2713" y="3504"/>
                    <a:pt x="2606" y="3529"/>
                  </a:cubicBezTo>
                  <a:cubicBezTo>
                    <a:pt x="2479" y="3480"/>
                    <a:pt x="2352" y="3431"/>
                    <a:pt x="2225" y="3373"/>
                  </a:cubicBezTo>
                  <a:cubicBezTo>
                    <a:pt x="2303" y="3368"/>
                    <a:pt x="2381" y="3343"/>
                    <a:pt x="2449" y="3304"/>
                  </a:cubicBezTo>
                  <a:cubicBezTo>
                    <a:pt x="2470" y="3292"/>
                    <a:pt x="2456" y="3262"/>
                    <a:pt x="2436" y="3262"/>
                  </a:cubicBezTo>
                  <a:cubicBezTo>
                    <a:pt x="2433" y="3262"/>
                    <a:pt x="2429" y="3263"/>
                    <a:pt x="2425" y="3265"/>
                  </a:cubicBezTo>
                  <a:cubicBezTo>
                    <a:pt x="2337" y="3305"/>
                    <a:pt x="2242" y="3325"/>
                    <a:pt x="2149" y="3325"/>
                  </a:cubicBezTo>
                  <a:cubicBezTo>
                    <a:pt x="2138" y="3325"/>
                    <a:pt x="2128" y="3324"/>
                    <a:pt x="2118" y="3324"/>
                  </a:cubicBezTo>
                  <a:cubicBezTo>
                    <a:pt x="1845" y="3202"/>
                    <a:pt x="1591" y="3051"/>
                    <a:pt x="1357" y="2870"/>
                  </a:cubicBezTo>
                  <a:lnTo>
                    <a:pt x="1357" y="2870"/>
                  </a:lnTo>
                  <a:cubicBezTo>
                    <a:pt x="1396" y="2885"/>
                    <a:pt x="1438" y="2894"/>
                    <a:pt x="1481" y="2894"/>
                  </a:cubicBezTo>
                  <a:cubicBezTo>
                    <a:pt x="1496" y="2894"/>
                    <a:pt x="1512" y="2892"/>
                    <a:pt x="1528" y="2890"/>
                  </a:cubicBezTo>
                  <a:cubicBezTo>
                    <a:pt x="1562" y="2885"/>
                    <a:pt x="1552" y="2836"/>
                    <a:pt x="1523" y="2836"/>
                  </a:cubicBezTo>
                  <a:cubicBezTo>
                    <a:pt x="1454" y="2836"/>
                    <a:pt x="1381" y="2822"/>
                    <a:pt x="1318" y="2797"/>
                  </a:cubicBezTo>
                  <a:cubicBezTo>
                    <a:pt x="1315" y="2796"/>
                    <a:pt x="1313" y="2796"/>
                    <a:pt x="1310" y="2796"/>
                  </a:cubicBezTo>
                  <a:cubicBezTo>
                    <a:pt x="1298" y="2796"/>
                    <a:pt x="1288" y="2805"/>
                    <a:pt x="1284" y="2817"/>
                  </a:cubicBezTo>
                  <a:cubicBezTo>
                    <a:pt x="1206" y="2753"/>
                    <a:pt x="1128" y="2685"/>
                    <a:pt x="1054" y="2612"/>
                  </a:cubicBezTo>
                  <a:cubicBezTo>
                    <a:pt x="1171" y="2612"/>
                    <a:pt x="1293" y="2622"/>
                    <a:pt x="1410" y="2641"/>
                  </a:cubicBezTo>
                  <a:cubicBezTo>
                    <a:pt x="1412" y="2641"/>
                    <a:pt x="1414" y="2641"/>
                    <a:pt x="1415" y="2641"/>
                  </a:cubicBezTo>
                  <a:cubicBezTo>
                    <a:pt x="1446" y="2641"/>
                    <a:pt x="1458" y="2596"/>
                    <a:pt x="1425" y="2583"/>
                  </a:cubicBezTo>
                  <a:cubicBezTo>
                    <a:pt x="1352" y="2555"/>
                    <a:pt x="1275" y="2541"/>
                    <a:pt x="1197" y="2541"/>
                  </a:cubicBezTo>
                  <a:cubicBezTo>
                    <a:pt x="1139" y="2541"/>
                    <a:pt x="1081" y="2548"/>
                    <a:pt x="1025" y="2563"/>
                  </a:cubicBezTo>
                  <a:cubicBezTo>
                    <a:pt x="1020" y="2563"/>
                    <a:pt x="1015" y="2568"/>
                    <a:pt x="1011" y="2573"/>
                  </a:cubicBezTo>
                  <a:cubicBezTo>
                    <a:pt x="903" y="2461"/>
                    <a:pt x="811" y="2344"/>
                    <a:pt x="723" y="2217"/>
                  </a:cubicBezTo>
                  <a:lnTo>
                    <a:pt x="723" y="2217"/>
                  </a:lnTo>
                  <a:cubicBezTo>
                    <a:pt x="729" y="2218"/>
                    <a:pt x="736" y="2218"/>
                    <a:pt x="743" y="2218"/>
                  </a:cubicBezTo>
                  <a:cubicBezTo>
                    <a:pt x="778" y="2218"/>
                    <a:pt x="821" y="2206"/>
                    <a:pt x="856" y="2206"/>
                  </a:cubicBezTo>
                  <a:cubicBezTo>
                    <a:pt x="873" y="2206"/>
                    <a:pt x="887" y="2208"/>
                    <a:pt x="898" y="2217"/>
                  </a:cubicBezTo>
                  <a:cubicBezTo>
                    <a:pt x="906" y="2221"/>
                    <a:pt x="913" y="2223"/>
                    <a:pt x="920" y="2223"/>
                  </a:cubicBezTo>
                  <a:cubicBezTo>
                    <a:pt x="949" y="2223"/>
                    <a:pt x="962" y="2182"/>
                    <a:pt x="942" y="2158"/>
                  </a:cubicBezTo>
                  <a:cubicBezTo>
                    <a:pt x="913" y="2129"/>
                    <a:pt x="873" y="2121"/>
                    <a:pt x="831" y="2121"/>
                  </a:cubicBezTo>
                  <a:cubicBezTo>
                    <a:pt x="802" y="2121"/>
                    <a:pt x="773" y="2125"/>
                    <a:pt x="747" y="2129"/>
                  </a:cubicBezTo>
                  <a:cubicBezTo>
                    <a:pt x="775" y="2124"/>
                    <a:pt x="772" y="2075"/>
                    <a:pt x="742" y="2075"/>
                  </a:cubicBezTo>
                  <a:cubicBezTo>
                    <a:pt x="740" y="2075"/>
                    <a:pt x="739" y="2075"/>
                    <a:pt x="737" y="2075"/>
                  </a:cubicBezTo>
                  <a:cubicBezTo>
                    <a:pt x="708" y="2075"/>
                    <a:pt x="679" y="2100"/>
                    <a:pt x="674" y="2129"/>
                  </a:cubicBezTo>
                  <a:cubicBezTo>
                    <a:pt x="620" y="2036"/>
                    <a:pt x="572" y="1939"/>
                    <a:pt x="533" y="1841"/>
                  </a:cubicBezTo>
                  <a:cubicBezTo>
                    <a:pt x="625" y="1841"/>
                    <a:pt x="718" y="1851"/>
                    <a:pt x="811" y="1870"/>
                  </a:cubicBezTo>
                  <a:cubicBezTo>
                    <a:pt x="812" y="1871"/>
                    <a:pt x="814" y="1871"/>
                    <a:pt x="815" y="1871"/>
                  </a:cubicBezTo>
                  <a:cubicBezTo>
                    <a:pt x="846" y="1871"/>
                    <a:pt x="858" y="1826"/>
                    <a:pt x="825" y="1822"/>
                  </a:cubicBezTo>
                  <a:cubicBezTo>
                    <a:pt x="739" y="1789"/>
                    <a:pt x="652" y="1777"/>
                    <a:pt x="562" y="1777"/>
                  </a:cubicBezTo>
                  <a:cubicBezTo>
                    <a:pt x="546" y="1777"/>
                    <a:pt x="530" y="1777"/>
                    <a:pt x="513" y="1778"/>
                  </a:cubicBezTo>
                  <a:cubicBezTo>
                    <a:pt x="479" y="1685"/>
                    <a:pt x="454" y="1592"/>
                    <a:pt x="435" y="1495"/>
                  </a:cubicBezTo>
                  <a:lnTo>
                    <a:pt x="435" y="1495"/>
                  </a:lnTo>
                  <a:cubicBezTo>
                    <a:pt x="528" y="1509"/>
                    <a:pt x="620" y="1519"/>
                    <a:pt x="713" y="1524"/>
                  </a:cubicBezTo>
                  <a:cubicBezTo>
                    <a:pt x="747" y="1524"/>
                    <a:pt x="747" y="1480"/>
                    <a:pt x="713" y="1475"/>
                  </a:cubicBezTo>
                  <a:cubicBezTo>
                    <a:pt x="620" y="1461"/>
                    <a:pt x="523" y="1456"/>
                    <a:pt x="425" y="1451"/>
                  </a:cubicBezTo>
                  <a:cubicBezTo>
                    <a:pt x="411" y="1358"/>
                    <a:pt x="401" y="1266"/>
                    <a:pt x="396" y="1173"/>
                  </a:cubicBezTo>
                  <a:lnTo>
                    <a:pt x="396" y="1173"/>
                  </a:lnTo>
                  <a:cubicBezTo>
                    <a:pt x="479" y="1183"/>
                    <a:pt x="562" y="1197"/>
                    <a:pt x="645" y="1207"/>
                  </a:cubicBezTo>
                  <a:cubicBezTo>
                    <a:pt x="669" y="1207"/>
                    <a:pt x="674" y="1163"/>
                    <a:pt x="650" y="1158"/>
                  </a:cubicBezTo>
                  <a:cubicBezTo>
                    <a:pt x="567" y="1144"/>
                    <a:pt x="479" y="1139"/>
                    <a:pt x="396" y="1129"/>
                  </a:cubicBezTo>
                  <a:cubicBezTo>
                    <a:pt x="391" y="1036"/>
                    <a:pt x="396" y="949"/>
                    <a:pt x="406" y="861"/>
                  </a:cubicBezTo>
                  <a:cubicBezTo>
                    <a:pt x="453" y="881"/>
                    <a:pt x="502" y="892"/>
                    <a:pt x="551" y="892"/>
                  </a:cubicBezTo>
                  <a:cubicBezTo>
                    <a:pt x="573" y="892"/>
                    <a:pt x="594" y="890"/>
                    <a:pt x="615" y="885"/>
                  </a:cubicBezTo>
                  <a:cubicBezTo>
                    <a:pt x="645" y="880"/>
                    <a:pt x="635" y="836"/>
                    <a:pt x="611" y="836"/>
                  </a:cubicBezTo>
                  <a:cubicBezTo>
                    <a:pt x="542" y="831"/>
                    <a:pt x="479" y="822"/>
                    <a:pt x="415" y="797"/>
                  </a:cubicBezTo>
                  <a:cubicBezTo>
                    <a:pt x="425" y="724"/>
                    <a:pt x="435" y="651"/>
                    <a:pt x="450" y="578"/>
                  </a:cubicBezTo>
                  <a:cubicBezTo>
                    <a:pt x="518" y="524"/>
                    <a:pt x="602" y="494"/>
                    <a:pt x="688" y="494"/>
                  </a:cubicBezTo>
                  <a:close/>
                  <a:moveTo>
                    <a:pt x="5776" y="8094"/>
                  </a:moveTo>
                  <a:cubicBezTo>
                    <a:pt x="6137" y="8202"/>
                    <a:pt x="6483" y="8353"/>
                    <a:pt x="6810" y="8538"/>
                  </a:cubicBezTo>
                  <a:cubicBezTo>
                    <a:pt x="6600" y="8650"/>
                    <a:pt x="6396" y="8763"/>
                    <a:pt x="6191" y="8875"/>
                  </a:cubicBezTo>
                  <a:cubicBezTo>
                    <a:pt x="6093" y="8928"/>
                    <a:pt x="5996" y="8982"/>
                    <a:pt x="5898" y="9041"/>
                  </a:cubicBezTo>
                  <a:cubicBezTo>
                    <a:pt x="5874" y="9055"/>
                    <a:pt x="5620" y="9182"/>
                    <a:pt x="5620" y="9182"/>
                  </a:cubicBezTo>
                  <a:cubicBezTo>
                    <a:pt x="5620" y="9166"/>
                    <a:pt x="5607" y="9156"/>
                    <a:pt x="5594" y="9156"/>
                  </a:cubicBezTo>
                  <a:cubicBezTo>
                    <a:pt x="5591" y="9156"/>
                    <a:pt x="5588" y="9157"/>
                    <a:pt x="5586" y="9158"/>
                  </a:cubicBezTo>
                  <a:cubicBezTo>
                    <a:pt x="5620" y="8797"/>
                    <a:pt x="5683" y="8441"/>
                    <a:pt x="5776" y="8094"/>
                  </a:cubicBezTo>
                  <a:close/>
                  <a:moveTo>
                    <a:pt x="6888" y="8582"/>
                  </a:moveTo>
                  <a:cubicBezTo>
                    <a:pt x="7239" y="8802"/>
                    <a:pt x="7527" y="9119"/>
                    <a:pt x="7703" y="9499"/>
                  </a:cubicBezTo>
                  <a:cubicBezTo>
                    <a:pt x="7434" y="9611"/>
                    <a:pt x="7161" y="9723"/>
                    <a:pt x="6893" y="9840"/>
                  </a:cubicBezTo>
                  <a:lnTo>
                    <a:pt x="6893" y="9836"/>
                  </a:lnTo>
                  <a:cubicBezTo>
                    <a:pt x="6661" y="9938"/>
                    <a:pt x="6060" y="10302"/>
                    <a:pt x="5747" y="10302"/>
                  </a:cubicBezTo>
                  <a:cubicBezTo>
                    <a:pt x="5731" y="10302"/>
                    <a:pt x="5717" y="10301"/>
                    <a:pt x="5703" y="10299"/>
                  </a:cubicBezTo>
                  <a:cubicBezTo>
                    <a:pt x="5600" y="9958"/>
                    <a:pt x="5557" y="9606"/>
                    <a:pt x="5581" y="9250"/>
                  </a:cubicBezTo>
                  <a:lnTo>
                    <a:pt x="5581" y="9250"/>
                  </a:lnTo>
                  <a:cubicBezTo>
                    <a:pt x="5599" y="9264"/>
                    <a:pt x="5619" y="9269"/>
                    <a:pt x="5641" y="9269"/>
                  </a:cubicBezTo>
                  <a:cubicBezTo>
                    <a:pt x="5731" y="9269"/>
                    <a:pt x="5845" y="9174"/>
                    <a:pt x="5908" y="9143"/>
                  </a:cubicBezTo>
                  <a:cubicBezTo>
                    <a:pt x="6230" y="8967"/>
                    <a:pt x="6552" y="8787"/>
                    <a:pt x="6869" y="8606"/>
                  </a:cubicBezTo>
                  <a:cubicBezTo>
                    <a:pt x="6878" y="8602"/>
                    <a:pt x="6883" y="8592"/>
                    <a:pt x="6888" y="8582"/>
                  </a:cubicBezTo>
                  <a:close/>
                  <a:moveTo>
                    <a:pt x="2171" y="3548"/>
                  </a:moveTo>
                  <a:lnTo>
                    <a:pt x="2171" y="3548"/>
                  </a:lnTo>
                  <a:cubicBezTo>
                    <a:pt x="2342" y="3612"/>
                    <a:pt x="2513" y="3665"/>
                    <a:pt x="2688" y="3719"/>
                  </a:cubicBezTo>
                  <a:cubicBezTo>
                    <a:pt x="2152" y="4860"/>
                    <a:pt x="2591" y="6065"/>
                    <a:pt x="3644" y="6738"/>
                  </a:cubicBezTo>
                  <a:cubicBezTo>
                    <a:pt x="4254" y="7124"/>
                    <a:pt x="5015" y="7343"/>
                    <a:pt x="5757" y="7572"/>
                  </a:cubicBezTo>
                  <a:cubicBezTo>
                    <a:pt x="5766" y="7606"/>
                    <a:pt x="5797" y="7623"/>
                    <a:pt x="5827" y="7623"/>
                  </a:cubicBezTo>
                  <a:cubicBezTo>
                    <a:pt x="5842" y="7623"/>
                    <a:pt x="5856" y="7619"/>
                    <a:pt x="5869" y="7611"/>
                  </a:cubicBezTo>
                  <a:cubicBezTo>
                    <a:pt x="7234" y="8050"/>
                    <a:pt x="8498" y="8572"/>
                    <a:pt x="8532" y="10353"/>
                  </a:cubicBezTo>
                  <a:cubicBezTo>
                    <a:pt x="8532" y="10362"/>
                    <a:pt x="8537" y="10372"/>
                    <a:pt x="8537" y="10377"/>
                  </a:cubicBezTo>
                  <a:cubicBezTo>
                    <a:pt x="8502" y="10423"/>
                    <a:pt x="8396" y="10439"/>
                    <a:pt x="8330" y="10439"/>
                  </a:cubicBezTo>
                  <a:cubicBezTo>
                    <a:pt x="8312" y="10439"/>
                    <a:pt x="8297" y="10438"/>
                    <a:pt x="8288" y="10436"/>
                  </a:cubicBezTo>
                  <a:cubicBezTo>
                    <a:pt x="8200" y="10421"/>
                    <a:pt x="8122" y="10377"/>
                    <a:pt x="8064" y="10314"/>
                  </a:cubicBezTo>
                  <a:cubicBezTo>
                    <a:pt x="8064" y="10304"/>
                    <a:pt x="8064" y="10294"/>
                    <a:pt x="8064" y="10284"/>
                  </a:cubicBezTo>
                  <a:cubicBezTo>
                    <a:pt x="7917" y="9119"/>
                    <a:pt x="7200" y="8363"/>
                    <a:pt x="6093" y="8026"/>
                  </a:cubicBezTo>
                  <a:cubicBezTo>
                    <a:pt x="5108" y="7728"/>
                    <a:pt x="4088" y="7626"/>
                    <a:pt x="3210" y="7041"/>
                  </a:cubicBezTo>
                  <a:cubicBezTo>
                    <a:pt x="1913" y="6172"/>
                    <a:pt x="1747" y="4943"/>
                    <a:pt x="2171" y="3548"/>
                  </a:cubicBezTo>
                  <a:close/>
                  <a:moveTo>
                    <a:pt x="5230" y="7938"/>
                  </a:moveTo>
                  <a:cubicBezTo>
                    <a:pt x="5391" y="7982"/>
                    <a:pt x="5547" y="8026"/>
                    <a:pt x="5698" y="8075"/>
                  </a:cubicBezTo>
                  <a:cubicBezTo>
                    <a:pt x="5308" y="9065"/>
                    <a:pt x="5225" y="10362"/>
                    <a:pt x="6030" y="11172"/>
                  </a:cubicBezTo>
                  <a:lnTo>
                    <a:pt x="6030" y="11177"/>
                  </a:lnTo>
                  <a:cubicBezTo>
                    <a:pt x="6020" y="11331"/>
                    <a:pt x="5893" y="11428"/>
                    <a:pt x="5762" y="11428"/>
                  </a:cubicBezTo>
                  <a:cubicBezTo>
                    <a:pt x="5694" y="11428"/>
                    <a:pt x="5625" y="11401"/>
                    <a:pt x="5571" y="11343"/>
                  </a:cubicBezTo>
                  <a:cubicBezTo>
                    <a:pt x="5571" y="11338"/>
                    <a:pt x="5571" y="11333"/>
                    <a:pt x="5566" y="11323"/>
                  </a:cubicBezTo>
                  <a:cubicBezTo>
                    <a:pt x="5527" y="11275"/>
                    <a:pt x="5488" y="11221"/>
                    <a:pt x="5454" y="11167"/>
                  </a:cubicBezTo>
                  <a:lnTo>
                    <a:pt x="5698" y="11167"/>
                  </a:lnTo>
                  <a:cubicBezTo>
                    <a:pt x="5722" y="11167"/>
                    <a:pt x="5722" y="11128"/>
                    <a:pt x="5698" y="11128"/>
                  </a:cubicBezTo>
                  <a:cubicBezTo>
                    <a:pt x="5654" y="11126"/>
                    <a:pt x="5609" y="11125"/>
                    <a:pt x="5564" y="11125"/>
                  </a:cubicBezTo>
                  <a:cubicBezTo>
                    <a:pt x="5519" y="11125"/>
                    <a:pt x="5474" y="11126"/>
                    <a:pt x="5430" y="11128"/>
                  </a:cubicBezTo>
                  <a:cubicBezTo>
                    <a:pt x="5371" y="11031"/>
                    <a:pt x="5313" y="10933"/>
                    <a:pt x="5259" y="10836"/>
                  </a:cubicBezTo>
                  <a:cubicBezTo>
                    <a:pt x="5371" y="10836"/>
                    <a:pt x="5483" y="10840"/>
                    <a:pt x="5591" y="10855"/>
                  </a:cubicBezTo>
                  <a:cubicBezTo>
                    <a:pt x="5615" y="10855"/>
                    <a:pt x="5620" y="10821"/>
                    <a:pt x="5596" y="10816"/>
                  </a:cubicBezTo>
                  <a:cubicBezTo>
                    <a:pt x="5516" y="10799"/>
                    <a:pt x="5433" y="10792"/>
                    <a:pt x="5352" y="10792"/>
                  </a:cubicBezTo>
                  <a:cubicBezTo>
                    <a:pt x="5314" y="10792"/>
                    <a:pt x="5277" y="10793"/>
                    <a:pt x="5239" y="10797"/>
                  </a:cubicBezTo>
                  <a:cubicBezTo>
                    <a:pt x="5186" y="10699"/>
                    <a:pt x="5147" y="10601"/>
                    <a:pt x="5108" y="10504"/>
                  </a:cubicBezTo>
                  <a:lnTo>
                    <a:pt x="5347" y="10504"/>
                  </a:lnTo>
                  <a:cubicBezTo>
                    <a:pt x="5371" y="10504"/>
                    <a:pt x="5381" y="10465"/>
                    <a:pt x="5352" y="10460"/>
                  </a:cubicBezTo>
                  <a:cubicBezTo>
                    <a:pt x="5308" y="10453"/>
                    <a:pt x="5264" y="10449"/>
                    <a:pt x="5219" y="10449"/>
                  </a:cubicBezTo>
                  <a:cubicBezTo>
                    <a:pt x="5175" y="10449"/>
                    <a:pt x="5130" y="10453"/>
                    <a:pt x="5083" y="10460"/>
                  </a:cubicBezTo>
                  <a:cubicBezTo>
                    <a:pt x="5049" y="10358"/>
                    <a:pt x="5015" y="10260"/>
                    <a:pt x="4986" y="10158"/>
                  </a:cubicBezTo>
                  <a:lnTo>
                    <a:pt x="4986" y="10158"/>
                  </a:lnTo>
                  <a:cubicBezTo>
                    <a:pt x="5014" y="10159"/>
                    <a:pt x="5042" y="10160"/>
                    <a:pt x="5070" y="10160"/>
                  </a:cubicBezTo>
                  <a:cubicBezTo>
                    <a:pt x="5118" y="10160"/>
                    <a:pt x="5166" y="10157"/>
                    <a:pt x="5215" y="10148"/>
                  </a:cubicBezTo>
                  <a:cubicBezTo>
                    <a:pt x="5235" y="10143"/>
                    <a:pt x="5235" y="10114"/>
                    <a:pt x="5215" y="10109"/>
                  </a:cubicBezTo>
                  <a:cubicBezTo>
                    <a:pt x="5163" y="10099"/>
                    <a:pt x="5112" y="10096"/>
                    <a:pt x="5061" y="10096"/>
                  </a:cubicBezTo>
                  <a:cubicBezTo>
                    <a:pt x="5031" y="10096"/>
                    <a:pt x="5002" y="10097"/>
                    <a:pt x="4971" y="10099"/>
                  </a:cubicBezTo>
                  <a:cubicBezTo>
                    <a:pt x="4957" y="10026"/>
                    <a:pt x="4942" y="9953"/>
                    <a:pt x="4927" y="9880"/>
                  </a:cubicBezTo>
                  <a:lnTo>
                    <a:pt x="4927" y="9880"/>
                  </a:lnTo>
                  <a:cubicBezTo>
                    <a:pt x="4953" y="9882"/>
                    <a:pt x="4978" y="9883"/>
                    <a:pt x="5003" y="9883"/>
                  </a:cubicBezTo>
                  <a:cubicBezTo>
                    <a:pt x="5075" y="9883"/>
                    <a:pt x="5148" y="9873"/>
                    <a:pt x="5220" y="9855"/>
                  </a:cubicBezTo>
                  <a:cubicBezTo>
                    <a:pt x="5248" y="9846"/>
                    <a:pt x="5245" y="9796"/>
                    <a:pt x="5214" y="9796"/>
                  </a:cubicBezTo>
                  <a:cubicBezTo>
                    <a:pt x="5213" y="9796"/>
                    <a:pt x="5212" y="9796"/>
                    <a:pt x="5210" y="9797"/>
                  </a:cubicBezTo>
                  <a:cubicBezTo>
                    <a:pt x="5113" y="9811"/>
                    <a:pt x="5015" y="9821"/>
                    <a:pt x="4918" y="9826"/>
                  </a:cubicBezTo>
                  <a:cubicBezTo>
                    <a:pt x="4903" y="9723"/>
                    <a:pt x="4893" y="9621"/>
                    <a:pt x="4888" y="9519"/>
                  </a:cubicBezTo>
                  <a:lnTo>
                    <a:pt x="4888" y="9519"/>
                  </a:lnTo>
                  <a:cubicBezTo>
                    <a:pt x="4957" y="9524"/>
                    <a:pt x="5025" y="9527"/>
                    <a:pt x="5095" y="9527"/>
                  </a:cubicBezTo>
                  <a:cubicBezTo>
                    <a:pt x="5144" y="9527"/>
                    <a:pt x="5194" y="9525"/>
                    <a:pt x="5244" y="9523"/>
                  </a:cubicBezTo>
                  <a:cubicBezTo>
                    <a:pt x="5277" y="9523"/>
                    <a:pt x="5278" y="9469"/>
                    <a:pt x="5248" y="9469"/>
                  </a:cubicBezTo>
                  <a:cubicBezTo>
                    <a:pt x="5247" y="9469"/>
                    <a:pt x="5246" y="9470"/>
                    <a:pt x="5244" y="9470"/>
                  </a:cubicBezTo>
                  <a:cubicBezTo>
                    <a:pt x="5194" y="9468"/>
                    <a:pt x="5144" y="9467"/>
                    <a:pt x="5095" y="9467"/>
                  </a:cubicBezTo>
                  <a:cubicBezTo>
                    <a:pt x="5025" y="9467"/>
                    <a:pt x="4957" y="9469"/>
                    <a:pt x="4888" y="9475"/>
                  </a:cubicBezTo>
                  <a:lnTo>
                    <a:pt x="4888" y="9241"/>
                  </a:lnTo>
                  <a:cubicBezTo>
                    <a:pt x="4901" y="9241"/>
                    <a:pt x="4913" y="9241"/>
                    <a:pt x="4925" y="9241"/>
                  </a:cubicBezTo>
                  <a:cubicBezTo>
                    <a:pt x="5059" y="9241"/>
                    <a:pt x="5192" y="9217"/>
                    <a:pt x="5318" y="9172"/>
                  </a:cubicBezTo>
                  <a:cubicBezTo>
                    <a:pt x="5358" y="9163"/>
                    <a:pt x="5345" y="9113"/>
                    <a:pt x="5311" y="9113"/>
                  </a:cubicBezTo>
                  <a:cubicBezTo>
                    <a:pt x="5309" y="9113"/>
                    <a:pt x="5306" y="9113"/>
                    <a:pt x="5303" y="9114"/>
                  </a:cubicBezTo>
                  <a:cubicBezTo>
                    <a:pt x="5166" y="9153"/>
                    <a:pt x="5030" y="9177"/>
                    <a:pt x="4888" y="9187"/>
                  </a:cubicBezTo>
                  <a:cubicBezTo>
                    <a:pt x="4898" y="9050"/>
                    <a:pt x="4918" y="8919"/>
                    <a:pt x="4942" y="8792"/>
                  </a:cubicBezTo>
                  <a:cubicBezTo>
                    <a:pt x="4981" y="8794"/>
                    <a:pt x="5019" y="8795"/>
                    <a:pt x="5057" y="8795"/>
                  </a:cubicBezTo>
                  <a:cubicBezTo>
                    <a:pt x="5094" y="8795"/>
                    <a:pt x="5132" y="8794"/>
                    <a:pt x="5171" y="8792"/>
                  </a:cubicBezTo>
                  <a:cubicBezTo>
                    <a:pt x="5210" y="8792"/>
                    <a:pt x="5210" y="8728"/>
                    <a:pt x="5171" y="8728"/>
                  </a:cubicBezTo>
                  <a:cubicBezTo>
                    <a:pt x="5135" y="8726"/>
                    <a:pt x="5099" y="8725"/>
                    <a:pt x="5064" y="8725"/>
                  </a:cubicBezTo>
                  <a:cubicBezTo>
                    <a:pt x="5029" y="8725"/>
                    <a:pt x="4993" y="8726"/>
                    <a:pt x="4957" y="8728"/>
                  </a:cubicBezTo>
                  <a:cubicBezTo>
                    <a:pt x="4966" y="8675"/>
                    <a:pt x="4981" y="8621"/>
                    <a:pt x="4996" y="8567"/>
                  </a:cubicBezTo>
                  <a:lnTo>
                    <a:pt x="5000" y="8567"/>
                  </a:lnTo>
                  <a:cubicBezTo>
                    <a:pt x="5093" y="8551"/>
                    <a:pt x="5190" y="8542"/>
                    <a:pt x="5287" y="8542"/>
                  </a:cubicBezTo>
                  <a:cubicBezTo>
                    <a:pt x="5307" y="8542"/>
                    <a:pt x="5327" y="8542"/>
                    <a:pt x="5347" y="8543"/>
                  </a:cubicBezTo>
                  <a:cubicBezTo>
                    <a:pt x="5371" y="8538"/>
                    <a:pt x="5381" y="8499"/>
                    <a:pt x="5352" y="8489"/>
                  </a:cubicBezTo>
                  <a:cubicBezTo>
                    <a:pt x="5310" y="8481"/>
                    <a:pt x="5268" y="8476"/>
                    <a:pt x="5227" y="8476"/>
                  </a:cubicBezTo>
                  <a:cubicBezTo>
                    <a:pt x="5152" y="8476"/>
                    <a:pt x="5079" y="8490"/>
                    <a:pt x="5010" y="8519"/>
                  </a:cubicBezTo>
                  <a:cubicBezTo>
                    <a:pt x="5064" y="8319"/>
                    <a:pt x="5137" y="8124"/>
                    <a:pt x="5230" y="7938"/>
                  </a:cubicBezTo>
                  <a:close/>
                  <a:moveTo>
                    <a:pt x="3144" y="1"/>
                  </a:moveTo>
                  <a:cubicBezTo>
                    <a:pt x="3084" y="1"/>
                    <a:pt x="3026" y="14"/>
                    <a:pt x="2971" y="41"/>
                  </a:cubicBezTo>
                  <a:cubicBezTo>
                    <a:pt x="2893" y="80"/>
                    <a:pt x="2830" y="149"/>
                    <a:pt x="2796" y="227"/>
                  </a:cubicBezTo>
                  <a:cubicBezTo>
                    <a:pt x="2789" y="225"/>
                    <a:pt x="2783" y="224"/>
                    <a:pt x="2777" y="224"/>
                  </a:cubicBezTo>
                  <a:cubicBezTo>
                    <a:pt x="2739" y="224"/>
                    <a:pt x="2704" y="258"/>
                    <a:pt x="2713" y="300"/>
                  </a:cubicBezTo>
                  <a:cubicBezTo>
                    <a:pt x="2713" y="314"/>
                    <a:pt x="2713" y="329"/>
                    <a:pt x="2718" y="349"/>
                  </a:cubicBezTo>
                  <a:cubicBezTo>
                    <a:pt x="2113" y="607"/>
                    <a:pt x="1508" y="875"/>
                    <a:pt x="918" y="1168"/>
                  </a:cubicBezTo>
                  <a:cubicBezTo>
                    <a:pt x="918" y="973"/>
                    <a:pt x="957" y="783"/>
                    <a:pt x="1025" y="607"/>
                  </a:cubicBezTo>
                  <a:cubicBezTo>
                    <a:pt x="1045" y="597"/>
                    <a:pt x="1059" y="573"/>
                    <a:pt x="1050" y="553"/>
                  </a:cubicBezTo>
                  <a:cubicBezTo>
                    <a:pt x="1050" y="553"/>
                    <a:pt x="1050" y="549"/>
                    <a:pt x="1045" y="544"/>
                  </a:cubicBezTo>
                  <a:cubicBezTo>
                    <a:pt x="1040" y="539"/>
                    <a:pt x="1054" y="524"/>
                    <a:pt x="1059" y="510"/>
                  </a:cubicBezTo>
                  <a:cubicBezTo>
                    <a:pt x="1071" y="479"/>
                    <a:pt x="1041" y="455"/>
                    <a:pt x="1010" y="455"/>
                  </a:cubicBezTo>
                  <a:cubicBezTo>
                    <a:pt x="1002" y="455"/>
                    <a:pt x="994" y="456"/>
                    <a:pt x="986" y="461"/>
                  </a:cubicBezTo>
                  <a:cubicBezTo>
                    <a:pt x="908" y="406"/>
                    <a:pt x="818" y="373"/>
                    <a:pt x="723" y="373"/>
                  </a:cubicBezTo>
                  <a:cubicBezTo>
                    <a:pt x="716" y="373"/>
                    <a:pt x="710" y="373"/>
                    <a:pt x="703" y="373"/>
                  </a:cubicBezTo>
                  <a:cubicBezTo>
                    <a:pt x="601" y="373"/>
                    <a:pt x="498" y="412"/>
                    <a:pt x="425" y="485"/>
                  </a:cubicBezTo>
                  <a:cubicBezTo>
                    <a:pt x="423" y="484"/>
                    <a:pt x="421" y="484"/>
                    <a:pt x="419" y="484"/>
                  </a:cubicBezTo>
                  <a:cubicBezTo>
                    <a:pt x="409" y="484"/>
                    <a:pt x="395" y="493"/>
                    <a:pt x="391" y="505"/>
                  </a:cubicBezTo>
                  <a:cubicBezTo>
                    <a:pt x="381" y="524"/>
                    <a:pt x="376" y="544"/>
                    <a:pt x="367" y="563"/>
                  </a:cubicBezTo>
                  <a:cubicBezTo>
                    <a:pt x="367" y="568"/>
                    <a:pt x="362" y="568"/>
                    <a:pt x="362" y="573"/>
                  </a:cubicBezTo>
                  <a:cubicBezTo>
                    <a:pt x="362" y="578"/>
                    <a:pt x="362" y="583"/>
                    <a:pt x="362" y="588"/>
                  </a:cubicBezTo>
                  <a:cubicBezTo>
                    <a:pt x="1" y="1563"/>
                    <a:pt x="572" y="2592"/>
                    <a:pt x="1396" y="3163"/>
                  </a:cubicBezTo>
                  <a:cubicBezTo>
                    <a:pt x="1610" y="3309"/>
                    <a:pt x="1849" y="3431"/>
                    <a:pt x="2098" y="3524"/>
                  </a:cubicBezTo>
                  <a:cubicBezTo>
                    <a:pt x="1542" y="4777"/>
                    <a:pt x="1762" y="6075"/>
                    <a:pt x="2874" y="6958"/>
                  </a:cubicBezTo>
                  <a:cubicBezTo>
                    <a:pt x="3498" y="7460"/>
                    <a:pt x="4342" y="7685"/>
                    <a:pt x="5157" y="7914"/>
                  </a:cubicBezTo>
                  <a:cubicBezTo>
                    <a:pt x="4752" y="8572"/>
                    <a:pt x="4625" y="9367"/>
                    <a:pt x="4800" y="10119"/>
                  </a:cubicBezTo>
                  <a:cubicBezTo>
                    <a:pt x="4800" y="10128"/>
                    <a:pt x="4800" y="10133"/>
                    <a:pt x="4805" y="10138"/>
                  </a:cubicBezTo>
                  <a:cubicBezTo>
                    <a:pt x="4918" y="10606"/>
                    <a:pt x="5147" y="11036"/>
                    <a:pt x="5474" y="11387"/>
                  </a:cubicBezTo>
                  <a:cubicBezTo>
                    <a:pt x="5485" y="11398"/>
                    <a:pt x="5496" y="11403"/>
                    <a:pt x="5509" y="11403"/>
                  </a:cubicBezTo>
                  <a:cubicBezTo>
                    <a:pt x="5513" y="11403"/>
                    <a:pt x="5518" y="11403"/>
                    <a:pt x="5522" y="11401"/>
                  </a:cubicBezTo>
                  <a:cubicBezTo>
                    <a:pt x="5590" y="11503"/>
                    <a:pt x="5695" y="11549"/>
                    <a:pt x="5802" y="11549"/>
                  </a:cubicBezTo>
                  <a:cubicBezTo>
                    <a:pt x="5995" y="11549"/>
                    <a:pt x="6190" y="11398"/>
                    <a:pt x="6161" y="11162"/>
                  </a:cubicBezTo>
                  <a:cubicBezTo>
                    <a:pt x="6161" y="11128"/>
                    <a:pt x="6132" y="11104"/>
                    <a:pt x="6103" y="11099"/>
                  </a:cubicBezTo>
                  <a:cubicBezTo>
                    <a:pt x="5947" y="10884"/>
                    <a:pt x="5825" y="10655"/>
                    <a:pt x="5737" y="10406"/>
                  </a:cubicBezTo>
                  <a:lnTo>
                    <a:pt x="5737" y="10406"/>
                  </a:lnTo>
                  <a:cubicBezTo>
                    <a:pt x="5756" y="10410"/>
                    <a:pt x="5776" y="10412"/>
                    <a:pt x="5795" y="10412"/>
                  </a:cubicBezTo>
                  <a:cubicBezTo>
                    <a:pt x="5946" y="10412"/>
                    <a:pt x="6110" y="10306"/>
                    <a:pt x="6244" y="10245"/>
                  </a:cubicBezTo>
                  <a:cubicBezTo>
                    <a:pt x="6747" y="10036"/>
                    <a:pt x="7244" y="9816"/>
                    <a:pt x="7747" y="9597"/>
                  </a:cubicBezTo>
                  <a:cubicBezTo>
                    <a:pt x="7839" y="9816"/>
                    <a:pt x="7898" y="10050"/>
                    <a:pt x="7927" y="10289"/>
                  </a:cubicBezTo>
                  <a:cubicBezTo>
                    <a:pt x="7932" y="10309"/>
                    <a:pt x="7947" y="10333"/>
                    <a:pt x="7966" y="10343"/>
                  </a:cubicBezTo>
                  <a:cubicBezTo>
                    <a:pt x="8047" y="10480"/>
                    <a:pt x="8198" y="10564"/>
                    <a:pt x="8355" y="10564"/>
                  </a:cubicBezTo>
                  <a:cubicBezTo>
                    <a:pt x="8388" y="10564"/>
                    <a:pt x="8421" y="10560"/>
                    <a:pt x="8454" y="10553"/>
                  </a:cubicBezTo>
                  <a:cubicBezTo>
                    <a:pt x="8537" y="10538"/>
                    <a:pt x="8605" y="10489"/>
                    <a:pt x="8649" y="10416"/>
                  </a:cubicBezTo>
                  <a:cubicBezTo>
                    <a:pt x="8673" y="10406"/>
                    <a:pt x="8683" y="10382"/>
                    <a:pt x="8683" y="10358"/>
                  </a:cubicBezTo>
                  <a:cubicBezTo>
                    <a:pt x="8669" y="9070"/>
                    <a:pt x="7932" y="8226"/>
                    <a:pt x="6781" y="7738"/>
                  </a:cubicBezTo>
                  <a:cubicBezTo>
                    <a:pt x="6527" y="7631"/>
                    <a:pt x="6244" y="7533"/>
                    <a:pt x="5957" y="7436"/>
                  </a:cubicBezTo>
                  <a:cubicBezTo>
                    <a:pt x="6425" y="6368"/>
                    <a:pt x="6249" y="5129"/>
                    <a:pt x="5357" y="4319"/>
                  </a:cubicBezTo>
                  <a:cubicBezTo>
                    <a:pt x="4859" y="3870"/>
                    <a:pt x="3893" y="3534"/>
                    <a:pt x="2981" y="3139"/>
                  </a:cubicBezTo>
                  <a:cubicBezTo>
                    <a:pt x="3391" y="2231"/>
                    <a:pt x="3679" y="1124"/>
                    <a:pt x="3420" y="144"/>
                  </a:cubicBezTo>
                  <a:cubicBezTo>
                    <a:pt x="3420" y="134"/>
                    <a:pt x="3415" y="129"/>
                    <a:pt x="3415" y="119"/>
                  </a:cubicBezTo>
                  <a:cubicBezTo>
                    <a:pt x="3405" y="100"/>
                    <a:pt x="3401" y="75"/>
                    <a:pt x="3396" y="51"/>
                  </a:cubicBezTo>
                  <a:cubicBezTo>
                    <a:pt x="3387" y="24"/>
                    <a:pt x="3361" y="8"/>
                    <a:pt x="3334" y="8"/>
                  </a:cubicBezTo>
                  <a:cubicBezTo>
                    <a:pt x="3318" y="8"/>
                    <a:pt x="3301" y="14"/>
                    <a:pt x="3288" y="27"/>
                  </a:cubicBezTo>
                  <a:cubicBezTo>
                    <a:pt x="3241" y="9"/>
                    <a:pt x="3192" y="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67;p56">
              <a:extLst>
                <a:ext uri="{FF2B5EF4-FFF2-40B4-BE49-F238E27FC236}">
                  <a16:creationId xmlns:a16="http://schemas.microsoft.com/office/drawing/2014/main" id="{E950E3F0-0BC1-75BC-9231-861FEE5BEA74}"/>
                </a:ext>
              </a:extLst>
            </p:cNvPr>
            <p:cNvSpPr/>
            <p:nvPr/>
          </p:nvSpPr>
          <p:spPr>
            <a:xfrm>
              <a:off x="966976" y="2450140"/>
              <a:ext cx="10054" cy="1517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248" y="1"/>
                  </a:moveTo>
                  <a:cubicBezTo>
                    <a:pt x="178" y="1"/>
                    <a:pt x="107" y="3"/>
                    <a:pt x="39" y="3"/>
                  </a:cubicBezTo>
                  <a:cubicBezTo>
                    <a:pt x="0" y="3"/>
                    <a:pt x="0" y="56"/>
                    <a:pt x="39" y="56"/>
                  </a:cubicBezTo>
                  <a:cubicBezTo>
                    <a:pt x="107" y="56"/>
                    <a:pt x="178" y="59"/>
                    <a:pt x="248" y="59"/>
                  </a:cubicBezTo>
                  <a:cubicBezTo>
                    <a:pt x="282" y="59"/>
                    <a:pt x="317" y="58"/>
                    <a:pt x="351" y="56"/>
                  </a:cubicBezTo>
                  <a:cubicBezTo>
                    <a:pt x="390" y="56"/>
                    <a:pt x="390" y="3"/>
                    <a:pt x="351" y="3"/>
                  </a:cubicBezTo>
                  <a:cubicBezTo>
                    <a:pt x="317" y="1"/>
                    <a:pt x="282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68;p56">
              <a:extLst>
                <a:ext uri="{FF2B5EF4-FFF2-40B4-BE49-F238E27FC236}">
                  <a16:creationId xmlns:a16="http://schemas.microsoft.com/office/drawing/2014/main" id="{AADE1354-378B-9731-FCFD-AB62ACC6CAA6}"/>
                </a:ext>
              </a:extLst>
            </p:cNvPr>
            <p:cNvSpPr/>
            <p:nvPr/>
          </p:nvSpPr>
          <p:spPr>
            <a:xfrm>
              <a:off x="1002845" y="2464616"/>
              <a:ext cx="7791" cy="2160"/>
            </a:xfrm>
            <a:custGeom>
              <a:avLst/>
              <a:gdLst/>
              <a:ahLst/>
              <a:cxnLst/>
              <a:rect l="l" t="t" r="r" b="b"/>
              <a:pathLst>
                <a:path w="303" h="84" extrusionOk="0">
                  <a:moveTo>
                    <a:pt x="263" y="0"/>
                  </a:moveTo>
                  <a:cubicBezTo>
                    <a:pt x="261" y="0"/>
                    <a:pt x="260" y="1"/>
                    <a:pt x="259" y="1"/>
                  </a:cubicBezTo>
                  <a:cubicBezTo>
                    <a:pt x="185" y="1"/>
                    <a:pt x="117" y="6"/>
                    <a:pt x="49" y="15"/>
                  </a:cubicBezTo>
                  <a:cubicBezTo>
                    <a:pt x="5" y="20"/>
                    <a:pt x="0" y="84"/>
                    <a:pt x="49" y="84"/>
                  </a:cubicBezTo>
                  <a:cubicBezTo>
                    <a:pt x="117" y="84"/>
                    <a:pt x="185" y="79"/>
                    <a:pt x="259" y="69"/>
                  </a:cubicBezTo>
                  <a:cubicBezTo>
                    <a:pt x="301" y="69"/>
                    <a:pt x="30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69;p56">
              <a:extLst>
                <a:ext uri="{FF2B5EF4-FFF2-40B4-BE49-F238E27FC236}">
                  <a16:creationId xmlns:a16="http://schemas.microsoft.com/office/drawing/2014/main" id="{19FEE557-9852-6DCA-B3F6-3B538DC85A1F}"/>
                </a:ext>
              </a:extLst>
            </p:cNvPr>
            <p:cNvSpPr/>
            <p:nvPr/>
          </p:nvSpPr>
          <p:spPr>
            <a:xfrm>
              <a:off x="1009968" y="2465336"/>
              <a:ext cx="11365" cy="4243"/>
            </a:xfrm>
            <a:custGeom>
              <a:avLst/>
              <a:gdLst/>
              <a:ahLst/>
              <a:cxnLst/>
              <a:rect l="l" t="t" r="r" b="b"/>
              <a:pathLst>
                <a:path w="442" h="165" extrusionOk="0">
                  <a:moveTo>
                    <a:pt x="401" y="1"/>
                  </a:moveTo>
                  <a:cubicBezTo>
                    <a:pt x="398" y="1"/>
                    <a:pt x="395" y="1"/>
                    <a:pt x="391" y="2"/>
                  </a:cubicBezTo>
                  <a:cubicBezTo>
                    <a:pt x="269" y="26"/>
                    <a:pt x="152" y="61"/>
                    <a:pt x="40" y="100"/>
                  </a:cubicBezTo>
                  <a:cubicBezTo>
                    <a:pt x="1" y="108"/>
                    <a:pt x="9" y="165"/>
                    <a:pt x="43" y="165"/>
                  </a:cubicBezTo>
                  <a:cubicBezTo>
                    <a:pt x="47" y="165"/>
                    <a:pt x="51" y="164"/>
                    <a:pt x="55" y="163"/>
                  </a:cubicBezTo>
                  <a:cubicBezTo>
                    <a:pt x="177" y="134"/>
                    <a:pt x="294" y="100"/>
                    <a:pt x="406" y="61"/>
                  </a:cubicBezTo>
                  <a:cubicBezTo>
                    <a:pt x="442" y="47"/>
                    <a:pt x="43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70;p56">
              <a:extLst>
                <a:ext uri="{FF2B5EF4-FFF2-40B4-BE49-F238E27FC236}">
                  <a16:creationId xmlns:a16="http://schemas.microsoft.com/office/drawing/2014/main" id="{50C2E4BA-BFBE-900A-19C2-6D1349827542}"/>
                </a:ext>
              </a:extLst>
            </p:cNvPr>
            <p:cNvSpPr/>
            <p:nvPr/>
          </p:nvSpPr>
          <p:spPr>
            <a:xfrm>
              <a:off x="1068746" y="2525889"/>
              <a:ext cx="9179" cy="3188"/>
            </a:xfrm>
            <a:custGeom>
              <a:avLst/>
              <a:gdLst/>
              <a:ahLst/>
              <a:cxnLst/>
              <a:rect l="l" t="t" r="r" b="b"/>
              <a:pathLst>
                <a:path w="357" h="124" extrusionOk="0">
                  <a:moveTo>
                    <a:pt x="317" y="1"/>
                  </a:moveTo>
                  <a:cubicBezTo>
                    <a:pt x="313" y="1"/>
                    <a:pt x="309" y="2"/>
                    <a:pt x="305" y="3"/>
                  </a:cubicBezTo>
                  <a:cubicBezTo>
                    <a:pt x="253" y="41"/>
                    <a:pt x="188" y="62"/>
                    <a:pt x="124" y="62"/>
                  </a:cubicBezTo>
                  <a:cubicBezTo>
                    <a:pt x="98" y="62"/>
                    <a:pt x="72" y="59"/>
                    <a:pt x="47" y="52"/>
                  </a:cubicBezTo>
                  <a:cubicBezTo>
                    <a:pt x="44" y="51"/>
                    <a:pt x="41" y="50"/>
                    <a:pt x="39" y="50"/>
                  </a:cubicBezTo>
                  <a:cubicBezTo>
                    <a:pt x="10" y="50"/>
                    <a:pt x="1" y="96"/>
                    <a:pt x="32" y="105"/>
                  </a:cubicBezTo>
                  <a:cubicBezTo>
                    <a:pt x="66" y="118"/>
                    <a:pt x="101" y="124"/>
                    <a:pt x="135" y="124"/>
                  </a:cubicBezTo>
                  <a:cubicBezTo>
                    <a:pt x="210" y="124"/>
                    <a:pt x="283" y="95"/>
                    <a:pt x="339" y="42"/>
                  </a:cubicBezTo>
                  <a:cubicBezTo>
                    <a:pt x="356" y="25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71;p56">
              <a:extLst>
                <a:ext uri="{FF2B5EF4-FFF2-40B4-BE49-F238E27FC236}">
                  <a16:creationId xmlns:a16="http://schemas.microsoft.com/office/drawing/2014/main" id="{A5A2D613-34E8-2AF7-C52E-D195A9706C5E}"/>
                </a:ext>
              </a:extLst>
            </p:cNvPr>
            <p:cNvSpPr/>
            <p:nvPr/>
          </p:nvSpPr>
          <p:spPr>
            <a:xfrm>
              <a:off x="1067255" y="2549596"/>
              <a:ext cx="10002" cy="4757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54" y="0"/>
                  </a:moveTo>
                  <a:cubicBezTo>
                    <a:pt x="351" y="0"/>
                    <a:pt x="347" y="1"/>
                    <a:pt x="344" y="3"/>
                  </a:cubicBezTo>
                  <a:cubicBezTo>
                    <a:pt x="236" y="47"/>
                    <a:pt x="129" y="95"/>
                    <a:pt x="22" y="144"/>
                  </a:cubicBezTo>
                  <a:cubicBezTo>
                    <a:pt x="0" y="153"/>
                    <a:pt x="9" y="185"/>
                    <a:pt x="29" y="185"/>
                  </a:cubicBezTo>
                  <a:cubicBezTo>
                    <a:pt x="31" y="185"/>
                    <a:pt x="34" y="184"/>
                    <a:pt x="36" y="183"/>
                  </a:cubicBezTo>
                  <a:cubicBezTo>
                    <a:pt x="144" y="144"/>
                    <a:pt x="251" y="105"/>
                    <a:pt x="358" y="56"/>
                  </a:cubicBezTo>
                  <a:cubicBezTo>
                    <a:pt x="389" y="48"/>
                    <a:pt x="380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2947;p56">
            <a:extLst>
              <a:ext uri="{FF2B5EF4-FFF2-40B4-BE49-F238E27FC236}">
                <a16:creationId xmlns:a16="http://schemas.microsoft.com/office/drawing/2014/main" id="{82763B17-2371-CAC2-91C9-864A98F0EF4C}"/>
              </a:ext>
            </a:extLst>
          </p:cNvPr>
          <p:cNvGrpSpPr/>
          <p:nvPr/>
        </p:nvGrpSpPr>
        <p:grpSpPr>
          <a:xfrm>
            <a:off x="895573" y="1795500"/>
            <a:ext cx="278492" cy="254837"/>
            <a:chOff x="895573" y="1795500"/>
            <a:chExt cx="278492" cy="254837"/>
          </a:xfrm>
        </p:grpSpPr>
        <p:sp>
          <p:nvSpPr>
            <p:cNvPr id="144" name="Google Shape;2948;p56">
              <a:extLst>
                <a:ext uri="{FF2B5EF4-FFF2-40B4-BE49-F238E27FC236}">
                  <a16:creationId xmlns:a16="http://schemas.microsoft.com/office/drawing/2014/main" id="{F930EE2C-904E-463F-3E87-092BF2C7B98B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49;p56">
              <a:extLst>
                <a:ext uri="{FF2B5EF4-FFF2-40B4-BE49-F238E27FC236}">
                  <a16:creationId xmlns:a16="http://schemas.microsoft.com/office/drawing/2014/main" id="{2C4A11ED-ACF8-5C75-04B7-AA007A4D6CDD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50;p56">
              <a:extLst>
                <a:ext uri="{FF2B5EF4-FFF2-40B4-BE49-F238E27FC236}">
                  <a16:creationId xmlns:a16="http://schemas.microsoft.com/office/drawing/2014/main" id="{3CA8AE47-B503-B636-C10D-3CC015BF4954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51;p56">
              <a:extLst>
                <a:ext uri="{FF2B5EF4-FFF2-40B4-BE49-F238E27FC236}">
                  <a16:creationId xmlns:a16="http://schemas.microsoft.com/office/drawing/2014/main" id="{F7CAD778-B9D0-7505-76AA-900E9318854E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2947;p56">
            <a:extLst>
              <a:ext uri="{FF2B5EF4-FFF2-40B4-BE49-F238E27FC236}">
                <a16:creationId xmlns:a16="http://schemas.microsoft.com/office/drawing/2014/main" id="{A2BDD818-39A9-33B5-BC56-7879ADDAF861}"/>
              </a:ext>
            </a:extLst>
          </p:cNvPr>
          <p:cNvGrpSpPr/>
          <p:nvPr/>
        </p:nvGrpSpPr>
        <p:grpSpPr>
          <a:xfrm>
            <a:off x="3789602" y="3922497"/>
            <a:ext cx="1163780" cy="1176424"/>
            <a:chOff x="895573" y="1795500"/>
            <a:chExt cx="278492" cy="254837"/>
          </a:xfrm>
        </p:grpSpPr>
        <p:sp>
          <p:nvSpPr>
            <p:cNvPr id="149" name="Google Shape;2948;p56">
              <a:extLst>
                <a:ext uri="{FF2B5EF4-FFF2-40B4-BE49-F238E27FC236}">
                  <a16:creationId xmlns:a16="http://schemas.microsoft.com/office/drawing/2014/main" id="{1AC13219-43FD-964B-449E-A06C1EEFDC96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49;p56">
              <a:extLst>
                <a:ext uri="{FF2B5EF4-FFF2-40B4-BE49-F238E27FC236}">
                  <a16:creationId xmlns:a16="http://schemas.microsoft.com/office/drawing/2014/main" id="{27E4BBDC-42B4-A454-325F-5CF56BE79E5B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50;p56">
              <a:extLst>
                <a:ext uri="{FF2B5EF4-FFF2-40B4-BE49-F238E27FC236}">
                  <a16:creationId xmlns:a16="http://schemas.microsoft.com/office/drawing/2014/main" id="{059E4170-B17E-AE52-70B0-40A6D29892B8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51;p56">
              <a:extLst>
                <a:ext uri="{FF2B5EF4-FFF2-40B4-BE49-F238E27FC236}">
                  <a16:creationId xmlns:a16="http://schemas.microsoft.com/office/drawing/2014/main" id="{5F97012A-7BE7-5D64-869C-2A32EA872AAD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773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60;p28">
            <a:extLst>
              <a:ext uri="{FF2B5EF4-FFF2-40B4-BE49-F238E27FC236}">
                <a16:creationId xmlns:a16="http://schemas.microsoft.com/office/drawing/2014/main" id="{B711918B-72AF-0345-232E-B29509CAD8A7}"/>
              </a:ext>
            </a:extLst>
          </p:cNvPr>
          <p:cNvSpPr/>
          <p:nvPr/>
        </p:nvSpPr>
        <p:spPr>
          <a:xfrm rot="14654614">
            <a:off x="195650" y="764268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701;p34">
            <a:extLst>
              <a:ext uri="{FF2B5EF4-FFF2-40B4-BE49-F238E27FC236}">
                <a16:creationId xmlns:a16="http://schemas.microsoft.com/office/drawing/2014/main" id="{E58A72F4-8FB0-2AC6-B639-551C73E558CC}"/>
              </a:ext>
            </a:extLst>
          </p:cNvPr>
          <p:cNvSpPr txBox="1">
            <a:spLocks/>
          </p:cNvSpPr>
          <p:nvPr/>
        </p:nvSpPr>
        <p:spPr>
          <a:xfrm>
            <a:off x="-131911" y="56471"/>
            <a:ext cx="4135925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600" dirty="0">
                <a:solidFill>
                  <a:schemeClr val="dk2"/>
                </a:solidFill>
                <a:latin typeface="Sue Ellen Francisco" panose="020B0604020202020204" charset="0"/>
              </a:rPr>
              <a:t>Επίσκεψη στο ΕΑΑ</a:t>
            </a:r>
            <a:endParaRPr lang="en-US" sz="2800" dirty="0">
              <a:latin typeface="Sue Ellen Francisco" panose="020B0604020202020204" charset="0"/>
            </a:endParaRPr>
          </a:p>
        </p:txBody>
      </p:sp>
      <p:grpSp>
        <p:nvGrpSpPr>
          <p:cNvPr id="2" name="Google Shape;12950;p70">
            <a:extLst>
              <a:ext uri="{FF2B5EF4-FFF2-40B4-BE49-F238E27FC236}">
                <a16:creationId xmlns:a16="http://schemas.microsoft.com/office/drawing/2014/main" id="{DF03389D-7FD6-0BCB-1BC1-4E1377C02625}"/>
              </a:ext>
            </a:extLst>
          </p:cNvPr>
          <p:cNvGrpSpPr/>
          <p:nvPr/>
        </p:nvGrpSpPr>
        <p:grpSpPr>
          <a:xfrm>
            <a:off x="8007522" y="179682"/>
            <a:ext cx="768626" cy="815577"/>
            <a:chOff x="1754279" y="4286593"/>
            <a:chExt cx="351439" cy="345965"/>
          </a:xfrm>
        </p:grpSpPr>
        <p:sp>
          <p:nvSpPr>
            <p:cNvPr id="4" name="Google Shape;12951;p70">
              <a:extLst>
                <a:ext uri="{FF2B5EF4-FFF2-40B4-BE49-F238E27FC236}">
                  <a16:creationId xmlns:a16="http://schemas.microsoft.com/office/drawing/2014/main" id="{95644356-996A-AF39-512D-D0281F61FED8}"/>
                </a:ext>
              </a:extLst>
            </p:cNvPr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2;p70">
              <a:extLst>
                <a:ext uri="{FF2B5EF4-FFF2-40B4-BE49-F238E27FC236}">
                  <a16:creationId xmlns:a16="http://schemas.microsoft.com/office/drawing/2014/main" id="{15395DCD-C4B7-90EA-D3C6-5947ABBF0C35}"/>
                </a:ext>
              </a:extLst>
            </p:cNvPr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53;p70">
              <a:extLst>
                <a:ext uri="{FF2B5EF4-FFF2-40B4-BE49-F238E27FC236}">
                  <a16:creationId xmlns:a16="http://schemas.microsoft.com/office/drawing/2014/main" id="{0A23FFE8-731D-3477-B0F3-88DED15FCC3A}"/>
                </a:ext>
              </a:extLst>
            </p:cNvPr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54;p70">
              <a:extLst>
                <a:ext uri="{FF2B5EF4-FFF2-40B4-BE49-F238E27FC236}">
                  <a16:creationId xmlns:a16="http://schemas.microsoft.com/office/drawing/2014/main" id="{14107D79-EA84-7255-311B-F96C5AAD04DA}"/>
                </a:ext>
              </a:extLst>
            </p:cNvPr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55;p70">
              <a:extLst>
                <a:ext uri="{FF2B5EF4-FFF2-40B4-BE49-F238E27FC236}">
                  <a16:creationId xmlns:a16="http://schemas.microsoft.com/office/drawing/2014/main" id="{5D274F49-71BA-AA93-F259-82708BA902B3}"/>
                </a:ext>
              </a:extLst>
            </p:cNvPr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1969;p69">
            <a:extLst>
              <a:ext uri="{FF2B5EF4-FFF2-40B4-BE49-F238E27FC236}">
                <a16:creationId xmlns:a16="http://schemas.microsoft.com/office/drawing/2014/main" id="{CB1B430F-AA1E-B90A-81EF-7A5A99D0EE62}"/>
              </a:ext>
            </a:extLst>
          </p:cNvPr>
          <p:cNvSpPr/>
          <p:nvPr/>
        </p:nvSpPr>
        <p:spPr>
          <a:xfrm>
            <a:off x="8391835" y="4203141"/>
            <a:ext cx="719926" cy="860823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2061;p69">
            <a:extLst>
              <a:ext uri="{FF2B5EF4-FFF2-40B4-BE49-F238E27FC236}">
                <a16:creationId xmlns:a16="http://schemas.microsoft.com/office/drawing/2014/main" id="{D3F37BFA-9D73-6B7E-EE93-9701A9CC0031}"/>
              </a:ext>
            </a:extLst>
          </p:cNvPr>
          <p:cNvGrpSpPr/>
          <p:nvPr/>
        </p:nvGrpSpPr>
        <p:grpSpPr>
          <a:xfrm rot="20500661">
            <a:off x="28451" y="4392786"/>
            <a:ext cx="598522" cy="615777"/>
            <a:chOff x="897141" y="3359875"/>
            <a:chExt cx="257962" cy="352762"/>
          </a:xfrm>
        </p:grpSpPr>
        <p:sp>
          <p:nvSpPr>
            <p:cNvPr id="14" name="Google Shape;12062;p69">
              <a:extLst>
                <a:ext uri="{FF2B5EF4-FFF2-40B4-BE49-F238E27FC236}">
                  <a16:creationId xmlns:a16="http://schemas.microsoft.com/office/drawing/2014/main" id="{2244B314-FA41-89DF-D4E6-F486C868F59D}"/>
                </a:ext>
              </a:extLst>
            </p:cNvPr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63;p69">
              <a:extLst>
                <a:ext uri="{FF2B5EF4-FFF2-40B4-BE49-F238E27FC236}">
                  <a16:creationId xmlns:a16="http://schemas.microsoft.com/office/drawing/2014/main" id="{A62CD75D-743E-3EA9-911C-AD8825C00A69}"/>
                </a:ext>
              </a:extLst>
            </p:cNvPr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64;p69">
              <a:extLst>
                <a:ext uri="{FF2B5EF4-FFF2-40B4-BE49-F238E27FC236}">
                  <a16:creationId xmlns:a16="http://schemas.microsoft.com/office/drawing/2014/main" id="{A8E3641D-C0B6-EA49-86E1-A37D5D633937}"/>
                </a:ext>
              </a:extLst>
            </p:cNvPr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65;p69">
              <a:extLst>
                <a:ext uri="{FF2B5EF4-FFF2-40B4-BE49-F238E27FC236}">
                  <a16:creationId xmlns:a16="http://schemas.microsoft.com/office/drawing/2014/main" id="{95BFC139-4150-EE47-5B82-8B86A5E77666}"/>
                </a:ext>
              </a:extLst>
            </p:cNvPr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66;p69">
              <a:extLst>
                <a:ext uri="{FF2B5EF4-FFF2-40B4-BE49-F238E27FC236}">
                  <a16:creationId xmlns:a16="http://schemas.microsoft.com/office/drawing/2014/main" id="{F4C20DBA-C44E-1139-3FE4-E3D0060B7287}"/>
                </a:ext>
              </a:extLst>
            </p:cNvPr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7;p69">
              <a:extLst>
                <a:ext uri="{FF2B5EF4-FFF2-40B4-BE49-F238E27FC236}">
                  <a16:creationId xmlns:a16="http://schemas.microsoft.com/office/drawing/2014/main" id="{95AE60B0-60BF-3989-36BA-BFB93E86B209}"/>
                </a:ext>
              </a:extLst>
            </p:cNvPr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68;p69">
              <a:extLst>
                <a:ext uri="{FF2B5EF4-FFF2-40B4-BE49-F238E27FC236}">
                  <a16:creationId xmlns:a16="http://schemas.microsoft.com/office/drawing/2014/main" id="{F9524163-6E57-7C1E-DAEA-C6E13BC8B8F3}"/>
                </a:ext>
              </a:extLst>
            </p:cNvPr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9;p69">
              <a:extLst>
                <a:ext uri="{FF2B5EF4-FFF2-40B4-BE49-F238E27FC236}">
                  <a16:creationId xmlns:a16="http://schemas.microsoft.com/office/drawing/2014/main" id="{84EAB345-58E7-6CF7-2D66-67640EBA0DF3}"/>
                </a:ext>
              </a:extLst>
            </p:cNvPr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460;p28">
            <a:extLst>
              <a:ext uri="{FF2B5EF4-FFF2-40B4-BE49-F238E27FC236}">
                <a16:creationId xmlns:a16="http://schemas.microsoft.com/office/drawing/2014/main" id="{B27DA2F1-6388-F203-6B24-E3738B9360D4}"/>
              </a:ext>
            </a:extLst>
          </p:cNvPr>
          <p:cNvSpPr/>
          <p:nvPr/>
        </p:nvSpPr>
        <p:spPr>
          <a:xfrm rot="14654614">
            <a:off x="174101" y="1607375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556E66-F169-51CA-A0D3-0E2A8BA9CEC6}"/>
              </a:ext>
            </a:extLst>
          </p:cNvPr>
          <p:cNvSpPr txBox="1"/>
          <p:nvPr/>
        </p:nvSpPr>
        <p:spPr>
          <a:xfrm>
            <a:off x="580982" y="805368"/>
            <a:ext cx="430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Η επίσκεψη είναι επιθυμητή </a:t>
            </a:r>
            <a:r>
              <a:rPr lang="el-GR" u="sng" dirty="0">
                <a:solidFill>
                  <a:schemeClr val="bg1"/>
                </a:solidFill>
                <a:latin typeface="Comic Sans MS" panose="030F0702030302020204" pitchFamily="66" charset="0"/>
              </a:rPr>
              <a:t>όχι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υποχρεωτική </a:t>
            </a:r>
            <a:b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για τους μαθητές ή τις σχολικές μονάδες</a:t>
            </a:r>
            <a:endParaRPr lang="el-GR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11">
            <a:extLst>
              <a:ext uri="{FF2B5EF4-FFF2-40B4-BE49-F238E27FC236}">
                <a16:creationId xmlns:a16="http://schemas.microsoft.com/office/drawing/2014/main" id="{E9075FA7-E6C1-2B5F-5D7B-9B14F2A2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909" y="3081130"/>
            <a:ext cx="3538694" cy="212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Εικόνα 27">
            <a:extLst>
              <a:ext uri="{FF2B5EF4-FFF2-40B4-BE49-F238E27FC236}">
                <a16:creationId xmlns:a16="http://schemas.microsoft.com/office/drawing/2014/main" id="{CCF397AD-034D-E100-D10A-3B77BC1F3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30" y="24253"/>
            <a:ext cx="2220631" cy="1336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4CD010-B9B6-A728-DADD-5BF2C3744E2D}"/>
              </a:ext>
            </a:extLst>
          </p:cNvPr>
          <p:cNvSpPr txBox="1"/>
          <p:nvPr/>
        </p:nvSpPr>
        <p:spPr>
          <a:xfrm>
            <a:off x="580982" y="1656182"/>
            <a:ext cx="415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Μπορεί να πραγματοποιηθεί οποιαδήποτε στιγμή εντός του σχολικού έτους</a:t>
            </a:r>
            <a:endParaRPr lang="el-GR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460;p28">
            <a:extLst>
              <a:ext uri="{FF2B5EF4-FFF2-40B4-BE49-F238E27FC236}">
                <a16:creationId xmlns:a16="http://schemas.microsoft.com/office/drawing/2014/main" id="{9ABA9F84-F8D7-EC36-2BC4-9BD0384D6EFB}"/>
              </a:ext>
            </a:extLst>
          </p:cNvPr>
          <p:cNvSpPr/>
          <p:nvPr/>
        </p:nvSpPr>
        <p:spPr>
          <a:xfrm rot="14654614">
            <a:off x="174101" y="2392072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0CF216-DEB5-855B-CB92-56ED31207E5E}"/>
              </a:ext>
            </a:extLst>
          </p:cNvPr>
          <p:cNvSpPr txBox="1"/>
          <p:nvPr/>
        </p:nvSpPr>
        <p:spPr>
          <a:xfrm>
            <a:off x="522959" y="2465409"/>
            <a:ext cx="635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Περιλαμβάνει: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Ξενάγηση στους χώρους του Αστεροσκοπείου 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Επίσκεψη στα τηλεσκόπια του Αστεροσκοπείου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Βραδινές επισκέψεις: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αστροπαρατηρήσεις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(καιρού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θέλοντος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Διάδραση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με τους ερευνητές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3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4" grpId="0"/>
      <p:bldP spid="28" grpId="0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049539" y="2241161"/>
            <a:ext cx="5057689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dirty="0">
                <a:solidFill>
                  <a:srgbClr val="FFC000"/>
                </a:solidFill>
              </a:rPr>
              <a:t>04.</a:t>
            </a:r>
            <a:r>
              <a:rPr lang="el-GR" sz="3200" dirty="0"/>
              <a:t> Επίσκεψη του ΕΑΑ στο νησί-πραγματοποίηση εκδηλώσεων </a:t>
            </a:r>
            <a:endParaRPr sz="3200" dirty="0"/>
          </a:p>
        </p:txBody>
      </p: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05;p31">
            <a:extLst>
              <a:ext uri="{FF2B5EF4-FFF2-40B4-BE49-F238E27FC236}">
                <a16:creationId xmlns:a16="http://schemas.microsoft.com/office/drawing/2014/main" id="{8649AA82-39D9-AE65-1C7D-2D0BC8447A78}"/>
              </a:ext>
            </a:extLst>
          </p:cNvPr>
          <p:cNvGrpSpPr/>
          <p:nvPr/>
        </p:nvGrpSpPr>
        <p:grpSpPr>
          <a:xfrm rot="1306305" flipH="1">
            <a:off x="358434" y="3398794"/>
            <a:ext cx="1320352" cy="1028462"/>
            <a:chOff x="2489257" y="2639067"/>
            <a:chExt cx="2406830" cy="1875488"/>
          </a:xfrm>
        </p:grpSpPr>
        <p:sp>
          <p:nvSpPr>
            <p:cNvPr id="66" name="Google Shape;606;p31">
              <a:extLst>
                <a:ext uri="{FF2B5EF4-FFF2-40B4-BE49-F238E27FC236}">
                  <a16:creationId xmlns:a16="http://schemas.microsoft.com/office/drawing/2014/main" id="{0FD9AF21-1146-F475-D8C0-5F968CDF8F24}"/>
                </a:ext>
              </a:extLst>
            </p:cNvPr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7;p31">
              <a:extLst>
                <a:ext uri="{FF2B5EF4-FFF2-40B4-BE49-F238E27FC236}">
                  <a16:creationId xmlns:a16="http://schemas.microsoft.com/office/drawing/2014/main" id="{4DDFA79F-76A7-8AFE-7471-66F7B8D09D74}"/>
                </a:ext>
              </a:extLst>
            </p:cNvPr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8;p31">
              <a:extLst>
                <a:ext uri="{FF2B5EF4-FFF2-40B4-BE49-F238E27FC236}">
                  <a16:creationId xmlns:a16="http://schemas.microsoft.com/office/drawing/2014/main" id="{9D57ABB3-A21B-4CA2-5B0D-D100BE842200}"/>
                </a:ext>
              </a:extLst>
            </p:cNvPr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9;p31">
              <a:extLst>
                <a:ext uri="{FF2B5EF4-FFF2-40B4-BE49-F238E27FC236}">
                  <a16:creationId xmlns:a16="http://schemas.microsoft.com/office/drawing/2014/main" id="{B7B9E1F3-CA8F-8CBA-E48B-5F6A09C18822}"/>
                </a:ext>
              </a:extLst>
            </p:cNvPr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0;p31">
              <a:extLst>
                <a:ext uri="{FF2B5EF4-FFF2-40B4-BE49-F238E27FC236}">
                  <a16:creationId xmlns:a16="http://schemas.microsoft.com/office/drawing/2014/main" id="{D0BAF33F-965E-2893-2C35-B4BF27CDA9D8}"/>
                </a:ext>
              </a:extLst>
            </p:cNvPr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1;p31">
              <a:extLst>
                <a:ext uri="{FF2B5EF4-FFF2-40B4-BE49-F238E27FC236}">
                  <a16:creationId xmlns:a16="http://schemas.microsoft.com/office/drawing/2014/main" id="{0EB72E3C-C031-29F1-0A9F-31013437E373}"/>
                </a:ext>
              </a:extLst>
            </p:cNvPr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2;p31">
              <a:extLst>
                <a:ext uri="{FF2B5EF4-FFF2-40B4-BE49-F238E27FC236}">
                  <a16:creationId xmlns:a16="http://schemas.microsoft.com/office/drawing/2014/main" id="{46DF6AC9-8299-84C8-05C8-9C9E7434394F}"/>
                </a:ext>
              </a:extLst>
            </p:cNvPr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3;p31">
              <a:extLst>
                <a:ext uri="{FF2B5EF4-FFF2-40B4-BE49-F238E27FC236}">
                  <a16:creationId xmlns:a16="http://schemas.microsoft.com/office/drawing/2014/main" id="{9EFA8BB2-B994-F8AD-E671-D73182EF334A}"/>
                </a:ext>
              </a:extLst>
            </p:cNvPr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4;p31">
              <a:extLst>
                <a:ext uri="{FF2B5EF4-FFF2-40B4-BE49-F238E27FC236}">
                  <a16:creationId xmlns:a16="http://schemas.microsoft.com/office/drawing/2014/main" id="{A0B65755-F8E5-1373-C37B-0849AB44F402}"/>
                </a:ext>
              </a:extLst>
            </p:cNvPr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5;p31">
              <a:extLst>
                <a:ext uri="{FF2B5EF4-FFF2-40B4-BE49-F238E27FC236}">
                  <a16:creationId xmlns:a16="http://schemas.microsoft.com/office/drawing/2014/main" id="{32936859-1E80-5CF8-FC6D-1F357F5E68DA}"/>
                </a:ext>
              </a:extLst>
            </p:cNvPr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6;p31">
              <a:extLst>
                <a:ext uri="{FF2B5EF4-FFF2-40B4-BE49-F238E27FC236}">
                  <a16:creationId xmlns:a16="http://schemas.microsoft.com/office/drawing/2014/main" id="{02C969B4-BC28-3C92-2957-628B0F9CB7A3}"/>
                </a:ext>
              </a:extLst>
            </p:cNvPr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;p31">
              <a:extLst>
                <a:ext uri="{FF2B5EF4-FFF2-40B4-BE49-F238E27FC236}">
                  <a16:creationId xmlns:a16="http://schemas.microsoft.com/office/drawing/2014/main" id="{025B41FA-3567-C0F3-C970-4CC3AA2A702F}"/>
                </a:ext>
              </a:extLst>
            </p:cNvPr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8;p31">
              <a:extLst>
                <a:ext uri="{FF2B5EF4-FFF2-40B4-BE49-F238E27FC236}">
                  <a16:creationId xmlns:a16="http://schemas.microsoft.com/office/drawing/2014/main" id="{C75EB716-2CEC-2B1A-141B-1331ECACF4EE}"/>
                </a:ext>
              </a:extLst>
            </p:cNvPr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9;p31">
              <a:extLst>
                <a:ext uri="{FF2B5EF4-FFF2-40B4-BE49-F238E27FC236}">
                  <a16:creationId xmlns:a16="http://schemas.microsoft.com/office/drawing/2014/main" id="{10121DA2-A81D-FD13-EBD2-5B92BFE1388A}"/>
                </a:ext>
              </a:extLst>
            </p:cNvPr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0;p31">
              <a:extLst>
                <a:ext uri="{FF2B5EF4-FFF2-40B4-BE49-F238E27FC236}">
                  <a16:creationId xmlns:a16="http://schemas.microsoft.com/office/drawing/2014/main" id="{38A62628-DD27-23D1-17DB-3F9892724FA3}"/>
                </a:ext>
              </a:extLst>
            </p:cNvPr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6;p34">
            <a:extLst>
              <a:ext uri="{FF2B5EF4-FFF2-40B4-BE49-F238E27FC236}">
                <a16:creationId xmlns:a16="http://schemas.microsoft.com/office/drawing/2014/main" id="{EA9709DB-9D46-3576-32FF-C9A238DBE8BB}"/>
              </a:ext>
            </a:extLst>
          </p:cNvPr>
          <p:cNvGrpSpPr/>
          <p:nvPr/>
        </p:nvGrpSpPr>
        <p:grpSpPr>
          <a:xfrm>
            <a:off x="7555079" y="957020"/>
            <a:ext cx="570384" cy="587541"/>
            <a:chOff x="4750988" y="2321488"/>
            <a:chExt cx="336569" cy="346714"/>
          </a:xfrm>
        </p:grpSpPr>
        <p:sp>
          <p:nvSpPr>
            <p:cNvPr id="82" name="Google Shape;727;p34">
              <a:extLst>
                <a:ext uri="{FF2B5EF4-FFF2-40B4-BE49-F238E27FC236}">
                  <a16:creationId xmlns:a16="http://schemas.microsoft.com/office/drawing/2014/main" id="{41791F91-437C-F302-B32F-45F0B826ADD3}"/>
                </a:ext>
              </a:extLst>
            </p:cNvPr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28;p34">
              <a:extLst>
                <a:ext uri="{FF2B5EF4-FFF2-40B4-BE49-F238E27FC236}">
                  <a16:creationId xmlns:a16="http://schemas.microsoft.com/office/drawing/2014/main" id="{FBA11F16-25E3-F887-E292-322F05429FBF}"/>
                </a:ext>
              </a:extLst>
            </p:cNvPr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29;p34">
              <a:extLst>
                <a:ext uri="{FF2B5EF4-FFF2-40B4-BE49-F238E27FC236}">
                  <a16:creationId xmlns:a16="http://schemas.microsoft.com/office/drawing/2014/main" id="{CEA2B9EE-865C-B65A-CC54-8F7C5C0C7B8C}"/>
                </a:ext>
              </a:extLst>
            </p:cNvPr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0;p34">
              <a:extLst>
                <a:ext uri="{FF2B5EF4-FFF2-40B4-BE49-F238E27FC236}">
                  <a16:creationId xmlns:a16="http://schemas.microsoft.com/office/drawing/2014/main" id="{3889A647-65D2-AD97-2E2D-CB406B7CE271}"/>
                </a:ext>
              </a:extLst>
            </p:cNvPr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1;p34">
              <a:extLst>
                <a:ext uri="{FF2B5EF4-FFF2-40B4-BE49-F238E27FC236}">
                  <a16:creationId xmlns:a16="http://schemas.microsoft.com/office/drawing/2014/main" id="{661AC492-9A51-B857-C7AE-88D36D79B227}"/>
                </a:ext>
              </a:extLst>
            </p:cNvPr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2;p34">
              <a:extLst>
                <a:ext uri="{FF2B5EF4-FFF2-40B4-BE49-F238E27FC236}">
                  <a16:creationId xmlns:a16="http://schemas.microsoft.com/office/drawing/2014/main" id="{292DAFF6-292E-8FEA-9958-FB3FC2A04648}"/>
                </a:ext>
              </a:extLst>
            </p:cNvPr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3;p34">
              <a:extLst>
                <a:ext uri="{FF2B5EF4-FFF2-40B4-BE49-F238E27FC236}">
                  <a16:creationId xmlns:a16="http://schemas.microsoft.com/office/drawing/2014/main" id="{3C86D736-EB8F-A579-E45A-4535A64352AC}"/>
                </a:ext>
              </a:extLst>
            </p:cNvPr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34;p34">
              <a:extLst>
                <a:ext uri="{FF2B5EF4-FFF2-40B4-BE49-F238E27FC236}">
                  <a16:creationId xmlns:a16="http://schemas.microsoft.com/office/drawing/2014/main" id="{96254735-8912-12E7-3F39-99D9680538EA}"/>
                </a:ext>
              </a:extLst>
            </p:cNvPr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35;p34">
              <a:extLst>
                <a:ext uri="{FF2B5EF4-FFF2-40B4-BE49-F238E27FC236}">
                  <a16:creationId xmlns:a16="http://schemas.microsoft.com/office/drawing/2014/main" id="{A7D5C084-2750-E091-2EB4-FBBBADE5E4C9}"/>
                </a:ext>
              </a:extLst>
            </p:cNvPr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36;p34">
              <a:extLst>
                <a:ext uri="{FF2B5EF4-FFF2-40B4-BE49-F238E27FC236}">
                  <a16:creationId xmlns:a16="http://schemas.microsoft.com/office/drawing/2014/main" id="{874A90F5-4ADB-CAD0-4C76-D6E94A5267FF}"/>
                </a:ext>
              </a:extLst>
            </p:cNvPr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37;p34">
              <a:extLst>
                <a:ext uri="{FF2B5EF4-FFF2-40B4-BE49-F238E27FC236}">
                  <a16:creationId xmlns:a16="http://schemas.microsoft.com/office/drawing/2014/main" id="{43C8521A-BDCD-EFE5-4CAD-25618A099A62}"/>
                </a:ext>
              </a:extLst>
            </p:cNvPr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8;p34">
              <a:extLst>
                <a:ext uri="{FF2B5EF4-FFF2-40B4-BE49-F238E27FC236}">
                  <a16:creationId xmlns:a16="http://schemas.microsoft.com/office/drawing/2014/main" id="{FC1ABAE6-6C6F-49C3-CD41-E8DCD3D243D9}"/>
                </a:ext>
              </a:extLst>
            </p:cNvPr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803;p37">
            <a:extLst>
              <a:ext uri="{FF2B5EF4-FFF2-40B4-BE49-F238E27FC236}">
                <a16:creationId xmlns:a16="http://schemas.microsoft.com/office/drawing/2014/main" id="{7373F643-DC48-1513-9DA0-6387571752DF}"/>
              </a:ext>
            </a:extLst>
          </p:cNvPr>
          <p:cNvGrpSpPr/>
          <p:nvPr/>
        </p:nvGrpSpPr>
        <p:grpSpPr>
          <a:xfrm>
            <a:off x="665014" y="9440"/>
            <a:ext cx="680424" cy="2274942"/>
            <a:chOff x="3341163" y="-296155"/>
            <a:chExt cx="506501" cy="1782918"/>
          </a:xfrm>
        </p:grpSpPr>
        <p:sp>
          <p:nvSpPr>
            <p:cNvPr id="95" name="Google Shape;804;p37">
              <a:extLst>
                <a:ext uri="{FF2B5EF4-FFF2-40B4-BE49-F238E27FC236}">
                  <a16:creationId xmlns:a16="http://schemas.microsoft.com/office/drawing/2014/main" id="{4F2BF3EC-0F50-02C3-183D-4B6E64344D64}"/>
                </a:ext>
              </a:extLst>
            </p:cNvPr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05;p37">
              <a:extLst>
                <a:ext uri="{FF2B5EF4-FFF2-40B4-BE49-F238E27FC236}">
                  <a16:creationId xmlns:a16="http://schemas.microsoft.com/office/drawing/2014/main" id="{573C4FEA-9FF7-E6D0-AF10-6F5FEC1BF4AE}"/>
                </a:ext>
              </a:extLst>
            </p:cNvPr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06;p37">
              <a:extLst>
                <a:ext uri="{FF2B5EF4-FFF2-40B4-BE49-F238E27FC236}">
                  <a16:creationId xmlns:a16="http://schemas.microsoft.com/office/drawing/2014/main" id="{B8D89266-854E-67F5-F357-501C99C9B20D}"/>
                </a:ext>
              </a:extLst>
            </p:cNvPr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7;p37">
              <a:extLst>
                <a:ext uri="{FF2B5EF4-FFF2-40B4-BE49-F238E27FC236}">
                  <a16:creationId xmlns:a16="http://schemas.microsoft.com/office/drawing/2014/main" id="{9B426811-CD2F-8A8B-80CD-3DE34F38403C}"/>
                </a:ext>
              </a:extLst>
            </p:cNvPr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8;p37">
              <a:extLst>
                <a:ext uri="{FF2B5EF4-FFF2-40B4-BE49-F238E27FC236}">
                  <a16:creationId xmlns:a16="http://schemas.microsoft.com/office/drawing/2014/main" id="{55642D01-4C85-BAF5-BC77-CB02B32FAD8B}"/>
                </a:ext>
              </a:extLst>
            </p:cNvPr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09;p37">
              <a:extLst>
                <a:ext uri="{FF2B5EF4-FFF2-40B4-BE49-F238E27FC236}">
                  <a16:creationId xmlns:a16="http://schemas.microsoft.com/office/drawing/2014/main" id="{3E25B8D1-CACC-8E88-F855-DD048BB91363}"/>
                </a:ext>
              </a:extLst>
            </p:cNvPr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0;p37">
              <a:extLst>
                <a:ext uri="{FF2B5EF4-FFF2-40B4-BE49-F238E27FC236}">
                  <a16:creationId xmlns:a16="http://schemas.microsoft.com/office/drawing/2014/main" id="{C38716D8-5F0F-9AEE-B998-0B47FAE2AFAD}"/>
                </a:ext>
              </a:extLst>
            </p:cNvPr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1;p37">
              <a:extLst>
                <a:ext uri="{FF2B5EF4-FFF2-40B4-BE49-F238E27FC236}">
                  <a16:creationId xmlns:a16="http://schemas.microsoft.com/office/drawing/2014/main" id="{34F2D372-2B95-A895-61F4-14F32CF6A253}"/>
                </a:ext>
              </a:extLst>
            </p:cNvPr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2;p37">
              <a:extLst>
                <a:ext uri="{FF2B5EF4-FFF2-40B4-BE49-F238E27FC236}">
                  <a16:creationId xmlns:a16="http://schemas.microsoft.com/office/drawing/2014/main" id="{E81F7E9A-EE5E-56A4-2F39-7AFCA3A26A2C}"/>
                </a:ext>
              </a:extLst>
            </p:cNvPr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3;p37">
              <a:extLst>
                <a:ext uri="{FF2B5EF4-FFF2-40B4-BE49-F238E27FC236}">
                  <a16:creationId xmlns:a16="http://schemas.microsoft.com/office/drawing/2014/main" id="{8D08EEBA-E959-B4D6-8FE0-94EAE61ABB04}"/>
                </a:ext>
              </a:extLst>
            </p:cNvPr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14;p37">
              <a:extLst>
                <a:ext uri="{FF2B5EF4-FFF2-40B4-BE49-F238E27FC236}">
                  <a16:creationId xmlns:a16="http://schemas.microsoft.com/office/drawing/2014/main" id="{5450FFBC-4631-3EE9-605F-A40461579533}"/>
                </a:ext>
              </a:extLst>
            </p:cNvPr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5;p37">
              <a:extLst>
                <a:ext uri="{FF2B5EF4-FFF2-40B4-BE49-F238E27FC236}">
                  <a16:creationId xmlns:a16="http://schemas.microsoft.com/office/drawing/2014/main" id="{02631923-0A3E-6FFB-7075-CCE3D688F0D5}"/>
                </a:ext>
              </a:extLst>
            </p:cNvPr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6;p37">
              <a:extLst>
                <a:ext uri="{FF2B5EF4-FFF2-40B4-BE49-F238E27FC236}">
                  <a16:creationId xmlns:a16="http://schemas.microsoft.com/office/drawing/2014/main" id="{5CF030AA-CFB5-3A93-ECCB-C49424BA0AEE}"/>
                </a:ext>
              </a:extLst>
            </p:cNvPr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7;p37">
              <a:extLst>
                <a:ext uri="{FF2B5EF4-FFF2-40B4-BE49-F238E27FC236}">
                  <a16:creationId xmlns:a16="http://schemas.microsoft.com/office/drawing/2014/main" id="{53C460DA-65F5-052C-6A8F-EE836F937DD5}"/>
                </a:ext>
              </a:extLst>
            </p:cNvPr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8;p37">
              <a:extLst>
                <a:ext uri="{FF2B5EF4-FFF2-40B4-BE49-F238E27FC236}">
                  <a16:creationId xmlns:a16="http://schemas.microsoft.com/office/drawing/2014/main" id="{A5FB1D33-AC3B-CE84-12C1-E05C253E2FDD}"/>
                </a:ext>
              </a:extLst>
            </p:cNvPr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9;p37">
              <a:extLst>
                <a:ext uri="{FF2B5EF4-FFF2-40B4-BE49-F238E27FC236}">
                  <a16:creationId xmlns:a16="http://schemas.microsoft.com/office/drawing/2014/main" id="{4508C3CE-448C-E748-CB56-3931ECD3404E}"/>
                </a:ext>
              </a:extLst>
            </p:cNvPr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20;p37">
              <a:extLst>
                <a:ext uri="{FF2B5EF4-FFF2-40B4-BE49-F238E27FC236}">
                  <a16:creationId xmlns:a16="http://schemas.microsoft.com/office/drawing/2014/main" id="{5E867E8D-BDA4-7229-2B3A-EABF77540B52}"/>
                </a:ext>
              </a:extLst>
            </p:cNvPr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21;p37">
              <a:extLst>
                <a:ext uri="{FF2B5EF4-FFF2-40B4-BE49-F238E27FC236}">
                  <a16:creationId xmlns:a16="http://schemas.microsoft.com/office/drawing/2014/main" id="{7C7731AC-1324-8CAC-B63B-66F086005524}"/>
                </a:ext>
              </a:extLst>
            </p:cNvPr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22;p37">
              <a:extLst>
                <a:ext uri="{FF2B5EF4-FFF2-40B4-BE49-F238E27FC236}">
                  <a16:creationId xmlns:a16="http://schemas.microsoft.com/office/drawing/2014/main" id="{65EA2004-5CBD-C12C-4F73-BA8744CB543C}"/>
                </a:ext>
              </a:extLst>
            </p:cNvPr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23;p37">
              <a:extLst>
                <a:ext uri="{FF2B5EF4-FFF2-40B4-BE49-F238E27FC236}">
                  <a16:creationId xmlns:a16="http://schemas.microsoft.com/office/drawing/2014/main" id="{DA581F26-B212-50BA-D0AB-9659664C804F}"/>
                </a:ext>
              </a:extLst>
            </p:cNvPr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693;p56">
            <a:extLst>
              <a:ext uri="{FF2B5EF4-FFF2-40B4-BE49-F238E27FC236}">
                <a16:creationId xmlns:a16="http://schemas.microsoft.com/office/drawing/2014/main" id="{003568FF-4E16-F1BD-C457-1C6D18C88E65}"/>
              </a:ext>
            </a:extLst>
          </p:cNvPr>
          <p:cNvGrpSpPr/>
          <p:nvPr/>
        </p:nvGrpSpPr>
        <p:grpSpPr>
          <a:xfrm>
            <a:off x="2586668" y="339213"/>
            <a:ext cx="450966" cy="430699"/>
            <a:chOff x="4793716" y="3555443"/>
            <a:chExt cx="218633" cy="267384"/>
          </a:xfrm>
        </p:grpSpPr>
        <p:sp>
          <p:nvSpPr>
            <p:cNvPr id="116" name="Google Shape;2694;p56">
              <a:extLst>
                <a:ext uri="{FF2B5EF4-FFF2-40B4-BE49-F238E27FC236}">
                  <a16:creationId xmlns:a16="http://schemas.microsoft.com/office/drawing/2014/main" id="{835842DB-5C52-55E7-D6D5-700DF92F9CE2}"/>
                </a:ext>
              </a:extLst>
            </p:cNvPr>
            <p:cNvSpPr/>
            <p:nvPr/>
          </p:nvSpPr>
          <p:spPr>
            <a:xfrm>
              <a:off x="4793716" y="3555443"/>
              <a:ext cx="218633" cy="267384"/>
            </a:xfrm>
            <a:custGeom>
              <a:avLst/>
              <a:gdLst/>
              <a:ahLst/>
              <a:cxnLst/>
              <a:rect l="l" t="t" r="r" b="b"/>
              <a:pathLst>
                <a:path w="8503" h="10399" extrusionOk="0">
                  <a:moveTo>
                    <a:pt x="5571" y="1080"/>
                  </a:moveTo>
                  <a:cubicBezTo>
                    <a:pt x="6108" y="1108"/>
                    <a:pt x="6650" y="1169"/>
                    <a:pt x="7189" y="1169"/>
                  </a:cubicBezTo>
                  <a:cubicBezTo>
                    <a:pt x="7227" y="1169"/>
                    <a:pt x="7264" y="1169"/>
                    <a:pt x="7302" y="1168"/>
                  </a:cubicBezTo>
                  <a:lnTo>
                    <a:pt x="7302" y="1168"/>
                  </a:lnTo>
                  <a:cubicBezTo>
                    <a:pt x="7297" y="1232"/>
                    <a:pt x="7293" y="1295"/>
                    <a:pt x="7293" y="1363"/>
                  </a:cubicBezTo>
                  <a:lnTo>
                    <a:pt x="7283" y="1363"/>
                  </a:lnTo>
                  <a:cubicBezTo>
                    <a:pt x="7055" y="1343"/>
                    <a:pt x="6823" y="1336"/>
                    <a:pt x="6589" y="1336"/>
                  </a:cubicBezTo>
                  <a:cubicBezTo>
                    <a:pt x="6256" y="1336"/>
                    <a:pt x="5922" y="1351"/>
                    <a:pt x="5595" y="1368"/>
                  </a:cubicBezTo>
                  <a:cubicBezTo>
                    <a:pt x="5590" y="1276"/>
                    <a:pt x="5580" y="1178"/>
                    <a:pt x="5571" y="1080"/>
                  </a:cubicBezTo>
                  <a:close/>
                  <a:moveTo>
                    <a:pt x="1327" y="1144"/>
                  </a:moveTo>
                  <a:cubicBezTo>
                    <a:pt x="1530" y="1173"/>
                    <a:pt x="1740" y="1198"/>
                    <a:pt x="1946" y="1198"/>
                  </a:cubicBezTo>
                  <a:cubicBezTo>
                    <a:pt x="2047" y="1198"/>
                    <a:pt x="2146" y="1192"/>
                    <a:pt x="2244" y="1178"/>
                  </a:cubicBezTo>
                  <a:lnTo>
                    <a:pt x="2244" y="1178"/>
                  </a:lnTo>
                  <a:cubicBezTo>
                    <a:pt x="2244" y="1256"/>
                    <a:pt x="2244" y="1329"/>
                    <a:pt x="2239" y="1402"/>
                  </a:cubicBezTo>
                  <a:cubicBezTo>
                    <a:pt x="2137" y="1381"/>
                    <a:pt x="2030" y="1374"/>
                    <a:pt x="1921" y="1374"/>
                  </a:cubicBezTo>
                  <a:cubicBezTo>
                    <a:pt x="1731" y="1374"/>
                    <a:pt x="1535" y="1396"/>
                    <a:pt x="1351" y="1402"/>
                  </a:cubicBezTo>
                  <a:cubicBezTo>
                    <a:pt x="1347" y="1402"/>
                    <a:pt x="1342" y="1407"/>
                    <a:pt x="1337" y="1407"/>
                  </a:cubicBezTo>
                  <a:cubicBezTo>
                    <a:pt x="1337" y="1324"/>
                    <a:pt x="1332" y="1237"/>
                    <a:pt x="1332" y="1149"/>
                  </a:cubicBezTo>
                  <a:lnTo>
                    <a:pt x="1327" y="1144"/>
                  </a:lnTo>
                  <a:close/>
                  <a:moveTo>
                    <a:pt x="4351" y="1188"/>
                  </a:moveTo>
                  <a:lnTo>
                    <a:pt x="4351" y="1188"/>
                  </a:lnTo>
                  <a:cubicBezTo>
                    <a:pt x="4551" y="1217"/>
                    <a:pt x="4761" y="1237"/>
                    <a:pt x="4966" y="1237"/>
                  </a:cubicBezTo>
                  <a:lnTo>
                    <a:pt x="4966" y="1237"/>
                  </a:lnTo>
                  <a:cubicBezTo>
                    <a:pt x="4966" y="1284"/>
                    <a:pt x="4961" y="1331"/>
                    <a:pt x="4961" y="1378"/>
                  </a:cubicBezTo>
                  <a:cubicBezTo>
                    <a:pt x="4756" y="1397"/>
                    <a:pt x="4561" y="1422"/>
                    <a:pt x="4356" y="1422"/>
                  </a:cubicBezTo>
                  <a:cubicBezTo>
                    <a:pt x="4356" y="1344"/>
                    <a:pt x="4351" y="1266"/>
                    <a:pt x="4351" y="1188"/>
                  </a:cubicBezTo>
                  <a:close/>
                  <a:moveTo>
                    <a:pt x="2810" y="1154"/>
                  </a:moveTo>
                  <a:lnTo>
                    <a:pt x="2810" y="1154"/>
                  </a:lnTo>
                  <a:cubicBezTo>
                    <a:pt x="3032" y="1205"/>
                    <a:pt x="3260" y="1231"/>
                    <a:pt x="3487" y="1231"/>
                  </a:cubicBezTo>
                  <a:cubicBezTo>
                    <a:pt x="3564" y="1231"/>
                    <a:pt x="3641" y="1228"/>
                    <a:pt x="3717" y="1222"/>
                  </a:cubicBezTo>
                  <a:lnTo>
                    <a:pt x="3717" y="1427"/>
                  </a:lnTo>
                  <a:cubicBezTo>
                    <a:pt x="3712" y="1427"/>
                    <a:pt x="3707" y="1422"/>
                    <a:pt x="3698" y="1422"/>
                  </a:cubicBezTo>
                  <a:cubicBezTo>
                    <a:pt x="3655" y="1418"/>
                    <a:pt x="3612" y="1416"/>
                    <a:pt x="3569" y="1416"/>
                  </a:cubicBezTo>
                  <a:cubicBezTo>
                    <a:pt x="3478" y="1416"/>
                    <a:pt x="3387" y="1423"/>
                    <a:pt x="3293" y="1423"/>
                  </a:cubicBezTo>
                  <a:cubicBezTo>
                    <a:pt x="3275" y="1423"/>
                    <a:pt x="3257" y="1422"/>
                    <a:pt x="3239" y="1422"/>
                  </a:cubicBezTo>
                  <a:cubicBezTo>
                    <a:pt x="3113" y="1417"/>
                    <a:pt x="2983" y="1392"/>
                    <a:pt x="2856" y="1392"/>
                  </a:cubicBezTo>
                  <a:cubicBezTo>
                    <a:pt x="2845" y="1392"/>
                    <a:pt x="2835" y="1392"/>
                    <a:pt x="2825" y="1393"/>
                  </a:cubicBezTo>
                  <a:cubicBezTo>
                    <a:pt x="2825" y="1315"/>
                    <a:pt x="2815" y="1232"/>
                    <a:pt x="2810" y="1154"/>
                  </a:cubicBezTo>
                  <a:close/>
                  <a:moveTo>
                    <a:pt x="5273" y="632"/>
                  </a:moveTo>
                  <a:cubicBezTo>
                    <a:pt x="5346" y="641"/>
                    <a:pt x="5385" y="685"/>
                    <a:pt x="5449" y="710"/>
                  </a:cubicBezTo>
                  <a:cubicBezTo>
                    <a:pt x="5424" y="1178"/>
                    <a:pt x="5429" y="1646"/>
                    <a:pt x="5458" y="2115"/>
                  </a:cubicBezTo>
                  <a:cubicBezTo>
                    <a:pt x="5405" y="2134"/>
                    <a:pt x="5346" y="2154"/>
                    <a:pt x="5288" y="2168"/>
                  </a:cubicBezTo>
                  <a:cubicBezTo>
                    <a:pt x="5279" y="2169"/>
                    <a:pt x="5270" y="2169"/>
                    <a:pt x="5262" y="2169"/>
                  </a:cubicBezTo>
                  <a:cubicBezTo>
                    <a:pt x="5202" y="2169"/>
                    <a:pt x="5143" y="2155"/>
                    <a:pt x="5088" y="2129"/>
                  </a:cubicBezTo>
                  <a:cubicBezTo>
                    <a:pt x="5127" y="1656"/>
                    <a:pt x="5122" y="1183"/>
                    <a:pt x="5063" y="710"/>
                  </a:cubicBezTo>
                  <a:cubicBezTo>
                    <a:pt x="5108" y="661"/>
                    <a:pt x="5169" y="633"/>
                    <a:pt x="5233" y="633"/>
                  </a:cubicBezTo>
                  <a:cubicBezTo>
                    <a:pt x="5246" y="633"/>
                    <a:pt x="5260" y="634"/>
                    <a:pt x="5273" y="637"/>
                  </a:cubicBezTo>
                  <a:lnTo>
                    <a:pt x="5273" y="632"/>
                  </a:lnTo>
                  <a:close/>
                  <a:moveTo>
                    <a:pt x="4053" y="699"/>
                  </a:moveTo>
                  <a:cubicBezTo>
                    <a:pt x="4074" y="699"/>
                    <a:pt x="4096" y="701"/>
                    <a:pt x="4117" y="705"/>
                  </a:cubicBezTo>
                  <a:cubicBezTo>
                    <a:pt x="4166" y="719"/>
                    <a:pt x="4215" y="744"/>
                    <a:pt x="4254" y="773"/>
                  </a:cubicBezTo>
                  <a:cubicBezTo>
                    <a:pt x="4249" y="880"/>
                    <a:pt x="4244" y="988"/>
                    <a:pt x="4244" y="1090"/>
                  </a:cubicBezTo>
                  <a:cubicBezTo>
                    <a:pt x="4215" y="1105"/>
                    <a:pt x="4215" y="1149"/>
                    <a:pt x="4244" y="1168"/>
                  </a:cubicBezTo>
                  <a:cubicBezTo>
                    <a:pt x="4234" y="1505"/>
                    <a:pt x="4234" y="1846"/>
                    <a:pt x="4249" y="2183"/>
                  </a:cubicBezTo>
                  <a:cubicBezTo>
                    <a:pt x="4249" y="2193"/>
                    <a:pt x="4254" y="2197"/>
                    <a:pt x="4254" y="2202"/>
                  </a:cubicBezTo>
                  <a:cubicBezTo>
                    <a:pt x="4245" y="2202"/>
                    <a:pt x="4237" y="2201"/>
                    <a:pt x="4229" y="2201"/>
                  </a:cubicBezTo>
                  <a:cubicBezTo>
                    <a:pt x="4178" y="2201"/>
                    <a:pt x="4128" y="2212"/>
                    <a:pt x="4078" y="2212"/>
                  </a:cubicBezTo>
                  <a:cubicBezTo>
                    <a:pt x="4000" y="2207"/>
                    <a:pt x="3922" y="2193"/>
                    <a:pt x="3854" y="2163"/>
                  </a:cubicBezTo>
                  <a:cubicBezTo>
                    <a:pt x="3854" y="2158"/>
                    <a:pt x="3859" y="2154"/>
                    <a:pt x="3859" y="2149"/>
                  </a:cubicBezTo>
                  <a:cubicBezTo>
                    <a:pt x="3898" y="1690"/>
                    <a:pt x="3849" y="1198"/>
                    <a:pt x="3810" y="739"/>
                  </a:cubicBezTo>
                  <a:lnTo>
                    <a:pt x="3810" y="739"/>
                  </a:lnTo>
                  <a:cubicBezTo>
                    <a:pt x="3817" y="753"/>
                    <a:pt x="3835" y="762"/>
                    <a:pt x="3851" y="762"/>
                  </a:cubicBezTo>
                  <a:cubicBezTo>
                    <a:pt x="3857" y="762"/>
                    <a:pt x="3863" y="761"/>
                    <a:pt x="3868" y="759"/>
                  </a:cubicBezTo>
                  <a:lnTo>
                    <a:pt x="3868" y="754"/>
                  </a:lnTo>
                  <a:cubicBezTo>
                    <a:pt x="3924" y="717"/>
                    <a:pt x="3987" y="699"/>
                    <a:pt x="4053" y="699"/>
                  </a:cubicBezTo>
                  <a:close/>
                  <a:moveTo>
                    <a:pt x="5590" y="1461"/>
                  </a:moveTo>
                  <a:cubicBezTo>
                    <a:pt x="5914" y="1478"/>
                    <a:pt x="6247" y="1494"/>
                    <a:pt x="6580" y="1494"/>
                  </a:cubicBezTo>
                  <a:cubicBezTo>
                    <a:pt x="6815" y="1494"/>
                    <a:pt x="7048" y="1486"/>
                    <a:pt x="7278" y="1466"/>
                  </a:cubicBezTo>
                  <a:lnTo>
                    <a:pt x="7278" y="1466"/>
                  </a:lnTo>
                  <a:cubicBezTo>
                    <a:pt x="7239" y="2344"/>
                    <a:pt x="7214" y="3222"/>
                    <a:pt x="7195" y="4100"/>
                  </a:cubicBezTo>
                  <a:lnTo>
                    <a:pt x="7190" y="4095"/>
                  </a:lnTo>
                  <a:cubicBezTo>
                    <a:pt x="7107" y="4100"/>
                    <a:pt x="7024" y="4109"/>
                    <a:pt x="6941" y="4119"/>
                  </a:cubicBezTo>
                  <a:cubicBezTo>
                    <a:pt x="6873" y="4129"/>
                    <a:pt x="6805" y="4134"/>
                    <a:pt x="6741" y="4144"/>
                  </a:cubicBezTo>
                  <a:cubicBezTo>
                    <a:pt x="6736" y="3968"/>
                    <a:pt x="6732" y="3792"/>
                    <a:pt x="6722" y="3622"/>
                  </a:cubicBezTo>
                  <a:cubicBezTo>
                    <a:pt x="6722" y="3597"/>
                    <a:pt x="6702" y="3578"/>
                    <a:pt x="6678" y="3578"/>
                  </a:cubicBezTo>
                  <a:cubicBezTo>
                    <a:pt x="6611" y="3540"/>
                    <a:pt x="6534" y="3517"/>
                    <a:pt x="6455" y="3517"/>
                  </a:cubicBezTo>
                  <a:cubicBezTo>
                    <a:pt x="6442" y="3517"/>
                    <a:pt x="6428" y="3518"/>
                    <a:pt x="6415" y="3519"/>
                  </a:cubicBezTo>
                  <a:cubicBezTo>
                    <a:pt x="6332" y="3519"/>
                    <a:pt x="6215" y="3519"/>
                    <a:pt x="6146" y="3573"/>
                  </a:cubicBezTo>
                  <a:cubicBezTo>
                    <a:pt x="6127" y="3583"/>
                    <a:pt x="6117" y="3602"/>
                    <a:pt x="6112" y="3617"/>
                  </a:cubicBezTo>
                  <a:cubicBezTo>
                    <a:pt x="6093" y="3622"/>
                    <a:pt x="6078" y="3636"/>
                    <a:pt x="6078" y="3656"/>
                  </a:cubicBezTo>
                  <a:cubicBezTo>
                    <a:pt x="6068" y="3817"/>
                    <a:pt x="6063" y="3978"/>
                    <a:pt x="6058" y="4139"/>
                  </a:cubicBezTo>
                  <a:cubicBezTo>
                    <a:pt x="5966" y="4139"/>
                    <a:pt x="5878" y="4158"/>
                    <a:pt x="5785" y="4168"/>
                  </a:cubicBezTo>
                  <a:cubicBezTo>
                    <a:pt x="5758" y="4169"/>
                    <a:pt x="5731" y="4170"/>
                    <a:pt x="5704" y="4170"/>
                  </a:cubicBezTo>
                  <a:cubicBezTo>
                    <a:pt x="5630" y="4170"/>
                    <a:pt x="5558" y="4165"/>
                    <a:pt x="5483" y="4158"/>
                  </a:cubicBezTo>
                  <a:cubicBezTo>
                    <a:pt x="5483" y="4027"/>
                    <a:pt x="5478" y="3895"/>
                    <a:pt x="5478" y="3768"/>
                  </a:cubicBezTo>
                  <a:cubicBezTo>
                    <a:pt x="5522" y="3753"/>
                    <a:pt x="5527" y="3695"/>
                    <a:pt x="5488" y="3670"/>
                  </a:cubicBezTo>
                  <a:cubicBezTo>
                    <a:pt x="5396" y="3620"/>
                    <a:pt x="5295" y="3595"/>
                    <a:pt x="5194" y="3595"/>
                  </a:cubicBezTo>
                  <a:cubicBezTo>
                    <a:pt x="5081" y="3595"/>
                    <a:pt x="4969" y="3626"/>
                    <a:pt x="4868" y="3685"/>
                  </a:cubicBezTo>
                  <a:cubicBezTo>
                    <a:pt x="4863" y="3690"/>
                    <a:pt x="4859" y="3695"/>
                    <a:pt x="4854" y="3705"/>
                  </a:cubicBezTo>
                  <a:cubicBezTo>
                    <a:pt x="4850" y="3702"/>
                    <a:pt x="4847" y="3701"/>
                    <a:pt x="4843" y="3701"/>
                  </a:cubicBezTo>
                  <a:cubicBezTo>
                    <a:pt x="4831" y="3701"/>
                    <a:pt x="4820" y="3713"/>
                    <a:pt x="4820" y="3724"/>
                  </a:cubicBezTo>
                  <a:cubicBezTo>
                    <a:pt x="4815" y="3861"/>
                    <a:pt x="4810" y="3997"/>
                    <a:pt x="4810" y="4134"/>
                  </a:cubicBezTo>
                  <a:cubicBezTo>
                    <a:pt x="4800" y="4129"/>
                    <a:pt x="4795" y="4124"/>
                    <a:pt x="4790" y="4124"/>
                  </a:cubicBezTo>
                  <a:cubicBezTo>
                    <a:pt x="4374" y="4099"/>
                    <a:pt x="3955" y="4090"/>
                    <a:pt x="3534" y="4090"/>
                  </a:cubicBezTo>
                  <a:cubicBezTo>
                    <a:pt x="2812" y="4090"/>
                    <a:pt x="2086" y="4117"/>
                    <a:pt x="1371" y="4139"/>
                  </a:cubicBezTo>
                  <a:cubicBezTo>
                    <a:pt x="1366" y="3256"/>
                    <a:pt x="1356" y="2368"/>
                    <a:pt x="1337" y="1480"/>
                  </a:cubicBezTo>
                  <a:cubicBezTo>
                    <a:pt x="1342" y="1480"/>
                    <a:pt x="1342" y="1485"/>
                    <a:pt x="1347" y="1485"/>
                  </a:cubicBezTo>
                  <a:cubicBezTo>
                    <a:pt x="1527" y="1494"/>
                    <a:pt x="1720" y="1517"/>
                    <a:pt x="1910" y="1517"/>
                  </a:cubicBezTo>
                  <a:cubicBezTo>
                    <a:pt x="2022" y="1517"/>
                    <a:pt x="2133" y="1509"/>
                    <a:pt x="2239" y="1485"/>
                  </a:cubicBezTo>
                  <a:lnTo>
                    <a:pt x="2239" y="2144"/>
                  </a:lnTo>
                  <a:cubicBezTo>
                    <a:pt x="2234" y="2154"/>
                    <a:pt x="2234" y="2163"/>
                    <a:pt x="2239" y="2173"/>
                  </a:cubicBezTo>
                  <a:lnTo>
                    <a:pt x="2239" y="2178"/>
                  </a:lnTo>
                  <a:cubicBezTo>
                    <a:pt x="2239" y="2207"/>
                    <a:pt x="2259" y="2227"/>
                    <a:pt x="2288" y="2232"/>
                  </a:cubicBezTo>
                  <a:cubicBezTo>
                    <a:pt x="2353" y="2281"/>
                    <a:pt x="2445" y="2312"/>
                    <a:pt x="2531" y="2312"/>
                  </a:cubicBezTo>
                  <a:cubicBezTo>
                    <a:pt x="2606" y="2312"/>
                    <a:pt x="2677" y="2288"/>
                    <a:pt x="2722" y="2232"/>
                  </a:cubicBezTo>
                  <a:cubicBezTo>
                    <a:pt x="2725" y="2232"/>
                    <a:pt x="2728" y="2232"/>
                    <a:pt x="2731" y="2232"/>
                  </a:cubicBezTo>
                  <a:cubicBezTo>
                    <a:pt x="2758" y="2232"/>
                    <a:pt x="2786" y="2213"/>
                    <a:pt x="2786" y="2183"/>
                  </a:cubicBezTo>
                  <a:cubicBezTo>
                    <a:pt x="2815" y="1949"/>
                    <a:pt x="2825" y="1715"/>
                    <a:pt x="2820" y="1480"/>
                  </a:cubicBezTo>
                  <a:lnTo>
                    <a:pt x="2820" y="1480"/>
                  </a:lnTo>
                  <a:cubicBezTo>
                    <a:pt x="2990" y="1541"/>
                    <a:pt x="3168" y="1571"/>
                    <a:pt x="3345" y="1571"/>
                  </a:cubicBezTo>
                  <a:cubicBezTo>
                    <a:pt x="3467" y="1571"/>
                    <a:pt x="3588" y="1557"/>
                    <a:pt x="3707" y="1529"/>
                  </a:cubicBezTo>
                  <a:lnTo>
                    <a:pt x="3717" y="1524"/>
                  </a:lnTo>
                  <a:cubicBezTo>
                    <a:pt x="3717" y="1739"/>
                    <a:pt x="3737" y="1949"/>
                    <a:pt x="3766" y="2158"/>
                  </a:cubicBezTo>
                  <a:cubicBezTo>
                    <a:pt x="3766" y="2173"/>
                    <a:pt x="3776" y="2183"/>
                    <a:pt x="3790" y="2188"/>
                  </a:cubicBezTo>
                  <a:cubicBezTo>
                    <a:pt x="3785" y="2207"/>
                    <a:pt x="3790" y="2227"/>
                    <a:pt x="3805" y="2236"/>
                  </a:cubicBezTo>
                  <a:cubicBezTo>
                    <a:pt x="3886" y="2282"/>
                    <a:pt x="4011" y="2331"/>
                    <a:pt x="4124" y="2331"/>
                  </a:cubicBezTo>
                  <a:cubicBezTo>
                    <a:pt x="4181" y="2331"/>
                    <a:pt x="4235" y="2318"/>
                    <a:pt x="4278" y="2285"/>
                  </a:cubicBezTo>
                  <a:cubicBezTo>
                    <a:pt x="4293" y="2271"/>
                    <a:pt x="4302" y="2251"/>
                    <a:pt x="4298" y="2232"/>
                  </a:cubicBezTo>
                  <a:cubicBezTo>
                    <a:pt x="4322" y="2232"/>
                    <a:pt x="4346" y="2207"/>
                    <a:pt x="4346" y="2183"/>
                  </a:cubicBezTo>
                  <a:cubicBezTo>
                    <a:pt x="4356" y="1963"/>
                    <a:pt x="4356" y="1739"/>
                    <a:pt x="4356" y="1515"/>
                  </a:cubicBezTo>
                  <a:cubicBezTo>
                    <a:pt x="4444" y="1530"/>
                    <a:pt x="4534" y="1537"/>
                    <a:pt x="4624" y="1537"/>
                  </a:cubicBezTo>
                  <a:cubicBezTo>
                    <a:pt x="4734" y="1537"/>
                    <a:pt x="4844" y="1526"/>
                    <a:pt x="4951" y="1505"/>
                  </a:cubicBezTo>
                  <a:cubicBezTo>
                    <a:pt x="4951" y="1734"/>
                    <a:pt x="4961" y="1958"/>
                    <a:pt x="4980" y="2183"/>
                  </a:cubicBezTo>
                  <a:cubicBezTo>
                    <a:pt x="4980" y="2211"/>
                    <a:pt x="5004" y="2229"/>
                    <a:pt x="5028" y="2229"/>
                  </a:cubicBezTo>
                  <a:cubicBezTo>
                    <a:pt x="5037" y="2229"/>
                    <a:pt x="5046" y="2227"/>
                    <a:pt x="5054" y="2222"/>
                  </a:cubicBezTo>
                  <a:cubicBezTo>
                    <a:pt x="5128" y="2264"/>
                    <a:pt x="5226" y="2294"/>
                    <a:pt x="5317" y="2294"/>
                  </a:cubicBezTo>
                  <a:cubicBezTo>
                    <a:pt x="5404" y="2294"/>
                    <a:pt x="5484" y="2267"/>
                    <a:pt x="5532" y="2197"/>
                  </a:cubicBezTo>
                  <a:cubicBezTo>
                    <a:pt x="5551" y="2188"/>
                    <a:pt x="5566" y="2168"/>
                    <a:pt x="5571" y="2149"/>
                  </a:cubicBezTo>
                  <a:cubicBezTo>
                    <a:pt x="5590" y="1919"/>
                    <a:pt x="5600" y="1690"/>
                    <a:pt x="5590" y="1461"/>
                  </a:cubicBezTo>
                  <a:close/>
                  <a:moveTo>
                    <a:pt x="249" y="188"/>
                  </a:moveTo>
                  <a:lnTo>
                    <a:pt x="249" y="188"/>
                  </a:lnTo>
                  <a:cubicBezTo>
                    <a:pt x="436" y="222"/>
                    <a:pt x="650" y="257"/>
                    <a:pt x="854" y="257"/>
                  </a:cubicBezTo>
                  <a:cubicBezTo>
                    <a:pt x="974" y="257"/>
                    <a:pt x="1090" y="245"/>
                    <a:pt x="1195" y="212"/>
                  </a:cubicBezTo>
                  <a:cubicBezTo>
                    <a:pt x="1205" y="207"/>
                    <a:pt x="1215" y="202"/>
                    <a:pt x="1220" y="193"/>
                  </a:cubicBezTo>
                  <a:lnTo>
                    <a:pt x="1220" y="193"/>
                  </a:lnTo>
                  <a:cubicBezTo>
                    <a:pt x="1191" y="1588"/>
                    <a:pt x="1191" y="2983"/>
                    <a:pt x="1200" y="4378"/>
                  </a:cubicBezTo>
                  <a:cubicBezTo>
                    <a:pt x="1072" y="4368"/>
                    <a:pt x="944" y="4362"/>
                    <a:pt x="816" y="4362"/>
                  </a:cubicBezTo>
                  <a:cubicBezTo>
                    <a:pt x="637" y="4362"/>
                    <a:pt x="458" y="4372"/>
                    <a:pt x="278" y="4392"/>
                  </a:cubicBezTo>
                  <a:cubicBezTo>
                    <a:pt x="273" y="4231"/>
                    <a:pt x="273" y="4080"/>
                    <a:pt x="273" y="3924"/>
                  </a:cubicBezTo>
                  <a:lnTo>
                    <a:pt x="273" y="3924"/>
                  </a:lnTo>
                  <a:cubicBezTo>
                    <a:pt x="420" y="3928"/>
                    <a:pt x="569" y="3935"/>
                    <a:pt x="719" y="3935"/>
                  </a:cubicBezTo>
                  <a:cubicBezTo>
                    <a:pt x="754" y="3935"/>
                    <a:pt x="789" y="3935"/>
                    <a:pt x="825" y="3934"/>
                  </a:cubicBezTo>
                  <a:cubicBezTo>
                    <a:pt x="854" y="3924"/>
                    <a:pt x="854" y="3880"/>
                    <a:pt x="825" y="3875"/>
                  </a:cubicBezTo>
                  <a:cubicBezTo>
                    <a:pt x="776" y="3874"/>
                    <a:pt x="728" y="3873"/>
                    <a:pt x="679" y="3873"/>
                  </a:cubicBezTo>
                  <a:cubicBezTo>
                    <a:pt x="545" y="3873"/>
                    <a:pt x="409" y="3878"/>
                    <a:pt x="273" y="3885"/>
                  </a:cubicBezTo>
                  <a:lnTo>
                    <a:pt x="273" y="3475"/>
                  </a:lnTo>
                  <a:cubicBezTo>
                    <a:pt x="371" y="3483"/>
                    <a:pt x="469" y="3486"/>
                    <a:pt x="567" y="3486"/>
                  </a:cubicBezTo>
                  <a:cubicBezTo>
                    <a:pt x="665" y="3486"/>
                    <a:pt x="764" y="3483"/>
                    <a:pt x="864" y="3475"/>
                  </a:cubicBezTo>
                  <a:cubicBezTo>
                    <a:pt x="898" y="3475"/>
                    <a:pt x="898" y="3417"/>
                    <a:pt x="864" y="3417"/>
                  </a:cubicBezTo>
                  <a:cubicBezTo>
                    <a:pt x="737" y="3426"/>
                    <a:pt x="612" y="3430"/>
                    <a:pt x="488" y="3430"/>
                  </a:cubicBezTo>
                  <a:cubicBezTo>
                    <a:pt x="416" y="3430"/>
                    <a:pt x="345" y="3428"/>
                    <a:pt x="273" y="3427"/>
                  </a:cubicBezTo>
                  <a:lnTo>
                    <a:pt x="273" y="2846"/>
                  </a:lnTo>
                  <a:cubicBezTo>
                    <a:pt x="302" y="2848"/>
                    <a:pt x="331" y="2848"/>
                    <a:pt x="360" y="2848"/>
                  </a:cubicBezTo>
                  <a:cubicBezTo>
                    <a:pt x="532" y="2848"/>
                    <a:pt x="707" y="2824"/>
                    <a:pt x="873" y="2778"/>
                  </a:cubicBezTo>
                  <a:cubicBezTo>
                    <a:pt x="903" y="2758"/>
                    <a:pt x="888" y="2714"/>
                    <a:pt x="854" y="2714"/>
                  </a:cubicBezTo>
                  <a:cubicBezTo>
                    <a:pt x="664" y="2763"/>
                    <a:pt x="469" y="2788"/>
                    <a:pt x="273" y="2792"/>
                  </a:cubicBezTo>
                  <a:cubicBezTo>
                    <a:pt x="273" y="2612"/>
                    <a:pt x="273" y="2427"/>
                    <a:pt x="269" y="2246"/>
                  </a:cubicBezTo>
                  <a:lnTo>
                    <a:pt x="269" y="2246"/>
                  </a:lnTo>
                  <a:cubicBezTo>
                    <a:pt x="384" y="2249"/>
                    <a:pt x="500" y="2252"/>
                    <a:pt x="614" y="2252"/>
                  </a:cubicBezTo>
                  <a:cubicBezTo>
                    <a:pt x="698" y="2252"/>
                    <a:pt x="781" y="2250"/>
                    <a:pt x="864" y="2246"/>
                  </a:cubicBezTo>
                  <a:cubicBezTo>
                    <a:pt x="893" y="2246"/>
                    <a:pt x="893" y="2202"/>
                    <a:pt x="864" y="2202"/>
                  </a:cubicBezTo>
                  <a:cubicBezTo>
                    <a:pt x="781" y="2198"/>
                    <a:pt x="698" y="2197"/>
                    <a:pt x="614" y="2197"/>
                  </a:cubicBezTo>
                  <a:cubicBezTo>
                    <a:pt x="500" y="2197"/>
                    <a:pt x="384" y="2199"/>
                    <a:pt x="269" y="2202"/>
                  </a:cubicBezTo>
                  <a:cubicBezTo>
                    <a:pt x="269" y="2022"/>
                    <a:pt x="264" y="1836"/>
                    <a:pt x="264" y="1656"/>
                  </a:cubicBezTo>
                  <a:lnTo>
                    <a:pt x="264" y="1656"/>
                  </a:lnTo>
                  <a:cubicBezTo>
                    <a:pt x="417" y="1680"/>
                    <a:pt x="573" y="1692"/>
                    <a:pt x="730" y="1692"/>
                  </a:cubicBezTo>
                  <a:cubicBezTo>
                    <a:pt x="797" y="1692"/>
                    <a:pt x="865" y="1690"/>
                    <a:pt x="932" y="1685"/>
                  </a:cubicBezTo>
                  <a:cubicBezTo>
                    <a:pt x="961" y="1685"/>
                    <a:pt x="961" y="1641"/>
                    <a:pt x="932" y="1641"/>
                  </a:cubicBezTo>
                  <a:cubicBezTo>
                    <a:pt x="874" y="1644"/>
                    <a:pt x="816" y="1645"/>
                    <a:pt x="759" y="1645"/>
                  </a:cubicBezTo>
                  <a:cubicBezTo>
                    <a:pt x="594" y="1645"/>
                    <a:pt x="430" y="1635"/>
                    <a:pt x="264" y="1617"/>
                  </a:cubicBezTo>
                  <a:cubicBezTo>
                    <a:pt x="264" y="1417"/>
                    <a:pt x="259" y="1222"/>
                    <a:pt x="259" y="1022"/>
                  </a:cubicBezTo>
                  <a:cubicBezTo>
                    <a:pt x="264" y="1022"/>
                    <a:pt x="264" y="1027"/>
                    <a:pt x="269" y="1027"/>
                  </a:cubicBezTo>
                  <a:cubicBezTo>
                    <a:pt x="331" y="1036"/>
                    <a:pt x="395" y="1040"/>
                    <a:pt x="458" y="1040"/>
                  </a:cubicBezTo>
                  <a:cubicBezTo>
                    <a:pt x="563" y="1040"/>
                    <a:pt x="668" y="1029"/>
                    <a:pt x="771" y="1007"/>
                  </a:cubicBezTo>
                  <a:cubicBezTo>
                    <a:pt x="804" y="998"/>
                    <a:pt x="801" y="944"/>
                    <a:pt x="766" y="944"/>
                  </a:cubicBezTo>
                  <a:cubicBezTo>
                    <a:pt x="764" y="944"/>
                    <a:pt x="763" y="944"/>
                    <a:pt x="761" y="944"/>
                  </a:cubicBezTo>
                  <a:cubicBezTo>
                    <a:pt x="651" y="961"/>
                    <a:pt x="539" y="968"/>
                    <a:pt x="426" y="968"/>
                  </a:cubicBezTo>
                  <a:cubicBezTo>
                    <a:pt x="374" y="968"/>
                    <a:pt x="321" y="966"/>
                    <a:pt x="269" y="963"/>
                  </a:cubicBezTo>
                  <a:cubicBezTo>
                    <a:pt x="264" y="963"/>
                    <a:pt x="259" y="963"/>
                    <a:pt x="259" y="968"/>
                  </a:cubicBezTo>
                  <a:cubicBezTo>
                    <a:pt x="259" y="837"/>
                    <a:pt x="259" y="705"/>
                    <a:pt x="254" y="573"/>
                  </a:cubicBezTo>
                  <a:lnTo>
                    <a:pt x="254" y="573"/>
                  </a:lnTo>
                  <a:cubicBezTo>
                    <a:pt x="434" y="588"/>
                    <a:pt x="615" y="602"/>
                    <a:pt x="795" y="612"/>
                  </a:cubicBezTo>
                  <a:cubicBezTo>
                    <a:pt x="839" y="612"/>
                    <a:pt x="839" y="554"/>
                    <a:pt x="795" y="544"/>
                  </a:cubicBezTo>
                  <a:cubicBezTo>
                    <a:pt x="610" y="529"/>
                    <a:pt x="434" y="524"/>
                    <a:pt x="254" y="515"/>
                  </a:cubicBezTo>
                  <a:cubicBezTo>
                    <a:pt x="254" y="407"/>
                    <a:pt x="254" y="300"/>
                    <a:pt x="249" y="188"/>
                  </a:cubicBezTo>
                  <a:close/>
                  <a:moveTo>
                    <a:pt x="7190" y="4202"/>
                  </a:moveTo>
                  <a:cubicBezTo>
                    <a:pt x="7190" y="4266"/>
                    <a:pt x="7190" y="4334"/>
                    <a:pt x="7185" y="4402"/>
                  </a:cubicBezTo>
                  <a:lnTo>
                    <a:pt x="7185" y="4397"/>
                  </a:lnTo>
                  <a:lnTo>
                    <a:pt x="7175" y="4397"/>
                  </a:lnTo>
                  <a:cubicBezTo>
                    <a:pt x="7063" y="4397"/>
                    <a:pt x="6957" y="4419"/>
                    <a:pt x="6843" y="4419"/>
                  </a:cubicBezTo>
                  <a:cubicBezTo>
                    <a:pt x="6824" y="4419"/>
                    <a:pt x="6805" y="4418"/>
                    <a:pt x="6785" y="4417"/>
                  </a:cubicBezTo>
                  <a:cubicBezTo>
                    <a:pt x="6783" y="4416"/>
                    <a:pt x="6780" y="4415"/>
                    <a:pt x="6778" y="4415"/>
                  </a:cubicBezTo>
                  <a:cubicBezTo>
                    <a:pt x="6766" y="4415"/>
                    <a:pt x="6755" y="4424"/>
                    <a:pt x="6751" y="4436"/>
                  </a:cubicBezTo>
                  <a:cubicBezTo>
                    <a:pt x="6751" y="4363"/>
                    <a:pt x="6746" y="4295"/>
                    <a:pt x="6746" y="4222"/>
                  </a:cubicBezTo>
                  <a:cubicBezTo>
                    <a:pt x="6824" y="4222"/>
                    <a:pt x="6902" y="4217"/>
                    <a:pt x="6985" y="4212"/>
                  </a:cubicBezTo>
                  <a:cubicBezTo>
                    <a:pt x="7053" y="4212"/>
                    <a:pt x="7122" y="4207"/>
                    <a:pt x="7190" y="4202"/>
                  </a:cubicBezTo>
                  <a:close/>
                  <a:moveTo>
                    <a:pt x="6058" y="4217"/>
                  </a:moveTo>
                  <a:lnTo>
                    <a:pt x="6058" y="4422"/>
                  </a:lnTo>
                  <a:cubicBezTo>
                    <a:pt x="5961" y="4431"/>
                    <a:pt x="5868" y="4451"/>
                    <a:pt x="5771" y="4456"/>
                  </a:cubicBezTo>
                  <a:cubicBezTo>
                    <a:pt x="5732" y="4458"/>
                    <a:pt x="5694" y="4459"/>
                    <a:pt x="5655" y="4459"/>
                  </a:cubicBezTo>
                  <a:cubicBezTo>
                    <a:pt x="5601" y="4459"/>
                    <a:pt x="5547" y="4457"/>
                    <a:pt x="5493" y="4451"/>
                  </a:cubicBezTo>
                  <a:cubicBezTo>
                    <a:pt x="5493" y="4378"/>
                    <a:pt x="5493" y="4309"/>
                    <a:pt x="5488" y="4231"/>
                  </a:cubicBezTo>
                  <a:lnTo>
                    <a:pt x="5483" y="4227"/>
                  </a:lnTo>
                  <a:lnTo>
                    <a:pt x="5483" y="4227"/>
                  </a:lnTo>
                  <a:cubicBezTo>
                    <a:pt x="5583" y="4243"/>
                    <a:pt x="5697" y="4261"/>
                    <a:pt x="5808" y="4261"/>
                  </a:cubicBezTo>
                  <a:cubicBezTo>
                    <a:pt x="5896" y="4261"/>
                    <a:pt x="5983" y="4249"/>
                    <a:pt x="6058" y="4217"/>
                  </a:cubicBezTo>
                  <a:close/>
                  <a:moveTo>
                    <a:pt x="4805" y="4217"/>
                  </a:moveTo>
                  <a:cubicBezTo>
                    <a:pt x="4805" y="4285"/>
                    <a:pt x="4800" y="4348"/>
                    <a:pt x="4800" y="4417"/>
                  </a:cubicBezTo>
                  <a:cubicBezTo>
                    <a:pt x="4795" y="4417"/>
                    <a:pt x="4790" y="4412"/>
                    <a:pt x="4785" y="4412"/>
                  </a:cubicBezTo>
                  <a:lnTo>
                    <a:pt x="4751" y="4412"/>
                  </a:lnTo>
                  <a:cubicBezTo>
                    <a:pt x="4749" y="4412"/>
                    <a:pt x="4748" y="4412"/>
                    <a:pt x="4746" y="4412"/>
                  </a:cubicBezTo>
                  <a:cubicBezTo>
                    <a:pt x="4683" y="4412"/>
                    <a:pt x="4689" y="4495"/>
                    <a:pt x="4737" y="4519"/>
                  </a:cubicBezTo>
                  <a:cubicBezTo>
                    <a:pt x="4483" y="4412"/>
                    <a:pt x="4173" y="4386"/>
                    <a:pt x="3861" y="4386"/>
                  </a:cubicBezTo>
                  <a:cubicBezTo>
                    <a:pt x="3579" y="4386"/>
                    <a:pt x="3294" y="4407"/>
                    <a:pt x="3049" y="4407"/>
                  </a:cubicBezTo>
                  <a:cubicBezTo>
                    <a:pt x="2488" y="4407"/>
                    <a:pt x="1927" y="4422"/>
                    <a:pt x="1371" y="4470"/>
                  </a:cubicBezTo>
                  <a:cubicBezTo>
                    <a:pt x="1376" y="4397"/>
                    <a:pt x="1376" y="4314"/>
                    <a:pt x="1376" y="4236"/>
                  </a:cubicBezTo>
                  <a:lnTo>
                    <a:pt x="1371" y="4231"/>
                  </a:lnTo>
                  <a:lnTo>
                    <a:pt x="1371" y="4231"/>
                  </a:lnTo>
                  <a:cubicBezTo>
                    <a:pt x="2030" y="4248"/>
                    <a:pt x="2697" y="4270"/>
                    <a:pt x="3362" y="4270"/>
                  </a:cubicBezTo>
                  <a:cubicBezTo>
                    <a:pt x="3839" y="4270"/>
                    <a:pt x="4315" y="4259"/>
                    <a:pt x="4785" y="4227"/>
                  </a:cubicBezTo>
                  <a:cubicBezTo>
                    <a:pt x="4795" y="4227"/>
                    <a:pt x="4795" y="4222"/>
                    <a:pt x="4805" y="4217"/>
                  </a:cubicBezTo>
                  <a:close/>
                  <a:moveTo>
                    <a:pt x="6354" y="3641"/>
                  </a:moveTo>
                  <a:cubicBezTo>
                    <a:pt x="6381" y="3641"/>
                    <a:pt x="6408" y="3643"/>
                    <a:pt x="6434" y="3646"/>
                  </a:cubicBezTo>
                  <a:cubicBezTo>
                    <a:pt x="6502" y="3656"/>
                    <a:pt x="6566" y="3661"/>
                    <a:pt x="6634" y="3666"/>
                  </a:cubicBezTo>
                  <a:cubicBezTo>
                    <a:pt x="6615" y="4178"/>
                    <a:pt x="6595" y="4700"/>
                    <a:pt x="6624" y="5212"/>
                  </a:cubicBezTo>
                  <a:cubicBezTo>
                    <a:pt x="6619" y="5212"/>
                    <a:pt x="6615" y="5212"/>
                    <a:pt x="6615" y="5217"/>
                  </a:cubicBezTo>
                  <a:cubicBezTo>
                    <a:pt x="6539" y="5264"/>
                    <a:pt x="6452" y="5287"/>
                    <a:pt x="6364" y="5287"/>
                  </a:cubicBezTo>
                  <a:cubicBezTo>
                    <a:pt x="6316" y="5287"/>
                    <a:pt x="6267" y="5279"/>
                    <a:pt x="6219" y="5265"/>
                  </a:cubicBezTo>
                  <a:cubicBezTo>
                    <a:pt x="6224" y="5241"/>
                    <a:pt x="6215" y="5217"/>
                    <a:pt x="6195" y="5207"/>
                  </a:cubicBezTo>
                  <a:lnTo>
                    <a:pt x="6180" y="5197"/>
                  </a:lnTo>
                  <a:cubicBezTo>
                    <a:pt x="6171" y="5192"/>
                    <a:pt x="6161" y="5192"/>
                    <a:pt x="6151" y="5192"/>
                  </a:cubicBezTo>
                  <a:cubicBezTo>
                    <a:pt x="6166" y="5080"/>
                    <a:pt x="6180" y="4968"/>
                    <a:pt x="6185" y="4856"/>
                  </a:cubicBezTo>
                  <a:cubicBezTo>
                    <a:pt x="6185" y="4719"/>
                    <a:pt x="6185" y="4583"/>
                    <a:pt x="6185" y="4441"/>
                  </a:cubicBezTo>
                  <a:lnTo>
                    <a:pt x="6180" y="4436"/>
                  </a:lnTo>
                  <a:cubicBezTo>
                    <a:pt x="6180" y="4202"/>
                    <a:pt x="6176" y="3963"/>
                    <a:pt x="6166" y="3724"/>
                  </a:cubicBezTo>
                  <a:cubicBezTo>
                    <a:pt x="6180" y="3724"/>
                    <a:pt x="6195" y="3724"/>
                    <a:pt x="6205" y="3714"/>
                  </a:cubicBezTo>
                  <a:cubicBezTo>
                    <a:pt x="6231" y="3701"/>
                    <a:pt x="6218" y="3664"/>
                    <a:pt x="6194" y="3664"/>
                  </a:cubicBezTo>
                  <a:cubicBezTo>
                    <a:pt x="6191" y="3664"/>
                    <a:pt x="6189" y="3665"/>
                    <a:pt x="6186" y="3665"/>
                  </a:cubicBezTo>
                  <a:lnTo>
                    <a:pt x="6186" y="3665"/>
                  </a:lnTo>
                  <a:cubicBezTo>
                    <a:pt x="6239" y="3649"/>
                    <a:pt x="6297" y="3641"/>
                    <a:pt x="6354" y="3641"/>
                  </a:cubicBezTo>
                  <a:close/>
                  <a:moveTo>
                    <a:pt x="5171" y="3714"/>
                  </a:moveTo>
                  <a:cubicBezTo>
                    <a:pt x="5250" y="3714"/>
                    <a:pt x="5329" y="3728"/>
                    <a:pt x="5405" y="3758"/>
                  </a:cubicBezTo>
                  <a:cubicBezTo>
                    <a:pt x="5351" y="4222"/>
                    <a:pt x="5307" y="4729"/>
                    <a:pt x="5376" y="5183"/>
                  </a:cubicBezTo>
                  <a:lnTo>
                    <a:pt x="5371" y="5178"/>
                  </a:lnTo>
                  <a:lnTo>
                    <a:pt x="5371" y="5178"/>
                  </a:lnTo>
                  <a:cubicBezTo>
                    <a:pt x="5371" y="5192"/>
                    <a:pt x="5376" y="5202"/>
                    <a:pt x="5385" y="5207"/>
                  </a:cubicBezTo>
                  <a:cubicBezTo>
                    <a:pt x="5349" y="5302"/>
                    <a:pt x="5230" y="5337"/>
                    <a:pt x="5109" y="5337"/>
                  </a:cubicBezTo>
                  <a:cubicBezTo>
                    <a:pt x="5049" y="5337"/>
                    <a:pt x="4988" y="5329"/>
                    <a:pt x="4937" y="5314"/>
                  </a:cubicBezTo>
                  <a:cubicBezTo>
                    <a:pt x="4937" y="5314"/>
                    <a:pt x="4941" y="5309"/>
                    <a:pt x="4941" y="5304"/>
                  </a:cubicBezTo>
                  <a:cubicBezTo>
                    <a:pt x="4956" y="4792"/>
                    <a:pt x="4937" y="4280"/>
                    <a:pt x="4873" y="3768"/>
                  </a:cubicBezTo>
                  <a:lnTo>
                    <a:pt x="4873" y="3768"/>
                  </a:lnTo>
                  <a:cubicBezTo>
                    <a:pt x="4880" y="3770"/>
                    <a:pt x="4888" y="3772"/>
                    <a:pt x="4895" y="3772"/>
                  </a:cubicBezTo>
                  <a:cubicBezTo>
                    <a:pt x="4902" y="3772"/>
                    <a:pt x="4910" y="3770"/>
                    <a:pt x="4917" y="3768"/>
                  </a:cubicBezTo>
                  <a:cubicBezTo>
                    <a:pt x="4997" y="3732"/>
                    <a:pt x="5083" y="3714"/>
                    <a:pt x="5171" y="3714"/>
                  </a:cubicBezTo>
                  <a:close/>
                  <a:moveTo>
                    <a:pt x="7185" y="4485"/>
                  </a:moveTo>
                  <a:lnTo>
                    <a:pt x="7185" y="4485"/>
                  </a:lnTo>
                  <a:cubicBezTo>
                    <a:pt x="7166" y="5558"/>
                    <a:pt x="7166" y="6621"/>
                    <a:pt x="7180" y="7690"/>
                  </a:cubicBezTo>
                  <a:lnTo>
                    <a:pt x="7175" y="7685"/>
                  </a:lnTo>
                  <a:cubicBezTo>
                    <a:pt x="7175" y="7660"/>
                    <a:pt x="7161" y="7641"/>
                    <a:pt x="7136" y="7641"/>
                  </a:cubicBezTo>
                  <a:cubicBezTo>
                    <a:pt x="6812" y="7630"/>
                    <a:pt x="6486" y="7626"/>
                    <a:pt x="6161" y="7626"/>
                  </a:cubicBezTo>
                  <a:cubicBezTo>
                    <a:pt x="5278" y="7626"/>
                    <a:pt x="4394" y="7659"/>
                    <a:pt x="3517" y="7695"/>
                  </a:cubicBezTo>
                  <a:cubicBezTo>
                    <a:pt x="3507" y="7490"/>
                    <a:pt x="3498" y="7290"/>
                    <a:pt x="3483" y="7095"/>
                  </a:cubicBezTo>
                  <a:cubicBezTo>
                    <a:pt x="3479" y="7070"/>
                    <a:pt x="3458" y="7053"/>
                    <a:pt x="3435" y="7053"/>
                  </a:cubicBezTo>
                  <a:cubicBezTo>
                    <a:pt x="3427" y="7053"/>
                    <a:pt x="3418" y="7055"/>
                    <a:pt x="3410" y="7060"/>
                  </a:cubicBezTo>
                  <a:cubicBezTo>
                    <a:pt x="3239" y="7017"/>
                    <a:pt x="3068" y="6992"/>
                    <a:pt x="2893" y="6992"/>
                  </a:cubicBezTo>
                  <a:cubicBezTo>
                    <a:pt x="2890" y="6992"/>
                    <a:pt x="2888" y="6991"/>
                    <a:pt x="2885" y="6991"/>
                  </a:cubicBezTo>
                  <a:cubicBezTo>
                    <a:pt x="2865" y="6991"/>
                    <a:pt x="2849" y="7009"/>
                    <a:pt x="2849" y="7031"/>
                  </a:cubicBezTo>
                  <a:cubicBezTo>
                    <a:pt x="2834" y="7031"/>
                    <a:pt x="2825" y="7036"/>
                    <a:pt x="2825" y="7051"/>
                  </a:cubicBezTo>
                  <a:cubicBezTo>
                    <a:pt x="2790" y="7256"/>
                    <a:pt x="2771" y="7460"/>
                    <a:pt x="2761" y="7665"/>
                  </a:cubicBezTo>
                  <a:cubicBezTo>
                    <a:pt x="2303" y="7724"/>
                    <a:pt x="1844" y="7748"/>
                    <a:pt x="1381" y="7748"/>
                  </a:cubicBezTo>
                  <a:cubicBezTo>
                    <a:pt x="1381" y="6685"/>
                    <a:pt x="1376" y="5626"/>
                    <a:pt x="1371" y="4563"/>
                  </a:cubicBezTo>
                  <a:cubicBezTo>
                    <a:pt x="2073" y="4563"/>
                    <a:pt x="2774" y="4548"/>
                    <a:pt x="3475" y="4548"/>
                  </a:cubicBezTo>
                  <a:cubicBezTo>
                    <a:pt x="3913" y="4548"/>
                    <a:pt x="4351" y="4554"/>
                    <a:pt x="4790" y="4573"/>
                  </a:cubicBezTo>
                  <a:lnTo>
                    <a:pt x="4800" y="4573"/>
                  </a:lnTo>
                  <a:cubicBezTo>
                    <a:pt x="4800" y="4817"/>
                    <a:pt x="4810" y="5056"/>
                    <a:pt x="4834" y="5290"/>
                  </a:cubicBezTo>
                  <a:cubicBezTo>
                    <a:pt x="4810" y="5295"/>
                    <a:pt x="4800" y="5329"/>
                    <a:pt x="4820" y="5344"/>
                  </a:cubicBezTo>
                  <a:cubicBezTo>
                    <a:pt x="4893" y="5420"/>
                    <a:pt x="5034" y="5451"/>
                    <a:pt x="5158" y="5451"/>
                  </a:cubicBezTo>
                  <a:cubicBezTo>
                    <a:pt x="5200" y="5451"/>
                    <a:pt x="5239" y="5447"/>
                    <a:pt x="5273" y="5441"/>
                  </a:cubicBezTo>
                  <a:cubicBezTo>
                    <a:pt x="5415" y="5426"/>
                    <a:pt x="5522" y="5309"/>
                    <a:pt x="5532" y="5163"/>
                  </a:cubicBezTo>
                  <a:cubicBezTo>
                    <a:pt x="5532" y="5134"/>
                    <a:pt x="5512" y="5104"/>
                    <a:pt x="5478" y="5100"/>
                  </a:cubicBezTo>
                  <a:cubicBezTo>
                    <a:pt x="5493" y="4909"/>
                    <a:pt x="5493" y="4719"/>
                    <a:pt x="5493" y="4524"/>
                  </a:cubicBezTo>
                  <a:cubicBezTo>
                    <a:pt x="5591" y="4540"/>
                    <a:pt x="5697" y="4553"/>
                    <a:pt x="5802" y="4553"/>
                  </a:cubicBezTo>
                  <a:cubicBezTo>
                    <a:pt x="5891" y="4553"/>
                    <a:pt x="5978" y="4544"/>
                    <a:pt x="6058" y="4519"/>
                  </a:cubicBezTo>
                  <a:lnTo>
                    <a:pt x="6058" y="4739"/>
                  </a:lnTo>
                  <a:cubicBezTo>
                    <a:pt x="6058" y="4880"/>
                    <a:pt x="5980" y="5222"/>
                    <a:pt x="6107" y="5324"/>
                  </a:cubicBezTo>
                  <a:cubicBezTo>
                    <a:pt x="6118" y="5335"/>
                    <a:pt x="6135" y="5340"/>
                    <a:pt x="6150" y="5340"/>
                  </a:cubicBezTo>
                  <a:cubicBezTo>
                    <a:pt x="6156" y="5340"/>
                    <a:pt x="6161" y="5340"/>
                    <a:pt x="6166" y="5339"/>
                  </a:cubicBezTo>
                  <a:cubicBezTo>
                    <a:pt x="6243" y="5380"/>
                    <a:pt x="6327" y="5399"/>
                    <a:pt x="6410" y="5399"/>
                  </a:cubicBezTo>
                  <a:cubicBezTo>
                    <a:pt x="6505" y="5399"/>
                    <a:pt x="6599" y="5373"/>
                    <a:pt x="6683" y="5324"/>
                  </a:cubicBezTo>
                  <a:cubicBezTo>
                    <a:pt x="6697" y="5314"/>
                    <a:pt x="6712" y="5300"/>
                    <a:pt x="6712" y="5280"/>
                  </a:cubicBezTo>
                  <a:cubicBezTo>
                    <a:pt x="6732" y="5270"/>
                    <a:pt x="6741" y="5256"/>
                    <a:pt x="6741" y="5231"/>
                  </a:cubicBezTo>
                  <a:cubicBezTo>
                    <a:pt x="6756" y="4987"/>
                    <a:pt x="6761" y="4739"/>
                    <a:pt x="6756" y="4490"/>
                  </a:cubicBezTo>
                  <a:lnTo>
                    <a:pt x="6756" y="4490"/>
                  </a:lnTo>
                  <a:cubicBezTo>
                    <a:pt x="6761" y="4495"/>
                    <a:pt x="6771" y="4500"/>
                    <a:pt x="6780" y="4505"/>
                  </a:cubicBezTo>
                  <a:cubicBezTo>
                    <a:pt x="6835" y="4517"/>
                    <a:pt x="6892" y="4523"/>
                    <a:pt x="6948" y="4523"/>
                  </a:cubicBezTo>
                  <a:cubicBezTo>
                    <a:pt x="7028" y="4523"/>
                    <a:pt x="7108" y="4511"/>
                    <a:pt x="7185" y="4485"/>
                  </a:cubicBezTo>
                  <a:close/>
                  <a:moveTo>
                    <a:pt x="2761" y="7782"/>
                  </a:moveTo>
                  <a:lnTo>
                    <a:pt x="2761" y="7782"/>
                  </a:lnTo>
                  <a:cubicBezTo>
                    <a:pt x="2756" y="7841"/>
                    <a:pt x="2751" y="7895"/>
                    <a:pt x="2751" y="7948"/>
                  </a:cubicBezTo>
                  <a:lnTo>
                    <a:pt x="2751" y="7943"/>
                  </a:lnTo>
                  <a:cubicBezTo>
                    <a:pt x="2298" y="7973"/>
                    <a:pt x="1839" y="8002"/>
                    <a:pt x="1386" y="8036"/>
                  </a:cubicBezTo>
                  <a:lnTo>
                    <a:pt x="1386" y="7812"/>
                  </a:lnTo>
                  <a:cubicBezTo>
                    <a:pt x="1569" y="7827"/>
                    <a:pt x="1752" y="7835"/>
                    <a:pt x="1936" y="7835"/>
                  </a:cubicBezTo>
                  <a:cubicBezTo>
                    <a:pt x="2211" y="7835"/>
                    <a:pt x="2486" y="7817"/>
                    <a:pt x="2761" y="7782"/>
                  </a:cubicBezTo>
                  <a:close/>
                  <a:moveTo>
                    <a:pt x="1200" y="4427"/>
                  </a:moveTo>
                  <a:cubicBezTo>
                    <a:pt x="1210" y="5636"/>
                    <a:pt x="1225" y="6841"/>
                    <a:pt x="1239" y="8046"/>
                  </a:cubicBezTo>
                  <a:cubicBezTo>
                    <a:pt x="1155" y="8042"/>
                    <a:pt x="1071" y="8040"/>
                    <a:pt x="988" y="8040"/>
                  </a:cubicBezTo>
                  <a:cubicBezTo>
                    <a:pt x="752" y="8040"/>
                    <a:pt x="517" y="8055"/>
                    <a:pt x="283" y="8080"/>
                  </a:cubicBezTo>
                  <a:cubicBezTo>
                    <a:pt x="278" y="7797"/>
                    <a:pt x="278" y="7514"/>
                    <a:pt x="278" y="7231"/>
                  </a:cubicBezTo>
                  <a:lnTo>
                    <a:pt x="278" y="7226"/>
                  </a:lnTo>
                  <a:cubicBezTo>
                    <a:pt x="508" y="7212"/>
                    <a:pt x="737" y="7197"/>
                    <a:pt x="966" y="7173"/>
                  </a:cubicBezTo>
                  <a:cubicBezTo>
                    <a:pt x="1005" y="7168"/>
                    <a:pt x="1005" y="7114"/>
                    <a:pt x="966" y="7114"/>
                  </a:cubicBezTo>
                  <a:cubicBezTo>
                    <a:pt x="737" y="7119"/>
                    <a:pt x="508" y="7138"/>
                    <a:pt x="278" y="7158"/>
                  </a:cubicBezTo>
                  <a:lnTo>
                    <a:pt x="278" y="6704"/>
                  </a:lnTo>
                  <a:cubicBezTo>
                    <a:pt x="321" y="6707"/>
                    <a:pt x="363" y="6708"/>
                    <a:pt x="405" y="6708"/>
                  </a:cubicBezTo>
                  <a:cubicBezTo>
                    <a:pt x="537" y="6708"/>
                    <a:pt x="667" y="6696"/>
                    <a:pt x="800" y="6670"/>
                  </a:cubicBezTo>
                  <a:cubicBezTo>
                    <a:pt x="823" y="6666"/>
                    <a:pt x="820" y="6626"/>
                    <a:pt x="795" y="6626"/>
                  </a:cubicBezTo>
                  <a:cubicBezTo>
                    <a:pt x="794" y="6626"/>
                    <a:pt x="792" y="6626"/>
                    <a:pt x="791" y="6626"/>
                  </a:cubicBezTo>
                  <a:cubicBezTo>
                    <a:pt x="660" y="6641"/>
                    <a:pt x="530" y="6648"/>
                    <a:pt x="399" y="6648"/>
                  </a:cubicBezTo>
                  <a:cubicBezTo>
                    <a:pt x="359" y="6648"/>
                    <a:pt x="319" y="6647"/>
                    <a:pt x="278" y="6646"/>
                  </a:cubicBezTo>
                  <a:lnTo>
                    <a:pt x="278" y="6158"/>
                  </a:lnTo>
                  <a:cubicBezTo>
                    <a:pt x="460" y="6145"/>
                    <a:pt x="645" y="6141"/>
                    <a:pt x="830" y="6141"/>
                  </a:cubicBezTo>
                  <a:cubicBezTo>
                    <a:pt x="922" y="6141"/>
                    <a:pt x="1015" y="6142"/>
                    <a:pt x="1108" y="6143"/>
                  </a:cubicBezTo>
                  <a:cubicBezTo>
                    <a:pt x="1142" y="6143"/>
                    <a:pt x="1142" y="6090"/>
                    <a:pt x="1108" y="6090"/>
                  </a:cubicBezTo>
                  <a:cubicBezTo>
                    <a:pt x="992" y="6080"/>
                    <a:pt x="876" y="6075"/>
                    <a:pt x="760" y="6075"/>
                  </a:cubicBezTo>
                  <a:cubicBezTo>
                    <a:pt x="599" y="6075"/>
                    <a:pt x="438" y="6084"/>
                    <a:pt x="278" y="6104"/>
                  </a:cubicBezTo>
                  <a:lnTo>
                    <a:pt x="278" y="5539"/>
                  </a:lnTo>
                  <a:cubicBezTo>
                    <a:pt x="449" y="5539"/>
                    <a:pt x="620" y="5543"/>
                    <a:pt x="791" y="5543"/>
                  </a:cubicBezTo>
                  <a:cubicBezTo>
                    <a:pt x="825" y="5543"/>
                    <a:pt x="825" y="5490"/>
                    <a:pt x="791" y="5490"/>
                  </a:cubicBezTo>
                  <a:cubicBezTo>
                    <a:pt x="620" y="5490"/>
                    <a:pt x="449" y="5490"/>
                    <a:pt x="278" y="5495"/>
                  </a:cubicBezTo>
                  <a:lnTo>
                    <a:pt x="278" y="4987"/>
                  </a:lnTo>
                  <a:cubicBezTo>
                    <a:pt x="278" y="4997"/>
                    <a:pt x="293" y="5007"/>
                    <a:pt x="308" y="5007"/>
                  </a:cubicBezTo>
                  <a:cubicBezTo>
                    <a:pt x="417" y="4988"/>
                    <a:pt x="529" y="4979"/>
                    <a:pt x="641" y="4979"/>
                  </a:cubicBezTo>
                  <a:cubicBezTo>
                    <a:pt x="704" y="4979"/>
                    <a:pt x="767" y="4982"/>
                    <a:pt x="830" y="4987"/>
                  </a:cubicBezTo>
                  <a:cubicBezTo>
                    <a:pt x="864" y="4987"/>
                    <a:pt x="864" y="4934"/>
                    <a:pt x="830" y="4929"/>
                  </a:cubicBezTo>
                  <a:cubicBezTo>
                    <a:pt x="771" y="4923"/>
                    <a:pt x="712" y="4919"/>
                    <a:pt x="654" y="4919"/>
                  </a:cubicBezTo>
                  <a:cubicBezTo>
                    <a:pt x="532" y="4919"/>
                    <a:pt x="412" y="4933"/>
                    <a:pt x="293" y="4963"/>
                  </a:cubicBezTo>
                  <a:cubicBezTo>
                    <a:pt x="287" y="4963"/>
                    <a:pt x="281" y="4967"/>
                    <a:pt x="278" y="4973"/>
                  </a:cubicBezTo>
                  <a:lnTo>
                    <a:pt x="278" y="4973"/>
                  </a:lnTo>
                  <a:lnTo>
                    <a:pt x="278" y="4436"/>
                  </a:lnTo>
                  <a:cubicBezTo>
                    <a:pt x="398" y="4431"/>
                    <a:pt x="517" y="4429"/>
                    <a:pt x="636" y="4429"/>
                  </a:cubicBezTo>
                  <a:cubicBezTo>
                    <a:pt x="733" y="4429"/>
                    <a:pt x="830" y="4430"/>
                    <a:pt x="926" y="4430"/>
                  </a:cubicBezTo>
                  <a:cubicBezTo>
                    <a:pt x="1018" y="4430"/>
                    <a:pt x="1109" y="4429"/>
                    <a:pt x="1200" y="4427"/>
                  </a:cubicBezTo>
                  <a:close/>
                  <a:moveTo>
                    <a:pt x="2888" y="7080"/>
                  </a:moveTo>
                  <a:cubicBezTo>
                    <a:pt x="3059" y="7099"/>
                    <a:pt x="3229" y="7129"/>
                    <a:pt x="3395" y="7177"/>
                  </a:cubicBezTo>
                  <a:cubicBezTo>
                    <a:pt x="3395" y="7660"/>
                    <a:pt x="3376" y="8143"/>
                    <a:pt x="3400" y="8621"/>
                  </a:cubicBezTo>
                  <a:lnTo>
                    <a:pt x="3395" y="8616"/>
                  </a:lnTo>
                  <a:cubicBezTo>
                    <a:pt x="3305" y="8663"/>
                    <a:pt x="3204" y="8685"/>
                    <a:pt x="3104" y="8685"/>
                  </a:cubicBezTo>
                  <a:cubicBezTo>
                    <a:pt x="3036" y="8685"/>
                    <a:pt x="2967" y="8675"/>
                    <a:pt x="2903" y="8655"/>
                  </a:cubicBezTo>
                  <a:cubicBezTo>
                    <a:pt x="2893" y="8353"/>
                    <a:pt x="2888" y="8055"/>
                    <a:pt x="2888" y="7753"/>
                  </a:cubicBezTo>
                  <a:cubicBezTo>
                    <a:pt x="2917" y="7734"/>
                    <a:pt x="2917" y="7690"/>
                    <a:pt x="2888" y="7670"/>
                  </a:cubicBezTo>
                  <a:lnTo>
                    <a:pt x="2888" y="7080"/>
                  </a:lnTo>
                  <a:close/>
                  <a:moveTo>
                    <a:pt x="964" y="8102"/>
                  </a:moveTo>
                  <a:cubicBezTo>
                    <a:pt x="1055" y="8102"/>
                    <a:pt x="1147" y="8103"/>
                    <a:pt x="1239" y="8104"/>
                  </a:cubicBezTo>
                  <a:cubicBezTo>
                    <a:pt x="1244" y="8758"/>
                    <a:pt x="1249" y="9416"/>
                    <a:pt x="1254" y="10070"/>
                  </a:cubicBezTo>
                  <a:cubicBezTo>
                    <a:pt x="1254" y="10080"/>
                    <a:pt x="1259" y="10089"/>
                    <a:pt x="1259" y="10099"/>
                  </a:cubicBezTo>
                  <a:cubicBezTo>
                    <a:pt x="1226" y="10099"/>
                    <a:pt x="1193" y="10098"/>
                    <a:pt x="1161" y="10098"/>
                  </a:cubicBezTo>
                  <a:cubicBezTo>
                    <a:pt x="867" y="10098"/>
                    <a:pt x="573" y="10118"/>
                    <a:pt x="283" y="10158"/>
                  </a:cubicBezTo>
                  <a:lnTo>
                    <a:pt x="283" y="10153"/>
                  </a:lnTo>
                  <a:cubicBezTo>
                    <a:pt x="288" y="10138"/>
                    <a:pt x="293" y="10128"/>
                    <a:pt x="293" y="10114"/>
                  </a:cubicBezTo>
                  <a:cubicBezTo>
                    <a:pt x="293" y="9953"/>
                    <a:pt x="293" y="9787"/>
                    <a:pt x="288" y="9626"/>
                  </a:cubicBezTo>
                  <a:lnTo>
                    <a:pt x="288" y="9626"/>
                  </a:lnTo>
                  <a:cubicBezTo>
                    <a:pt x="387" y="9648"/>
                    <a:pt x="486" y="9659"/>
                    <a:pt x="584" y="9659"/>
                  </a:cubicBezTo>
                  <a:cubicBezTo>
                    <a:pt x="617" y="9659"/>
                    <a:pt x="650" y="9658"/>
                    <a:pt x="683" y="9655"/>
                  </a:cubicBezTo>
                  <a:cubicBezTo>
                    <a:pt x="731" y="9655"/>
                    <a:pt x="732" y="9582"/>
                    <a:pt x="688" y="9582"/>
                  </a:cubicBezTo>
                  <a:cubicBezTo>
                    <a:pt x="686" y="9582"/>
                    <a:pt x="685" y="9582"/>
                    <a:pt x="683" y="9582"/>
                  </a:cubicBezTo>
                  <a:cubicBezTo>
                    <a:pt x="639" y="9585"/>
                    <a:pt x="595" y="9587"/>
                    <a:pt x="552" y="9587"/>
                  </a:cubicBezTo>
                  <a:cubicBezTo>
                    <a:pt x="464" y="9587"/>
                    <a:pt x="376" y="9581"/>
                    <a:pt x="288" y="9568"/>
                  </a:cubicBezTo>
                  <a:lnTo>
                    <a:pt x="288" y="9168"/>
                  </a:lnTo>
                  <a:cubicBezTo>
                    <a:pt x="513" y="9177"/>
                    <a:pt x="742" y="9192"/>
                    <a:pt x="966" y="9197"/>
                  </a:cubicBezTo>
                  <a:cubicBezTo>
                    <a:pt x="1010" y="9197"/>
                    <a:pt x="1010" y="9133"/>
                    <a:pt x="966" y="9133"/>
                  </a:cubicBezTo>
                  <a:cubicBezTo>
                    <a:pt x="742" y="9114"/>
                    <a:pt x="513" y="9104"/>
                    <a:pt x="288" y="9090"/>
                  </a:cubicBezTo>
                  <a:lnTo>
                    <a:pt x="288" y="8660"/>
                  </a:lnTo>
                  <a:cubicBezTo>
                    <a:pt x="415" y="8660"/>
                    <a:pt x="544" y="8662"/>
                    <a:pt x="672" y="8662"/>
                  </a:cubicBezTo>
                  <a:cubicBezTo>
                    <a:pt x="736" y="8662"/>
                    <a:pt x="800" y="8662"/>
                    <a:pt x="864" y="8660"/>
                  </a:cubicBezTo>
                  <a:cubicBezTo>
                    <a:pt x="893" y="8655"/>
                    <a:pt x="893" y="8612"/>
                    <a:pt x="864" y="8607"/>
                  </a:cubicBezTo>
                  <a:lnTo>
                    <a:pt x="288" y="8607"/>
                  </a:lnTo>
                  <a:lnTo>
                    <a:pt x="288" y="8129"/>
                  </a:lnTo>
                  <a:cubicBezTo>
                    <a:pt x="513" y="8108"/>
                    <a:pt x="738" y="8102"/>
                    <a:pt x="964" y="8102"/>
                  </a:cubicBezTo>
                  <a:close/>
                  <a:moveTo>
                    <a:pt x="7439" y="129"/>
                  </a:moveTo>
                  <a:cubicBezTo>
                    <a:pt x="7722" y="139"/>
                    <a:pt x="8005" y="183"/>
                    <a:pt x="8288" y="183"/>
                  </a:cubicBezTo>
                  <a:cubicBezTo>
                    <a:pt x="8302" y="183"/>
                    <a:pt x="8317" y="173"/>
                    <a:pt x="8327" y="163"/>
                  </a:cubicBezTo>
                  <a:lnTo>
                    <a:pt x="8327" y="163"/>
                  </a:lnTo>
                  <a:cubicBezTo>
                    <a:pt x="8302" y="1266"/>
                    <a:pt x="8278" y="2358"/>
                    <a:pt x="8268" y="3451"/>
                  </a:cubicBezTo>
                  <a:lnTo>
                    <a:pt x="8268" y="3456"/>
                  </a:lnTo>
                  <a:cubicBezTo>
                    <a:pt x="8179" y="3447"/>
                    <a:pt x="8090" y="3443"/>
                    <a:pt x="8000" y="3443"/>
                  </a:cubicBezTo>
                  <a:cubicBezTo>
                    <a:pt x="7839" y="3443"/>
                    <a:pt x="7679" y="3457"/>
                    <a:pt x="7522" y="3485"/>
                  </a:cubicBezTo>
                  <a:cubicBezTo>
                    <a:pt x="7486" y="3490"/>
                    <a:pt x="7491" y="3545"/>
                    <a:pt x="7524" y="3545"/>
                  </a:cubicBezTo>
                  <a:cubicBezTo>
                    <a:pt x="7526" y="3545"/>
                    <a:pt x="7529" y="3544"/>
                    <a:pt x="7532" y="3544"/>
                  </a:cubicBezTo>
                  <a:cubicBezTo>
                    <a:pt x="7775" y="3514"/>
                    <a:pt x="8019" y="3524"/>
                    <a:pt x="8268" y="3519"/>
                  </a:cubicBezTo>
                  <a:lnTo>
                    <a:pt x="8268" y="3519"/>
                  </a:lnTo>
                  <a:cubicBezTo>
                    <a:pt x="8244" y="5704"/>
                    <a:pt x="8249" y="7895"/>
                    <a:pt x="8229" y="10080"/>
                  </a:cubicBezTo>
                  <a:cubicBezTo>
                    <a:pt x="8229" y="10089"/>
                    <a:pt x="8229" y="10099"/>
                    <a:pt x="8234" y="10109"/>
                  </a:cubicBezTo>
                  <a:cubicBezTo>
                    <a:pt x="8047" y="10206"/>
                    <a:pt x="7842" y="10256"/>
                    <a:pt x="7635" y="10256"/>
                  </a:cubicBezTo>
                  <a:cubicBezTo>
                    <a:pt x="7550" y="10256"/>
                    <a:pt x="7465" y="10248"/>
                    <a:pt x="7380" y="10231"/>
                  </a:cubicBezTo>
                  <a:cubicBezTo>
                    <a:pt x="7380" y="10226"/>
                    <a:pt x="7380" y="10221"/>
                    <a:pt x="7380" y="10216"/>
                  </a:cubicBezTo>
                  <a:cubicBezTo>
                    <a:pt x="7385" y="9914"/>
                    <a:pt x="7385" y="9607"/>
                    <a:pt x="7390" y="9304"/>
                  </a:cubicBezTo>
                  <a:cubicBezTo>
                    <a:pt x="7491" y="9324"/>
                    <a:pt x="7594" y="9334"/>
                    <a:pt x="7698" y="9334"/>
                  </a:cubicBezTo>
                  <a:cubicBezTo>
                    <a:pt x="7819" y="9334"/>
                    <a:pt x="7940" y="9321"/>
                    <a:pt x="8058" y="9294"/>
                  </a:cubicBezTo>
                  <a:cubicBezTo>
                    <a:pt x="8091" y="9290"/>
                    <a:pt x="8079" y="9250"/>
                    <a:pt x="8053" y="9250"/>
                  </a:cubicBezTo>
                  <a:cubicBezTo>
                    <a:pt x="8052" y="9250"/>
                    <a:pt x="8050" y="9250"/>
                    <a:pt x="8049" y="9250"/>
                  </a:cubicBezTo>
                  <a:cubicBezTo>
                    <a:pt x="7932" y="9271"/>
                    <a:pt x="7815" y="9282"/>
                    <a:pt x="7699" y="9282"/>
                  </a:cubicBezTo>
                  <a:cubicBezTo>
                    <a:pt x="7596" y="9282"/>
                    <a:pt x="7493" y="9274"/>
                    <a:pt x="7390" y="9255"/>
                  </a:cubicBezTo>
                  <a:cubicBezTo>
                    <a:pt x="7390" y="9094"/>
                    <a:pt x="7390" y="8929"/>
                    <a:pt x="7395" y="8768"/>
                  </a:cubicBezTo>
                  <a:cubicBezTo>
                    <a:pt x="7463" y="8768"/>
                    <a:pt x="7532" y="8770"/>
                    <a:pt x="7600" y="8770"/>
                  </a:cubicBezTo>
                  <a:cubicBezTo>
                    <a:pt x="7634" y="8770"/>
                    <a:pt x="7668" y="8769"/>
                    <a:pt x="7702" y="8768"/>
                  </a:cubicBezTo>
                  <a:cubicBezTo>
                    <a:pt x="7731" y="8768"/>
                    <a:pt x="7731" y="8724"/>
                    <a:pt x="7702" y="8724"/>
                  </a:cubicBezTo>
                  <a:lnTo>
                    <a:pt x="7395" y="8724"/>
                  </a:lnTo>
                  <a:cubicBezTo>
                    <a:pt x="7395" y="8538"/>
                    <a:pt x="7395" y="8348"/>
                    <a:pt x="7400" y="8158"/>
                  </a:cubicBezTo>
                  <a:cubicBezTo>
                    <a:pt x="7533" y="8172"/>
                    <a:pt x="7667" y="8180"/>
                    <a:pt x="7800" y="8180"/>
                  </a:cubicBezTo>
                  <a:cubicBezTo>
                    <a:pt x="7896" y="8180"/>
                    <a:pt x="7992" y="8176"/>
                    <a:pt x="8088" y="8168"/>
                  </a:cubicBezTo>
                  <a:cubicBezTo>
                    <a:pt x="8111" y="8168"/>
                    <a:pt x="8116" y="8128"/>
                    <a:pt x="8092" y="8128"/>
                  </a:cubicBezTo>
                  <a:cubicBezTo>
                    <a:pt x="8091" y="8128"/>
                    <a:pt x="8089" y="8128"/>
                    <a:pt x="8088" y="8129"/>
                  </a:cubicBezTo>
                  <a:cubicBezTo>
                    <a:pt x="8033" y="8130"/>
                    <a:pt x="7979" y="8130"/>
                    <a:pt x="7925" y="8130"/>
                  </a:cubicBezTo>
                  <a:cubicBezTo>
                    <a:pt x="7750" y="8130"/>
                    <a:pt x="7575" y="8124"/>
                    <a:pt x="7400" y="8109"/>
                  </a:cubicBezTo>
                  <a:cubicBezTo>
                    <a:pt x="7400" y="7943"/>
                    <a:pt x="7400" y="7773"/>
                    <a:pt x="7405" y="7607"/>
                  </a:cubicBezTo>
                  <a:cubicBezTo>
                    <a:pt x="7502" y="7607"/>
                    <a:pt x="7600" y="7609"/>
                    <a:pt x="7697" y="7609"/>
                  </a:cubicBezTo>
                  <a:cubicBezTo>
                    <a:pt x="7746" y="7609"/>
                    <a:pt x="7795" y="7608"/>
                    <a:pt x="7844" y="7607"/>
                  </a:cubicBezTo>
                  <a:cubicBezTo>
                    <a:pt x="7873" y="7607"/>
                    <a:pt x="7873" y="7568"/>
                    <a:pt x="7844" y="7568"/>
                  </a:cubicBezTo>
                  <a:lnTo>
                    <a:pt x="7405" y="7568"/>
                  </a:lnTo>
                  <a:cubicBezTo>
                    <a:pt x="7405" y="7373"/>
                    <a:pt x="7405" y="7173"/>
                    <a:pt x="7410" y="6978"/>
                  </a:cubicBezTo>
                  <a:cubicBezTo>
                    <a:pt x="7559" y="6978"/>
                    <a:pt x="7711" y="6980"/>
                    <a:pt x="7862" y="6980"/>
                  </a:cubicBezTo>
                  <a:cubicBezTo>
                    <a:pt x="7937" y="6980"/>
                    <a:pt x="8013" y="6979"/>
                    <a:pt x="8088" y="6978"/>
                  </a:cubicBezTo>
                  <a:cubicBezTo>
                    <a:pt x="8122" y="6978"/>
                    <a:pt x="8122" y="6929"/>
                    <a:pt x="8088" y="6929"/>
                  </a:cubicBezTo>
                  <a:lnTo>
                    <a:pt x="7410" y="6929"/>
                  </a:lnTo>
                  <a:cubicBezTo>
                    <a:pt x="7414" y="6221"/>
                    <a:pt x="7424" y="5509"/>
                    <a:pt x="7424" y="4797"/>
                  </a:cubicBezTo>
                  <a:cubicBezTo>
                    <a:pt x="7479" y="4804"/>
                    <a:pt x="7535" y="4807"/>
                    <a:pt x="7591" y="4807"/>
                  </a:cubicBezTo>
                  <a:cubicBezTo>
                    <a:pt x="7703" y="4807"/>
                    <a:pt x="7814" y="4794"/>
                    <a:pt x="7922" y="4768"/>
                  </a:cubicBezTo>
                  <a:cubicBezTo>
                    <a:pt x="7946" y="4763"/>
                    <a:pt x="7936" y="4729"/>
                    <a:pt x="7912" y="4729"/>
                  </a:cubicBezTo>
                  <a:cubicBezTo>
                    <a:pt x="7803" y="4745"/>
                    <a:pt x="7693" y="4755"/>
                    <a:pt x="7584" y="4755"/>
                  </a:cubicBezTo>
                  <a:cubicBezTo>
                    <a:pt x="7532" y="4755"/>
                    <a:pt x="7481" y="4753"/>
                    <a:pt x="7429" y="4748"/>
                  </a:cubicBezTo>
                  <a:cubicBezTo>
                    <a:pt x="7434" y="4148"/>
                    <a:pt x="7434" y="3549"/>
                    <a:pt x="7434" y="2949"/>
                  </a:cubicBezTo>
                  <a:cubicBezTo>
                    <a:pt x="7492" y="2953"/>
                    <a:pt x="7551" y="2955"/>
                    <a:pt x="7609" y="2955"/>
                  </a:cubicBezTo>
                  <a:cubicBezTo>
                    <a:pt x="7750" y="2955"/>
                    <a:pt x="7891" y="2942"/>
                    <a:pt x="8029" y="2914"/>
                  </a:cubicBezTo>
                  <a:cubicBezTo>
                    <a:pt x="8057" y="2910"/>
                    <a:pt x="8054" y="2860"/>
                    <a:pt x="8024" y="2860"/>
                  </a:cubicBezTo>
                  <a:cubicBezTo>
                    <a:pt x="8022" y="2860"/>
                    <a:pt x="8021" y="2861"/>
                    <a:pt x="8019" y="2861"/>
                  </a:cubicBezTo>
                  <a:cubicBezTo>
                    <a:pt x="7878" y="2879"/>
                    <a:pt x="7732" y="2889"/>
                    <a:pt x="7588" y="2889"/>
                  </a:cubicBezTo>
                  <a:cubicBezTo>
                    <a:pt x="7538" y="2889"/>
                    <a:pt x="7488" y="2888"/>
                    <a:pt x="7439" y="2885"/>
                  </a:cubicBezTo>
                  <a:lnTo>
                    <a:pt x="7439" y="2275"/>
                  </a:lnTo>
                  <a:cubicBezTo>
                    <a:pt x="7619" y="2290"/>
                    <a:pt x="7805" y="2305"/>
                    <a:pt x="7980" y="2310"/>
                  </a:cubicBezTo>
                  <a:cubicBezTo>
                    <a:pt x="8010" y="2310"/>
                    <a:pt x="8010" y="2266"/>
                    <a:pt x="7980" y="2266"/>
                  </a:cubicBezTo>
                  <a:cubicBezTo>
                    <a:pt x="7800" y="2246"/>
                    <a:pt x="7614" y="2241"/>
                    <a:pt x="7439" y="2232"/>
                  </a:cubicBezTo>
                  <a:lnTo>
                    <a:pt x="7439" y="1632"/>
                  </a:lnTo>
                  <a:cubicBezTo>
                    <a:pt x="7439" y="1636"/>
                    <a:pt x="7444" y="1641"/>
                    <a:pt x="7444" y="1641"/>
                  </a:cubicBezTo>
                  <a:cubicBezTo>
                    <a:pt x="7555" y="1666"/>
                    <a:pt x="7668" y="1679"/>
                    <a:pt x="7782" y="1679"/>
                  </a:cubicBezTo>
                  <a:cubicBezTo>
                    <a:pt x="7848" y="1679"/>
                    <a:pt x="7914" y="1675"/>
                    <a:pt x="7980" y="1666"/>
                  </a:cubicBezTo>
                  <a:cubicBezTo>
                    <a:pt x="8000" y="1666"/>
                    <a:pt x="8000" y="1632"/>
                    <a:pt x="7980" y="1632"/>
                  </a:cubicBezTo>
                  <a:cubicBezTo>
                    <a:pt x="7928" y="1636"/>
                    <a:pt x="7875" y="1638"/>
                    <a:pt x="7822" y="1638"/>
                  </a:cubicBezTo>
                  <a:cubicBezTo>
                    <a:pt x="7699" y="1638"/>
                    <a:pt x="7576" y="1626"/>
                    <a:pt x="7453" y="1602"/>
                  </a:cubicBezTo>
                  <a:cubicBezTo>
                    <a:pt x="7449" y="1602"/>
                    <a:pt x="7439" y="1607"/>
                    <a:pt x="7439" y="1612"/>
                  </a:cubicBezTo>
                  <a:lnTo>
                    <a:pt x="7439" y="1007"/>
                  </a:lnTo>
                  <a:cubicBezTo>
                    <a:pt x="7439" y="1007"/>
                    <a:pt x="7444" y="1017"/>
                    <a:pt x="7449" y="1017"/>
                  </a:cubicBezTo>
                  <a:cubicBezTo>
                    <a:pt x="7624" y="1032"/>
                    <a:pt x="7800" y="1046"/>
                    <a:pt x="7975" y="1051"/>
                  </a:cubicBezTo>
                  <a:cubicBezTo>
                    <a:pt x="8014" y="1051"/>
                    <a:pt x="8014" y="993"/>
                    <a:pt x="7975" y="993"/>
                  </a:cubicBezTo>
                  <a:cubicBezTo>
                    <a:pt x="7800" y="973"/>
                    <a:pt x="7624" y="958"/>
                    <a:pt x="7449" y="949"/>
                  </a:cubicBezTo>
                  <a:cubicBezTo>
                    <a:pt x="7444" y="949"/>
                    <a:pt x="7439" y="949"/>
                    <a:pt x="7439" y="954"/>
                  </a:cubicBezTo>
                  <a:lnTo>
                    <a:pt x="7439" y="554"/>
                  </a:lnTo>
                  <a:cubicBezTo>
                    <a:pt x="7439" y="554"/>
                    <a:pt x="7444" y="559"/>
                    <a:pt x="7449" y="559"/>
                  </a:cubicBezTo>
                  <a:cubicBezTo>
                    <a:pt x="7542" y="561"/>
                    <a:pt x="7636" y="564"/>
                    <a:pt x="7730" y="564"/>
                  </a:cubicBezTo>
                  <a:cubicBezTo>
                    <a:pt x="7799" y="564"/>
                    <a:pt x="7868" y="563"/>
                    <a:pt x="7936" y="559"/>
                  </a:cubicBezTo>
                  <a:cubicBezTo>
                    <a:pt x="7980" y="559"/>
                    <a:pt x="7980" y="500"/>
                    <a:pt x="7936" y="500"/>
                  </a:cubicBezTo>
                  <a:cubicBezTo>
                    <a:pt x="7868" y="496"/>
                    <a:pt x="7799" y="494"/>
                    <a:pt x="7730" y="494"/>
                  </a:cubicBezTo>
                  <a:cubicBezTo>
                    <a:pt x="7636" y="494"/>
                    <a:pt x="7542" y="497"/>
                    <a:pt x="7449" y="500"/>
                  </a:cubicBezTo>
                  <a:cubicBezTo>
                    <a:pt x="7444" y="500"/>
                    <a:pt x="7439" y="500"/>
                    <a:pt x="7439" y="505"/>
                  </a:cubicBezTo>
                  <a:lnTo>
                    <a:pt x="7439" y="129"/>
                  </a:lnTo>
                  <a:close/>
                  <a:moveTo>
                    <a:pt x="7866" y="1"/>
                  </a:moveTo>
                  <a:cubicBezTo>
                    <a:pt x="7704" y="1"/>
                    <a:pt x="7540" y="14"/>
                    <a:pt x="7385" y="27"/>
                  </a:cubicBezTo>
                  <a:cubicBezTo>
                    <a:pt x="7336" y="32"/>
                    <a:pt x="7317" y="90"/>
                    <a:pt x="7356" y="124"/>
                  </a:cubicBezTo>
                  <a:cubicBezTo>
                    <a:pt x="7336" y="432"/>
                    <a:pt x="7322" y="744"/>
                    <a:pt x="7302" y="1051"/>
                  </a:cubicBezTo>
                  <a:cubicBezTo>
                    <a:pt x="6967" y="999"/>
                    <a:pt x="6619" y="985"/>
                    <a:pt x="6272" y="985"/>
                  </a:cubicBezTo>
                  <a:cubicBezTo>
                    <a:pt x="6034" y="985"/>
                    <a:pt x="5795" y="992"/>
                    <a:pt x="5561" y="998"/>
                  </a:cubicBezTo>
                  <a:cubicBezTo>
                    <a:pt x="5546" y="861"/>
                    <a:pt x="5532" y="729"/>
                    <a:pt x="5507" y="598"/>
                  </a:cubicBezTo>
                  <a:cubicBezTo>
                    <a:pt x="5507" y="585"/>
                    <a:pt x="5496" y="578"/>
                    <a:pt x="5483" y="578"/>
                  </a:cubicBezTo>
                  <a:cubicBezTo>
                    <a:pt x="5477" y="578"/>
                    <a:pt x="5470" y="580"/>
                    <a:pt x="5463" y="583"/>
                  </a:cubicBezTo>
                  <a:cubicBezTo>
                    <a:pt x="5411" y="543"/>
                    <a:pt x="5342" y="524"/>
                    <a:pt x="5272" y="524"/>
                  </a:cubicBezTo>
                  <a:cubicBezTo>
                    <a:pt x="5264" y="524"/>
                    <a:pt x="5257" y="524"/>
                    <a:pt x="5249" y="524"/>
                  </a:cubicBezTo>
                  <a:cubicBezTo>
                    <a:pt x="5137" y="529"/>
                    <a:pt x="5039" y="593"/>
                    <a:pt x="4990" y="690"/>
                  </a:cubicBezTo>
                  <a:cubicBezTo>
                    <a:pt x="4980" y="710"/>
                    <a:pt x="4985" y="729"/>
                    <a:pt x="5005" y="739"/>
                  </a:cubicBezTo>
                  <a:cubicBezTo>
                    <a:pt x="4990" y="861"/>
                    <a:pt x="4980" y="988"/>
                    <a:pt x="4976" y="1119"/>
                  </a:cubicBezTo>
                  <a:cubicBezTo>
                    <a:pt x="4801" y="1099"/>
                    <a:pt x="4629" y="1089"/>
                    <a:pt x="4456" y="1089"/>
                  </a:cubicBezTo>
                  <a:cubicBezTo>
                    <a:pt x="4421" y="1089"/>
                    <a:pt x="4386" y="1089"/>
                    <a:pt x="4351" y="1090"/>
                  </a:cubicBezTo>
                  <a:cubicBezTo>
                    <a:pt x="4351" y="1002"/>
                    <a:pt x="4346" y="915"/>
                    <a:pt x="4346" y="827"/>
                  </a:cubicBezTo>
                  <a:cubicBezTo>
                    <a:pt x="4376" y="827"/>
                    <a:pt x="4410" y="798"/>
                    <a:pt x="4395" y="759"/>
                  </a:cubicBezTo>
                  <a:cubicBezTo>
                    <a:pt x="4348" y="639"/>
                    <a:pt x="4231" y="592"/>
                    <a:pt x="4108" y="592"/>
                  </a:cubicBezTo>
                  <a:cubicBezTo>
                    <a:pt x="3999" y="592"/>
                    <a:pt x="3885" y="628"/>
                    <a:pt x="3810" y="685"/>
                  </a:cubicBezTo>
                  <a:cubicBezTo>
                    <a:pt x="3805" y="690"/>
                    <a:pt x="3805" y="700"/>
                    <a:pt x="3800" y="705"/>
                  </a:cubicBezTo>
                  <a:cubicBezTo>
                    <a:pt x="3796" y="685"/>
                    <a:pt x="3779" y="675"/>
                    <a:pt x="3762" y="675"/>
                  </a:cubicBezTo>
                  <a:cubicBezTo>
                    <a:pt x="3742" y="675"/>
                    <a:pt x="3722" y="688"/>
                    <a:pt x="3722" y="715"/>
                  </a:cubicBezTo>
                  <a:cubicBezTo>
                    <a:pt x="3722" y="846"/>
                    <a:pt x="3717" y="978"/>
                    <a:pt x="3717" y="1110"/>
                  </a:cubicBezTo>
                  <a:cubicBezTo>
                    <a:pt x="3624" y="1114"/>
                    <a:pt x="3529" y="1116"/>
                    <a:pt x="3435" y="1116"/>
                  </a:cubicBezTo>
                  <a:cubicBezTo>
                    <a:pt x="3225" y="1116"/>
                    <a:pt x="3014" y="1106"/>
                    <a:pt x="2805" y="1085"/>
                  </a:cubicBezTo>
                  <a:cubicBezTo>
                    <a:pt x="2795" y="944"/>
                    <a:pt x="2781" y="802"/>
                    <a:pt x="2761" y="666"/>
                  </a:cubicBezTo>
                  <a:cubicBezTo>
                    <a:pt x="2786" y="641"/>
                    <a:pt x="2781" y="602"/>
                    <a:pt x="2751" y="583"/>
                  </a:cubicBezTo>
                  <a:lnTo>
                    <a:pt x="2742" y="583"/>
                  </a:lnTo>
                  <a:cubicBezTo>
                    <a:pt x="2737" y="578"/>
                    <a:pt x="2732" y="573"/>
                    <a:pt x="2727" y="573"/>
                  </a:cubicBezTo>
                  <a:cubicBezTo>
                    <a:pt x="2622" y="532"/>
                    <a:pt x="2511" y="508"/>
                    <a:pt x="2401" y="508"/>
                  </a:cubicBezTo>
                  <a:cubicBezTo>
                    <a:pt x="2368" y="508"/>
                    <a:pt x="2335" y="510"/>
                    <a:pt x="2303" y="515"/>
                  </a:cubicBezTo>
                  <a:cubicBezTo>
                    <a:pt x="2249" y="520"/>
                    <a:pt x="2249" y="598"/>
                    <a:pt x="2303" y="602"/>
                  </a:cubicBezTo>
                  <a:cubicBezTo>
                    <a:pt x="2429" y="622"/>
                    <a:pt x="2556" y="646"/>
                    <a:pt x="2683" y="680"/>
                  </a:cubicBezTo>
                  <a:cubicBezTo>
                    <a:pt x="2693" y="1168"/>
                    <a:pt x="2683" y="1661"/>
                    <a:pt x="2693" y="2149"/>
                  </a:cubicBezTo>
                  <a:cubicBezTo>
                    <a:pt x="2639" y="2183"/>
                    <a:pt x="2586" y="2207"/>
                    <a:pt x="2522" y="2217"/>
                  </a:cubicBezTo>
                  <a:cubicBezTo>
                    <a:pt x="2516" y="2217"/>
                    <a:pt x="2510" y="2218"/>
                    <a:pt x="2504" y="2218"/>
                  </a:cubicBezTo>
                  <a:cubicBezTo>
                    <a:pt x="2452" y="2218"/>
                    <a:pt x="2400" y="2199"/>
                    <a:pt x="2351" y="2168"/>
                  </a:cubicBezTo>
                  <a:cubicBezTo>
                    <a:pt x="2361" y="1661"/>
                    <a:pt x="2361" y="1154"/>
                    <a:pt x="2337" y="646"/>
                  </a:cubicBezTo>
                  <a:cubicBezTo>
                    <a:pt x="2337" y="620"/>
                    <a:pt x="2317" y="606"/>
                    <a:pt x="2298" y="606"/>
                  </a:cubicBezTo>
                  <a:cubicBezTo>
                    <a:pt x="2278" y="606"/>
                    <a:pt x="2259" y="620"/>
                    <a:pt x="2259" y="646"/>
                  </a:cubicBezTo>
                  <a:cubicBezTo>
                    <a:pt x="2254" y="793"/>
                    <a:pt x="2254" y="939"/>
                    <a:pt x="2249" y="1080"/>
                  </a:cubicBezTo>
                  <a:cubicBezTo>
                    <a:pt x="1947" y="1061"/>
                    <a:pt x="1634" y="1080"/>
                    <a:pt x="1327" y="1056"/>
                  </a:cubicBezTo>
                  <a:cubicBezTo>
                    <a:pt x="1322" y="734"/>
                    <a:pt x="1312" y="407"/>
                    <a:pt x="1303" y="85"/>
                  </a:cubicBezTo>
                  <a:cubicBezTo>
                    <a:pt x="1303" y="56"/>
                    <a:pt x="1281" y="42"/>
                    <a:pt x="1259" y="42"/>
                  </a:cubicBezTo>
                  <a:cubicBezTo>
                    <a:pt x="1237" y="42"/>
                    <a:pt x="1215" y="56"/>
                    <a:pt x="1215" y="85"/>
                  </a:cubicBezTo>
                  <a:lnTo>
                    <a:pt x="1215" y="110"/>
                  </a:lnTo>
                  <a:cubicBezTo>
                    <a:pt x="1210" y="105"/>
                    <a:pt x="1200" y="100"/>
                    <a:pt x="1191" y="95"/>
                  </a:cubicBezTo>
                  <a:cubicBezTo>
                    <a:pt x="1085" y="74"/>
                    <a:pt x="970" y="67"/>
                    <a:pt x="853" y="67"/>
                  </a:cubicBezTo>
                  <a:cubicBezTo>
                    <a:pt x="647" y="67"/>
                    <a:pt x="432" y="89"/>
                    <a:pt x="239" y="95"/>
                  </a:cubicBezTo>
                  <a:cubicBezTo>
                    <a:pt x="227" y="66"/>
                    <a:pt x="202" y="53"/>
                    <a:pt x="178" y="53"/>
                  </a:cubicBezTo>
                  <a:cubicBezTo>
                    <a:pt x="144" y="53"/>
                    <a:pt x="110" y="77"/>
                    <a:pt x="108" y="120"/>
                  </a:cubicBezTo>
                  <a:cubicBezTo>
                    <a:pt x="0" y="3446"/>
                    <a:pt x="78" y="6792"/>
                    <a:pt x="127" y="10119"/>
                  </a:cubicBezTo>
                  <a:cubicBezTo>
                    <a:pt x="127" y="10163"/>
                    <a:pt x="161" y="10197"/>
                    <a:pt x="210" y="10197"/>
                  </a:cubicBezTo>
                  <a:cubicBezTo>
                    <a:pt x="210" y="10207"/>
                    <a:pt x="215" y="10211"/>
                    <a:pt x="225" y="10211"/>
                  </a:cubicBezTo>
                  <a:cubicBezTo>
                    <a:pt x="508" y="10251"/>
                    <a:pt x="792" y="10268"/>
                    <a:pt x="1078" y="10268"/>
                  </a:cubicBezTo>
                  <a:cubicBezTo>
                    <a:pt x="1146" y="10268"/>
                    <a:pt x="1215" y="10267"/>
                    <a:pt x="1283" y="10265"/>
                  </a:cubicBezTo>
                  <a:cubicBezTo>
                    <a:pt x="1342" y="10265"/>
                    <a:pt x="1376" y="10202"/>
                    <a:pt x="1347" y="10148"/>
                  </a:cubicBezTo>
                  <a:cubicBezTo>
                    <a:pt x="1381" y="10143"/>
                    <a:pt x="1400" y="10114"/>
                    <a:pt x="1395" y="10080"/>
                  </a:cubicBezTo>
                  <a:cubicBezTo>
                    <a:pt x="1390" y="9426"/>
                    <a:pt x="1390" y="8777"/>
                    <a:pt x="1386" y="8124"/>
                  </a:cubicBezTo>
                  <a:lnTo>
                    <a:pt x="1386" y="8124"/>
                  </a:lnTo>
                  <a:cubicBezTo>
                    <a:pt x="1481" y="8127"/>
                    <a:pt x="1576" y="8128"/>
                    <a:pt x="1672" y="8128"/>
                  </a:cubicBezTo>
                  <a:cubicBezTo>
                    <a:pt x="2035" y="8128"/>
                    <a:pt x="2396" y="8106"/>
                    <a:pt x="2751" y="8055"/>
                  </a:cubicBezTo>
                  <a:cubicBezTo>
                    <a:pt x="2751" y="8280"/>
                    <a:pt x="2756" y="8499"/>
                    <a:pt x="2771" y="8714"/>
                  </a:cubicBezTo>
                  <a:cubicBezTo>
                    <a:pt x="2774" y="8755"/>
                    <a:pt x="2808" y="8778"/>
                    <a:pt x="2842" y="8778"/>
                  </a:cubicBezTo>
                  <a:cubicBezTo>
                    <a:pt x="2865" y="8778"/>
                    <a:pt x="2889" y="8767"/>
                    <a:pt x="2903" y="8743"/>
                  </a:cubicBezTo>
                  <a:cubicBezTo>
                    <a:pt x="2987" y="8784"/>
                    <a:pt x="3079" y="8805"/>
                    <a:pt x="3170" y="8805"/>
                  </a:cubicBezTo>
                  <a:cubicBezTo>
                    <a:pt x="3274" y="8805"/>
                    <a:pt x="3378" y="8778"/>
                    <a:pt x="3468" y="8724"/>
                  </a:cubicBezTo>
                  <a:cubicBezTo>
                    <a:pt x="3478" y="8719"/>
                    <a:pt x="3488" y="8714"/>
                    <a:pt x="3493" y="8709"/>
                  </a:cubicBezTo>
                  <a:cubicBezTo>
                    <a:pt x="3503" y="8704"/>
                    <a:pt x="3512" y="8699"/>
                    <a:pt x="3522" y="8694"/>
                  </a:cubicBezTo>
                  <a:cubicBezTo>
                    <a:pt x="3561" y="8665"/>
                    <a:pt x="3556" y="8607"/>
                    <a:pt x="3512" y="8587"/>
                  </a:cubicBezTo>
                  <a:cubicBezTo>
                    <a:pt x="3527" y="8431"/>
                    <a:pt x="3532" y="8270"/>
                    <a:pt x="3532" y="8109"/>
                  </a:cubicBezTo>
                  <a:cubicBezTo>
                    <a:pt x="4240" y="8066"/>
                    <a:pt x="4952" y="8045"/>
                    <a:pt x="5663" y="8045"/>
                  </a:cubicBezTo>
                  <a:cubicBezTo>
                    <a:pt x="6157" y="8045"/>
                    <a:pt x="6650" y="8055"/>
                    <a:pt x="7141" y="8075"/>
                  </a:cubicBezTo>
                  <a:cubicBezTo>
                    <a:pt x="7195" y="8075"/>
                    <a:pt x="7190" y="8002"/>
                    <a:pt x="7141" y="7997"/>
                  </a:cubicBezTo>
                  <a:cubicBezTo>
                    <a:pt x="6587" y="7943"/>
                    <a:pt x="6032" y="7916"/>
                    <a:pt x="5476" y="7916"/>
                  </a:cubicBezTo>
                  <a:cubicBezTo>
                    <a:pt x="4827" y="7916"/>
                    <a:pt x="4178" y="7953"/>
                    <a:pt x="3532" y="8026"/>
                  </a:cubicBezTo>
                  <a:cubicBezTo>
                    <a:pt x="3532" y="7948"/>
                    <a:pt x="3527" y="7865"/>
                    <a:pt x="3522" y="7782"/>
                  </a:cubicBezTo>
                  <a:lnTo>
                    <a:pt x="3522" y="7782"/>
                  </a:lnTo>
                  <a:cubicBezTo>
                    <a:pt x="3935" y="7786"/>
                    <a:pt x="4350" y="7789"/>
                    <a:pt x="4764" y="7789"/>
                  </a:cubicBezTo>
                  <a:cubicBezTo>
                    <a:pt x="5558" y="7789"/>
                    <a:pt x="6353" y="7777"/>
                    <a:pt x="7141" y="7729"/>
                  </a:cubicBezTo>
                  <a:cubicBezTo>
                    <a:pt x="7161" y="7729"/>
                    <a:pt x="7177" y="7716"/>
                    <a:pt x="7181" y="7701"/>
                  </a:cubicBezTo>
                  <a:lnTo>
                    <a:pt x="7181" y="7701"/>
                  </a:lnTo>
                  <a:cubicBezTo>
                    <a:pt x="7195" y="8541"/>
                    <a:pt x="7215" y="9381"/>
                    <a:pt x="7249" y="10221"/>
                  </a:cubicBezTo>
                  <a:cubicBezTo>
                    <a:pt x="7249" y="10250"/>
                    <a:pt x="7268" y="10275"/>
                    <a:pt x="7297" y="10285"/>
                  </a:cubicBezTo>
                  <a:cubicBezTo>
                    <a:pt x="7297" y="10304"/>
                    <a:pt x="7312" y="10324"/>
                    <a:pt x="7332" y="10328"/>
                  </a:cubicBezTo>
                  <a:cubicBezTo>
                    <a:pt x="7461" y="10375"/>
                    <a:pt x="7596" y="10398"/>
                    <a:pt x="7730" y="10398"/>
                  </a:cubicBezTo>
                  <a:cubicBezTo>
                    <a:pt x="7960" y="10398"/>
                    <a:pt x="8188" y="10331"/>
                    <a:pt x="8385" y="10202"/>
                  </a:cubicBezTo>
                  <a:cubicBezTo>
                    <a:pt x="8434" y="10167"/>
                    <a:pt x="8429" y="10099"/>
                    <a:pt x="8380" y="10070"/>
                  </a:cubicBezTo>
                  <a:cubicBezTo>
                    <a:pt x="8409" y="6768"/>
                    <a:pt x="8502" y="3456"/>
                    <a:pt x="8439" y="154"/>
                  </a:cubicBezTo>
                  <a:cubicBezTo>
                    <a:pt x="8439" y="125"/>
                    <a:pt x="8416" y="105"/>
                    <a:pt x="8392" y="105"/>
                  </a:cubicBezTo>
                  <a:cubicBezTo>
                    <a:pt x="8383" y="105"/>
                    <a:pt x="8374" y="108"/>
                    <a:pt x="8366" y="115"/>
                  </a:cubicBezTo>
                  <a:cubicBezTo>
                    <a:pt x="8366" y="85"/>
                    <a:pt x="8346" y="61"/>
                    <a:pt x="8317" y="51"/>
                  </a:cubicBezTo>
                  <a:cubicBezTo>
                    <a:pt x="8174" y="13"/>
                    <a:pt x="8021" y="1"/>
                    <a:pt x="7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95;p56">
              <a:extLst>
                <a:ext uri="{FF2B5EF4-FFF2-40B4-BE49-F238E27FC236}">
                  <a16:creationId xmlns:a16="http://schemas.microsoft.com/office/drawing/2014/main" id="{839BFFFC-22D7-82D7-8F03-29F9ADF55F0D}"/>
                </a:ext>
              </a:extLst>
            </p:cNvPr>
            <p:cNvSpPr/>
            <p:nvPr/>
          </p:nvSpPr>
          <p:spPr>
            <a:xfrm>
              <a:off x="4801867" y="3751913"/>
              <a:ext cx="12702" cy="1003"/>
            </a:xfrm>
            <a:custGeom>
              <a:avLst/>
              <a:gdLst/>
              <a:ahLst/>
              <a:cxnLst/>
              <a:rect l="l" t="t" r="r" b="b"/>
              <a:pathLst>
                <a:path w="494" h="39" extrusionOk="0">
                  <a:moveTo>
                    <a:pt x="321" y="0"/>
                  </a:moveTo>
                  <a:cubicBezTo>
                    <a:pt x="219" y="0"/>
                    <a:pt x="116" y="5"/>
                    <a:pt x="15" y="5"/>
                  </a:cubicBezTo>
                  <a:cubicBezTo>
                    <a:pt x="0" y="5"/>
                    <a:pt x="0" y="34"/>
                    <a:pt x="15" y="34"/>
                  </a:cubicBezTo>
                  <a:cubicBezTo>
                    <a:pt x="116" y="34"/>
                    <a:pt x="219" y="38"/>
                    <a:pt x="321" y="38"/>
                  </a:cubicBezTo>
                  <a:cubicBezTo>
                    <a:pt x="372" y="38"/>
                    <a:pt x="423" y="37"/>
                    <a:pt x="474" y="34"/>
                  </a:cubicBezTo>
                  <a:cubicBezTo>
                    <a:pt x="493" y="34"/>
                    <a:pt x="493" y="5"/>
                    <a:pt x="474" y="5"/>
                  </a:cubicBezTo>
                  <a:cubicBezTo>
                    <a:pt x="423" y="2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96;p56">
              <a:extLst>
                <a:ext uri="{FF2B5EF4-FFF2-40B4-BE49-F238E27FC236}">
                  <a16:creationId xmlns:a16="http://schemas.microsoft.com/office/drawing/2014/main" id="{2C611CD4-1AC7-33B4-41B4-2C51F4D60184}"/>
                </a:ext>
              </a:extLst>
            </p:cNvPr>
            <p:cNvSpPr/>
            <p:nvPr/>
          </p:nvSpPr>
          <p:spPr>
            <a:xfrm>
              <a:off x="4984477" y="3806577"/>
              <a:ext cx="15582" cy="2803"/>
            </a:xfrm>
            <a:custGeom>
              <a:avLst/>
              <a:gdLst/>
              <a:ahLst/>
              <a:cxnLst/>
              <a:rect l="l" t="t" r="r" b="b"/>
              <a:pathLst>
                <a:path w="606" h="109" extrusionOk="0">
                  <a:moveTo>
                    <a:pt x="49" y="1"/>
                  </a:moveTo>
                  <a:cubicBezTo>
                    <a:pt x="15" y="1"/>
                    <a:pt x="0" y="44"/>
                    <a:pt x="30" y="64"/>
                  </a:cubicBezTo>
                  <a:cubicBezTo>
                    <a:pt x="119" y="94"/>
                    <a:pt x="213" y="108"/>
                    <a:pt x="307" y="108"/>
                  </a:cubicBezTo>
                  <a:cubicBezTo>
                    <a:pt x="397" y="108"/>
                    <a:pt x="488" y="95"/>
                    <a:pt x="576" y="69"/>
                  </a:cubicBezTo>
                  <a:cubicBezTo>
                    <a:pt x="605" y="49"/>
                    <a:pt x="591" y="1"/>
                    <a:pt x="556" y="1"/>
                  </a:cubicBezTo>
                  <a:cubicBezTo>
                    <a:pt x="473" y="22"/>
                    <a:pt x="388" y="33"/>
                    <a:pt x="303" y="33"/>
                  </a:cubicBezTo>
                  <a:cubicBezTo>
                    <a:pt x="217" y="33"/>
                    <a:pt x="132" y="22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97;p56">
              <a:extLst>
                <a:ext uri="{FF2B5EF4-FFF2-40B4-BE49-F238E27FC236}">
                  <a16:creationId xmlns:a16="http://schemas.microsoft.com/office/drawing/2014/main" id="{E45ED122-007B-27AA-53D5-9E378A4DEC87}"/>
                </a:ext>
              </a:extLst>
            </p:cNvPr>
            <p:cNvSpPr/>
            <p:nvPr/>
          </p:nvSpPr>
          <p:spPr>
            <a:xfrm>
              <a:off x="4984734" y="3716532"/>
              <a:ext cx="15273" cy="2314"/>
            </a:xfrm>
            <a:custGeom>
              <a:avLst/>
              <a:gdLst/>
              <a:ahLst/>
              <a:cxnLst/>
              <a:rect l="l" t="t" r="r" b="b"/>
              <a:pathLst>
                <a:path w="594" h="90" extrusionOk="0">
                  <a:moveTo>
                    <a:pt x="551" y="0"/>
                  </a:moveTo>
                  <a:cubicBezTo>
                    <a:pt x="550" y="0"/>
                    <a:pt x="548" y="0"/>
                    <a:pt x="546" y="0"/>
                  </a:cubicBezTo>
                  <a:cubicBezTo>
                    <a:pt x="411" y="28"/>
                    <a:pt x="272" y="42"/>
                    <a:pt x="134" y="42"/>
                  </a:cubicBezTo>
                  <a:cubicBezTo>
                    <a:pt x="99" y="42"/>
                    <a:pt x="64" y="41"/>
                    <a:pt x="29" y="39"/>
                  </a:cubicBezTo>
                  <a:cubicBezTo>
                    <a:pt x="0" y="39"/>
                    <a:pt x="0" y="83"/>
                    <a:pt x="29" y="83"/>
                  </a:cubicBezTo>
                  <a:cubicBezTo>
                    <a:pt x="82" y="88"/>
                    <a:pt x="135" y="90"/>
                    <a:pt x="188" y="90"/>
                  </a:cubicBezTo>
                  <a:cubicBezTo>
                    <a:pt x="313" y="90"/>
                    <a:pt x="438" y="78"/>
                    <a:pt x="561" y="54"/>
                  </a:cubicBezTo>
                  <a:cubicBezTo>
                    <a:pt x="594" y="45"/>
                    <a:pt x="582" y="0"/>
                    <a:pt x="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98;p56">
              <a:extLst>
                <a:ext uri="{FF2B5EF4-FFF2-40B4-BE49-F238E27FC236}">
                  <a16:creationId xmlns:a16="http://schemas.microsoft.com/office/drawing/2014/main" id="{A53FC223-D26C-F521-F07B-49F2D94DE6D9}"/>
                </a:ext>
              </a:extLst>
            </p:cNvPr>
            <p:cNvSpPr/>
            <p:nvPr/>
          </p:nvSpPr>
          <p:spPr>
            <a:xfrm>
              <a:off x="4984606" y="3695962"/>
              <a:ext cx="19053" cy="2443"/>
            </a:xfrm>
            <a:custGeom>
              <a:avLst/>
              <a:gdLst/>
              <a:ahLst/>
              <a:cxnLst/>
              <a:rect l="l" t="t" r="r" b="b"/>
              <a:pathLst>
                <a:path w="741" h="95" extrusionOk="0">
                  <a:moveTo>
                    <a:pt x="707" y="0"/>
                  </a:moveTo>
                  <a:cubicBezTo>
                    <a:pt x="705" y="0"/>
                    <a:pt x="704" y="0"/>
                    <a:pt x="703" y="0"/>
                  </a:cubicBezTo>
                  <a:cubicBezTo>
                    <a:pt x="508" y="17"/>
                    <a:pt x="313" y="31"/>
                    <a:pt x="118" y="31"/>
                  </a:cubicBezTo>
                  <a:cubicBezTo>
                    <a:pt x="88" y="31"/>
                    <a:pt x="59" y="30"/>
                    <a:pt x="29" y="30"/>
                  </a:cubicBezTo>
                  <a:cubicBezTo>
                    <a:pt x="0" y="30"/>
                    <a:pt x="5" y="74"/>
                    <a:pt x="29" y="74"/>
                  </a:cubicBezTo>
                  <a:cubicBezTo>
                    <a:pt x="123" y="88"/>
                    <a:pt x="218" y="94"/>
                    <a:pt x="313" y="94"/>
                  </a:cubicBezTo>
                  <a:cubicBezTo>
                    <a:pt x="445" y="94"/>
                    <a:pt x="577" y="82"/>
                    <a:pt x="707" y="59"/>
                  </a:cubicBezTo>
                  <a:cubicBezTo>
                    <a:pt x="740" y="50"/>
                    <a:pt x="737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99;p56">
              <a:extLst>
                <a:ext uri="{FF2B5EF4-FFF2-40B4-BE49-F238E27FC236}">
                  <a16:creationId xmlns:a16="http://schemas.microsoft.com/office/drawing/2014/main" id="{4E878E3A-8980-B9BE-589F-6BA1E39C74DA}"/>
                </a:ext>
              </a:extLst>
            </p:cNvPr>
            <p:cNvSpPr/>
            <p:nvPr/>
          </p:nvSpPr>
          <p:spPr>
            <a:xfrm>
              <a:off x="4984606" y="3661405"/>
              <a:ext cx="14322" cy="1594"/>
            </a:xfrm>
            <a:custGeom>
              <a:avLst/>
              <a:gdLst/>
              <a:ahLst/>
              <a:cxnLst/>
              <a:rect l="l" t="t" r="r" b="b"/>
              <a:pathLst>
                <a:path w="557" h="62" extrusionOk="0">
                  <a:moveTo>
                    <a:pt x="361" y="1"/>
                  </a:moveTo>
                  <a:cubicBezTo>
                    <a:pt x="251" y="1"/>
                    <a:pt x="142" y="3"/>
                    <a:pt x="34" y="3"/>
                  </a:cubicBezTo>
                  <a:cubicBezTo>
                    <a:pt x="0" y="3"/>
                    <a:pt x="0" y="57"/>
                    <a:pt x="34" y="57"/>
                  </a:cubicBezTo>
                  <a:cubicBezTo>
                    <a:pt x="142" y="57"/>
                    <a:pt x="251" y="61"/>
                    <a:pt x="361" y="61"/>
                  </a:cubicBezTo>
                  <a:cubicBezTo>
                    <a:pt x="416" y="61"/>
                    <a:pt x="472" y="60"/>
                    <a:pt x="527" y="57"/>
                  </a:cubicBezTo>
                  <a:cubicBezTo>
                    <a:pt x="556" y="57"/>
                    <a:pt x="556" y="3"/>
                    <a:pt x="527" y="3"/>
                  </a:cubicBezTo>
                  <a:cubicBezTo>
                    <a:pt x="472" y="1"/>
                    <a:pt x="416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726;p56">
            <a:extLst>
              <a:ext uri="{FF2B5EF4-FFF2-40B4-BE49-F238E27FC236}">
                <a16:creationId xmlns:a16="http://schemas.microsoft.com/office/drawing/2014/main" id="{3552D377-8F17-E223-8AC9-3F9F8D68A6A6}"/>
              </a:ext>
            </a:extLst>
          </p:cNvPr>
          <p:cNvGrpSpPr/>
          <p:nvPr/>
        </p:nvGrpSpPr>
        <p:grpSpPr>
          <a:xfrm>
            <a:off x="7823754" y="3164297"/>
            <a:ext cx="842465" cy="686910"/>
            <a:chOff x="6712614" y="2974495"/>
            <a:chExt cx="268773" cy="287106"/>
          </a:xfrm>
        </p:grpSpPr>
        <p:sp>
          <p:nvSpPr>
            <p:cNvPr id="123" name="Google Shape;2727;p56">
              <a:extLst>
                <a:ext uri="{FF2B5EF4-FFF2-40B4-BE49-F238E27FC236}">
                  <a16:creationId xmlns:a16="http://schemas.microsoft.com/office/drawing/2014/main" id="{E861EC6A-A151-7F98-8913-EE825DB21F2E}"/>
                </a:ext>
              </a:extLst>
            </p:cNvPr>
            <p:cNvSpPr/>
            <p:nvPr/>
          </p:nvSpPr>
          <p:spPr>
            <a:xfrm>
              <a:off x="6712614" y="2974495"/>
              <a:ext cx="268773" cy="287106"/>
            </a:xfrm>
            <a:custGeom>
              <a:avLst/>
              <a:gdLst/>
              <a:ahLst/>
              <a:cxnLst/>
              <a:rect l="l" t="t" r="r" b="b"/>
              <a:pathLst>
                <a:path w="10453" h="11166" extrusionOk="0">
                  <a:moveTo>
                    <a:pt x="7467" y="130"/>
                  </a:moveTo>
                  <a:cubicBezTo>
                    <a:pt x="7752" y="130"/>
                    <a:pt x="8054" y="187"/>
                    <a:pt x="8331" y="247"/>
                  </a:cubicBezTo>
                  <a:cubicBezTo>
                    <a:pt x="7731" y="584"/>
                    <a:pt x="7068" y="793"/>
                    <a:pt x="6385" y="871"/>
                  </a:cubicBezTo>
                  <a:cubicBezTo>
                    <a:pt x="6380" y="852"/>
                    <a:pt x="6375" y="832"/>
                    <a:pt x="6370" y="813"/>
                  </a:cubicBezTo>
                  <a:cubicBezTo>
                    <a:pt x="6380" y="808"/>
                    <a:pt x="6385" y="798"/>
                    <a:pt x="6390" y="793"/>
                  </a:cubicBezTo>
                  <a:cubicBezTo>
                    <a:pt x="6594" y="277"/>
                    <a:pt x="7009" y="130"/>
                    <a:pt x="7467" y="130"/>
                  </a:cubicBezTo>
                  <a:close/>
                  <a:moveTo>
                    <a:pt x="8429" y="325"/>
                  </a:moveTo>
                  <a:lnTo>
                    <a:pt x="8429" y="325"/>
                  </a:lnTo>
                  <a:cubicBezTo>
                    <a:pt x="8224" y="579"/>
                    <a:pt x="8048" y="862"/>
                    <a:pt x="7760" y="1023"/>
                  </a:cubicBezTo>
                  <a:cubicBezTo>
                    <a:pt x="7572" y="1132"/>
                    <a:pt x="7365" y="1184"/>
                    <a:pt x="7157" y="1184"/>
                  </a:cubicBezTo>
                  <a:cubicBezTo>
                    <a:pt x="6902" y="1184"/>
                    <a:pt x="6647" y="1106"/>
                    <a:pt x="6424" y="964"/>
                  </a:cubicBezTo>
                  <a:cubicBezTo>
                    <a:pt x="6422" y="962"/>
                    <a:pt x="6419" y="962"/>
                    <a:pt x="6416" y="962"/>
                  </a:cubicBezTo>
                  <a:cubicBezTo>
                    <a:pt x="6413" y="962"/>
                    <a:pt x="6409" y="962"/>
                    <a:pt x="6404" y="959"/>
                  </a:cubicBezTo>
                  <a:cubicBezTo>
                    <a:pt x="6404" y="949"/>
                    <a:pt x="6400" y="935"/>
                    <a:pt x="6395" y="925"/>
                  </a:cubicBezTo>
                  <a:cubicBezTo>
                    <a:pt x="7117" y="920"/>
                    <a:pt x="7819" y="710"/>
                    <a:pt x="8429" y="325"/>
                  </a:cubicBezTo>
                  <a:close/>
                  <a:moveTo>
                    <a:pt x="5828" y="217"/>
                  </a:moveTo>
                  <a:cubicBezTo>
                    <a:pt x="5960" y="217"/>
                    <a:pt x="6200" y="620"/>
                    <a:pt x="6219" y="667"/>
                  </a:cubicBezTo>
                  <a:cubicBezTo>
                    <a:pt x="6278" y="832"/>
                    <a:pt x="6312" y="1008"/>
                    <a:pt x="6326" y="1179"/>
                  </a:cubicBezTo>
                  <a:cubicBezTo>
                    <a:pt x="6361" y="1462"/>
                    <a:pt x="6414" y="1823"/>
                    <a:pt x="6307" y="2101"/>
                  </a:cubicBezTo>
                  <a:cubicBezTo>
                    <a:pt x="6297" y="1467"/>
                    <a:pt x="6102" y="847"/>
                    <a:pt x="5751" y="320"/>
                  </a:cubicBezTo>
                  <a:cubicBezTo>
                    <a:pt x="5764" y="247"/>
                    <a:pt x="5792" y="217"/>
                    <a:pt x="5828" y="217"/>
                  </a:cubicBezTo>
                  <a:close/>
                  <a:moveTo>
                    <a:pt x="6175" y="6032"/>
                  </a:moveTo>
                  <a:cubicBezTo>
                    <a:pt x="6390" y="6110"/>
                    <a:pt x="6590" y="6310"/>
                    <a:pt x="6790" y="6456"/>
                  </a:cubicBezTo>
                  <a:cubicBezTo>
                    <a:pt x="6473" y="6415"/>
                    <a:pt x="6153" y="6391"/>
                    <a:pt x="5832" y="6391"/>
                  </a:cubicBezTo>
                  <a:cubicBezTo>
                    <a:pt x="5778" y="6391"/>
                    <a:pt x="5723" y="6392"/>
                    <a:pt x="5668" y="6393"/>
                  </a:cubicBezTo>
                  <a:cubicBezTo>
                    <a:pt x="5697" y="6378"/>
                    <a:pt x="5726" y="6369"/>
                    <a:pt x="5756" y="6354"/>
                  </a:cubicBezTo>
                  <a:cubicBezTo>
                    <a:pt x="5912" y="6271"/>
                    <a:pt x="6039" y="6144"/>
                    <a:pt x="6175" y="6032"/>
                  </a:cubicBezTo>
                  <a:close/>
                  <a:moveTo>
                    <a:pt x="7855" y="1792"/>
                  </a:moveTo>
                  <a:cubicBezTo>
                    <a:pt x="7936" y="1792"/>
                    <a:pt x="8017" y="1804"/>
                    <a:pt x="8097" y="1832"/>
                  </a:cubicBezTo>
                  <a:cubicBezTo>
                    <a:pt x="8102" y="1852"/>
                    <a:pt x="8112" y="1862"/>
                    <a:pt x="8126" y="1866"/>
                  </a:cubicBezTo>
                  <a:cubicBezTo>
                    <a:pt x="9721" y="2462"/>
                    <a:pt x="8419" y="5876"/>
                    <a:pt x="7356" y="6476"/>
                  </a:cubicBezTo>
                  <a:cubicBezTo>
                    <a:pt x="7332" y="6478"/>
                    <a:pt x="7309" y="6480"/>
                    <a:pt x="7287" y="6480"/>
                  </a:cubicBezTo>
                  <a:cubicBezTo>
                    <a:pt x="6884" y="6480"/>
                    <a:pt x="6633" y="6084"/>
                    <a:pt x="6263" y="5964"/>
                  </a:cubicBezTo>
                  <a:cubicBezTo>
                    <a:pt x="6312" y="5930"/>
                    <a:pt x="6361" y="5900"/>
                    <a:pt x="6414" y="5876"/>
                  </a:cubicBezTo>
                  <a:cubicBezTo>
                    <a:pt x="6463" y="5850"/>
                    <a:pt x="6436" y="5776"/>
                    <a:pt x="6387" y="5776"/>
                  </a:cubicBezTo>
                  <a:cubicBezTo>
                    <a:pt x="6382" y="5776"/>
                    <a:pt x="6376" y="5776"/>
                    <a:pt x="6370" y="5778"/>
                  </a:cubicBezTo>
                  <a:cubicBezTo>
                    <a:pt x="6268" y="5808"/>
                    <a:pt x="6175" y="5861"/>
                    <a:pt x="6092" y="5934"/>
                  </a:cubicBezTo>
                  <a:cubicBezTo>
                    <a:pt x="6083" y="5932"/>
                    <a:pt x="6072" y="5931"/>
                    <a:pt x="6060" y="5931"/>
                  </a:cubicBezTo>
                  <a:cubicBezTo>
                    <a:pt x="6048" y="5931"/>
                    <a:pt x="6036" y="5932"/>
                    <a:pt x="6024" y="5934"/>
                  </a:cubicBezTo>
                  <a:cubicBezTo>
                    <a:pt x="5995" y="5939"/>
                    <a:pt x="5995" y="5988"/>
                    <a:pt x="6024" y="5993"/>
                  </a:cubicBezTo>
                  <a:cubicBezTo>
                    <a:pt x="5941" y="6076"/>
                    <a:pt x="5848" y="6154"/>
                    <a:pt x="5746" y="6217"/>
                  </a:cubicBezTo>
                  <a:cubicBezTo>
                    <a:pt x="5585" y="6314"/>
                    <a:pt x="5368" y="6379"/>
                    <a:pt x="5158" y="6379"/>
                  </a:cubicBezTo>
                  <a:cubicBezTo>
                    <a:pt x="4967" y="6379"/>
                    <a:pt x="4781" y="6325"/>
                    <a:pt x="4649" y="6193"/>
                  </a:cubicBezTo>
                  <a:lnTo>
                    <a:pt x="4649" y="6183"/>
                  </a:lnTo>
                  <a:cubicBezTo>
                    <a:pt x="4570" y="6047"/>
                    <a:pt x="4497" y="5905"/>
                    <a:pt x="4434" y="5759"/>
                  </a:cubicBezTo>
                  <a:lnTo>
                    <a:pt x="4434" y="5759"/>
                  </a:lnTo>
                  <a:cubicBezTo>
                    <a:pt x="4600" y="5762"/>
                    <a:pt x="4766" y="5764"/>
                    <a:pt x="4932" y="5764"/>
                  </a:cubicBezTo>
                  <a:cubicBezTo>
                    <a:pt x="5054" y="5764"/>
                    <a:pt x="5176" y="5763"/>
                    <a:pt x="5297" y="5759"/>
                  </a:cubicBezTo>
                  <a:cubicBezTo>
                    <a:pt x="5331" y="5754"/>
                    <a:pt x="5331" y="5705"/>
                    <a:pt x="5297" y="5700"/>
                  </a:cubicBezTo>
                  <a:cubicBezTo>
                    <a:pt x="5198" y="5697"/>
                    <a:pt x="5099" y="5696"/>
                    <a:pt x="5000" y="5696"/>
                  </a:cubicBezTo>
                  <a:cubicBezTo>
                    <a:pt x="4802" y="5696"/>
                    <a:pt x="4605" y="5700"/>
                    <a:pt x="4410" y="5700"/>
                  </a:cubicBezTo>
                  <a:cubicBezTo>
                    <a:pt x="4346" y="5554"/>
                    <a:pt x="4292" y="5403"/>
                    <a:pt x="4239" y="5247"/>
                  </a:cubicBezTo>
                  <a:lnTo>
                    <a:pt x="4244" y="5247"/>
                  </a:lnTo>
                  <a:cubicBezTo>
                    <a:pt x="4756" y="5242"/>
                    <a:pt x="5273" y="5232"/>
                    <a:pt x="5785" y="5208"/>
                  </a:cubicBezTo>
                  <a:cubicBezTo>
                    <a:pt x="5834" y="5208"/>
                    <a:pt x="5834" y="5135"/>
                    <a:pt x="5785" y="5135"/>
                  </a:cubicBezTo>
                  <a:cubicBezTo>
                    <a:pt x="5273" y="5144"/>
                    <a:pt x="4756" y="5164"/>
                    <a:pt x="4244" y="5188"/>
                  </a:cubicBezTo>
                  <a:cubicBezTo>
                    <a:pt x="4234" y="5188"/>
                    <a:pt x="4229" y="5193"/>
                    <a:pt x="4224" y="5198"/>
                  </a:cubicBezTo>
                  <a:cubicBezTo>
                    <a:pt x="4180" y="5066"/>
                    <a:pt x="4146" y="4930"/>
                    <a:pt x="4112" y="4788"/>
                  </a:cubicBezTo>
                  <a:lnTo>
                    <a:pt x="4112" y="4788"/>
                  </a:lnTo>
                  <a:cubicBezTo>
                    <a:pt x="4345" y="4807"/>
                    <a:pt x="4578" y="4818"/>
                    <a:pt x="4810" y="4818"/>
                  </a:cubicBezTo>
                  <a:cubicBezTo>
                    <a:pt x="4937" y="4818"/>
                    <a:pt x="5064" y="4815"/>
                    <a:pt x="5190" y="4808"/>
                  </a:cubicBezTo>
                  <a:cubicBezTo>
                    <a:pt x="5229" y="4808"/>
                    <a:pt x="5229" y="4744"/>
                    <a:pt x="5190" y="4744"/>
                  </a:cubicBezTo>
                  <a:cubicBezTo>
                    <a:pt x="5009" y="4747"/>
                    <a:pt x="4828" y="4749"/>
                    <a:pt x="4646" y="4749"/>
                  </a:cubicBezTo>
                  <a:cubicBezTo>
                    <a:pt x="4464" y="4749"/>
                    <a:pt x="4283" y="4747"/>
                    <a:pt x="4102" y="4739"/>
                  </a:cubicBezTo>
                  <a:cubicBezTo>
                    <a:pt x="4073" y="4603"/>
                    <a:pt x="4049" y="4466"/>
                    <a:pt x="4029" y="4325"/>
                  </a:cubicBezTo>
                  <a:lnTo>
                    <a:pt x="4029" y="4325"/>
                  </a:lnTo>
                  <a:cubicBezTo>
                    <a:pt x="4946" y="4349"/>
                    <a:pt x="5858" y="4403"/>
                    <a:pt x="6770" y="4471"/>
                  </a:cubicBezTo>
                  <a:cubicBezTo>
                    <a:pt x="6772" y="4471"/>
                    <a:pt x="6773" y="4471"/>
                    <a:pt x="6775" y="4471"/>
                  </a:cubicBezTo>
                  <a:cubicBezTo>
                    <a:pt x="6824" y="4471"/>
                    <a:pt x="6818" y="4393"/>
                    <a:pt x="6770" y="4388"/>
                  </a:cubicBezTo>
                  <a:cubicBezTo>
                    <a:pt x="5858" y="4296"/>
                    <a:pt x="4941" y="4247"/>
                    <a:pt x="4024" y="4247"/>
                  </a:cubicBezTo>
                  <a:cubicBezTo>
                    <a:pt x="4010" y="4125"/>
                    <a:pt x="4000" y="4003"/>
                    <a:pt x="3995" y="3881"/>
                  </a:cubicBezTo>
                  <a:lnTo>
                    <a:pt x="3995" y="3881"/>
                  </a:lnTo>
                  <a:cubicBezTo>
                    <a:pt x="4142" y="3886"/>
                    <a:pt x="4290" y="3889"/>
                    <a:pt x="4439" y="3889"/>
                  </a:cubicBezTo>
                  <a:cubicBezTo>
                    <a:pt x="4819" y="3889"/>
                    <a:pt x="5201" y="3871"/>
                    <a:pt x="5580" y="3832"/>
                  </a:cubicBezTo>
                  <a:cubicBezTo>
                    <a:pt x="5629" y="3827"/>
                    <a:pt x="5634" y="3749"/>
                    <a:pt x="5580" y="3749"/>
                  </a:cubicBezTo>
                  <a:cubicBezTo>
                    <a:pt x="5106" y="3789"/>
                    <a:pt x="4632" y="3809"/>
                    <a:pt x="4154" y="3809"/>
                  </a:cubicBezTo>
                  <a:cubicBezTo>
                    <a:pt x="4101" y="3809"/>
                    <a:pt x="4048" y="3808"/>
                    <a:pt x="3995" y="3808"/>
                  </a:cubicBezTo>
                  <a:cubicBezTo>
                    <a:pt x="3990" y="3652"/>
                    <a:pt x="3995" y="3496"/>
                    <a:pt x="4010" y="3344"/>
                  </a:cubicBezTo>
                  <a:cubicBezTo>
                    <a:pt x="4405" y="3352"/>
                    <a:pt x="4801" y="3355"/>
                    <a:pt x="5197" y="3355"/>
                  </a:cubicBezTo>
                  <a:cubicBezTo>
                    <a:pt x="5594" y="3355"/>
                    <a:pt x="5990" y="3352"/>
                    <a:pt x="6385" y="3344"/>
                  </a:cubicBezTo>
                  <a:cubicBezTo>
                    <a:pt x="6439" y="3344"/>
                    <a:pt x="6439" y="3266"/>
                    <a:pt x="6385" y="3266"/>
                  </a:cubicBezTo>
                  <a:cubicBezTo>
                    <a:pt x="6018" y="3257"/>
                    <a:pt x="5650" y="3253"/>
                    <a:pt x="5283" y="3253"/>
                  </a:cubicBezTo>
                  <a:cubicBezTo>
                    <a:pt x="4860" y="3253"/>
                    <a:pt x="4437" y="3259"/>
                    <a:pt x="4014" y="3266"/>
                  </a:cubicBezTo>
                  <a:cubicBezTo>
                    <a:pt x="4024" y="3203"/>
                    <a:pt x="4024" y="3140"/>
                    <a:pt x="4034" y="3076"/>
                  </a:cubicBezTo>
                  <a:cubicBezTo>
                    <a:pt x="4049" y="2988"/>
                    <a:pt x="4068" y="2901"/>
                    <a:pt x="4097" y="2813"/>
                  </a:cubicBezTo>
                  <a:lnTo>
                    <a:pt x="4166" y="2832"/>
                  </a:lnTo>
                  <a:cubicBezTo>
                    <a:pt x="4168" y="2833"/>
                    <a:pt x="4171" y="2834"/>
                    <a:pt x="4173" y="2834"/>
                  </a:cubicBezTo>
                  <a:cubicBezTo>
                    <a:pt x="4185" y="2834"/>
                    <a:pt x="4195" y="2825"/>
                    <a:pt x="4195" y="2813"/>
                  </a:cubicBezTo>
                  <a:cubicBezTo>
                    <a:pt x="4341" y="2813"/>
                    <a:pt x="4487" y="2812"/>
                    <a:pt x="4633" y="2812"/>
                  </a:cubicBezTo>
                  <a:cubicBezTo>
                    <a:pt x="4924" y="2812"/>
                    <a:pt x="5214" y="2814"/>
                    <a:pt x="5507" y="2827"/>
                  </a:cubicBezTo>
                  <a:cubicBezTo>
                    <a:pt x="5570" y="2827"/>
                    <a:pt x="5566" y="2740"/>
                    <a:pt x="5507" y="2735"/>
                  </a:cubicBezTo>
                  <a:cubicBezTo>
                    <a:pt x="5255" y="2713"/>
                    <a:pt x="5001" y="2702"/>
                    <a:pt x="4748" y="2702"/>
                  </a:cubicBezTo>
                  <a:cubicBezTo>
                    <a:pt x="4540" y="2702"/>
                    <a:pt x="4333" y="2710"/>
                    <a:pt x="4127" y="2725"/>
                  </a:cubicBezTo>
                  <a:cubicBezTo>
                    <a:pt x="4180" y="2583"/>
                    <a:pt x="4253" y="2447"/>
                    <a:pt x="4346" y="2325"/>
                  </a:cubicBezTo>
                  <a:cubicBezTo>
                    <a:pt x="4805" y="2325"/>
                    <a:pt x="5263" y="2344"/>
                    <a:pt x="5717" y="2369"/>
                  </a:cubicBezTo>
                  <a:cubicBezTo>
                    <a:pt x="5780" y="2369"/>
                    <a:pt x="5775" y="2281"/>
                    <a:pt x="5717" y="2276"/>
                  </a:cubicBezTo>
                  <a:cubicBezTo>
                    <a:pt x="5416" y="2252"/>
                    <a:pt x="5113" y="2240"/>
                    <a:pt x="4810" y="2240"/>
                  </a:cubicBezTo>
                  <a:cubicBezTo>
                    <a:pt x="4680" y="2240"/>
                    <a:pt x="4550" y="2243"/>
                    <a:pt x="4419" y="2247"/>
                  </a:cubicBezTo>
                  <a:cubicBezTo>
                    <a:pt x="4595" y="2062"/>
                    <a:pt x="4834" y="1935"/>
                    <a:pt x="5088" y="1891"/>
                  </a:cubicBezTo>
                  <a:cubicBezTo>
                    <a:pt x="5123" y="1885"/>
                    <a:pt x="5159" y="1882"/>
                    <a:pt x="5196" y="1882"/>
                  </a:cubicBezTo>
                  <a:cubicBezTo>
                    <a:pt x="5515" y="1882"/>
                    <a:pt x="5883" y="2094"/>
                    <a:pt x="6136" y="2252"/>
                  </a:cubicBezTo>
                  <a:cubicBezTo>
                    <a:pt x="6131" y="2276"/>
                    <a:pt x="6146" y="2296"/>
                    <a:pt x="6170" y="2301"/>
                  </a:cubicBezTo>
                  <a:lnTo>
                    <a:pt x="6209" y="2301"/>
                  </a:lnTo>
                  <a:cubicBezTo>
                    <a:pt x="6517" y="2505"/>
                    <a:pt x="6741" y="2715"/>
                    <a:pt x="7117" y="2803"/>
                  </a:cubicBezTo>
                  <a:cubicBezTo>
                    <a:pt x="7119" y="2804"/>
                    <a:pt x="7122" y="2804"/>
                    <a:pt x="7125" y="2804"/>
                  </a:cubicBezTo>
                  <a:cubicBezTo>
                    <a:pt x="7153" y="2804"/>
                    <a:pt x="7163" y="2758"/>
                    <a:pt x="7131" y="2749"/>
                  </a:cubicBezTo>
                  <a:cubicBezTo>
                    <a:pt x="6887" y="2657"/>
                    <a:pt x="6604" y="2476"/>
                    <a:pt x="6307" y="2296"/>
                  </a:cubicBezTo>
                  <a:cubicBezTo>
                    <a:pt x="6831" y="2250"/>
                    <a:pt x="7356" y="1792"/>
                    <a:pt x="7855" y="1792"/>
                  </a:cubicBezTo>
                  <a:close/>
                  <a:moveTo>
                    <a:pt x="4741" y="6383"/>
                  </a:moveTo>
                  <a:cubicBezTo>
                    <a:pt x="4873" y="6466"/>
                    <a:pt x="5019" y="6505"/>
                    <a:pt x="5170" y="6505"/>
                  </a:cubicBezTo>
                  <a:cubicBezTo>
                    <a:pt x="5273" y="6505"/>
                    <a:pt x="5380" y="6495"/>
                    <a:pt x="5478" y="6466"/>
                  </a:cubicBezTo>
                  <a:cubicBezTo>
                    <a:pt x="5823" y="6504"/>
                    <a:pt x="6188" y="6539"/>
                    <a:pt x="6542" y="6539"/>
                  </a:cubicBezTo>
                  <a:cubicBezTo>
                    <a:pt x="6644" y="6539"/>
                    <a:pt x="6744" y="6536"/>
                    <a:pt x="6843" y="6530"/>
                  </a:cubicBezTo>
                  <a:cubicBezTo>
                    <a:pt x="6853" y="6525"/>
                    <a:pt x="6863" y="6520"/>
                    <a:pt x="6868" y="6505"/>
                  </a:cubicBezTo>
                  <a:cubicBezTo>
                    <a:pt x="6982" y="6576"/>
                    <a:pt x="7097" y="6625"/>
                    <a:pt x="7221" y="6625"/>
                  </a:cubicBezTo>
                  <a:cubicBezTo>
                    <a:pt x="7294" y="6625"/>
                    <a:pt x="7369" y="6608"/>
                    <a:pt x="7448" y="6569"/>
                  </a:cubicBezTo>
                  <a:cubicBezTo>
                    <a:pt x="7458" y="6564"/>
                    <a:pt x="7468" y="6549"/>
                    <a:pt x="7468" y="6534"/>
                  </a:cubicBezTo>
                  <a:cubicBezTo>
                    <a:pt x="8336" y="6578"/>
                    <a:pt x="9199" y="6564"/>
                    <a:pt x="10068" y="6622"/>
                  </a:cubicBezTo>
                  <a:cubicBezTo>
                    <a:pt x="10092" y="6622"/>
                    <a:pt x="10116" y="6612"/>
                    <a:pt x="10126" y="6588"/>
                  </a:cubicBezTo>
                  <a:cubicBezTo>
                    <a:pt x="10263" y="6705"/>
                    <a:pt x="10287" y="6905"/>
                    <a:pt x="10180" y="7047"/>
                  </a:cubicBezTo>
                  <a:cubicBezTo>
                    <a:pt x="8135" y="6930"/>
                    <a:pt x="6067" y="6810"/>
                    <a:pt x="4008" y="6810"/>
                  </a:cubicBezTo>
                  <a:cubicBezTo>
                    <a:pt x="3572" y="6810"/>
                    <a:pt x="3137" y="6815"/>
                    <a:pt x="2702" y="6827"/>
                  </a:cubicBezTo>
                  <a:cubicBezTo>
                    <a:pt x="1746" y="6851"/>
                    <a:pt x="1029" y="7212"/>
                    <a:pt x="741" y="7939"/>
                  </a:cubicBezTo>
                  <a:lnTo>
                    <a:pt x="737" y="7939"/>
                  </a:lnTo>
                  <a:cubicBezTo>
                    <a:pt x="689" y="7938"/>
                    <a:pt x="642" y="7937"/>
                    <a:pt x="594" y="7937"/>
                  </a:cubicBezTo>
                  <a:cubicBezTo>
                    <a:pt x="479" y="7937"/>
                    <a:pt x="363" y="7941"/>
                    <a:pt x="249" y="7944"/>
                  </a:cubicBezTo>
                  <a:cubicBezTo>
                    <a:pt x="273" y="7812"/>
                    <a:pt x="312" y="7686"/>
                    <a:pt x="366" y="7564"/>
                  </a:cubicBezTo>
                  <a:cubicBezTo>
                    <a:pt x="395" y="7505"/>
                    <a:pt x="429" y="7447"/>
                    <a:pt x="463" y="7393"/>
                  </a:cubicBezTo>
                  <a:cubicBezTo>
                    <a:pt x="463" y="7398"/>
                    <a:pt x="468" y="7407"/>
                    <a:pt x="478" y="7412"/>
                  </a:cubicBezTo>
                  <a:cubicBezTo>
                    <a:pt x="561" y="7439"/>
                    <a:pt x="648" y="7453"/>
                    <a:pt x="734" y="7453"/>
                  </a:cubicBezTo>
                  <a:cubicBezTo>
                    <a:pt x="821" y="7453"/>
                    <a:pt x="907" y="7439"/>
                    <a:pt x="990" y="7412"/>
                  </a:cubicBezTo>
                  <a:cubicBezTo>
                    <a:pt x="1026" y="7399"/>
                    <a:pt x="1017" y="7348"/>
                    <a:pt x="984" y="7348"/>
                  </a:cubicBezTo>
                  <a:cubicBezTo>
                    <a:pt x="981" y="7348"/>
                    <a:pt x="979" y="7348"/>
                    <a:pt x="976" y="7349"/>
                  </a:cubicBezTo>
                  <a:cubicBezTo>
                    <a:pt x="891" y="7372"/>
                    <a:pt x="806" y="7384"/>
                    <a:pt x="721" y="7384"/>
                  </a:cubicBezTo>
                  <a:cubicBezTo>
                    <a:pt x="645" y="7384"/>
                    <a:pt x="569" y="7375"/>
                    <a:pt x="493" y="7354"/>
                  </a:cubicBezTo>
                  <a:lnTo>
                    <a:pt x="483" y="7354"/>
                  </a:lnTo>
                  <a:cubicBezTo>
                    <a:pt x="551" y="7251"/>
                    <a:pt x="624" y="7154"/>
                    <a:pt x="712" y="7066"/>
                  </a:cubicBezTo>
                  <a:cubicBezTo>
                    <a:pt x="750" y="7065"/>
                    <a:pt x="788" y="7065"/>
                    <a:pt x="825" y="7065"/>
                  </a:cubicBezTo>
                  <a:cubicBezTo>
                    <a:pt x="1007" y="7065"/>
                    <a:pt x="1188" y="7074"/>
                    <a:pt x="1366" y="7090"/>
                  </a:cubicBezTo>
                  <a:cubicBezTo>
                    <a:pt x="1395" y="7086"/>
                    <a:pt x="1400" y="7042"/>
                    <a:pt x="1376" y="7032"/>
                  </a:cubicBezTo>
                  <a:cubicBezTo>
                    <a:pt x="1185" y="6998"/>
                    <a:pt x="995" y="6978"/>
                    <a:pt x="805" y="6978"/>
                  </a:cubicBezTo>
                  <a:cubicBezTo>
                    <a:pt x="937" y="6866"/>
                    <a:pt x="1083" y="6773"/>
                    <a:pt x="1244" y="6705"/>
                  </a:cubicBezTo>
                  <a:cubicBezTo>
                    <a:pt x="1670" y="6666"/>
                    <a:pt x="2096" y="6646"/>
                    <a:pt x="2521" y="6646"/>
                  </a:cubicBezTo>
                  <a:cubicBezTo>
                    <a:pt x="2569" y="6646"/>
                    <a:pt x="2616" y="6646"/>
                    <a:pt x="2663" y="6647"/>
                  </a:cubicBezTo>
                  <a:cubicBezTo>
                    <a:pt x="2707" y="6642"/>
                    <a:pt x="2707" y="6578"/>
                    <a:pt x="2663" y="6573"/>
                  </a:cubicBezTo>
                  <a:cubicBezTo>
                    <a:pt x="2533" y="6564"/>
                    <a:pt x="2401" y="6560"/>
                    <a:pt x="2270" y="6560"/>
                  </a:cubicBezTo>
                  <a:cubicBezTo>
                    <a:pt x="2053" y="6560"/>
                    <a:pt x="1835" y="6572"/>
                    <a:pt x="1619" y="6593"/>
                  </a:cubicBezTo>
                  <a:cubicBezTo>
                    <a:pt x="1951" y="6515"/>
                    <a:pt x="2317" y="6500"/>
                    <a:pt x="2702" y="6486"/>
                  </a:cubicBezTo>
                  <a:cubicBezTo>
                    <a:pt x="3380" y="6456"/>
                    <a:pt x="4058" y="6422"/>
                    <a:pt x="4731" y="6388"/>
                  </a:cubicBezTo>
                  <a:cubicBezTo>
                    <a:pt x="4736" y="6388"/>
                    <a:pt x="4736" y="6388"/>
                    <a:pt x="4741" y="6383"/>
                  </a:cubicBezTo>
                  <a:close/>
                  <a:moveTo>
                    <a:pt x="239" y="8003"/>
                  </a:moveTo>
                  <a:cubicBezTo>
                    <a:pt x="347" y="8006"/>
                    <a:pt x="457" y="8012"/>
                    <a:pt x="566" y="8012"/>
                  </a:cubicBezTo>
                  <a:cubicBezTo>
                    <a:pt x="615" y="8012"/>
                    <a:pt x="664" y="8010"/>
                    <a:pt x="712" y="8007"/>
                  </a:cubicBezTo>
                  <a:lnTo>
                    <a:pt x="712" y="8007"/>
                  </a:lnTo>
                  <a:cubicBezTo>
                    <a:pt x="634" y="8237"/>
                    <a:pt x="595" y="8476"/>
                    <a:pt x="595" y="8720"/>
                  </a:cubicBezTo>
                  <a:cubicBezTo>
                    <a:pt x="550" y="8718"/>
                    <a:pt x="505" y="8717"/>
                    <a:pt x="460" y="8717"/>
                  </a:cubicBezTo>
                  <a:cubicBezTo>
                    <a:pt x="370" y="8717"/>
                    <a:pt x="281" y="8720"/>
                    <a:pt x="190" y="8720"/>
                  </a:cubicBezTo>
                  <a:cubicBezTo>
                    <a:pt x="185" y="8481"/>
                    <a:pt x="200" y="8242"/>
                    <a:pt x="239" y="8003"/>
                  </a:cubicBezTo>
                  <a:close/>
                  <a:moveTo>
                    <a:pt x="3052" y="6934"/>
                  </a:moveTo>
                  <a:cubicBezTo>
                    <a:pt x="3355" y="6934"/>
                    <a:pt x="3661" y="6946"/>
                    <a:pt x="3951" y="6949"/>
                  </a:cubicBezTo>
                  <a:cubicBezTo>
                    <a:pt x="5931" y="6968"/>
                    <a:pt x="7917" y="7032"/>
                    <a:pt x="9897" y="7144"/>
                  </a:cubicBezTo>
                  <a:lnTo>
                    <a:pt x="9887" y="7159"/>
                  </a:lnTo>
                  <a:cubicBezTo>
                    <a:pt x="9868" y="7164"/>
                    <a:pt x="9853" y="7178"/>
                    <a:pt x="9848" y="7193"/>
                  </a:cubicBezTo>
                  <a:cubicBezTo>
                    <a:pt x="9746" y="7407"/>
                    <a:pt x="9668" y="7627"/>
                    <a:pt x="9614" y="7856"/>
                  </a:cubicBezTo>
                  <a:cubicBezTo>
                    <a:pt x="9609" y="7842"/>
                    <a:pt x="9595" y="7832"/>
                    <a:pt x="9575" y="7827"/>
                  </a:cubicBezTo>
                  <a:cubicBezTo>
                    <a:pt x="8227" y="7656"/>
                    <a:pt x="6869" y="7570"/>
                    <a:pt x="5512" y="7570"/>
                  </a:cubicBezTo>
                  <a:cubicBezTo>
                    <a:pt x="4820" y="7570"/>
                    <a:pt x="4129" y="7592"/>
                    <a:pt x="3439" y="7637"/>
                  </a:cubicBezTo>
                  <a:cubicBezTo>
                    <a:pt x="3385" y="7637"/>
                    <a:pt x="3385" y="7720"/>
                    <a:pt x="3439" y="7720"/>
                  </a:cubicBezTo>
                  <a:cubicBezTo>
                    <a:pt x="3910" y="7706"/>
                    <a:pt x="4380" y="7699"/>
                    <a:pt x="4851" y="7699"/>
                  </a:cubicBezTo>
                  <a:cubicBezTo>
                    <a:pt x="6428" y="7699"/>
                    <a:pt x="8005" y="7775"/>
                    <a:pt x="9575" y="7929"/>
                  </a:cubicBezTo>
                  <a:cubicBezTo>
                    <a:pt x="9585" y="7929"/>
                    <a:pt x="9595" y="7925"/>
                    <a:pt x="9599" y="7920"/>
                  </a:cubicBezTo>
                  <a:lnTo>
                    <a:pt x="9599" y="7920"/>
                  </a:lnTo>
                  <a:cubicBezTo>
                    <a:pt x="9555" y="8129"/>
                    <a:pt x="9526" y="8339"/>
                    <a:pt x="9521" y="8554"/>
                  </a:cubicBezTo>
                  <a:cubicBezTo>
                    <a:pt x="6814" y="8354"/>
                    <a:pt x="4083" y="8276"/>
                    <a:pt x="1366" y="8271"/>
                  </a:cubicBezTo>
                  <a:cubicBezTo>
                    <a:pt x="1317" y="8271"/>
                    <a:pt x="1317" y="8344"/>
                    <a:pt x="1366" y="8344"/>
                  </a:cubicBezTo>
                  <a:cubicBezTo>
                    <a:pt x="4088" y="8432"/>
                    <a:pt x="6804" y="8549"/>
                    <a:pt x="9521" y="8651"/>
                  </a:cubicBezTo>
                  <a:cubicBezTo>
                    <a:pt x="9521" y="8861"/>
                    <a:pt x="9541" y="9071"/>
                    <a:pt x="9580" y="9281"/>
                  </a:cubicBezTo>
                  <a:cubicBezTo>
                    <a:pt x="7219" y="9188"/>
                    <a:pt x="4853" y="9154"/>
                    <a:pt x="2488" y="9149"/>
                  </a:cubicBezTo>
                  <a:cubicBezTo>
                    <a:pt x="2468" y="9149"/>
                    <a:pt x="2468" y="9183"/>
                    <a:pt x="2488" y="9183"/>
                  </a:cubicBezTo>
                  <a:cubicBezTo>
                    <a:pt x="4858" y="9290"/>
                    <a:pt x="7234" y="9359"/>
                    <a:pt x="9604" y="9378"/>
                  </a:cubicBezTo>
                  <a:cubicBezTo>
                    <a:pt x="9643" y="9544"/>
                    <a:pt x="9692" y="9700"/>
                    <a:pt x="9755" y="9856"/>
                  </a:cubicBezTo>
                  <a:cubicBezTo>
                    <a:pt x="8834" y="9884"/>
                    <a:pt x="7913" y="9896"/>
                    <a:pt x="6994" y="9896"/>
                  </a:cubicBezTo>
                  <a:cubicBezTo>
                    <a:pt x="5155" y="9896"/>
                    <a:pt x="3319" y="9848"/>
                    <a:pt x="1478" y="9783"/>
                  </a:cubicBezTo>
                  <a:cubicBezTo>
                    <a:pt x="1454" y="9783"/>
                    <a:pt x="1454" y="9817"/>
                    <a:pt x="1478" y="9822"/>
                  </a:cubicBezTo>
                  <a:cubicBezTo>
                    <a:pt x="3199" y="9953"/>
                    <a:pt x="4927" y="10008"/>
                    <a:pt x="6655" y="10008"/>
                  </a:cubicBezTo>
                  <a:cubicBezTo>
                    <a:pt x="7689" y="10008"/>
                    <a:pt x="8724" y="9988"/>
                    <a:pt x="9755" y="9954"/>
                  </a:cubicBezTo>
                  <a:cubicBezTo>
                    <a:pt x="9770" y="9954"/>
                    <a:pt x="9780" y="9949"/>
                    <a:pt x="9790" y="9939"/>
                  </a:cubicBezTo>
                  <a:cubicBezTo>
                    <a:pt x="9814" y="9998"/>
                    <a:pt x="9838" y="10051"/>
                    <a:pt x="9863" y="10110"/>
                  </a:cubicBezTo>
                  <a:cubicBezTo>
                    <a:pt x="9772" y="10094"/>
                    <a:pt x="9674" y="10087"/>
                    <a:pt x="9575" y="10087"/>
                  </a:cubicBezTo>
                  <a:cubicBezTo>
                    <a:pt x="9283" y="10087"/>
                    <a:pt x="8973" y="10142"/>
                    <a:pt x="8765" y="10163"/>
                  </a:cubicBezTo>
                  <a:cubicBezTo>
                    <a:pt x="7786" y="10275"/>
                    <a:pt x="6834" y="10557"/>
                    <a:pt x="5848" y="10557"/>
                  </a:cubicBezTo>
                  <a:cubicBezTo>
                    <a:pt x="5754" y="10557"/>
                    <a:pt x="5660" y="10554"/>
                    <a:pt x="5566" y="10549"/>
                  </a:cubicBezTo>
                  <a:cubicBezTo>
                    <a:pt x="5310" y="10533"/>
                    <a:pt x="5061" y="10528"/>
                    <a:pt x="4815" y="10528"/>
                  </a:cubicBezTo>
                  <a:cubicBezTo>
                    <a:pt x="4278" y="10528"/>
                    <a:pt x="3755" y="10555"/>
                    <a:pt x="3200" y="10568"/>
                  </a:cubicBezTo>
                  <a:cubicBezTo>
                    <a:pt x="3056" y="10573"/>
                    <a:pt x="2888" y="10578"/>
                    <a:pt x="2712" y="10578"/>
                  </a:cubicBezTo>
                  <a:cubicBezTo>
                    <a:pt x="2326" y="10578"/>
                    <a:pt x="1900" y="10553"/>
                    <a:pt x="1605" y="10446"/>
                  </a:cubicBezTo>
                  <a:cubicBezTo>
                    <a:pt x="1337" y="10349"/>
                    <a:pt x="1107" y="10163"/>
                    <a:pt x="961" y="9919"/>
                  </a:cubicBezTo>
                  <a:cubicBezTo>
                    <a:pt x="971" y="9910"/>
                    <a:pt x="961" y="9890"/>
                    <a:pt x="946" y="9890"/>
                  </a:cubicBezTo>
                  <a:lnTo>
                    <a:pt x="937" y="9890"/>
                  </a:lnTo>
                  <a:cubicBezTo>
                    <a:pt x="737" y="9529"/>
                    <a:pt x="639" y="9120"/>
                    <a:pt x="663" y="8710"/>
                  </a:cubicBezTo>
                  <a:cubicBezTo>
                    <a:pt x="733" y="7115"/>
                    <a:pt x="1874" y="6934"/>
                    <a:pt x="3052" y="6934"/>
                  </a:cubicBezTo>
                  <a:close/>
                  <a:moveTo>
                    <a:pt x="595" y="8778"/>
                  </a:moveTo>
                  <a:cubicBezTo>
                    <a:pt x="595" y="8861"/>
                    <a:pt x="600" y="8944"/>
                    <a:pt x="605" y="9032"/>
                  </a:cubicBezTo>
                  <a:cubicBezTo>
                    <a:pt x="614" y="9098"/>
                    <a:pt x="624" y="9164"/>
                    <a:pt x="633" y="9226"/>
                  </a:cubicBezTo>
                  <a:lnTo>
                    <a:pt x="633" y="9226"/>
                  </a:lnTo>
                  <a:cubicBezTo>
                    <a:pt x="633" y="9224"/>
                    <a:pt x="631" y="9222"/>
                    <a:pt x="629" y="9222"/>
                  </a:cubicBezTo>
                  <a:cubicBezTo>
                    <a:pt x="594" y="9220"/>
                    <a:pt x="558" y="9220"/>
                    <a:pt x="522" y="9220"/>
                  </a:cubicBezTo>
                  <a:cubicBezTo>
                    <a:pt x="451" y="9220"/>
                    <a:pt x="381" y="9222"/>
                    <a:pt x="312" y="9222"/>
                  </a:cubicBezTo>
                  <a:cubicBezTo>
                    <a:pt x="288" y="9222"/>
                    <a:pt x="288" y="9261"/>
                    <a:pt x="312" y="9261"/>
                  </a:cubicBezTo>
                  <a:cubicBezTo>
                    <a:pt x="381" y="9261"/>
                    <a:pt x="451" y="9263"/>
                    <a:pt x="522" y="9263"/>
                  </a:cubicBezTo>
                  <a:cubicBezTo>
                    <a:pt x="558" y="9263"/>
                    <a:pt x="594" y="9263"/>
                    <a:pt x="629" y="9261"/>
                  </a:cubicBezTo>
                  <a:cubicBezTo>
                    <a:pt x="634" y="9261"/>
                    <a:pt x="634" y="9251"/>
                    <a:pt x="639" y="9246"/>
                  </a:cubicBezTo>
                  <a:cubicBezTo>
                    <a:pt x="673" y="9476"/>
                    <a:pt x="756" y="9695"/>
                    <a:pt x="878" y="9890"/>
                  </a:cubicBezTo>
                  <a:lnTo>
                    <a:pt x="381" y="9890"/>
                  </a:lnTo>
                  <a:cubicBezTo>
                    <a:pt x="356" y="9890"/>
                    <a:pt x="356" y="9924"/>
                    <a:pt x="381" y="9924"/>
                  </a:cubicBezTo>
                  <a:lnTo>
                    <a:pt x="898" y="9924"/>
                  </a:lnTo>
                  <a:cubicBezTo>
                    <a:pt x="1314" y="10529"/>
                    <a:pt x="2094" y="10666"/>
                    <a:pt x="2933" y="10666"/>
                  </a:cubicBezTo>
                  <a:cubicBezTo>
                    <a:pt x="3076" y="10666"/>
                    <a:pt x="3221" y="10662"/>
                    <a:pt x="3366" y="10656"/>
                  </a:cubicBezTo>
                  <a:cubicBezTo>
                    <a:pt x="3803" y="10635"/>
                    <a:pt x="4222" y="10561"/>
                    <a:pt x="4657" y="10561"/>
                  </a:cubicBezTo>
                  <a:cubicBezTo>
                    <a:pt x="4732" y="10561"/>
                    <a:pt x="4807" y="10563"/>
                    <a:pt x="4883" y="10568"/>
                  </a:cubicBezTo>
                  <a:cubicBezTo>
                    <a:pt x="5302" y="10595"/>
                    <a:pt x="5698" y="10651"/>
                    <a:pt x="6110" y="10651"/>
                  </a:cubicBezTo>
                  <a:cubicBezTo>
                    <a:pt x="6225" y="10651"/>
                    <a:pt x="6340" y="10647"/>
                    <a:pt x="6458" y="10636"/>
                  </a:cubicBezTo>
                  <a:cubicBezTo>
                    <a:pt x="6878" y="10602"/>
                    <a:pt x="8252" y="10245"/>
                    <a:pt x="9234" y="10245"/>
                  </a:cubicBezTo>
                  <a:cubicBezTo>
                    <a:pt x="9770" y="10245"/>
                    <a:pt x="10190" y="10351"/>
                    <a:pt x="10273" y="10676"/>
                  </a:cubicBezTo>
                  <a:cubicBezTo>
                    <a:pt x="8451" y="10908"/>
                    <a:pt x="6608" y="11004"/>
                    <a:pt x="4768" y="11004"/>
                  </a:cubicBezTo>
                  <a:cubicBezTo>
                    <a:pt x="4100" y="11004"/>
                    <a:pt x="3432" y="10992"/>
                    <a:pt x="2766" y="10968"/>
                  </a:cubicBezTo>
                  <a:cubicBezTo>
                    <a:pt x="2024" y="10944"/>
                    <a:pt x="1015" y="10919"/>
                    <a:pt x="546" y="10315"/>
                  </a:cubicBezTo>
                  <a:lnTo>
                    <a:pt x="546" y="10315"/>
                  </a:lnTo>
                  <a:cubicBezTo>
                    <a:pt x="657" y="10323"/>
                    <a:pt x="767" y="10328"/>
                    <a:pt x="879" y="10328"/>
                  </a:cubicBezTo>
                  <a:cubicBezTo>
                    <a:pt x="959" y="10328"/>
                    <a:pt x="1040" y="10326"/>
                    <a:pt x="1122" y="10319"/>
                  </a:cubicBezTo>
                  <a:cubicBezTo>
                    <a:pt x="1161" y="10319"/>
                    <a:pt x="1161" y="10256"/>
                    <a:pt x="1122" y="10256"/>
                  </a:cubicBezTo>
                  <a:cubicBezTo>
                    <a:pt x="1034" y="10262"/>
                    <a:pt x="947" y="10265"/>
                    <a:pt x="860" y="10265"/>
                  </a:cubicBezTo>
                  <a:cubicBezTo>
                    <a:pt x="740" y="10265"/>
                    <a:pt x="619" y="10260"/>
                    <a:pt x="498" y="10251"/>
                  </a:cubicBezTo>
                  <a:cubicBezTo>
                    <a:pt x="429" y="10149"/>
                    <a:pt x="376" y="10032"/>
                    <a:pt x="342" y="9915"/>
                  </a:cubicBezTo>
                  <a:cubicBezTo>
                    <a:pt x="249" y="9539"/>
                    <a:pt x="200" y="9159"/>
                    <a:pt x="190" y="8778"/>
                  </a:cubicBezTo>
                  <a:close/>
                  <a:moveTo>
                    <a:pt x="7475" y="0"/>
                  </a:moveTo>
                  <a:cubicBezTo>
                    <a:pt x="6960" y="0"/>
                    <a:pt x="6484" y="159"/>
                    <a:pt x="6346" y="706"/>
                  </a:cubicBezTo>
                  <a:cubicBezTo>
                    <a:pt x="6322" y="637"/>
                    <a:pt x="6297" y="569"/>
                    <a:pt x="6268" y="506"/>
                  </a:cubicBezTo>
                  <a:cubicBezTo>
                    <a:pt x="6205" y="375"/>
                    <a:pt x="6066" y="106"/>
                    <a:pt x="5887" y="106"/>
                  </a:cubicBezTo>
                  <a:cubicBezTo>
                    <a:pt x="5886" y="106"/>
                    <a:pt x="5884" y="106"/>
                    <a:pt x="5883" y="106"/>
                  </a:cubicBezTo>
                  <a:cubicBezTo>
                    <a:pt x="5877" y="105"/>
                    <a:pt x="5872" y="105"/>
                    <a:pt x="5866" y="105"/>
                  </a:cubicBezTo>
                  <a:cubicBezTo>
                    <a:pt x="5767" y="105"/>
                    <a:pt x="5688" y="189"/>
                    <a:pt x="5697" y="291"/>
                  </a:cubicBezTo>
                  <a:cubicBezTo>
                    <a:pt x="5668" y="296"/>
                    <a:pt x="5648" y="330"/>
                    <a:pt x="5663" y="354"/>
                  </a:cubicBezTo>
                  <a:cubicBezTo>
                    <a:pt x="6024" y="930"/>
                    <a:pt x="6195" y="1549"/>
                    <a:pt x="6248" y="2218"/>
                  </a:cubicBezTo>
                  <a:cubicBezTo>
                    <a:pt x="6224" y="2218"/>
                    <a:pt x="6205" y="2223"/>
                    <a:pt x="6185" y="2227"/>
                  </a:cubicBezTo>
                  <a:cubicBezTo>
                    <a:pt x="5785" y="1987"/>
                    <a:pt x="5363" y="1768"/>
                    <a:pt x="4975" y="1768"/>
                  </a:cubicBezTo>
                  <a:cubicBezTo>
                    <a:pt x="4652" y="1768"/>
                    <a:pt x="4353" y="1919"/>
                    <a:pt x="4107" y="2335"/>
                  </a:cubicBezTo>
                  <a:cubicBezTo>
                    <a:pt x="3517" y="3340"/>
                    <a:pt x="3927" y="5227"/>
                    <a:pt x="4536" y="6154"/>
                  </a:cubicBezTo>
                  <a:cubicBezTo>
                    <a:pt x="4566" y="6208"/>
                    <a:pt x="4600" y="6261"/>
                    <a:pt x="4644" y="6305"/>
                  </a:cubicBezTo>
                  <a:cubicBezTo>
                    <a:pt x="3595" y="6325"/>
                    <a:pt x="2532" y="6315"/>
                    <a:pt x="1488" y="6408"/>
                  </a:cubicBezTo>
                  <a:cubicBezTo>
                    <a:pt x="1112" y="6442"/>
                    <a:pt x="810" y="6471"/>
                    <a:pt x="546" y="6773"/>
                  </a:cubicBezTo>
                  <a:cubicBezTo>
                    <a:pt x="190" y="7193"/>
                    <a:pt x="39" y="7964"/>
                    <a:pt x="49" y="8715"/>
                  </a:cubicBezTo>
                  <a:lnTo>
                    <a:pt x="34" y="8715"/>
                  </a:lnTo>
                  <a:cubicBezTo>
                    <a:pt x="0" y="8715"/>
                    <a:pt x="0" y="8773"/>
                    <a:pt x="34" y="8773"/>
                  </a:cubicBezTo>
                  <a:lnTo>
                    <a:pt x="49" y="8773"/>
                  </a:lnTo>
                  <a:cubicBezTo>
                    <a:pt x="63" y="9334"/>
                    <a:pt x="161" y="9876"/>
                    <a:pt x="337" y="10246"/>
                  </a:cubicBezTo>
                  <a:cubicBezTo>
                    <a:pt x="327" y="10256"/>
                    <a:pt x="327" y="10280"/>
                    <a:pt x="346" y="10285"/>
                  </a:cubicBezTo>
                  <a:lnTo>
                    <a:pt x="356" y="10285"/>
                  </a:lnTo>
                  <a:cubicBezTo>
                    <a:pt x="361" y="10300"/>
                    <a:pt x="371" y="10315"/>
                    <a:pt x="376" y="10329"/>
                  </a:cubicBezTo>
                  <a:cubicBezTo>
                    <a:pt x="760" y="11037"/>
                    <a:pt x="1659" y="11165"/>
                    <a:pt x="2542" y="11165"/>
                  </a:cubicBezTo>
                  <a:cubicBezTo>
                    <a:pt x="3045" y="11165"/>
                    <a:pt x="3542" y="11123"/>
                    <a:pt x="3935" y="11123"/>
                  </a:cubicBezTo>
                  <a:cubicBezTo>
                    <a:pt x="3966" y="11123"/>
                    <a:pt x="3995" y="11124"/>
                    <a:pt x="4024" y="11124"/>
                  </a:cubicBezTo>
                  <a:cubicBezTo>
                    <a:pt x="4192" y="11128"/>
                    <a:pt x="4359" y="11129"/>
                    <a:pt x="4526" y="11129"/>
                  </a:cubicBezTo>
                  <a:cubicBezTo>
                    <a:pt x="6465" y="11129"/>
                    <a:pt x="8376" y="10909"/>
                    <a:pt x="10312" y="10783"/>
                  </a:cubicBezTo>
                  <a:lnTo>
                    <a:pt x="10316" y="10783"/>
                  </a:lnTo>
                  <a:cubicBezTo>
                    <a:pt x="10321" y="10785"/>
                    <a:pt x="10327" y="10786"/>
                    <a:pt x="10333" y="10786"/>
                  </a:cubicBezTo>
                  <a:cubicBezTo>
                    <a:pt x="10340" y="10786"/>
                    <a:pt x="10346" y="10785"/>
                    <a:pt x="10351" y="10783"/>
                  </a:cubicBezTo>
                  <a:lnTo>
                    <a:pt x="10399" y="10763"/>
                  </a:lnTo>
                  <a:cubicBezTo>
                    <a:pt x="10409" y="10754"/>
                    <a:pt x="10414" y="10739"/>
                    <a:pt x="10409" y="10729"/>
                  </a:cubicBezTo>
                  <a:lnTo>
                    <a:pt x="10394" y="10700"/>
                  </a:lnTo>
                  <a:cubicBezTo>
                    <a:pt x="10388" y="10690"/>
                    <a:pt x="10378" y="10685"/>
                    <a:pt x="10369" y="10685"/>
                  </a:cubicBezTo>
                  <a:cubicBezTo>
                    <a:pt x="10364" y="10685"/>
                    <a:pt x="10359" y="10687"/>
                    <a:pt x="10355" y="10690"/>
                  </a:cubicBezTo>
                  <a:cubicBezTo>
                    <a:pt x="10351" y="10685"/>
                    <a:pt x="10351" y="10680"/>
                    <a:pt x="10346" y="10680"/>
                  </a:cubicBezTo>
                  <a:cubicBezTo>
                    <a:pt x="10336" y="10441"/>
                    <a:pt x="10453" y="10388"/>
                    <a:pt x="10141" y="10202"/>
                  </a:cubicBezTo>
                  <a:cubicBezTo>
                    <a:pt x="10092" y="10173"/>
                    <a:pt x="10038" y="10149"/>
                    <a:pt x="9980" y="10134"/>
                  </a:cubicBezTo>
                  <a:cubicBezTo>
                    <a:pt x="9770" y="9666"/>
                    <a:pt x="9663" y="9163"/>
                    <a:pt x="9663" y="8651"/>
                  </a:cubicBezTo>
                  <a:cubicBezTo>
                    <a:pt x="9697" y="8637"/>
                    <a:pt x="9702" y="8588"/>
                    <a:pt x="9663" y="8568"/>
                  </a:cubicBezTo>
                  <a:cubicBezTo>
                    <a:pt x="9677" y="8120"/>
                    <a:pt x="9780" y="7671"/>
                    <a:pt x="9960" y="7261"/>
                  </a:cubicBezTo>
                  <a:cubicBezTo>
                    <a:pt x="9970" y="7237"/>
                    <a:pt x="9970" y="7212"/>
                    <a:pt x="9955" y="7193"/>
                  </a:cubicBezTo>
                  <a:cubicBezTo>
                    <a:pt x="9965" y="7178"/>
                    <a:pt x="9975" y="7159"/>
                    <a:pt x="9985" y="7144"/>
                  </a:cubicBezTo>
                  <a:lnTo>
                    <a:pt x="10180" y="7154"/>
                  </a:lnTo>
                  <a:cubicBezTo>
                    <a:pt x="10204" y="7154"/>
                    <a:pt x="10229" y="7134"/>
                    <a:pt x="10229" y="7110"/>
                  </a:cubicBezTo>
                  <a:cubicBezTo>
                    <a:pt x="10443" y="6925"/>
                    <a:pt x="10394" y="6573"/>
                    <a:pt x="10131" y="6451"/>
                  </a:cubicBezTo>
                  <a:cubicBezTo>
                    <a:pt x="10123" y="6449"/>
                    <a:pt x="10116" y="6448"/>
                    <a:pt x="10109" y="6448"/>
                  </a:cubicBezTo>
                  <a:cubicBezTo>
                    <a:pt x="10087" y="6448"/>
                    <a:pt x="10067" y="6458"/>
                    <a:pt x="10053" y="6476"/>
                  </a:cubicBezTo>
                  <a:cubicBezTo>
                    <a:pt x="9538" y="6442"/>
                    <a:pt x="9014" y="6410"/>
                    <a:pt x="8493" y="6410"/>
                  </a:cubicBezTo>
                  <a:cubicBezTo>
                    <a:pt x="8195" y="6410"/>
                    <a:pt x="7899" y="6420"/>
                    <a:pt x="7604" y="6447"/>
                  </a:cubicBezTo>
                  <a:cubicBezTo>
                    <a:pt x="8380" y="5934"/>
                    <a:pt x="8712" y="4686"/>
                    <a:pt x="8917" y="3861"/>
                  </a:cubicBezTo>
                  <a:cubicBezTo>
                    <a:pt x="9097" y="3115"/>
                    <a:pt x="9146" y="2115"/>
                    <a:pt x="8326" y="1827"/>
                  </a:cubicBezTo>
                  <a:cubicBezTo>
                    <a:pt x="8169" y="1720"/>
                    <a:pt x="8012" y="1678"/>
                    <a:pt x="7856" y="1678"/>
                  </a:cubicBezTo>
                  <a:cubicBezTo>
                    <a:pt x="7361" y="1678"/>
                    <a:pt x="6871" y="2103"/>
                    <a:pt x="6370" y="2203"/>
                  </a:cubicBezTo>
                  <a:cubicBezTo>
                    <a:pt x="6502" y="1979"/>
                    <a:pt x="6473" y="1696"/>
                    <a:pt x="6458" y="1442"/>
                  </a:cubicBezTo>
                  <a:cubicBezTo>
                    <a:pt x="6448" y="1320"/>
                    <a:pt x="6439" y="1198"/>
                    <a:pt x="6424" y="1081"/>
                  </a:cubicBezTo>
                  <a:lnTo>
                    <a:pt x="6424" y="1081"/>
                  </a:lnTo>
                  <a:cubicBezTo>
                    <a:pt x="6645" y="1229"/>
                    <a:pt x="6903" y="1304"/>
                    <a:pt x="7163" y="1304"/>
                  </a:cubicBezTo>
                  <a:cubicBezTo>
                    <a:pt x="7305" y="1304"/>
                    <a:pt x="7447" y="1282"/>
                    <a:pt x="7585" y="1237"/>
                  </a:cubicBezTo>
                  <a:cubicBezTo>
                    <a:pt x="8073" y="1071"/>
                    <a:pt x="8278" y="628"/>
                    <a:pt x="8624" y="281"/>
                  </a:cubicBezTo>
                  <a:cubicBezTo>
                    <a:pt x="8658" y="247"/>
                    <a:pt x="8643" y="189"/>
                    <a:pt x="8595" y="179"/>
                  </a:cubicBezTo>
                  <a:cubicBezTo>
                    <a:pt x="8289" y="94"/>
                    <a:pt x="7871" y="0"/>
                    <a:pt x="7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8;p56">
              <a:extLst>
                <a:ext uri="{FF2B5EF4-FFF2-40B4-BE49-F238E27FC236}">
                  <a16:creationId xmlns:a16="http://schemas.microsoft.com/office/drawing/2014/main" id="{29CB8791-925B-D08E-8EDA-3875DCFE3A8E}"/>
                </a:ext>
              </a:extLst>
            </p:cNvPr>
            <p:cNvSpPr/>
            <p:nvPr/>
          </p:nvSpPr>
          <p:spPr>
            <a:xfrm>
              <a:off x="6830866" y="3129901"/>
              <a:ext cx="20339" cy="1697"/>
            </a:xfrm>
            <a:custGeom>
              <a:avLst/>
              <a:gdLst/>
              <a:ahLst/>
              <a:cxnLst/>
              <a:rect l="l" t="t" r="r" b="b"/>
              <a:pathLst>
                <a:path w="791" h="66" extrusionOk="0">
                  <a:moveTo>
                    <a:pt x="521" y="0"/>
                  </a:moveTo>
                  <a:cubicBezTo>
                    <a:pt x="357" y="0"/>
                    <a:pt x="193" y="3"/>
                    <a:pt x="30" y="3"/>
                  </a:cubicBezTo>
                  <a:cubicBezTo>
                    <a:pt x="1" y="12"/>
                    <a:pt x="1" y="51"/>
                    <a:pt x="30" y="61"/>
                  </a:cubicBezTo>
                  <a:cubicBezTo>
                    <a:pt x="193" y="61"/>
                    <a:pt x="357" y="65"/>
                    <a:pt x="521" y="65"/>
                  </a:cubicBezTo>
                  <a:cubicBezTo>
                    <a:pt x="603" y="65"/>
                    <a:pt x="685" y="64"/>
                    <a:pt x="767" y="61"/>
                  </a:cubicBezTo>
                  <a:cubicBezTo>
                    <a:pt x="791" y="51"/>
                    <a:pt x="791" y="12"/>
                    <a:pt x="767" y="3"/>
                  </a:cubicBezTo>
                  <a:cubicBezTo>
                    <a:pt x="685" y="1"/>
                    <a:pt x="603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29;p56">
              <a:extLst>
                <a:ext uri="{FF2B5EF4-FFF2-40B4-BE49-F238E27FC236}">
                  <a16:creationId xmlns:a16="http://schemas.microsoft.com/office/drawing/2014/main" id="{AF3DEB5C-E98B-1969-9FAA-53C8295B5F07}"/>
                </a:ext>
              </a:extLst>
            </p:cNvPr>
            <p:cNvSpPr/>
            <p:nvPr/>
          </p:nvSpPr>
          <p:spPr>
            <a:xfrm>
              <a:off x="6740872" y="3246816"/>
              <a:ext cx="25430" cy="4448"/>
            </a:xfrm>
            <a:custGeom>
              <a:avLst/>
              <a:gdLst/>
              <a:ahLst/>
              <a:cxnLst/>
              <a:rect l="l" t="t" r="r" b="b"/>
              <a:pathLst>
                <a:path w="989" h="173" extrusionOk="0">
                  <a:moveTo>
                    <a:pt x="23" y="1"/>
                  </a:moveTo>
                  <a:cubicBezTo>
                    <a:pt x="7" y="1"/>
                    <a:pt x="0" y="22"/>
                    <a:pt x="18" y="31"/>
                  </a:cubicBezTo>
                  <a:cubicBezTo>
                    <a:pt x="330" y="109"/>
                    <a:pt x="647" y="158"/>
                    <a:pt x="969" y="172"/>
                  </a:cubicBezTo>
                  <a:cubicBezTo>
                    <a:pt x="989" y="172"/>
                    <a:pt x="989" y="143"/>
                    <a:pt x="969" y="143"/>
                  </a:cubicBezTo>
                  <a:cubicBezTo>
                    <a:pt x="652" y="124"/>
                    <a:pt x="335" y="75"/>
                    <a:pt x="28" y="2"/>
                  </a:cubicBezTo>
                  <a:cubicBezTo>
                    <a:pt x="26" y="1"/>
                    <a:pt x="24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2775;p56">
            <a:extLst>
              <a:ext uri="{FF2B5EF4-FFF2-40B4-BE49-F238E27FC236}">
                <a16:creationId xmlns:a16="http://schemas.microsoft.com/office/drawing/2014/main" id="{EB67719F-4DD4-8398-3F3C-2D7260B3B033}"/>
              </a:ext>
            </a:extLst>
          </p:cNvPr>
          <p:cNvGrpSpPr/>
          <p:nvPr/>
        </p:nvGrpSpPr>
        <p:grpSpPr>
          <a:xfrm rot="20335471">
            <a:off x="1181307" y="2731970"/>
            <a:ext cx="658112" cy="510513"/>
            <a:chOff x="998448" y="3003139"/>
            <a:chExt cx="301145" cy="231438"/>
          </a:xfrm>
        </p:grpSpPr>
        <p:sp>
          <p:nvSpPr>
            <p:cNvPr id="127" name="Google Shape;2776;p56">
              <a:extLst>
                <a:ext uri="{FF2B5EF4-FFF2-40B4-BE49-F238E27FC236}">
                  <a16:creationId xmlns:a16="http://schemas.microsoft.com/office/drawing/2014/main" id="{F437B8F3-6C21-6190-7E47-F6B6ACB48509}"/>
                </a:ext>
              </a:extLst>
            </p:cNvPr>
            <p:cNvSpPr/>
            <p:nvPr/>
          </p:nvSpPr>
          <p:spPr>
            <a:xfrm>
              <a:off x="1149072" y="3049190"/>
              <a:ext cx="74026" cy="72586"/>
            </a:xfrm>
            <a:custGeom>
              <a:avLst/>
              <a:gdLst/>
              <a:ahLst/>
              <a:cxnLst/>
              <a:rect l="l" t="t" r="r" b="b"/>
              <a:pathLst>
                <a:path w="2879" h="2823" extrusionOk="0">
                  <a:moveTo>
                    <a:pt x="1634" y="118"/>
                  </a:moveTo>
                  <a:cubicBezTo>
                    <a:pt x="2273" y="118"/>
                    <a:pt x="2747" y="622"/>
                    <a:pt x="2688" y="1376"/>
                  </a:cubicBezTo>
                  <a:cubicBezTo>
                    <a:pt x="2634" y="2112"/>
                    <a:pt x="2044" y="2508"/>
                    <a:pt x="1396" y="2693"/>
                  </a:cubicBezTo>
                  <a:cubicBezTo>
                    <a:pt x="1386" y="2693"/>
                    <a:pt x="1376" y="2698"/>
                    <a:pt x="1366" y="2708"/>
                  </a:cubicBezTo>
                  <a:cubicBezTo>
                    <a:pt x="1329" y="2712"/>
                    <a:pt x="1292" y="2714"/>
                    <a:pt x="1255" y="2714"/>
                  </a:cubicBezTo>
                  <a:cubicBezTo>
                    <a:pt x="939" y="2714"/>
                    <a:pt x="636" y="2565"/>
                    <a:pt x="440" y="2308"/>
                  </a:cubicBezTo>
                  <a:lnTo>
                    <a:pt x="440" y="2308"/>
                  </a:lnTo>
                  <a:cubicBezTo>
                    <a:pt x="573" y="2320"/>
                    <a:pt x="707" y="2326"/>
                    <a:pt x="841" y="2326"/>
                  </a:cubicBezTo>
                  <a:cubicBezTo>
                    <a:pt x="961" y="2326"/>
                    <a:pt x="1081" y="2322"/>
                    <a:pt x="1200" y="2312"/>
                  </a:cubicBezTo>
                  <a:cubicBezTo>
                    <a:pt x="1230" y="2308"/>
                    <a:pt x="1230" y="2264"/>
                    <a:pt x="1200" y="2259"/>
                  </a:cubicBezTo>
                  <a:cubicBezTo>
                    <a:pt x="1033" y="2244"/>
                    <a:pt x="865" y="2236"/>
                    <a:pt x="696" y="2236"/>
                  </a:cubicBezTo>
                  <a:cubicBezTo>
                    <a:pt x="595" y="2236"/>
                    <a:pt x="493" y="2239"/>
                    <a:pt x="391" y="2244"/>
                  </a:cubicBezTo>
                  <a:cubicBezTo>
                    <a:pt x="327" y="2151"/>
                    <a:pt x="274" y="2044"/>
                    <a:pt x="240" y="1937"/>
                  </a:cubicBezTo>
                  <a:lnTo>
                    <a:pt x="240" y="1937"/>
                  </a:lnTo>
                  <a:cubicBezTo>
                    <a:pt x="547" y="1956"/>
                    <a:pt x="859" y="1971"/>
                    <a:pt x="1166" y="1971"/>
                  </a:cubicBezTo>
                  <a:cubicBezTo>
                    <a:pt x="1215" y="1971"/>
                    <a:pt x="1215" y="1898"/>
                    <a:pt x="1166" y="1898"/>
                  </a:cubicBezTo>
                  <a:cubicBezTo>
                    <a:pt x="854" y="1873"/>
                    <a:pt x="537" y="1869"/>
                    <a:pt x="220" y="1869"/>
                  </a:cubicBezTo>
                  <a:cubicBezTo>
                    <a:pt x="191" y="1766"/>
                    <a:pt x="176" y="1659"/>
                    <a:pt x="176" y="1552"/>
                  </a:cubicBezTo>
                  <a:lnTo>
                    <a:pt x="176" y="1552"/>
                  </a:lnTo>
                  <a:cubicBezTo>
                    <a:pt x="347" y="1564"/>
                    <a:pt x="525" y="1576"/>
                    <a:pt x="700" y="1576"/>
                  </a:cubicBezTo>
                  <a:cubicBezTo>
                    <a:pt x="876" y="1576"/>
                    <a:pt x="1049" y="1564"/>
                    <a:pt x="1210" y="1527"/>
                  </a:cubicBezTo>
                  <a:cubicBezTo>
                    <a:pt x="1254" y="1522"/>
                    <a:pt x="1239" y="1464"/>
                    <a:pt x="1205" y="1459"/>
                  </a:cubicBezTo>
                  <a:cubicBezTo>
                    <a:pt x="1115" y="1451"/>
                    <a:pt x="1024" y="1448"/>
                    <a:pt x="932" y="1448"/>
                  </a:cubicBezTo>
                  <a:cubicBezTo>
                    <a:pt x="681" y="1448"/>
                    <a:pt x="426" y="1470"/>
                    <a:pt x="176" y="1473"/>
                  </a:cubicBezTo>
                  <a:cubicBezTo>
                    <a:pt x="186" y="1332"/>
                    <a:pt x="215" y="1191"/>
                    <a:pt x="259" y="1059"/>
                  </a:cubicBezTo>
                  <a:cubicBezTo>
                    <a:pt x="762" y="1081"/>
                    <a:pt x="1265" y="1103"/>
                    <a:pt x="1761" y="1103"/>
                  </a:cubicBezTo>
                  <a:cubicBezTo>
                    <a:pt x="1808" y="1103"/>
                    <a:pt x="1856" y="1103"/>
                    <a:pt x="1903" y="1103"/>
                  </a:cubicBezTo>
                  <a:cubicBezTo>
                    <a:pt x="1961" y="1103"/>
                    <a:pt x="1961" y="1015"/>
                    <a:pt x="1903" y="1015"/>
                  </a:cubicBezTo>
                  <a:cubicBezTo>
                    <a:pt x="1500" y="993"/>
                    <a:pt x="1098" y="990"/>
                    <a:pt x="696" y="990"/>
                  </a:cubicBezTo>
                  <a:cubicBezTo>
                    <a:pt x="561" y="990"/>
                    <a:pt x="427" y="991"/>
                    <a:pt x="293" y="991"/>
                  </a:cubicBezTo>
                  <a:cubicBezTo>
                    <a:pt x="361" y="834"/>
                    <a:pt x="459" y="693"/>
                    <a:pt x="576" y="576"/>
                  </a:cubicBezTo>
                  <a:cubicBezTo>
                    <a:pt x="576" y="591"/>
                    <a:pt x="591" y="600"/>
                    <a:pt x="605" y="600"/>
                  </a:cubicBezTo>
                  <a:cubicBezTo>
                    <a:pt x="640" y="600"/>
                    <a:pt x="674" y="600"/>
                    <a:pt x="709" y="600"/>
                  </a:cubicBezTo>
                  <a:cubicBezTo>
                    <a:pt x="1025" y="600"/>
                    <a:pt x="1342" y="620"/>
                    <a:pt x="1659" y="669"/>
                  </a:cubicBezTo>
                  <a:cubicBezTo>
                    <a:pt x="1660" y="669"/>
                    <a:pt x="1661" y="669"/>
                    <a:pt x="1663" y="669"/>
                  </a:cubicBezTo>
                  <a:cubicBezTo>
                    <a:pt x="1694" y="669"/>
                    <a:pt x="1701" y="610"/>
                    <a:pt x="1664" y="605"/>
                  </a:cubicBezTo>
                  <a:cubicBezTo>
                    <a:pt x="1417" y="552"/>
                    <a:pt x="1162" y="525"/>
                    <a:pt x="907" y="525"/>
                  </a:cubicBezTo>
                  <a:cubicBezTo>
                    <a:pt x="809" y="525"/>
                    <a:pt x="712" y="529"/>
                    <a:pt x="615" y="537"/>
                  </a:cubicBezTo>
                  <a:cubicBezTo>
                    <a:pt x="727" y="430"/>
                    <a:pt x="849" y="347"/>
                    <a:pt x="986" y="278"/>
                  </a:cubicBezTo>
                  <a:cubicBezTo>
                    <a:pt x="1293" y="342"/>
                    <a:pt x="1591" y="405"/>
                    <a:pt x="1898" y="454"/>
                  </a:cubicBezTo>
                  <a:cubicBezTo>
                    <a:pt x="1900" y="454"/>
                    <a:pt x="1901" y="454"/>
                    <a:pt x="1902" y="454"/>
                  </a:cubicBezTo>
                  <a:cubicBezTo>
                    <a:pt x="1938" y="454"/>
                    <a:pt x="1950" y="400"/>
                    <a:pt x="1913" y="391"/>
                  </a:cubicBezTo>
                  <a:cubicBezTo>
                    <a:pt x="1635" y="332"/>
                    <a:pt x="1352" y="288"/>
                    <a:pt x="1069" y="239"/>
                  </a:cubicBezTo>
                  <a:cubicBezTo>
                    <a:pt x="1093" y="235"/>
                    <a:pt x="1113" y="225"/>
                    <a:pt x="1132" y="215"/>
                  </a:cubicBezTo>
                  <a:cubicBezTo>
                    <a:pt x="1306" y="149"/>
                    <a:pt x="1475" y="118"/>
                    <a:pt x="1634" y="118"/>
                  </a:cubicBezTo>
                  <a:close/>
                  <a:moveTo>
                    <a:pt x="1645" y="1"/>
                  </a:moveTo>
                  <a:cubicBezTo>
                    <a:pt x="1473" y="1"/>
                    <a:pt x="1289" y="32"/>
                    <a:pt x="1098" y="98"/>
                  </a:cubicBezTo>
                  <a:cubicBezTo>
                    <a:pt x="669" y="239"/>
                    <a:pt x="322" y="571"/>
                    <a:pt x="152" y="995"/>
                  </a:cubicBezTo>
                  <a:lnTo>
                    <a:pt x="147" y="995"/>
                  </a:lnTo>
                  <a:cubicBezTo>
                    <a:pt x="145" y="995"/>
                    <a:pt x="144" y="995"/>
                    <a:pt x="142" y="995"/>
                  </a:cubicBezTo>
                  <a:cubicBezTo>
                    <a:pt x="116" y="995"/>
                    <a:pt x="104" y="1035"/>
                    <a:pt x="132" y="1049"/>
                  </a:cubicBezTo>
                  <a:cubicBezTo>
                    <a:pt x="83" y="1191"/>
                    <a:pt x="54" y="1332"/>
                    <a:pt x="49" y="1478"/>
                  </a:cubicBezTo>
                  <a:lnTo>
                    <a:pt x="44" y="1478"/>
                  </a:lnTo>
                  <a:cubicBezTo>
                    <a:pt x="1" y="1478"/>
                    <a:pt x="1" y="1547"/>
                    <a:pt x="44" y="1547"/>
                  </a:cubicBezTo>
                  <a:cubicBezTo>
                    <a:pt x="44" y="1605"/>
                    <a:pt x="49" y="1669"/>
                    <a:pt x="59" y="1727"/>
                  </a:cubicBezTo>
                  <a:cubicBezTo>
                    <a:pt x="64" y="1781"/>
                    <a:pt x="74" y="1834"/>
                    <a:pt x="88" y="1883"/>
                  </a:cubicBezTo>
                  <a:cubicBezTo>
                    <a:pt x="79" y="1898"/>
                    <a:pt x="83" y="1917"/>
                    <a:pt x="98" y="1927"/>
                  </a:cubicBezTo>
                  <a:cubicBezTo>
                    <a:pt x="239" y="2405"/>
                    <a:pt x="657" y="2816"/>
                    <a:pt x="1145" y="2816"/>
                  </a:cubicBezTo>
                  <a:cubicBezTo>
                    <a:pt x="1214" y="2816"/>
                    <a:pt x="1285" y="2808"/>
                    <a:pt x="1357" y="2790"/>
                  </a:cubicBezTo>
                  <a:cubicBezTo>
                    <a:pt x="1368" y="2810"/>
                    <a:pt x="1389" y="2823"/>
                    <a:pt x="1411" y="2823"/>
                  </a:cubicBezTo>
                  <a:cubicBezTo>
                    <a:pt x="1417" y="2823"/>
                    <a:pt x="1423" y="2822"/>
                    <a:pt x="1430" y="2820"/>
                  </a:cubicBezTo>
                  <a:cubicBezTo>
                    <a:pt x="2220" y="2595"/>
                    <a:pt x="2878" y="2054"/>
                    <a:pt x="2800" y="1166"/>
                  </a:cubicBezTo>
                  <a:cubicBezTo>
                    <a:pt x="2732" y="417"/>
                    <a:pt x="2268" y="1"/>
                    <a:pt x="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77;p56">
              <a:extLst>
                <a:ext uri="{FF2B5EF4-FFF2-40B4-BE49-F238E27FC236}">
                  <a16:creationId xmlns:a16="http://schemas.microsoft.com/office/drawing/2014/main" id="{220F64DF-DA89-A9DF-4FA8-B3DE9E80D5FE}"/>
                </a:ext>
              </a:extLst>
            </p:cNvPr>
            <p:cNvSpPr/>
            <p:nvPr/>
          </p:nvSpPr>
          <p:spPr>
            <a:xfrm>
              <a:off x="998448" y="3003139"/>
              <a:ext cx="301145" cy="231438"/>
            </a:xfrm>
            <a:custGeom>
              <a:avLst/>
              <a:gdLst/>
              <a:ahLst/>
              <a:cxnLst/>
              <a:rect l="l" t="t" r="r" b="b"/>
              <a:pathLst>
                <a:path w="11712" h="9001" extrusionOk="0">
                  <a:moveTo>
                    <a:pt x="7491" y="1294"/>
                  </a:moveTo>
                  <a:cubicBezTo>
                    <a:pt x="8543" y="1294"/>
                    <a:pt x="9326" y="2225"/>
                    <a:pt x="9063" y="3347"/>
                  </a:cubicBezTo>
                  <a:cubicBezTo>
                    <a:pt x="8936" y="3869"/>
                    <a:pt x="8610" y="4318"/>
                    <a:pt x="8151" y="4601"/>
                  </a:cubicBezTo>
                  <a:cubicBezTo>
                    <a:pt x="8146" y="4601"/>
                    <a:pt x="8141" y="4601"/>
                    <a:pt x="8141" y="4606"/>
                  </a:cubicBezTo>
                  <a:cubicBezTo>
                    <a:pt x="7824" y="4801"/>
                    <a:pt x="7463" y="4913"/>
                    <a:pt x="7093" y="4942"/>
                  </a:cubicBezTo>
                  <a:cubicBezTo>
                    <a:pt x="7073" y="4942"/>
                    <a:pt x="7058" y="4952"/>
                    <a:pt x="7054" y="4962"/>
                  </a:cubicBezTo>
                  <a:cubicBezTo>
                    <a:pt x="6137" y="4918"/>
                    <a:pt x="5381" y="4303"/>
                    <a:pt x="5385" y="3308"/>
                  </a:cubicBezTo>
                  <a:cubicBezTo>
                    <a:pt x="5385" y="2333"/>
                    <a:pt x="6146" y="1548"/>
                    <a:pt x="7068" y="1343"/>
                  </a:cubicBezTo>
                  <a:cubicBezTo>
                    <a:pt x="7212" y="1310"/>
                    <a:pt x="7354" y="1294"/>
                    <a:pt x="7491" y="1294"/>
                  </a:cubicBezTo>
                  <a:close/>
                  <a:moveTo>
                    <a:pt x="1478" y="128"/>
                  </a:moveTo>
                  <a:lnTo>
                    <a:pt x="1478" y="128"/>
                  </a:lnTo>
                  <a:cubicBezTo>
                    <a:pt x="2634" y="153"/>
                    <a:pt x="3576" y="372"/>
                    <a:pt x="4376" y="1265"/>
                  </a:cubicBezTo>
                  <a:cubicBezTo>
                    <a:pt x="4473" y="2879"/>
                    <a:pt x="4449" y="4494"/>
                    <a:pt x="4512" y="6108"/>
                  </a:cubicBezTo>
                  <a:cubicBezTo>
                    <a:pt x="4174" y="5434"/>
                    <a:pt x="3275" y="5179"/>
                    <a:pt x="2449" y="5179"/>
                  </a:cubicBezTo>
                  <a:cubicBezTo>
                    <a:pt x="2085" y="5179"/>
                    <a:pt x="1736" y="5228"/>
                    <a:pt x="1454" y="5313"/>
                  </a:cubicBezTo>
                  <a:cubicBezTo>
                    <a:pt x="1571" y="3596"/>
                    <a:pt x="1493" y="1850"/>
                    <a:pt x="1478" y="128"/>
                  </a:cubicBezTo>
                  <a:close/>
                  <a:moveTo>
                    <a:pt x="464" y="2045"/>
                  </a:moveTo>
                  <a:cubicBezTo>
                    <a:pt x="620" y="3411"/>
                    <a:pt x="722" y="4757"/>
                    <a:pt x="776" y="6128"/>
                  </a:cubicBezTo>
                  <a:cubicBezTo>
                    <a:pt x="671" y="6128"/>
                    <a:pt x="565" y="6134"/>
                    <a:pt x="457" y="6134"/>
                  </a:cubicBezTo>
                  <a:cubicBezTo>
                    <a:pt x="430" y="6134"/>
                    <a:pt x="403" y="6134"/>
                    <a:pt x="376" y="6133"/>
                  </a:cubicBezTo>
                  <a:cubicBezTo>
                    <a:pt x="376" y="6015"/>
                    <a:pt x="366" y="5884"/>
                    <a:pt x="366" y="5752"/>
                  </a:cubicBezTo>
                  <a:cubicBezTo>
                    <a:pt x="439" y="5730"/>
                    <a:pt x="515" y="5719"/>
                    <a:pt x="592" y="5719"/>
                  </a:cubicBezTo>
                  <a:cubicBezTo>
                    <a:pt x="617" y="5719"/>
                    <a:pt x="643" y="5720"/>
                    <a:pt x="669" y="5723"/>
                  </a:cubicBezTo>
                  <a:cubicBezTo>
                    <a:pt x="708" y="5723"/>
                    <a:pt x="708" y="5664"/>
                    <a:pt x="669" y="5659"/>
                  </a:cubicBezTo>
                  <a:cubicBezTo>
                    <a:pt x="642" y="5656"/>
                    <a:pt x="615" y="5654"/>
                    <a:pt x="588" y="5654"/>
                  </a:cubicBezTo>
                  <a:cubicBezTo>
                    <a:pt x="511" y="5654"/>
                    <a:pt x="433" y="5668"/>
                    <a:pt x="361" y="5694"/>
                  </a:cubicBezTo>
                  <a:cubicBezTo>
                    <a:pt x="356" y="5562"/>
                    <a:pt x="347" y="5430"/>
                    <a:pt x="342" y="5298"/>
                  </a:cubicBezTo>
                  <a:lnTo>
                    <a:pt x="342" y="5298"/>
                  </a:lnTo>
                  <a:cubicBezTo>
                    <a:pt x="375" y="5305"/>
                    <a:pt x="408" y="5309"/>
                    <a:pt x="440" y="5309"/>
                  </a:cubicBezTo>
                  <a:cubicBezTo>
                    <a:pt x="499" y="5309"/>
                    <a:pt x="557" y="5298"/>
                    <a:pt x="610" y="5279"/>
                  </a:cubicBezTo>
                  <a:cubicBezTo>
                    <a:pt x="639" y="5259"/>
                    <a:pt x="630" y="5216"/>
                    <a:pt x="595" y="5216"/>
                  </a:cubicBezTo>
                  <a:cubicBezTo>
                    <a:pt x="539" y="5232"/>
                    <a:pt x="480" y="5240"/>
                    <a:pt x="422" y="5240"/>
                  </a:cubicBezTo>
                  <a:cubicBezTo>
                    <a:pt x="395" y="5240"/>
                    <a:pt x="368" y="5238"/>
                    <a:pt x="342" y="5235"/>
                  </a:cubicBezTo>
                  <a:cubicBezTo>
                    <a:pt x="337" y="5142"/>
                    <a:pt x="332" y="5045"/>
                    <a:pt x="327" y="4947"/>
                  </a:cubicBezTo>
                  <a:lnTo>
                    <a:pt x="327" y="4947"/>
                  </a:lnTo>
                  <a:cubicBezTo>
                    <a:pt x="400" y="4951"/>
                    <a:pt x="472" y="4954"/>
                    <a:pt x="545" y="4954"/>
                  </a:cubicBezTo>
                  <a:cubicBezTo>
                    <a:pt x="575" y="4954"/>
                    <a:pt x="605" y="4954"/>
                    <a:pt x="635" y="4952"/>
                  </a:cubicBezTo>
                  <a:cubicBezTo>
                    <a:pt x="678" y="4952"/>
                    <a:pt x="678" y="4889"/>
                    <a:pt x="635" y="4889"/>
                  </a:cubicBezTo>
                  <a:lnTo>
                    <a:pt x="327" y="4889"/>
                  </a:lnTo>
                  <a:cubicBezTo>
                    <a:pt x="327" y="4816"/>
                    <a:pt x="322" y="4742"/>
                    <a:pt x="322" y="4669"/>
                  </a:cubicBezTo>
                  <a:cubicBezTo>
                    <a:pt x="317" y="4596"/>
                    <a:pt x="308" y="4513"/>
                    <a:pt x="293" y="4406"/>
                  </a:cubicBezTo>
                  <a:lnTo>
                    <a:pt x="293" y="4406"/>
                  </a:lnTo>
                  <a:cubicBezTo>
                    <a:pt x="298" y="4420"/>
                    <a:pt x="308" y="4425"/>
                    <a:pt x="322" y="4425"/>
                  </a:cubicBezTo>
                  <a:cubicBezTo>
                    <a:pt x="356" y="4428"/>
                    <a:pt x="391" y="4429"/>
                    <a:pt x="425" y="4429"/>
                  </a:cubicBezTo>
                  <a:cubicBezTo>
                    <a:pt x="460" y="4429"/>
                    <a:pt x="496" y="4428"/>
                    <a:pt x="532" y="4425"/>
                  </a:cubicBezTo>
                  <a:cubicBezTo>
                    <a:pt x="576" y="4425"/>
                    <a:pt x="576" y="4357"/>
                    <a:pt x="532" y="4357"/>
                  </a:cubicBezTo>
                  <a:cubicBezTo>
                    <a:pt x="496" y="4355"/>
                    <a:pt x="460" y="4353"/>
                    <a:pt x="425" y="4353"/>
                  </a:cubicBezTo>
                  <a:cubicBezTo>
                    <a:pt x="391" y="4353"/>
                    <a:pt x="356" y="4355"/>
                    <a:pt x="322" y="4357"/>
                  </a:cubicBezTo>
                  <a:cubicBezTo>
                    <a:pt x="308" y="4357"/>
                    <a:pt x="293" y="4367"/>
                    <a:pt x="293" y="4381"/>
                  </a:cubicBezTo>
                  <a:cubicBezTo>
                    <a:pt x="283" y="4308"/>
                    <a:pt x="274" y="4225"/>
                    <a:pt x="264" y="4142"/>
                  </a:cubicBezTo>
                  <a:lnTo>
                    <a:pt x="264" y="4142"/>
                  </a:lnTo>
                  <a:cubicBezTo>
                    <a:pt x="275" y="4143"/>
                    <a:pt x="287" y="4144"/>
                    <a:pt x="299" y="4144"/>
                  </a:cubicBezTo>
                  <a:cubicBezTo>
                    <a:pt x="361" y="4144"/>
                    <a:pt x="425" y="4132"/>
                    <a:pt x="478" y="4103"/>
                  </a:cubicBezTo>
                  <a:cubicBezTo>
                    <a:pt x="512" y="4091"/>
                    <a:pt x="498" y="4041"/>
                    <a:pt x="469" y="4041"/>
                  </a:cubicBezTo>
                  <a:cubicBezTo>
                    <a:pt x="464" y="4041"/>
                    <a:pt x="459" y="4042"/>
                    <a:pt x="454" y="4045"/>
                  </a:cubicBezTo>
                  <a:cubicBezTo>
                    <a:pt x="399" y="4062"/>
                    <a:pt x="340" y="4075"/>
                    <a:pt x="284" y="4075"/>
                  </a:cubicBezTo>
                  <a:cubicBezTo>
                    <a:pt x="276" y="4075"/>
                    <a:pt x="267" y="4075"/>
                    <a:pt x="259" y="4074"/>
                  </a:cubicBezTo>
                  <a:cubicBezTo>
                    <a:pt x="244" y="3962"/>
                    <a:pt x="235" y="3845"/>
                    <a:pt x="220" y="3723"/>
                  </a:cubicBezTo>
                  <a:lnTo>
                    <a:pt x="220" y="3723"/>
                  </a:lnTo>
                  <a:cubicBezTo>
                    <a:pt x="238" y="3725"/>
                    <a:pt x="256" y="3726"/>
                    <a:pt x="274" y="3726"/>
                  </a:cubicBezTo>
                  <a:cubicBezTo>
                    <a:pt x="345" y="3726"/>
                    <a:pt x="416" y="3711"/>
                    <a:pt x="478" y="3684"/>
                  </a:cubicBezTo>
                  <a:cubicBezTo>
                    <a:pt x="514" y="3671"/>
                    <a:pt x="493" y="3624"/>
                    <a:pt x="462" y="3624"/>
                  </a:cubicBezTo>
                  <a:cubicBezTo>
                    <a:pt x="460" y="3624"/>
                    <a:pt x="457" y="3625"/>
                    <a:pt x="454" y="3625"/>
                  </a:cubicBezTo>
                  <a:cubicBezTo>
                    <a:pt x="376" y="3645"/>
                    <a:pt x="293" y="3655"/>
                    <a:pt x="215" y="3660"/>
                  </a:cubicBezTo>
                  <a:cubicBezTo>
                    <a:pt x="210" y="3591"/>
                    <a:pt x="205" y="3528"/>
                    <a:pt x="200" y="3460"/>
                  </a:cubicBezTo>
                  <a:cubicBezTo>
                    <a:pt x="298" y="3450"/>
                    <a:pt x="396" y="3421"/>
                    <a:pt x="483" y="3372"/>
                  </a:cubicBezTo>
                  <a:cubicBezTo>
                    <a:pt x="516" y="3349"/>
                    <a:pt x="495" y="3303"/>
                    <a:pt x="459" y="3303"/>
                  </a:cubicBezTo>
                  <a:cubicBezTo>
                    <a:pt x="458" y="3303"/>
                    <a:pt x="456" y="3303"/>
                    <a:pt x="454" y="3303"/>
                  </a:cubicBezTo>
                  <a:cubicBezTo>
                    <a:pt x="366" y="3328"/>
                    <a:pt x="283" y="3362"/>
                    <a:pt x="196" y="3386"/>
                  </a:cubicBezTo>
                  <a:cubicBezTo>
                    <a:pt x="186" y="3240"/>
                    <a:pt x="181" y="3099"/>
                    <a:pt x="186" y="2962"/>
                  </a:cubicBezTo>
                  <a:lnTo>
                    <a:pt x="186" y="2962"/>
                  </a:lnTo>
                  <a:cubicBezTo>
                    <a:pt x="214" y="2966"/>
                    <a:pt x="242" y="2967"/>
                    <a:pt x="269" y="2967"/>
                  </a:cubicBezTo>
                  <a:cubicBezTo>
                    <a:pt x="314" y="2967"/>
                    <a:pt x="358" y="2963"/>
                    <a:pt x="400" y="2957"/>
                  </a:cubicBezTo>
                  <a:cubicBezTo>
                    <a:pt x="444" y="2943"/>
                    <a:pt x="444" y="2884"/>
                    <a:pt x="400" y="2874"/>
                  </a:cubicBezTo>
                  <a:cubicBezTo>
                    <a:pt x="357" y="2865"/>
                    <a:pt x="312" y="2862"/>
                    <a:pt x="267" y="2862"/>
                  </a:cubicBezTo>
                  <a:cubicBezTo>
                    <a:pt x="241" y="2862"/>
                    <a:pt x="216" y="2863"/>
                    <a:pt x="191" y="2865"/>
                  </a:cubicBezTo>
                  <a:cubicBezTo>
                    <a:pt x="191" y="2806"/>
                    <a:pt x="196" y="2743"/>
                    <a:pt x="200" y="2689"/>
                  </a:cubicBezTo>
                  <a:cubicBezTo>
                    <a:pt x="278" y="2699"/>
                    <a:pt x="352" y="2704"/>
                    <a:pt x="425" y="2704"/>
                  </a:cubicBezTo>
                  <a:cubicBezTo>
                    <a:pt x="464" y="2704"/>
                    <a:pt x="474" y="2645"/>
                    <a:pt x="435" y="2635"/>
                  </a:cubicBezTo>
                  <a:cubicBezTo>
                    <a:pt x="361" y="2625"/>
                    <a:pt x="283" y="2621"/>
                    <a:pt x="210" y="2621"/>
                  </a:cubicBezTo>
                  <a:cubicBezTo>
                    <a:pt x="215" y="2577"/>
                    <a:pt x="225" y="2533"/>
                    <a:pt x="235" y="2489"/>
                  </a:cubicBezTo>
                  <a:lnTo>
                    <a:pt x="391" y="2489"/>
                  </a:lnTo>
                  <a:cubicBezTo>
                    <a:pt x="430" y="2484"/>
                    <a:pt x="430" y="2426"/>
                    <a:pt x="391" y="2421"/>
                  </a:cubicBezTo>
                  <a:lnTo>
                    <a:pt x="244" y="2421"/>
                  </a:lnTo>
                  <a:cubicBezTo>
                    <a:pt x="288" y="2250"/>
                    <a:pt x="356" y="2118"/>
                    <a:pt x="464" y="2045"/>
                  </a:cubicBezTo>
                  <a:close/>
                  <a:moveTo>
                    <a:pt x="6628" y="770"/>
                  </a:moveTo>
                  <a:cubicBezTo>
                    <a:pt x="7074" y="770"/>
                    <a:pt x="7525" y="838"/>
                    <a:pt x="7980" y="982"/>
                  </a:cubicBezTo>
                  <a:cubicBezTo>
                    <a:pt x="7985" y="984"/>
                    <a:pt x="7993" y="985"/>
                    <a:pt x="8000" y="985"/>
                  </a:cubicBezTo>
                  <a:cubicBezTo>
                    <a:pt x="8008" y="985"/>
                    <a:pt x="8017" y="984"/>
                    <a:pt x="8024" y="982"/>
                  </a:cubicBezTo>
                  <a:lnTo>
                    <a:pt x="8024" y="982"/>
                  </a:lnTo>
                  <a:cubicBezTo>
                    <a:pt x="8019" y="1074"/>
                    <a:pt x="8014" y="1162"/>
                    <a:pt x="8014" y="1255"/>
                  </a:cubicBezTo>
                  <a:cubicBezTo>
                    <a:pt x="7848" y="1205"/>
                    <a:pt x="7677" y="1180"/>
                    <a:pt x="7505" y="1180"/>
                  </a:cubicBezTo>
                  <a:cubicBezTo>
                    <a:pt x="7425" y="1180"/>
                    <a:pt x="7344" y="1185"/>
                    <a:pt x="7263" y="1196"/>
                  </a:cubicBezTo>
                  <a:cubicBezTo>
                    <a:pt x="6156" y="1333"/>
                    <a:pt x="5224" y="2274"/>
                    <a:pt x="5293" y="3421"/>
                  </a:cubicBezTo>
                  <a:cubicBezTo>
                    <a:pt x="5348" y="4306"/>
                    <a:pt x="6060" y="5046"/>
                    <a:pt x="6931" y="5046"/>
                  </a:cubicBezTo>
                  <a:cubicBezTo>
                    <a:pt x="6976" y="5046"/>
                    <a:pt x="7022" y="5044"/>
                    <a:pt x="7068" y="5040"/>
                  </a:cubicBezTo>
                  <a:cubicBezTo>
                    <a:pt x="7078" y="5040"/>
                    <a:pt x="7083" y="5050"/>
                    <a:pt x="7088" y="5050"/>
                  </a:cubicBezTo>
                  <a:cubicBezTo>
                    <a:pt x="7478" y="5020"/>
                    <a:pt x="7854" y="4903"/>
                    <a:pt x="8190" y="4703"/>
                  </a:cubicBezTo>
                  <a:cubicBezTo>
                    <a:pt x="8205" y="4723"/>
                    <a:pt x="8224" y="4738"/>
                    <a:pt x="8239" y="4757"/>
                  </a:cubicBezTo>
                  <a:lnTo>
                    <a:pt x="8239" y="4762"/>
                  </a:lnTo>
                  <a:cubicBezTo>
                    <a:pt x="8312" y="5240"/>
                    <a:pt x="8361" y="5718"/>
                    <a:pt x="8385" y="6206"/>
                  </a:cubicBezTo>
                  <a:cubicBezTo>
                    <a:pt x="8375" y="6196"/>
                    <a:pt x="8366" y="6186"/>
                    <a:pt x="8351" y="6181"/>
                  </a:cubicBezTo>
                  <a:cubicBezTo>
                    <a:pt x="7817" y="6014"/>
                    <a:pt x="7148" y="5895"/>
                    <a:pt x="6486" y="5895"/>
                  </a:cubicBezTo>
                  <a:cubicBezTo>
                    <a:pt x="5800" y="5895"/>
                    <a:pt x="5121" y="6022"/>
                    <a:pt x="4605" y="6352"/>
                  </a:cubicBezTo>
                  <a:lnTo>
                    <a:pt x="4605" y="6342"/>
                  </a:lnTo>
                  <a:cubicBezTo>
                    <a:pt x="4605" y="6342"/>
                    <a:pt x="4600" y="6333"/>
                    <a:pt x="4595" y="6323"/>
                  </a:cubicBezTo>
                  <a:cubicBezTo>
                    <a:pt x="4727" y="4650"/>
                    <a:pt x="4624" y="2943"/>
                    <a:pt x="4517" y="1270"/>
                  </a:cubicBezTo>
                  <a:cubicBezTo>
                    <a:pt x="5204" y="947"/>
                    <a:pt x="5909" y="770"/>
                    <a:pt x="6628" y="770"/>
                  </a:cubicBezTo>
                  <a:close/>
                  <a:moveTo>
                    <a:pt x="1322" y="1191"/>
                  </a:moveTo>
                  <a:cubicBezTo>
                    <a:pt x="1303" y="2577"/>
                    <a:pt x="1273" y="3967"/>
                    <a:pt x="1376" y="5337"/>
                  </a:cubicBezTo>
                  <a:cubicBezTo>
                    <a:pt x="1297" y="5368"/>
                    <a:pt x="1321" y="5483"/>
                    <a:pt x="1391" y="5483"/>
                  </a:cubicBezTo>
                  <a:cubicBezTo>
                    <a:pt x="1399" y="5483"/>
                    <a:pt x="1407" y="5482"/>
                    <a:pt x="1415" y="5479"/>
                  </a:cubicBezTo>
                  <a:cubicBezTo>
                    <a:pt x="1708" y="5388"/>
                    <a:pt x="2085" y="5331"/>
                    <a:pt x="2476" y="5331"/>
                  </a:cubicBezTo>
                  <a:cubicBezTo>
                    <a:pt x="3224" y="5331"/>
                    <a:pt x="4022" y="5542"/>
                    <a:pt x="4381" y="6137"/>
                  </a:cubicBezTo>
                  <a:cubicBezTo>
                    <a:pt x="4099" y="5941"/>
                    <a:pt x="3753" y="5864"/>
                    <a:pt x="3383" y="5864"/>
                  </a:cubicBezTo>
                  <a:cubicBezTo>
                    <a:pt x="2577" y="5864"/>
                    <a:pt x="1655" y="6230"/>
                    <a:pt x="1030" y="6518"/>
                  </a:cubicBezTo>
                  <a:lnTo>
                    <a:pt x="917" y="6518"/>
                  </a:lnTo>
                  <a:cubicBezTo>
                    <a:pt x="971" y="4820"/>
                    <a:pt x="830" y="3123"/>
                    <a:pt x="498" y="1455"/>
                  </a:cubicBezTo>
                  <a:cubicBezTo>
                    <a:pt x="630" y="1411"/>
                    <a:pt x="747" y="1323"/>
                    <a:pt x="883" y="1274"/>
                  </a:cubicBezTo>
                  <a:cubicBezTo>
                    <a:pt x="1025" y="1226"/>
                    <a:pt x="1176" y="1196"/>
                    <a:pt x="1322" y="1191"/>
                  </a:cubicBezTo>
                  <a:close/>
                  <a:moveTo>
                    <a:pt x="8756" y="4230"/>
                  </a:moveTo>
                  <a:cubicBezTo>
                    <a:pt x="9219" y="4513"/>
                    <a:pt x="9673" y="4811"/>
                    <a:pt x="10107" y="5133"/>
                  </a:cubicBezTo>
                  <a:cubicBezTo>
                    <a:pt x="10448" y="5391"/>
                    <a:pt x="11361" y="5947"/>
                    <a:pt x="11497" y="6469"/>
                  </a:cubicBezTo>
                  <a:cubicBezTo>
                    <a:pt x="11492" y="6474"/>
                    <a:pt x="11483" y="6474"/>
                    <a:pt x="11483" y="6484"/>
                  </a:cubicBezTo>
                  <a:cubicBezTo>
                    <a:pt x="11451" y="6712"/>
                    <a:pt x="11340" y="6794"/>
                    <a:pt x="11195" y="6794"/>
                  </a:cubicBezTo>
                  <a:cubicBezTo>
                    <a:pt x="11028" y="6794"/>
                    <a:pt x="10817" y="6684"/>
                    <a:pt x="10634" y="6567"/>
                  </a:cubicBezTo>
                  <a:cubicBezTo>
                    <a:pt x="10795" y="6552"/>
                    <a:pt x="10951" y="6518"/>
                    <a:pt x="11107" y="6479"/>
                  </a:cubicBezTo>
                  <a:cubicBezTo>
                    <a:pt x="11146" y="6464"/>
                    <a:pt x="11141" y="6401"/>
                    <a:pt x="11097" y="6401"/>
                  </a:cubicBezTo>
                  <a:cubicBezTo>
                    <a:pt x="10931" y="6411"/>
                    <a:pt x="10761" y="6474"/>
                    <a:pt x="10595" y="6513"/>
                  </a:cubicBezTo>
                  <a:cubicBezTo>
                    <a:pt x="10590" y="6513"/>
                    <a:pt x="10580" y="6523"/>
                    <a:pt x="10580" y="6528"/>
                  </a:cubicBezTo>
                  <a:cubicBezTo>
                    <a:pt x="10419" y="6425"/>
                    <a:pt x="10292" y="6318"/>
                    <a:pt x="10248" y="6284"/>
                  </a:cubicBezTo>
                  <a:lnTo>
                    <a:pt x="10200" y="6250"/>
                  </a:lnTo>
                  <a:lnTo>
                    <a:pt x="10200" y="6250"/>
                  </a:lnTo>
                  <a:cubicBezTo>
                    <a:pt x="10378" y="6254"/>
                    <a:pt x="10557" y="6257"/>
                    <a:pt x="10736" y="6257"/>
                  </a:cubicBezTo>
                  <a:cubicBezTo>
                    <a:pt x="10914" y="6257"/>
                    <a:pt x="11092" y="6254"/>
                    <a:pt x="11268" y="6250"/>
                  </a:cubicBezTo>
                  <a:cubicBezTo>
                    <a:pt x="11302" y="6245"/>
                    <a:pt x="11302" y="6196"/>
                    <a:pt x="11268" y="6191"/>
                  </a:cubicBezTo>
                  <a:cubicBezTo>
                    <a:pt x="11078" y="6186"/>
                    <a:pt x="10886" y="6184"/>
                    <a:pt x="10694" y="6184"/>
                  </a:cubicBezTo>
                  <a:cubicBezTo>
                    <a:pt x="10502" y="6184"/>
                    <a:pt x="10309" y="6186"/>
                    <a:pt x="10117" y="6191"/>
                  </a:cubicBezTo>
                  <a:cubicBezTo>
                    <a:pt x="9990" y="6094"/>
                    <a:pt x="9863" y="6001"/>
                    <a:pt x="9736" y="5903"/>
                  </a:cubicBezTo>
                  <a:lnTo>
                    <a:pt x="10146" y="5903"/>
                  </a:lnTo>
                  <a:cubicBezTo>
                    <a:pt x="10185" y="5903"/>
                    <a:pt x="10185" y="5845"/>
                    <a:pt x="10146" y="5845"/>
                  </a:cubicBezTo>
                  <a:cubicBezTo>
                    <a:pt x="10066" y="5842"/>
                    <a:pt x="9984" y="5841"/>
                    <a:pt x="9902" y="5841"/>
                  </a:cubicBezTo>
                  <a:cubicBezTo>
                    <a:pt x="9820" y="5841"/>
                    <a:pt x="9739" y="5842"/>
                    <a:pt x="9658" y="5845"/>
                  </a:cubicBezTo>
                  <a:cubicBezTo>
                    <a:pt x="9600" y="5801"/>
                    <a:pt x="9541" y="5762"/>
                    <a:pt x="9488" y="5713"/>
                  </a:cubicBezTo>
                  <a:cubicBezTo>
                    <a:pt x="9449" y="5684"/>
                    <a:pt x="9409" y="5655"/>
                    <a:pt x="9375" y="5625"/>
                  </a:cubicBezTo>
                  <a:lnTo>
                    <a:pt x="9375" y="5625"/>
                  </a:lnTo>
                  <a:cubicBezTo>
                    <a:pt x="9536" y="5640"/>
                    <a:pt x="9702" y="5650"/>
                    <a:pt x="9868" y="5655"/>
                  </a:cubicBezTo>
                  <a:cubicBezTo>
                    <a:pt x="9907" y="5655"/>
                    <a:pt x="9902" y="5601"/>
                    <a:pt x="9868" y="5601"/>
                  </a:cubicBezTo>
                  <a:cubicBezTo>
                    <a:pt x="9683" y="5581"/>
                    <a:pt x="9492" y="5572"/>
                    <a:pt x="9307" y="5562"/>
                  </a:cubicBezTo>
                  <a:lnTo>
                    <a:pt x="9302" y="5562"/>
                  </a:lnTo>
                  <a:cubicBezTo>
                    <a:pt x="9200" y="5479"/>
                    <a:pt x="9092" y="5391"/>
                    <a:pt x="8990" y="5308"/>
                  </a:cubicBezTo>
                  <a:lnTo>
                    <a:pt x="8990" y="5308"/>
                  </a:lnTo>
                  <a:cubicBezTo>
                    <a:pt x="9091" y="5311"/>
                    <a:pt x="9193" y="5314"/>
                    <a:pt x="9294" y="5314"/>
                  </a:cubicBezTo>
                  <a:cubicBezTo>
                    <a:pt x="9368" y="5314"/>
                    <a:pt x="9443" y="5312"/>
                    <a:pt x="9517" y="5308"/>
                  </a:cubicBezTo>
                  <a:cubicBezTo>
                    <a:pt x="9556" y="5308"/>
                    <a:pt x="9556" y="5245"/>
                    <a:pt x="9517" y="5245"/>
                  </a:cubicBezTo>
                  <a:cubicBezTo>
                    <a:pt x="9452" y="5242"/>
                    <a:pt x="9386" y="5240"/>
                    <a:pt x="9320" y="5240"/>
                  </a:cubicBezTo>
                  <a:cubicBezTo>
                    <a:pt x="9189" y="5240"/>
                    <a:pt x="9057" y="5245"/>
                    <a:pt x="8927" y="5245"/>
                  </a:cubicBezTo>
                  <a:cubicBezTo>
                    <a:pt x="8814" y="5152"/>
                    <a:pt x="8702" y="5055"/>
                    <a:pt x="8595" y="4962"/>
                  </a:cubicBezTo>
                  <a:lnTo>
                    <a:pt x="8595" y="4962"/>
                  </a:lnTo>
                  <a:cubicBezTo>
                    <a:pt x="8683" y="4967"/>
                    <a:pt x="8772" y="4969"/>
                    <a:pt x="8861" y="4969"/>
                  </a:cubicBezTo>
                  <a:cubicBezTo>
                    <a:pt x="8951" y="4969"/>
                    <a:pt x="9041" y="4967"/>
                    <a:pt x="9131" y="4962"/>
                  </a:cubicBezTo>
                  <a:cubicBezTo>
                    <a:pt x="9175" y="4952"/>
                    <a:pt x="9175" y="4889"/>
                    <a:pt x="9131" y="4884"/>
                  </a:cubicBezTo>
                  <a:cubicBezTo>
                    <a:pt x="9051" y="4878"/>
                    <a:pt x="8970" y="4875"/>
                    <a:pt x="8889" y="4875"/>
                  </a:cubicBezTo>
                  <a:cubicBezTo>
                    <a:pt x="8765" y="4875"/>
                    <a:pt x="8641" y="4882"/>
                    <a:pt x="8517" y="4894"/>
                  </a:cubicBezTo>
                  <a:lnTo>
                    <a:pt x="8341" y="4742"/>
                  </a:lnTo>
                  <a:lnTo>
                    <a:pt x="8341" y="4733"/>
                  </a:lnTo>
                  <a:cubicBezTo>
                    <a:pt x="8336" y="4713"/>
                    <a:pt x="8317" y="4698"/>
                    <a:pt x="8292" y="4698"/>
                  </a:cubicBezTo>
                  <a:lnTo>
                    <a:pt x="8253" y="4664"/>
                  </a:lnTo>
                  <a:cubicBezTo>
                    <a:pt x="8278" y="4650"/>
                    <a:pt x="8302" y="4630"/>
                    <a:pt x="8327" y="4611"/>
                  </a:cubicBezTo>
                  <a:cubicBezTo>
                    <a:pt x="8473" y="4637"/>
                    <a:pt x="8621" y="4650"/>
                    <a:pt x="8771" y="4650"/>
                  </a:cubicBezTo>
                  <a:cubicBezTo>
                    <a:pt x="8845" y="4650"/>
                    <a:pt x="8920" y="4646"/>
                    <a:pt x="8995" y="4640"/>
                  </a:cubicBezTo>
                  <a:cubicBezTo>
                    <a:pt x="9039" y="4635"/>
                    <a:pt x="9044" y="4572"/>
                    <a:pt x="8995" y="4572"/>
                  </a:cubicBezTo>
                  <a:cubicBezTo>
                    <a:pt x="8946" y="4573"/>
                    <a:pt x="8897" y="4574"/>
                    <a:pt x="8848" y="4574"/>
                  </a:cubicBezTo>
                  <a:cubicBezTo>
                    <a:pt x="8700" y="4574"/>
                    <a:pt x="8551" y="4568"/>
                    <a:pt x="8405" y="4557"/>
                  </a:cubicBezTo>
                  <a:cubicBezTo>
                    <a:pt x="8532" y="4459"/>
                    <a:pt x="8649" y="4352"/>
                    <a:pt x="8756" y="4230"/>
                  </a:cubicBezTo>
                  <a:close/>
                  <a:moveTo>
                    <a:pt x="781" y="6206"/>
                  </a:moveTo>
                  <a:cubicBezTo>
                    <a:pt x="786" y="6308"/>
                    <a:pt x="791" y="6415"/>
                    <a:pt x="795" y="6518"/>
                  </a:cubicBezTo>
                  <a:cubicBezTo>
                    <a:pt x="698" y="6523"/>
                    <a:pt x="600" y="6547"/>
                    <a:pt x="513" y="6591"/>
                  </a:cubicBezTo>
                  <a:cubicBezTo>
                    <a:pt x="538" y="6574"/>
                    <a:pt x="520" y="6539"/>
                    <a:pt x="495" y="6539"/>
                  </a:cubicBezTo>
                  <a:cubicBezTo>
                    <a:pt x="491" y="6539"/>
                    <a:pt x="487" y="6540"/>
                    <a:pt x="483" y="6542"/>
                  </a:cubicBezTo>
                  <a:lnTo>
                    <a:pt x="459" y="6557"/>
                  </a:lnTo>
                  <a:cubicBezTo>
                    <a:pt x="425" y="6567"/>
                    <a:pt x="444" y="6611"/>
                    <a:pt x="474" y="6611"/>
                  </a:cubicBezTo>
                  <a:cubicBezTo>
                    <a:pt x="581" y="6620"/>
                    <a:pt x="693" y="6625"/>
                    <a:pt x="800" y="6630"/>
                  </a:cubicBezTo>
                  <a:lnTo>
                    <a:pt x="800" y="6674"/>
                  </a:lnTo>
                  <a:cubicBezTo>
                    <a:pt x="800" y="6709"/>
                    <a:pt x="827" y="6727"/>
                    <a:pt x="854" y="6727"/>
                  </a:cubicBezTo>
                  <a:cubicBezTo>
                    <a:pt x="876" y="6727"/>
                    <a:pt x="899" y="6715"/>
                    <a:pt x="908" y="6689"/>
                  </a:cubicBezTo>
                  <a:lnTo>
                    <a:pt x="1010" y="6645"/>
                  </a:lnTo>
                  <a:cubicBezTo>
                    <a:pt x="1649" y="6684"/>
                    <a:pt x="2288" y="6718"/>
                    <a:pt x="2932" y="6762"/>
                  </a:cubicBezTo>
                  <a:cubicBezTo>
                    <a:pt x="2649" y="6791"/>
                    <a:pt x="2361" y="6825"/>
                    <a:pt x="2073" y="6869"/>
                  </a:cubicBezTo>
                  <a:cubicBezTo>
                    <a:pt x="2073" y="6854"/>
                    <a:pt x="2059" y="6840"/>
                    <a:pt x="2039" y="6840"/>
                  </a:cubicBezTo>
                  <a:cubicBezTo>
                    <a:pt x="1503" y="6854"/>
                    <a:pt x="937" y="6845"/>
                    <a:pt x="405" y="6928"/>
                  </a:cubicBezTo>
                  <a:cubicBezTo>
                    <a:pt x="396" y="6684"/>
                    <a:pt x="391" y="6445"/>
                    <a:pt x="381" y="6206"/>
                  </a:cubicBezTo>
                  <a:lnTo>
                    <a:pt x="381" y="6206"/>
                  </a:lnTo>
                  <a:cubicBezTo>
                    <a:pt x="447" y="6211"/>
                    <a:pt x="514" y="6213"/>
                    <a:pt x="581" y="6213"/>
                  </a:cubicBezTo>
                  <a:cubicBezTo>
                    <a:pt x="648" y="6213"/>
                    <a:pt x="715" y="6211"/>
                    <a:pt x="781" y="6206"/>
                  </a:cubicBezTo>
                  <a:close/>
                  <a:moveTo>
                    <a:pt x="8375" y="4894"/>
                  </a:moveTo>
                  <a:lnTo>
                    <a:pt x="8375" y="4894"/>
                  </a:lnTo>
                  <a:cubicBezTo>
                    <a:pt x="8424" y="4942"/>
                    <a:pt x="8473" y="4996"/>
                    <a:pt x="8527" y="5045"/>
                  </a:cubicBezTo>
                  <a:cubicBezTo>
                    <a:pt x="8527" y="5050"/>
                    <a:pt x="8522" y="5050"/>
                    <a:pt x="8522" y="5055"/>
                  </a:cubicBezTo>
                  <a:cubicBezTo>
                    <a:pt x="8536" y="5479"/>
                    <a:pt x="8556" y="5898"/>
                    <a:pt x="8595" y="6323"/>
                  </a:cubicBezTo>
                  <a:cubicBezTo>
                    <a:pt x="8610" y="6454"/>
                    <a:pt x="8653" y="6625"/>
                    <a:pt x="8649" y="6752"/>
                  </a:cubicBezTo>
                  <a:cubicBezTo>
                    <a:pt x="8634" y="7030"/>
                    <a:pt x="8717" y="7011"/>
                    <a:pt x="8453" y="7035"/>
                  </a:cubicBezTo>
                  <a:lnTo>
                    <a:pt x="8453" y="7030"/>
                  </a:lnTo>
                  <a:cubicBezTo>
                    <a:pt x="8408" y="7034"/>
                    <a:pt x="8362" y="7036"/>
                    <a:pt x="8315" y="7036"/>
                  </a:cubicBezTo>
                  <a:cubicBezTo>
                    <a:pt x="7897" y="7036"/>
                    <a:pt x="7418" y="6892"/>
                    <a:pt x="7015" y="6835"/>
                  </a:cubicBezTo>
                  <a:cubicBezTo>
                    <a:pt x="6629" y="6781"/>
                    <a:pt x="6249" y="6732"/>
                    <a:pt x="5868" y="6689"/>
                  </a:cubicBezTo>
                  <a:cubicBezTo>
                    <a:pt x="5865" y="6688"/>
                    <a:pt x="5862" y="6688"/>
                    <a:pt x="5860" y="6688"/>
                  </a:cubicBezTo>
                  <a:cubicBezTo>
                    <a:pt x="5835" y="6688"/>
                    <a:pt x="5820" y="6706"/>
                    <a:pt x="5820" y="6732"/>
                  </a:cubicBezTo>
                  <a:cubicBezTo>
                    <a:pt x="5805" y="6650"/>
                    <a:pt x="5785" y="6567"/>
                    <a:pt x="5771" y="6489"/>
                  </a:cubicBezTo>
                  <a:cubicBezTo>
                    <a:pt x="5771" y="6479"/>
                    <a:pt x="5771" y="6469"/>
                    <a:pt x="5766" y="6459"/>
                  </a:cubicBezTo>
                  <a:lnTo>
                    <a:pt x="5766" y="6445"/>
                  </a:lnTo>
                  <a:cubicBezTo>
                    <a:pt x="5760" y="6427"/>
                    <a:pt x="5741" y="6416"/>
                    <a:pt x="5722" y="6416"/>
                  </a:cubicBezTo>
                  <a:cubicBezTo>
                    <a:pt x="5710" y="6416"/>
                    <a:pt x="5697" y="6421"/>
                    <a:pt x="5688" y="6430"/>
                  </a:cubicBezTo>
                  <a:cubicBezTo>
                    <a:pt x="5580" y="6430"/>
                    <a:pt x="5473" y="6440"/>
                    <a:pt x="5371" y="6464"/>
                  </a:cubicBezTo>
                  <a:cubicBezTo>
                    <a:pt x="5239" y="6484"/>
                    <a:pt x="5112" y="6503"/>
                    <a:pt x="4981" y="6532"/>
                  </a:cubicBezTo>
                  <a:cubicBezTo>
                    <a:pt x="4976" y="6537"/>
                    <a:pt x="4966" y="6542"/>
                    <a:pt x="4961" y="6547"/>
                  </a:cubicBezTo>
                  <a:cubicBezTo>
                    <a:pt x="4942" y="6552"/>
                    <a:pt x="4927" y="6572"/>
                    <a:pt x="4932" y="6591"/>
                  </a:cubicBezTo>
                  <a:cubicBezTo>
                    <a:pt x="4942" y="6664"/>
                    <a:pt x="4951" y="6737"/>
                    <a:pt x="4956" y="6811"/>
                  </a:cubicBezTo>
                  <a:cubicBezTo>
                    <a:pt x="4943" y="6800"/>
                    <a:pt x="4929" y="6795"/>
                    <a:pt x="4914" y="6795"/>
                  </a:cubicBezTo>
                  <a:cubicBezTo>
                    <a:pt x="4902" y="6795"/>
                    <a:pt x="4889" y="6799"/>
                    <a:pt x="4878" y="6806"/>
                  </a:cubicBezTo>
                  <a:cubicBezTo>
                    <a:pt x="4770" y="6879"/>
                    <a:pt x="4646" y="6915"/>
                    <a:pt x="4524" y="6915"/>
                  </a:cubicBezTo>
                  <a:cubicBezTo>
                    <a:pt x="4354" y="6915"/>
                    <a:pt x="4187" y="6846"/>
                    <a:pt x="4068" y="6713"/>
                  </a:cubicBezTo>
                  <a:cubicBezTo>
                    <a:pt x="4060" y="6705"/>
                    <a:pt x="4049" y="6697"/>
                    <a:pt x="4037" y="6697"/>
                  </a:cubicBezTo>
                  <a:cubicBezTo>
                    <a:pt x="4035" y="6697"/>
                    <a:pt x="4032" y="6697"/>
                    <a:pt x="4029" y="6698"/>
                  </a:cubicBezTo>
                  <a:cubicBezTo>
                    <a:pt x="4021" y="6678"/>
                    <a:pt x="4003" y="6668"/>
                    <a:pt x="3983" y="6668"/>
                  </a:cubicBezTo>
                  <a:cubicBezTo>
                    <a:pt x="3979" y="6668"/>
                    <a:pt x="3975" y="6668"/>
                    <a:pt x="3971" y="6669"/>
                  </a:cubicBezTo>
                  <a:cubicBezTo>
                    <a:pt x="3664" y="6689"/>
                    <a:pt x="3356" y="6713"/>
                    <a:pt x="3049" y="6742"/>
                  </a:cubicBezTo>
                  <a:cubicBezTo>
                    <a:pt x="3059" y="6723"/>
                    <a:pt x="3044" y="6703"/>
                    <a:pt x="3025" y="6703"/>
                  </a:cubicBezTo>
                  <a:cubicBezTo>
                    <a:pt x="2600" y="6645"/>
                    <a:pt x="2176" y="6611"/>
                    <a:pt x="1752" y="6581"/>
                  </a:cubicBezTo>
                  <a:cubicBezTo>
                    <a:pt x="1634" y="6576"/>
                    <a:pt x="1459" y="6552"/>
                    <a:pt x="1273" y="6532"/>
                  </a:cubicBezTo>
                  <a:cubicBezTo>
                    <a:pt x="1875" y="6291"/>
                    <a:pt x="2649" y="6026"/>
                    <a:pt x="3342" y="6026"/>
                  </a:cubicBezTo>
                  <a:cubicBezTo>
                    <a:pt x="3767" y="6026"/>
                    <a:pt x="4162" y="6126"/>
                    <a:pt x="4468" y="6391"/>
                  </a:cubicBezTo>
                  <a:cubicBezTo>
                    <a:pt x="4483" y="6406"/>
                    <a:pt x="4503" y="6411"/>
                    <a:pt x="4527" y="6411"/>
                  </a:cubicBezTo>
                  <a:lnTo>
                    <a:pt x="4527" y="6425"/>
                  </a:lnTo>
                  <a:cubicBezTo>
                    <a:pt x="4527" y="6440"/>
                    <a:pt x="4539" y="6453"/>
                    <a:pt x="4553" y="6453"/>
                  </a:cubicBezTo>
                  <a:cubicBezTo>
                    <a:pt x="4557" y="6453"/>
                    <a:pt x="4562" y="6452"/>
                    <a:pt x="4566" y="6450"/>
                  </a:cubicBezTo>
                  <a:cubicBezTo>
                    <a:pt x="4573" y="6457"/>
                    <a:pt x="4583" y="6461"/>
                    <a:pt x="4593" y="6461"/>
                  </a:cubicBezTo>
                  <a:cubicBezTo>
                    <a:pt x="4597" y="6461"/>
                    <a:pt x="4601" y="6461"/>
                    <a:pt x="4605" y="6459"/>
                  </a:cubicBezTo>
                  <a:cubicBezTo>
                    <a:pt x="5229" y="6200"/>
                    <a:pt x="5875" y="6095"/>
                    <a:pt x="6527" y="6095"/>
                  </a:cubicBezTo>
                  <a:cubicBezTo>
                    <a:pt x="7122" y="6095"/>
                    <a:pt x="7722" y="6183"/>
                    <a:pt x="8312" y="6318"/>
                  </a:cubicBezTo>
                  <a:cubicBezTo>
                    <a:pt x="8319" y="6320"/>
                    <a:pt x="8326" y="6321"/>
                    <a:pt x="8333" y="6321"/>
                  </a:cubicBezTo>
                  <a:cubicBezTo>
                    <a:pt x="8373" y="6321"/>
                    <a:pt x="8405" y="6286"/>
                    <a:pt x="8405" y="6245"/>
                  </a:cubicBezTo>
                  <a:cubicBezTo>
                    <a:pt x="8414" y="6252"/>
                    <a:pt x="8423" y="6255"/>
                    <a:pt x="8433" y="6255"/>
                  </a:cubicBezTo>
                  <a:cubicBezTo>
                    <a:pt x="8454" y="6255"/>
                    <a:pt x="8473" y="6238"/>
                    <a:pt x="8473" y="6211"/>
                  </a:cubicBezTo>
                  <a:cubicBezTo>
                    <a:pt x="8507" y="5772"/>
                    <a:pt x="8473" y="5323"/>
                    <a:pt x="8375" y="4894"/>
                  </a:cubicBezTo>
                  <a:close/>
                  <a:moveTo>
                    <a:pt x="1615" y="6952"/>
                  </a:moveTo>
                  <a:lnTo>
                    <a:pt x="1615" y="6952"/>
                  </a:lnTo>
                  <a:cubicBezTo>
                    <a:pt x="1210" y="7025"/>
                    <a:pt x="810" y="7113"/>
                    <a:pt x="410" y="7220"/>
                  </a:cubicBezTo>
                  <a:lnTo>
                    <a:pt x="410" y="7215"/>
                  </a:lnTo>
                  <a:cubicBezTo>
                    <a:pt x="410" y="7137"/>
                    <a:pt x="405" y="7059"/>
                    <a:pt x="405" y="6981"/>
                  </a:cubicBezTo>
                  <a:lnTo>
                    <a:pt x="405" y="6981"/>
                  </a:lnTo>
                  <a:cubicBezTo>
                    <a:pt x="525" y="6986"/>
                    <a:pt x="646" y="6988"/>
                    <a:pt x="766" y="6988"/>
                  </a:cubicBezTo>
                  <a:cubicBezTo>
                    <a:pt x="1048" y="6988"/>
                    <a:pt x="1332" y="6976"/>
                    <a:pt x="1615" y="6952"/>
                  </a:cubicBezTo>
                  <a:close/>
                  <a:moveTo>
                    <a:pt x="5683" y="6547"/>
                  </a:moveTo>
                  <a:lnTo>
                    <a:pt x="5683" y="6547"/>
                  </a:lnTo>
                  <a:cubicBezTo>
                    <a:pt x="5746" y="7264"/>
                    <a:pt x="5810" y="8113"/>
                    <a:pt x="5483" y="8766"/>
                  </a:cubicBezTo>
                  <a:lnTo>
                    <a:pt x="5483" y="8762"/>
                  </a:lnTo>
                  <a:cubicBezTo>
                    <a:pt x="5478" y="8737"/>
                    <a:pt x="5468" y="8713"/>
                    <a:pt x="5459" y="8688"/>
                  </a:cubicBezTo>
                  <a:cubicBezTo>
                    <a:pt x="5424" y="8576"/>
                    <a:pt x="5395" y="8464"/>
                    <a:pt x="5356" y="8352"/>
                  </a:cubicBezTo>
                  <a:cubicBezTo>
                    <a:pt x="5350" y="8321"/>
                    <a:pt x="5325" y="8304"/>
                    <a:pt x="5298" y="8304"/>
                  </a:cubicBezTo>
                  <a:cubicBezTo>
                    <a:pt x="5282" y="8304"/>
                    <a:pt x="5266" y="8310"/>
                    <a:pt x="5254" y="8323"/>
                  </a:cubicBezTo>
                  <a:cubicBezTo>
                    <a:pt x="5161" y="8430"/>
                    <a:pt x="5063" y="8527"/>
                    <a:pt x="4966" y="8625"/>
                  </a:cubicBezTo>
                  <a:cubicBezTo>
                    <a:pt x="5171" y="7967"/>
                    <a:pt x="5195" y="7269"/>
                    <a:pt x="5039" y="6601"/>
                  </a:cubicBezTo>
                  <a:cubicBezTo>
                    <a:pt x="5156" y="6601"/>
                    <a:pt x="5268" y="6591"/>
                    <a:pt x="5385" y="6581"/>
                  </a:cubicBezTo>
                  <a:cubicBezTo>
                    <a:pt x="5483" y="6576"/>
                    <a:pt x="5585" y="6567"/>
                    <a:pt x="5683" y="6547"/>
                  </a:cubicBezTo>
                  <a:close/>
                  <a:moveTo>
                    <a:pt x="1992" y="1"/>
                  </a:moveTo>
                  <a:cubicBezTo>
                    <a:pt x="1804" y="1"/>
                    <a:pt x="1617" y="16"/>
                    <a:pt x="1434" y="45"/>
                  </a:cubicBezTo>
                  <a:cubicBezTo>
                    <a:pt x="1425" y="41"/>
                    <a:pt x="1415" y="40"/>
                    <a:pt x="1406" y="40"/>
                  </a:cubicBezTo>
                  <a:cubicBezTo>
                    <a:pt x="1367" y="40"/>
                    <a:pt x="1332" y="70"/>
                    <a:pt x="1332" y="114"/>
                  </a:cubicBezTo>
                  <a:cubicBezTo>
                    <a:pt x="1332" y="431"/>
                    <a:pt x="1327" y="752"/>
                    <a:pt x="1322" y="1074"/>
                  </a:cubicBezTo>
                  <a:cubicBezTo>
                    <a:pt x="1283" y="1071"/>
                    <a:pt x="1243" y="1070"/>
                    <a:pt x="1201" y="1070"/>
                  </a:cubicBezTo>
                  <a:cubicBezTo>
                    <a:pt x="917" y="1070"/>
                    <a:pt x="582" y="1147"/>
                    <a:pt x="425" y="1372"/>
                  </a:cubicBezTo>
                  <a:cubicBezTo>
                    <a:pt x="400" y="1377"/>
                    <a:pt x="386" y="1391"/>
                    <a:pt x="391" y="1411"/>
                  </a:cubicBezTo>
                  <a:cubicBezTo>
                    <a:pt x="410" y="1587"/>
                    <a:pt x="430" y="1757"/>
                    <a:pt x="449" y="1928"/>
                  </a:cubicBezTo>
                  <a:cubicBezTo>
                    <a:pt x="313" y="1943"/>
                    <a:pt x="181" y="1977"/>
                    <a:pt x="54" y="2035"/>
                  </a:cubicBezTo>
                  <a:cubicBezTo>
                    <a:pt x="25" y="2045"/>
                    <a:pt x="0" y="2079"/>
                    <a:pt x="0" y="2113"/>
                  </a:cubicBezTo>
                  <a:cubicBezTo>
                    <a:pt x="20" y="2372"/>
                    <a:pt x="39" y="2630"/>
                    <a:pt x="54" y="2884"/>
                  </a:cubicBezTo>
                  <a:cubicBezTo>
                    <a:pt x="30" y="2904"/>
                    <a:pt x="35" y="2943"/>
                    <a:pt x="59" y="2952"/>
                  </a:cubicBezTo>
                  <a:cubicBezTo>
                    <a:pt x="74" y="3108"/>
                    <a:pt x="83" y="3264"/>
                    <a:pt x="93" y="3416"/>
                  </a:cubicBezTo>
                  <a:cubicBezTo>
                    <a:pt x="74" y="3430"/>
                    <a:pt x="74" y="3460"/>
                    <a:pt x="93" y="3469"/>
                  </a:cubicBezTo>
                  <a:cubicBezTo>
                    <a:pt x="176" y="4723"/>
                    <a:pt x="230" y="5976"/>
                    <a:pt x="254" y="7235"/>
                  </a:cubicBezTo>
                  <a:cubicBezTo>
                    <a:pt x="254" y="7274"/>
                    <a:pt x="288" y="7303"/>
                    <a:pt x="327" y="7308"/>
                  </a:cubicBezTo>
                  <a:cubicBezTo>
                    <a:pt x="335" y="7316"/>
                    <a:pt x="346" y="7324"/>
                    <a:pt x="358" y="7324"/>
                  </a:cubicBezTo>
                  <a:cubicBezTo>
                    <a:pt x="361" y="7324"/>
                    <a:pt x="364" y="7324"/>
                    <a:pt x="366" y="7323"/>
                  </a:cubicBezTo>
                  <a:cubicBezTo>
                    <a:pt x="1561" y="7093"/>
                    <a:pt x="2751" y="6908"/>
                    <a:pt x="3966" y="6830"/>
                  </a:cubicBezTo>
                  <a:cubicBezTo>
                    <a:pt x="3981" y="6825"/>
                    <a:pt x="3995" y="6820"/>
                    <a:pt x="4005" y="6811"/>
                  </a:cubicBezTo>
                  <a:cubicBezTo>
                    <a:pt x="4138" y="6989"/>
                    <a:pt x="4340" y="7082"/>
                    <a:pt x="4544" y="7082"/>
                  </a:cubicBezTo>
                  <a:cubicBezTo>
                    <a:pt x="4692" y="7082"/>
                    <a:pt x="4841" y="7033"/>
                    <a:pt x="4966" y="6932"/>
                  </a:cubicBezTo>
                  <a:lnTo>
                    <a:pt x="4966" y="6932"/>
                  </a:lnTo>
                  <a:cubicBezTo>
                    <a:pt x="5015" y="7523"/>
                    <a:pt x="4951" y="8118"/>
                    <a:pt x="4785" y="8688"/>
                  </a:cubicBezTo>
                  <a:cubicBezTo>
                    <a:pt x="4771" y="8727"/>
                    <a:pt x="4790" y="8766"/>
                    <a:pt x="4824" y="8781"/>
                  </a:cubicBezTo>
                  <a:cubicBezTo>
                    <a:pt x="4818" y="8805"/>
                    <a:pt x="4839" y="8823"/>
                    <a:pt x="4860" y="8823"/>
                  </a:cubicBezTo>
                  <a:cubicBezTo>
                    <a:pt x="4870" y="8823"/>
                    <a:pt x="4880" y="8820"/>
                    <a:pt x="4888" y="8810"/>
                  </a:cubicBezTo>
                  <a:cubicBezTo>
                    <a:pt x="5010" y="8698"/>
                    <a:pt x="5137" y="8586"/>
                    <a:pt x="5268" y="8479"/>
                  </a:cubicBezTo>
                  <a:cubicBezTo>
                    <a:pt x="5293" y="8562"/>
                    <a:pt x="5312" y="8640"/>
                    <a:pt x="5337" y="8723"/>
                  </a:cubicBezTo>
                  <a:cubicBezTo>
                    <a:pt x="5366" y="8815"/>
                    <a:pt x="5376" y="8913"/>
                    <a:pt x="5439" y="8986"/>
                  </a:cubicBezTo>
                  <a:cubicBezTo>
                    <a:pt x="5451" y="8995"/>
                    <a:pt x="5463" y="9000"/>
                    <a:pt x="5475" y="9000"/>
                  </a:cubicBezTo>
                  <a:cubicBezTo>
                    <a:pt x="5489" y="9000"/>
                    <a:pt x="5502" y="8994"/>
                    <a:pt x="5512" y="8981"/>
                  </a:cubicBezTo>
                  <a:cubicBezTo>
                    <a:pt x="5522" y="8976"/>
                    <a:pt x="5527" y="8971"/>
                    <a:pt x="5537" y="8966"/>
                  </a:cubicBezTo>
                  <a:cubicBezTo>
                    <a:pt x="6000" y="8474"/>
                    <a:pt x="5946" y="7479"/>
                    <a:pt x="5829" y="6767"/>
                  </a:cubicBezTo>
                  <a:lnTo>
                    <a:pt x="5829" y="6767"/>
                  </a:lnTo>
                  <a:cubicBezTo>
                    <a:pt x="5834" y="6781"/>
                    <a:pt x="5844" y="6786"/>
                    <a:pt x="5859" y="6791"/>
                  </a:cubicBezTo>
                  <a:cubicBezTo>
                    <a:pt x="6829" y="6991"/>
                    <a:pt x="7814" y="7128"/>
                    <a:pt x="8795" y="7250"/>
                  </a:cubicBezTo>
                  <a:cubicBezTo>
                    <a:pt x="8797" y="7250"/>
                    <a:pt x="8799" y="7250"/>
                    <a:pt x="8801" y="7250"/>
                  </a:cubicBezTo>
                  <a:cubicBezTo>
                    <a:pt x="8860" y="7250"/>
                    <a:pt x="8887" y="7184"/>
                    <a:pt x="8883" y="7137"/>
                  </a:cubicBezTo>
                  <a:cubicBezTo>
                    <a:pt x="8775" y="6484"/>
                    <a:pt x="8697" y="5830"/>
                    <a:pt x="8653" y="5167"/>
                  </a:cubicBezTo>
                  <a:lnTo>
                    <a:pt x="8653" y="5167"/>
                  </a:lnTo>
                  <a:cubicBezTo>
                    <a:pt x="9268" y="5762"/>
                    <a:pt x="9941" y="6293"/>
                    <a:pt x="10658" y="6752"/>
                  </a:cubicBezTo>
                  <a:cubicBezTo>
                    <a:pt x="10806" y="6848"/>
                    <a:pt x="11023" y="6925"/>
                    <a:pt x="11210" y="6925"/>
                  </a:cubicBezTo>
                  <a:cubicBezTo>
                    <a:pt x="11395" y="6925"/>
                    <a:pt x="11551" y="6850"/>
                    <a:pt x="11585" y="6645"/>
                  </a:cubicBezTo>
                  <a:cubicBezTo>
                    <a:pt x="11712" y="6108"/>
                    <a:pt x="11073" y="5723"/>
                    <a:pt x="10722" y="5435"/>
                  </a:cubicBezTo>
                  <a:cubicBezTo>
                    <a:pt x="10127" y="4947"/>
                    <a:pt x="9497" y="4503"/>
                    <a:pt x="8834" y="4108"/>
                  </a:cubicBezTo>
                  <a:cubicBezTo>
                    <a:pt x="9049" y="3821"/>
                    <a:pt x="9175" y="3484"/>
                    <a:pt x="9210" y="3128"/>
                  </a:cubicBezTo>
                  <a:cubicBezTo>
                    <a:pt x="9292" y="2284"/>
                    <a:pt x="8839" y="1572"/>
                    <a:pt x="8136" y="1299"/>
                  </a:cubicBezTo>
                  <a:cubicBezTo>
                    <a:pt x="8136" y="1172"/>
                    <a:pt x="8132" y="1045"/>
                    <a:pt x="8127" y="918"/>
                  </a:cubicBezTo>
                  <a:cubicBezTo>
                    <a:pt x="8127" y="894"/>
                    <a:pt x="8106" y="872"/>
                    <a:pt x="8081" y="872"/>
                  </a:cubicBezTo>
                  <a:cubicBezTo>
                    <a:pt x="8077" y="872"/>
                    <a:pt x="8073" y="873"/>
                    <a:pt x="8068" y="874"/>
                  </a:cubicBezTo>
                  <a:cubicBezTo>
                    <a:pt x="8058" y="855"/>
                    <a:pt x="8039" y="835"/>
                    <a:pt x="8019" y="831"/>
                  </a:cubicBezTo>
                  <a:cubicBezTo>
                    <a:pt x="7550" y="679"/>
                    <a:pt x="7068" y="601"/>
                    <a:pt x="6589" y="601"/>
                  </a:cubicBezTo>
                  <a:cubicBezTo>
                    <a:pt x="5863" y="601"/>
                    <a:pt x="5146" y="782"/>
                    <a:pt x="4503" y="1167"/>
                  </a:cubicBezTo>
                  <a:cubicBezTo>
                    <a:pt x="4487" y="1148"/>
                    <a:pt x="4463" y="1135"/>
                    <a:pt x="4439" y="1135"/>
                  </a:cubicBezTo>
                  <a:cubicBezTo>
                    <a:pt x="4432" y="1135"/>
                    <a:pt x="4426" y="1136"/>
                    <a:pt x="4420" y="1138"/>
                  </a:cubicBezTo>
                  <a:cubicBezTo>
                    <a:pt x="3876" y="367"/>
                    <a:pt x="2923" y="1"/>
                    <a:pt x="1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78;p56">
              <a:extLst>
                <a:ext uri="{FF2B5EF4-FFF2-40B4-BE49-F238E27FC236}">
                  <a16:creationId xmlns:a16="http://schemas.microsoft.com/office/drawing/2014/main" id="{6EC499FD-965B-2385-A180-C923684BBED8}"/>
                </a:ext>
              </a:extLst>
            </p:cNvPr>
            <p:cNvSpPr/>
            <p:nvPr/>
          </p:nvSpPr>
          <p:spPr>
            <a:xfrm>
              <a:off x="1166634" y="3113368"/>
              <a:ext cx="16945" cy="1826"/>
            </a:xfrm>
            <a:custGeom>
              <a:avLst/>
              <a:gdLst/>
              <a:ahLst/>
              <a:cxnLst/>
              <a:rect l="l" t="t" r="r" b="b"/>
              <a:pathLst>
                <a:path w="659" h="71" extrusionOk="0">
                  <a:moveTo>
                    <a:pt x="372" y="0"/>
                  </a:moveTo>
                  <a:cubicBezTo>
                    <a:pt x="255" y="0"/>
                    <a:pt x="139" y="5"/>
                    <a:pt x="25" y="16"/>
                  </a:cubicBezTo>
                  <a:cubicBezTo>
                    <a:pt x="0" y="21"/>
                    <a:pt x="0" y="51"/>
                    <a:pt x="25" y="55"/>
                  </a:cubicBezTo>
                  <a:cubicBezTo>
                    <a:pt x="151" y="65"/>
                    <a:pt x="279" y="70"/>
                    <a:pt x="408" y="70"/>
                  </a:cubicBezTo>
                  <a:cubicBezTo>
                    <a:pt x="478" y="70"/>
                    <a:pt x="549" y="69"/>
                    <a:pt x="620" y="65"/>
                  </a:cubicBezTo>
                  <a:cubicBezTo>
                    <a:pt x="659" y="65"/>
                    <a:pt x="659" y="7"/>
                    <a:pt x="620" y="7"/>
                  </a:cubicBezTo>
                  <a:cubicBezTo>
                    <a:pt x="537" y="3"/>
                    <a:pt x="454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825;p56">
            <a:extLst>
              <a:ext uri="{FF2B5EF4-FFF2-40B4-BE49-F238E27FC236}">
                <a16:creationId xmlns:a16="http://schemas.microsoft.com/office/drawing/2014/main" id="{D518F907-F878-F046-0E1B-9FE9977CDC63}"/>
              </a:ext>
            </a:extLst>
          </p:cNvPr>
          <p:cNvGrpSpPr/>
          <p:nvPr/>
        </p:nvGrpSpPr>
        <p:grpSpPr>
          <a:xfrm>
            <a:off x="6411486" y="384628"/>
            <a:ext cx="238963" cy="487277"/>
            <a:chOff x="4793716" y="2334614"/>
            <a:chExt cx="167080" cy="372857"/>
          </a:xfrm>
        </p:grpSpPr>
        <p:sp>
          <p:nvSpPr>
            <p:cNvPr id="131" name="Google Shape;2826;p56">
              <a:extLst>
                <a:ext uri="{FF2B5EF4-FFF2-40B4-BE49-F238E27FC236}">
                  <a16:creationId xmlns:a16="http://schemas.microsoft.com/office/drawing/2014/main" id="{1E05684E-0BE2-F288-DFED-52ADC86A788C}"/>
                </a:ext>
              </a:extLst>
            </p:cNvPr>
            <p:cNvSpPr/>
            <p:nvPr/>
          </p:nvSpPr>
          <p:spPr>
            <a:xfrm>
              <a:off x="4816909" y="2404115"/>
              <a:ext cx="20724" cy="18487"/>
            </a:xfrm>
            <a:custGeom>
              <a:avLst/>
              <a:gdLst/>
              <a:ahLst/>
              <a:cxnLst/>
              <a:rect l="l" t="t" r="r" b="b"/>
              <a:pathLst>
                <a:path w="806" h="719" extrusionOk="0">
                  <a:moveTo>
                    <a:pt x="380" y="92"/>
                  </a:moveTo>
                  <a:cubicBezTo>
                    <a:pt x="477" y="92"/>
                    <a:pt x="569" y="123"/>
                    <a:pt x="625" y="217"/>
                  </a:cubicBezTo>
                  <a:cubicBezTo>
                    <a:pt x="698" y="364"/>
                    <a:pt x="630" y="544"/>
                    <a:pt x="479" y="603"/>
                  </a:cubicBezTo>
                  <a:cubicBezTo>
                    <a:pt x="447" y="612"/>
                    <a:pt x="417" y="617"/>
                    <a:pt x="389" y="617"/>
                  </a:cubicBezTo>
                  <a:cubicBezTo>
                    <a:pt x="133" y="617"/>
                    <a:pt x="5" y="254"/>
                    <a:pt x="259" y="105"/>
                  </a:cubicBezTo>
                  <a:lnTo>
                    <a:pt x="264" y="105"/>
                  </a:lnTo>
                  <a:cubicBezTo>
                    <a:pt x="302" y="97"/>
                    <a:pt x="341" y="92"/>
                    <a:pt x="380" y="92"/>
                  </a:cubicBezTo>
                  <a:close/>
                  <a:moveTo>
                    <a:pt x="394" y="1"/>
                  </a:moveTo>
                  <a:cubicBezTo>
                    <a:pt x="370" y="1"/>
                    <a:pt x="346" y="3"/>
                    <a:pt x="323" y="8"/>
                  </a:cubicBezTo>
                  <a:lnTo>
                    <a:pt x="303" y="12"/>
                  </a:lnTo>
                  <a:cubicBezTo>
                    <a:pt x="123" y="51"/>
                    <a:pt x="1" y="227"/>
                    <a:pt x="30" y="412"/>
                  </a:cubicBezTo>
                  <a:cubicBezTo>
                    <a:pt x="67" y="593"/>
                    <a:pt x="229" y="719"/>
                    <a:pt x="407" y="719"/>
                  </a:cubicBezTo>
                  <a:cubicBezTo>
                    <a:pt x="440" y="719"/>
                    <a:pt x="474" y="714"/>
                    <a:pt x="508" y="705"/>
                  </a:cubicBezTo>
                  <a:cubicBezTo>
                    <a:pt x="703" y="632"/>
                    <a:pt x="806" y="417"/>
                    <a:pt x="737" y="222"/>
                  </a:cubicBezTo>
                  <a:cubicBezTo>
                    <a:pt x="674" y="88"/>
                    <a:pt x="539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27;p56">
              <a:extLst>
                <a:ext uri="{FF2B5EF4-FFF2-40B4-BE49-F238E27FC236}">
                  <a16:creationId xmlns:a16="http://schemas.microsoft.com/office/drawing/2014/main" id="{BA762370-8D6B-C6E6-E70E-14C732F9EE99}"/>
                </a:ext>
              </a:extLst>
            </p:cNvPr>
            <p:cNvSpPr/>
            <p:nvPr/>
          </p:nvSpPr>
          <p:spPr>
            <a:xfrm>
              <a:off x="4821871" y="2407483"/>
              <a:ext cx="11262" cy="10594"/>
            </a:xfrm>
            <a:custGeom>
              <a:avLst/>
              <a:gdLst/>
              <a:ahLst/>
              <a:cxnLst/>
              <a:rect l="l" t="t" r="r" b="b"/>
              <a:pathLst>
                <a:path w="438" h="412" extrusionOk="0">
                  <a:moveTo>
                    <a:pt x="278" y="1"/>
                  </a:moveTo>
                  <a:cubicBezTo>
                    <a:pt x="270" y="1"/>
                    <a:pt x="262" y="5"/>
                    <a:pt x="256" y="13"/>
                  </a:cubicBezTo>
                  <a:cubicBezTo>
                    <a:pt x="222" y="72"/>
                    <a:pt x="193" y="135"/>
                    <a:pt x="169" y="198"/>
                  </a:cubicBezTo>
                  <a:cubicBezTo>
                    <a:pt x="125" y="179"/>
                    <a:pt x="81" y="164"/>
                    <a:pt x="37" y="145"/>
                  </a:cubicBezTo>
                  <a:cubicBezTo>
                    <a:pt x="35" y="144"/>
                    <a:pt x="33" y="143"/>
                    <a:pt x="31" y="143"/>
                  </a:cubicBezTo>
                  <a:cubicBezTo>
                    <a:pt x="14" y="143"/>
                    <a:pt x="1" y="175"/>
                    <a:pt x="22" y="184"/>
                  </a:cubicBezTo>
                  <a:cubicBezTo>
                    <a:pt x="66" y="208"/>
                    <a:pt x="110" y="233"/>
                    <a:pt x="149" y="257"/>
                  </a:cubicBezTo>
                  <a:cubicBezTo>
                    <a:pt x="139" y="296"/>
                    <a:pt x="125" y="335"/>
                    <a:pt x="110" y="374"/>
                  </a:cubicBezTo>
                  <a:cubicBezTo>
                    <a:pt x="101" y="396"/>
                    <a:pt x="121" y="411"/>
                    <a:pt x="141" y="411"/>
                  </a:cubicBezTo>
                  <a:cubicBezTo>
                    <a:pt x="152" y="411"/>
                    <a:pt x="163" y="406"/>
                    <a:pt x="169" y="394"/>
                  </a:cubicBezTo>
                  <a:cubicBezTo>
                    <a:pt x="178" y="364"/>
                    <a:pt x="198" y="325"/>
                    <a:pt x="213" y="286"/>
                  </a:cubicBezTo>
                  <a:cubicBezTo>
                    <a:pt x="266" y="316"/>
                    <a:pt x="320" y="340"/>
                    <a:pt x="374" y="364"/>
                  </a:cubicBezTo>
                  <a:cubicBezTo>
                    <a:pt x="378" y="366"/>
                    <a:pt x="381" y="367"/>
                    <a:pt x="385" y="367"/>
                  </a:cubicBezTo>
                  <a:cubicBezTo>
                    <a:pt x="418" y="367"/>
                    <a:pt x="438" y="314"/>
                    <a:pt x="403" y="296"/>
                  </a:cubicBezTo>
                  <a:cubicBezTo>
                    <a:pt x="349" y="272"/>
                    <a:pt x="295" y="247"/>
                    <a:pt x="242" y="223"/>
                  </a:cubicBezTo>
                  <a:cubicBezTo>
                    <a:pt x="271" y="164"/>
                    <a:pt x="291" y="101"/>
                    <a:pt x="305" y="33"/>
                  </a:cubicBezTo>
                  <a:cubicBezTo>
                    <a:pt x="308" y="14"/>
                    <a:pt x="293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28;p56">
              <a:extLst>
                <a:ext uri="{FF2B5EF4-FFF2-40B4-BE49-F238E27FC236}">
                  <a16:creationId xmlns:a16="http://schemas.microsoft.com/office/drawing/2014/main" id="{FAB6DBE9-6028-1E2E-1188-EFB3053226CA}"/>
                </a:ext>
              </a:extLst>
            </p:cNvPr>
            <p:cNvSpPr/>
            <p:nvPr/>
          </p:nvSpPr>
          <p:spPr>
            <a:xfrm>
              <a:off x="4793716" y="2334614"/>
              <a:ext cx="167080" cy="372857"/>
            </a:xfrm>
            <a:custGeom>
              <a:avLst/>
              <a:gdLst/>
              <a:ahLst/>
              <a:cxnLst/>
              <a:rect l="l" t="t" r="r" b="b"/>
              <a:pathLst>
                <a:path w="6498" h="14501" extrusionOk="0">
                  <a:moveTo>
                    <a:pt x="450" y="104"/>
                  </a:moveTo>
                  <a:cubicBezTo>
                    <a:pt x="510" y="104"/>
                    <a:pt x="570" y="123"/>
                    <a:pt x="620" y="160"/>
                  </a:cubicBezTo>
                  <a:cubicBezTo>
                    <a:pt x="630" y="203"/>
                    <a:pt x="644" y="247"/>
                    <a:pt x="654" y="291"/>
                  </a:cubicBezTo>
                  <a:cubicBezTo>
                    <a:pt x="649" y="286"/>
                    <a:pt x="643" y="284"/>
                    <a:pt x="636" y="284"/>
                  </a:cubicBezTo>
                  <a:cubicBezTo>
                    <a:pt x="630" y="284"/>
                    <a:pt x="622" y="286"/>
                    <a:pt x="615" y="291"/>
                  </a:cubicBezTo>
                  <a:cubicBezTo>
                    <a:pt x="552" y="355"/>
                    <a:pt x="478" y="418"/>
                    <a:pt x="405" y="472"/>
                  </a:cubicBezTo>
                  <a:cubicBezTo>
                    <a:pt x="337" y="511"/>
                    <a:pt x="269" y="545"/>
                    <a:pt x="195" y="564"/>
                  </a:cubicBezTo>
                  <a:cubicBezTo>
                    <a:pt x="186" y="535"/>
                    <a:pt x="171" y="496"/>
                    <a:pt x="156" y="462"/>
                  </a:cubicBezTo>
                  <a:cubicBezTo>
                    <a:pt x="152" y="452"/>
                    <a:pt x="147" y="442"/>
                    <a:pt x="137" y="438"/>
                  </a:cubicBezTo>
                  <a:cubicBezTo>
                    <a:pt x="142" y="321"/>
                    <a:pt x="200" y="208"/>
                    <a:pt x="298" y="145"/>
                  </a:cubicBezTo>
                  <a:cubicBezTo>
                    <a:pt x="345" y="118"/>
                    <a:pt x="398" y="104"/>
                    <a:pt x="450" y="104"/>
                  </a:cubicBezTo>
                  <a:close/>
                  <a:moveTo>
                    <a:pt x="669" y="325"/>
                  </a:moveTo>
                  <a:cubicBezTo>
                    <a:pt x="688" y="408"/>
                    <a:pt x="712" y="491"/>
                    <a:pt x="737" y="569"/>
                  </a:cubicBezTo>
                  <a:cubicBezTo>
                    <a:pt x="683" y="638"/>
                    <a:pt x="620" y="691"/>
                    <a:pt x="552" y="735"/>
                  </a:cubicBezTo>
                  <a:cubicBezTo>
                    <a:pt x="469" y="784"/>
                    <a:pt x="381" y="808"/>
                    <a:pt x="288" y="818"/>
                  </a:cubicBezTo>
                  <a:cubicBezTo>
                    <a:pt x="264" y="755"/>
                    <a:pt x="239" y="686"/>
                    <a:pt x="220" y="618"/>
                  </a:cubicBezTo>
                  <a:cubicBezTo>
                    <a:pt x="391" y="574"/>
                    <a:pt x="581" y="481"/>
                    <a:pt x="669" y="325"/>
                  </a:cubicBezTo>
                  <a:close/>
                  <a:moveTo>
                    <a:pt x="766" y="667"/>
                  </a:moveTo>
                  <a:cubicBezTo>
                    <a:pt x="786" y="725"/>
                    <a:pt x="805" y="789"/>
                    <a:pt x="825" y="852"/>
                  </a:cubicBezTo>
                  <a:cubicBezTo>
                    <a:pt x="791" y="906"/>
                    <a:pt x="747" y="950"/>
                    <a:pt x="698" y="989"/>
                  </a:cubicBezTo>
                  <a:cubicBezTo>
                    <a:pt x="610" y="1052"/>
                    <a:pt x="508" y="1091"/>
                    <a:pt x="400" y="1106"/>
                  </a:cubicBezTo>
                  <a:cubicBezTo>
                    <a:pt x="395" y="1106"/>
                    <a:pt x="391" y="1106"/>
                    <a:pt x="391" y="1111"/>
                  </a:cubicBezTo>
                  <a:lnTo>
                    <a:pt x="308" y="862"/>
                  </a:lnTo>
                  <a:cubicBezTo>
                    <a:pt x="478" y="857"/>
                    <a:pt x="644" y="789"/>
                    <a:pt x="766" y="667"/>
                  </a:cubicBezTo>
                  <a:close/>
                  <a:moveTo>
                    <a:pt x="859" y="959"/>
                  </a:moveTo>
                  <a:cubicBezTo>
                    <a:pt x="893" y="1072"/>
                    <a:pt x="932" y="1184"/>
                    <a:pt x="966" y="1296"/>
                  </a:cubicBezTo>
                  <a:cubicBezTo>
                    <a:pt x="922" y="1359"/>
                    <a:pt x="864" y="1413"/>
                    <a:pt x="800" y="1457"/>
                  </a:cubicBezTo>
                  <a:cubicBezTo>
                    <a:pt x="730" y="1497"/>
                    <a:pt x="648" y="1516"/>
                    <a:pt x="565" y="1516"/>
                  </a:cubicBezTo>
                  <a:cubicBezTo>
                    <a:pt x="555" y="1516"/>
                    <a:pt x="546" y="1516"/>
                    <a:pt x="537" y="1516"/>
                  </a:cubicBezTo>
                  <a:cubicBezTo>
                    <a:pt x="493" y="1398"/>
                    <a:pt x="449" y="1281"/>
                    <a:pt x="405" y="1159"/>
                  </a:cubicBezTo>
                  <a:lnTo>
                    <a:pt x="410" y="1155"/>
                  </a:lnTo>
                  <a:cubicBezTo>
                    <a:pt x="527" y="1150"/>
                    <a:pt x="634" y="1116"/>
                    <a:pt x="737" y="1057"/>
                  </a:cubicBezTo>
                  <a:cubicBezTo>
                    <a:pt x="781" y="1028"/>
                    <a:pt x="820" y="994"/>
                    <a:pt x="859" y="959"/>
                  </a:cubicBezTo>
                  <a:close/>
                  <a:moveTo>
                    <a:pt x="1005" y="1398"/>
                  </a:moveTo>
                  <a:cubicBezTo>
                    <a:pt x="1025" y="1467"/>
                    <a:pt x="1049" y="1530"/>
                    <a:pt x="1069" y="1594"/>
                  </a:cubicBezTo>
                  <a:cubicBezTo>
                    <a:pt x="1030" y="1637"/>
                    <a:pt x="986" y="1672"/>
                    <a:pt x="937" y="1701"/>
                  </a:cubicBezTo>
                  <a:cubicBezTo>
                    <a:pt x="854" y="1750"/>
                    <a:pt x="766" y="1774"/>
                    <a:pt x="673" y="1774"/>
                  </a:cubicBezTo>
                  <a:cubicBezTo>
                    <a:pt x="662" y="1774"/>
                    <a:pt x="652" y="1782"/>
                    <a:pt x="647" y="1793"/>
                  </a:cubicBezTo>
                  <a:lnTo>
                    <a:pt x="647" y="1793"/>
                  </a:lnTo>
                  <a:cubicBezTo>
                    <a:pt x="618" y="1721"/>
                    <a:pt x="585" y="1645"/>
                    <a:pt x="561" y="1569"/>
                  </a:cubicBezTo>
                  <a:lnTo>
                    <a:pt x="561" y="1569"/>
                  </a:lnTo>
                  <a:cubicBezTo>
                    <a:pt x="577" y="1571"/>
                    <a:pt x="593" y="1571"/>
                    <a:pt x="608" y="1571"/>
                  </a:cubicBezTo>
                  <a:cubicBezTo>
                    <a:pt x="757" y="1571"/>
                    <a:pt x="899" y="1509"/>
                    <a:pt x="1005" y="1398"/>
                  </a:cubicBezTo>
                  <a:close/>
                  <a:moveTo>
                    <a:pt x="1103" y="1686"/>
                  </a:moveTo>
                  <a:cubicBezTo>
                    <a:pt x="1127" y="1764"/>
                    <a:pt x="1156" y="1842"/>
                    <a:pt x="1181" y="1920"/>
                  </a:cubicBezTo>
                  <a:cubicBezTo>
                    <a:pt x="1034" y="1950"/>
                    <a:pt x="888" y="1994"/>
                    <a:pt x="742" y="2037"/>
                  </a:cubicBezTo>
                  <a:cubicBezTo>
                    <a:pt x="708" y="1969"/>
                    <a:pt x="683" y="1901"/>
                    <a:pt x="654" y="1833"/>
                  </a:cubicBezTo>
                  <a:lnTo>
                    <a:pt x="659" y="1828"/>
                  </a:lnTo>
                  <a:cubicBezTo>
                    <a:pt x="664" y="1833"/>
                    <a:pt x="669" y="1833"/>
                    <a:pt x="673" y="1833"/>
                  </a:cubicBezTo>
                  <a:cubicBezTo>
                    <a:pt x="680" y="1833"/>
                    <a:pt x="687" y="1833"/>
                    <a:pt x="693" y="1833"/>
                  </a:cubicBezTo>
                  <a:cubicBezTo>
                    <a:pt x="842" y="1833"/>
                    <a:pt x="986" y="1780"/>
                    <a:pt x="1103" y="1686"/>
                  </a:cubicBezTo>
                  <a:close/>
                  <a:moveTo>
                    <a:pt x="1509" y="2012"/>
                  </a:moveTo>
                  <a:cubicBezTo>
                    <a:pt x="1928" y="2012"/>
                    <a:pt x="1945" y="2256"/>
                    <a:pt x="2044" y="2603"/>
                  </a:cubicBezTo>
                  <a:cubicBezTo>
                    <a:pt x="2117" y="2862"/>
                    <a:pt x="2186" y="3140"/>
                    <a:pt x="2166" y="3408"/>
                  </a:cubicBezTo>
                  <a:cubicBezTo>
                    <a:pt x="2126" y="3949"/>
                    <a:pt x="1774" y="4244"/>
                    <a:pt x="1391" y="4244"/>
                  </a:cubicBezTo>
                  <a:cubicBezTo>
                    <a:pt x="1118" y="4244"/>
                    <a:pt x="828" y="4093"/>
                    <a:pt x="625" y="3774"/>
                  </a:cubicBezTo>
                  <a:lnTo>
                    <a:pt x="630" y="3769"/>
                  </a:lnTo>
                  <a:cubicBezTo>
                    <a:pt x="542" y="3632"/>
                    <a:pt x="49" y="2520"/>
                    <a:pt x="230" y="2359"/>
                  </a:cubicBezTo>
                  <a:cubicBezTo>
                    <a:pt x="249" y="2345"/>
                    <a:pt x="254" y="2311"/>
                    <a:pt x="239" y="2291"/>
                  </a:cubicBezTo>
                  <a:cubicBezTo>
                    <a:pt x="634" y="2194"/>
                    <a:pt x="1059" y="2033"/>
                    <a:pt x="1459" y="2013"/>
                  </a:cubicBezTo>
                  <a:cubicBezTo>
                    <a:pt x="1476" y="2012"/>
                    <a:pt x="1493" y="2012"/>
                    <a:pt x="1509" y="2012"/>
                  </a:cubicBezTo>
                  <a:close/>
                  <a:moveTo>
                    <a:pt x="4946" y="11524"/>
                  </a:moveTo>
                  <a:cubicBezTo>
                    <a:pt x="5005" y="11632"/>
                    <a:pt x="5063" y="11734"/>
                    <a:pt x="5127" y="11837"/>
                  </a:cubicBezTo>
                  <a:cubicBezTo>
                    <a:pt x="5117" y="11837"/>
                    <a:pt x="5112" y="11837"/>
                    <a:pt x="5102" y="11842"/>
                  </a:cubicBezTo>
                  <a:lnTo>
                    <a:pt x="5107" y="11837"/>
                  </a:lnTo>
                  <a:lnTo>
                    <a:pt x="5107" y="11837"/>
                  </a:lnTo>
                  <a:cubicBezTo>
                    <a:pt x="5067" y="11855"/>
                    <a:pt x="5043" y="11881"/>
                    <a:pt x="5001" y="11881"/>
                  </a:cubicBezTo>
                  <a:cubicBezTo>
                    <a:pt x="4997" y="11881"/>
                    <a:pt x="4994" y="11881"/>
                    <a:pt x="4990" y="11881"/>
                  </a:cubicBezTo>
                  <a:cubicBezTo>
                    <a:pt x="4941" y="11876"/>
                    <a:pt x="4898" y="11851"/>
                    <a:pt x="4868" y="11812"/>
                  </a:cubicBezTo>
                  <a:cubicBezTo>
                    <a:pt x="4810" y="11715"/>
                    <a:pt x="4868" y="11598"/>
                    <a:pt x="4946" y="11524"/>
                  </a:cubicBezTo>
                  <a:close/>
                  <a:moveTo>
                    <a:pt x="922" y="4247"/>
                  </a:moveTo>
                  <a:lnTo>
                    <a:pt x="922" y="4247"/>
                  </a:lnTo>
                  <a:cubicBezTo>
                    <a:pt x="1049" y="4325"/>
                    <a:pt x="1191" y="4374"/>
                    <a:pt x="1337" y="4393"/>
                  </a:cubicBezTo>
                  <a:cubicBezTo>
                    <a:pt x="1488" y="6944"/>
                    <a:pt x="1828" y="9486"/>
                    <a:pt x="2057" y="12032"/>
                  </a:cubicBezTo>
                  <a:lnTo>
                    <a:pt x="2057" y="12032"/>
                  </a:lnTo>
                  <a:cubicBezTo>
                    <a:pt x="1993" y="11890"/>
                    <a:pt x="1856" y="11814"/>
                    <a:pt x="1719" y="11814"/>
                  </a:cubicBezTo>
                  <a:cubicBezTo>
                    <a:pt x="1605" y="11814"/>
                    <a:pt x="1492" y="11867"/>
                    <a:pt x="1420" y="11978"/>
                  </a:cubicBezTo>
                  <a:cubicBezTo>
                    <a:pt x="1410" y="11861"/>
                    <a:pt x="1405" y="11744"/>
                    <a:pt x="1395" y="11627"/>
                  </a:cubicBezTo>
                  <a:lnTo>
                    <a:pt x="1395" y="11627"/>
                  </a:lnTo>
                  <a:cubicBezTo>
                    <a:pt x="1413" y="11629"/>
                    <a:pt x="1430" y="11629"/>
                    <a:pt x="1448" y="11629"/>
                  </a:cubicBezTo>
                  <a:cubicBezTo>
                    <a:pt x="1534" y="11629"/>
                    <a:pt x="1621" y="11610"/>
                    <a:pt x="1698" y="11573"/>
                  </a:cubicBezTo>
                  <a:cubicBezTo>
                    <a:pt x="1711" y="11564"/>
                    <a:pt x="1704" y="11543"/>
                    <a:pt x="1688" y="11543"/>
                  </a:cubicBezTo>
                  <a:cubicBezTo>
                    <a:pt x="1687" y="11543"/>
                    <a:pt x="1685" y="11544"/>
                    <a:pt x="1683" y="11544"/>
                  </a:cubicBezTo>
                  <a:cubicBezTo>
                    <a:pt x="1590" y="11578"/>
                    <a:pt x="1493" y="11598"/>
                    <a:pt x="1395" y="11598"/>
                  </a:cubicBezTo>
                  <a:cubicBezTo>
                    <a:pt x="1390" y="11490"/>
                    <a:pt x="1381" y="11388"/>
                    <a:pt x="1376" y="11285"/>
                  </a:cubicBezTo>
                  <a:lnTo>
                    <a:pt x="1376" y="11285"/>
                  </a:lnTo>
                  <a:cubicBezTo>
                    <a:pt x="1409" y="11290"/>
                    <a:pt x="1442" y="11292"/>
                    <a:pt x="1476" y="11292"/>
                  </a:cubicBezTo>
                  <a:cubicBezTo>
                    <a:pt x="1550" y="11292"/>
                    <a:pt x="1624" y="11281"/>
                    <a:pt x="1698" y="11261"/>
                  </a:cubicBezTo>
                  <a:cubicBezTo>
                    <a:pt x="1721" y="11247"/>
                    <a:pt x="1713" y="11212"/>
                    <a:pt x="1688" y="11212"/>
                  </a:cubicBezTo>
                  <a:cubicBezTo>
                    <a:pt x="1686" y="11212"/>
                    <a:pt x="1685" y="11212"/>
                    <a:pt x="1683" y="11212"/>
                  </a:cubicBezTo>
                  <a:cubicBezTo>
                    <a:pt x="1605" y="11227"/>
                    <a:pt x="1527" y="11234"/>
                    <a:pt x="1446" y="11234"/>
                  </a:cubicBezTo>
                  <a:cubicBezTo>
                    <a:pt x="1421" y="11234"/>
                    <a:pt x="1396" y="11233"/>
                    <a:pt x="1371" y="11232"/>
                  </a:cubicBezTo>
                  <a:cubicBezTo>
                    <a:pt x="1366" y="11139"/>
                    <a:pt x="1361" y="11051"/>
                    <a:pt x="1356" y="10959"/>
                  </a:cubicBezTo>
                  <a:lnTo>
                    <a:pt x="1361" y="10959"/>
                  </a:lnTo>
                  <a:cubicBezTo>
                    <a:pt x="1464" y="10954"/>
                    <a:pt x="1566" y="10944"/>
                    <a:pt x="1664" y="10929"/>
                  </a:cubicBezTo>
                  <a:cubicBezTo>
                    <a:pt x="1688" y="10925"/>
                    <a:pt x="1683" y="10890"/>
                    <a:pt x="1659" y="10890"/>
                  </a:cubicBezTo>
                  <a:cubicBezTo>
                    <a:pt x="1561" y="10895"/>
                    <a:pt x="1459" y="10900"/>
                    <a:pt x="1361" y="10915"/>
                  </a:cubicBezTo>
                  <a:lnTo>
                    <a:pt x="1356" y="10915"/>
                  </a:lnTo>
                  <a:cubicBezTo>
                    <a:pt x="1347" y="10822"/>
                    <a:pt x="1342" y="10725"/>
                    <a:pt x="1337" y="10632"/>
                  </a:cubicBezTo>
                  <a:lnTo>
                    <a:pt x="1337" y="10632"/>
                  </a:lnTo>
                  <a:cubicBezTo>
                    <a:pt x="1397" y="10646"/>
                    <a:pt x="1456" y="10654"/>
                    <a:pt x="1516" y="10654"/>
                  </a:cubicBezTo>
                  <a:cubicBezTo>
                    <a:pt x="1559" y="10654"/>
                    <a:pt x="1601" y="10650"/>
                    <a:pt x="1644" y="10642"/>
                  </a:cubicBezTo>
                  <a:cubicBezTo>
                    <a:pt x="1672" y="10637"/>
                    <a:pt x="1669" y="10588"/>
                    <a:pt x="1639" y="10588"/>
                  </a:cubicBezTo>
                  <a:cubicBezTo>
                    <a:pt x="1637" y="10588"/>
                    <a:pt x="1636" y="10588"/>
                    <a:pt x="1634" y="10588"/>
                  </a:cubicBezTo>
                  <a:cubicBezTo>
                    <a:pt x="1602" y="10590"/>
                    <a:pt x="1569" y="10591"/>
                    <a:pt x="1537" y="10591"/>
                  </a:cubicBezTo>
                  <a:cubicBezTo>
                    <a:pt x="1472" y="10591"/>
                    <a:pt x="1407" y="10586"/>
                    <a:pt x="1342" y="10573"/>
                  </a:cubicBezTo>
                  <a:lnTo>
                    <a:pt x="1337" y="10573"/>
                  </a:lnTo>
                  <a:cubicBezTo>
                    <a:pt x="1332" y="10476"/>
                    <a:pt x="1327" y="10378"/>
                    <a:pt x="1322" y="10281"/>
                  </a:cubicBezTo>
                  <a:lnTo>
                    <a:pt x="1322" y="10281"/>
                  </a:lnTo>
                  <a:cubicBezTo>
                    <a:pt x="1342" y="10283"/>
                    <a:pt x="1362" y="10284"/>
                    <a:pt x="1381" y="10284"/>
                  </a:cubicBezTo>
                  <a:cubicBezTo>
                    <a:pt x="1441" y="10284"/>
                    <a:pt x="1503" y="10273"/>
                    <a:pt x="1561" y="10251"/>
                  </a:cubicBezTo>
                  <a:cubicBezTo>
                    <a:pt x="1584" y="10242"/>
                    <a:pt x="1577" y="10207"/>
                    <a:pt x="1552" y="10207"/>
                  </a:cubicBezTo>
                  <a:cubicBezTo>
                    <a:pt x="1550" y="10207"/>
                    <a:pt x="1548" y="10207"/>
                    <a:pt x="1547" y="10208"/>
                  </a:cubicBezTo>
                  <a:cubicBezTo>
                    <a:pt x="1491" y="10222"/>
                    <a:pt x="1432" y="10229"/>
                    <a:pt x="1373" y="10229"/>
                  </a:cubicBezTo>
                  <a:cubicBezTo>
                    <a:pt x="1354" y="10229"/>
                    <a:pt x="1336" y="10228"/>
                    <a:pt x="1317" y="10227"/>
                  </a:cubicBezTo>
                  <a:cubicBezTo>
                    <a:pt x="1312" y="10144"/>
                    <a:pt x="1308" y="10066"/>
                    <a:pt x="1303" y="9988"/>
                  </a:cubicBezTo>
                  <a:cubicBezTo>
                    <a:pt x="1351" y="9983"/>
                    <a:pt x="1400" y="9978"/>
                    <a:pt x="1444" y="9978"/>
                  </a:cubicBezTo>
                  <a:cubicBezTo>
                    <a:pt x="1469" y="9978"/>
                    <a:pt x="1473" y="9939"/>
                    <a:pt x="1449" y="9934"/>
                  </a:cubicBezTo>
                  <a:cubicBezTo>
                    <a:pt x="1425" y="9929"/>
                    <a:pt x="1400" y="9927"/>
                    <a:pt x="1376" y="9927"/>
                  </a:cubicBezTo>
                  <a:cubicBezTo>
                    <a:pt x="1351" y="9927"/>
                    <a:pt x="1327" y="9929"/>
                    <a:pt x="1303" y="9934"/>
                  </a:cubicBezTo>
                  <a:cubicBezTo>
                    <a:pt x="1298" y="9842"/>
                    <a:pt x="1293" y="9749"/>
                    <a:pt x="1288" y="9661"/>
                  </a:cubicBezTo>
                  <a:cubicBezTo>
                    <a:pt x="1310" y="9656"/>
                    <a:pt x="1331" y="9654"/>
                    <a:pt x="1351" y="9654"/>
                  </a:cubicBezTo>
                  <a:cubicBezTo>
                    <a:pt x="1372" y="9654"/>
                    <a:pt x="1393" y="9656"/>
                    <a:pt x="1415" y="9661"/>
                  </a:cubicBezTo>
                  <a:cubicBezTo>
                    <a:pt x="1439" y="9661"/>
                    <a:pt x="1439" y="9632"/>
                    <a:pt x="1425" y="9622"/>
                  </a:cubicBezTo>
                  <a:cubicBezTo>
                    <a:pt x="1400" y="9603"/>
                    <a:pt x="1369" y="9595"/>
                    <a:pt x="1337" y="9595"/>
                  </a:cubicBezTo>
                  <a:cubicBezTo>
                    <a:pt x="1319" y="9595"/>
                    <a:pt x="1301" y="9597"/>
                    <a:pt x="1283" y="9603"/>
                  </a:cubicBezTo>
                  <a:lnTo>
                    <a:pt x="1254" y="9081"/>
                  </a:lnTo>
                  <a:cubicBezTo>
                    <a:pt x="1358" y="9081"/>
                    <a:pt x="1460" y="9083"/>
                    <a:pt x="1561" y="9083"/>
                  </a:cubicBezTo>
                  <a:cubicBezTo>
                    <a:pt x="1612" y="9083"/>
                    <a:pt x="1662" y="9082"/>
                    <a:pt x="1712" y="9081"/>
                  </a:cubicBezTo>
                  <a:cubicBezTo>
                    <a:pt x="1735" y="9081"/>
                    <a:pt x="1737" y="9051"/>
                    <a:pt x="1717" y="9051"/>
                  </a:cubicBezTo>
                  <a:cubicBezTo>
                    <a:pt x="1716" y="9051"/>
                    <a:pt x="1714" y="9051"/>
                    <a:pt x="1712" y="9052"/>
                  </a:cubicBezTo>
                  <a:cubicBezTo>
                    <a:pt x="1662" y="9048"/>
                    <a:pt x="1612" y="9047"/>
                    <a:pt x="1561" y="9047"/>
                  </a:cubicBezTo>
                  <a:cubicBezTo>
                    <a:pt x="1460" y="9047"/>
                    <a:pt x="1358" y="9052"/>
                    <a:pt x="1254" y="9052"/>
                  </a:cubicBezTo>
                  <a:cubicBezTo>
                    <a:pt x="1249" y="8954"/>
                    <a:pt x="1244" y="8861"/>
                    <a:pt x="1239" y="8769"/>
                  </a:cubicBezTo>
                  <a:lnTo>
                    <a:pt x="1239" y="8769"/>
                  </a:lnTo>
                  <a:cubicBezTo>
                    <a:pt x="1249" y="8769"/>
                    <a:pt x="1258" y="8770"/>
                    <a:pt x="1268" y="8770"/>
                  </a:cubicBezTo>
                  <a:cubicBezTo>
                    <a:pt x="1330" y="8770"/>
                    <a:pt x="1390" y="8756"/>
                    <a:pt x="1449" y="8739"/>
                  </a:cubicBezTo>
                  <a:cubicBezTo>
                    <a:pt x="1485" y="8730"/>
                    <a:pt x="1475" y="8685"/>
                    <a:pt x="1444" y="8685"/>
                  </a:cubicBezTo>
                  <a:cubicBezTo>
                    <a:pt x="1441" y="8685"/>
                    <a:pt x="1438" y="8685"/>
                    <a:pt x="1434" y="8686"/>
                  </a:cubicBezTo>
                  <a:cubicBezTo>
                    <a:pt x="1371" y="8700"/>
                    <a:pt x="1303" y="8710"/>
                    <a:pt x="1234" y="8710"/>
                  </a:cubicBezTo>
                  <a:lnTo>
                    <a:pt x="1215" y="8344"/>
                  </a:lnTo>
                  <a:cubicBezTo>
                    <a:pt x="1259" y="8339"/>
                    <a:pt x="1298" y="8334"/>
                    <a:pt x="1342" y="8325"/>
                  </a:cubicBezTo>
                  <a:cubicBezTo>
                    <a:pt x="1360" y="8316"/>
                    <a:pt x="1361" y="8280"/>
                    <a:pt x="1341" y="8280"/>
                  </a:cubicBezTo>
                  <a:cubicBezTo>
                    <a:pt x="1340" y="8280"/>
                    <a:pt x="1338" y="8281"/>
                    <a:pt x="1337" y="8281"/>
                  </a:cubicBezTo>
                  <a:cubicBezTo>
                    <a:pt x="1293" y="8286"/>
                    <a:pt x="1254" y="8291"/>
                    <a:pt x="1215" y="8300"/>
                  </a:cubicBezTo>
                  <a:cubicBezTo>
                    <a:pt x="1205" y="8178"/>
                    <a:pt x="1200" y="8061"/>
                    <a:pt x="1195" y="7944"/>
                  </a:cubicBezTo>
                  <a:cubicBezTo>
                    <a:pt x="1269" y="7930"/>
                    <a:pt x="1347" y="7915"/>
                    <a:pt x="1425" y="7896"/>
                  </a:cubicBezTo>
                  <a:cubicBezTo>
                    <a:pt x="1447" y="7891"/>
                    <a:pt x="1440" y="7861"/>
                    <a:pt x="1420" y="7861"/>
                  </a:cubicBezTo>
                  <a:cubicBezTo>
                    <a:pt x="1418" y="7861"/>
                    <a:pt x="1416" y="7861"/>
                    <a:pt x="1415" y="7861"/>
                  </a:cubicBezTo>
                  <a:cubicBezTo>
                    <a:pt x="1337" y="7876"/>
                    <a:pt x="1264" y="7891"/>
                    <a:pt x="1191" y="7910"/>
                  </a:cubicBezTo>
                  <a:cubicBezTo>
                    <a:pt x="1181" y="7769"/>
                    <a:pt x="1176" y="7632"/>
                    <a:pt x="1166" y="7491"/>
                  </a:cubicBezTo>
                  <a:cubicBezTo>
                    <a:pt x="1254" y="7476"/>
                    <a:pt x="1337" y="7461"/>
                    <a:pt x="1425" y="7437"/>
                  </a:cubicBezTo>
                  <a:cubicBezTo>
                    <a:pt x="1457" y="7428"/>
                    <a:pt x="1446" y="7388"/>
                    <a:pt x="1415" y="7388"/>
                  </a:cubicBezTo>
                  <a:cubicBezTo>
                    <a:pt x="1414" y="7388"/>
                    <a:pt x="1412" y="7388"/>
                    <a:pt x="1410" y="7388"/>
                  </a:cubicBezTo>
                  <a:cubicBezTo>
                    <a:pt x="1327" y="7403"/>
                    <a:pt x="1244" y="7417"/>
                    <a:pt x="1161" y="7437"/>
                  </a:cubicBezTo>
                  <a:cubicBezTo>
                    <a:pt x="1156" y="7315"/>
                    <a:pt x="1147" y="7193"/>
                    <a:pt x="1142" y="7071"/>
                  </a:cubicBezTo>
                  <a:cubicBezTo>
                    <a:pt x="1234" y="7057"/>
                    <a:pt x="1332" y="7037"/>
                    <a:pt x="1425" y="7013"/>
                  </a:cubicBezTo>
                  <a:cubicBezTo>
                    <a:pt x="1457" y="7003"/>
                    <a:pt x="1446" y="6963"/>
                    <a:pt x="1415" y="6963"/>
                  </a:cubicBezTo>
                  <a:cubicBezTo>
                    <a:pt x="1414" y="6963"/>
                    <a:pt x="1412" y="6964"/>
                    <a:pt x="1410" y="6964"/>
                  </a:cubicBezTo>
                  <a:cubicBezTo>
                    <a:pt x="1317" y="6974"/>
                    <a:pt x="1230" y="6993"/>
                    <a:pt x="1137" y="7018"/>
                  </a:cubicBezTo>
                  <a:cubicBezTo>
                    <a:pt x="1132" y="6920"/>
                    <a:pt x="1122" y="6827"/>
                    <a:pt x="1117" y="6730"/>
                  </a:cubicBezTo>
                  <a:cubicBezTo>
                    <a:pt x="1186" y="6725"/>
                    <a:pt x="1254" y="6705"/>
                    <a:pt x="1317" y="6671"/>
                  </a:cubicBezTo>
                  <a:cubicBezTo>
                    <a:pt x="1335" y="6662"/>
                    <a:pt x="1328" y="6637"/>
                    <a:pt x="1308" y="6637"/>
                  </a:cubicBezTo>
                  <a:cubicBezTo>
                    <a:pt x="1306" y="6637"/>
                    <a:pt x="1305" y="6637"/>
                    <a:pt x="1303" y="6637"/>
                  </a:cubicBezTo>
                  <a:cubicBezTo>
                    <a:pt x="1244" y="6657"/>
                    <a:pt x="1181" y="6671"/>
                    <a:pt x="1112" y="6681"/>
                  </a:cubicBezTo>
                  <a:cubicBezTo>
                    <a:pt x="1108" y="6564"/>
                    <a:pt x="1098" y="6447"/>
                    <a:pt x="1088" y="6330"/>
                  </a:cubicBezTo>
                  <a:lnTo>
                    <a:pt x="1103" y="6330"/>
                  </a:lnTo>
                  <a:cubicBezTo>
                    <a:pt x="1136" y="6313"/>
                    <a:pt x="1172" y="6306"/>
                    <a:pt x="1206" y="6306"/>
                  </a:cubicBezTo>
                  <a:cubicBezTo>
                    <a:pt x="1223" y="6306"/>
                    <a:pt x="1238" y="6307"/>
                    <a:pt x="1254" y="6310"/>
                  </a:cubicBezTo>
                  <a:cubicBezTo>
                    <a:pt x="1288" y="6310"/>
                    <a:pt x="1293" y="6261"/>
                    <a:pt x="1259" y="6252"/>
                  </a:cubicBezTo>
                  <a:cubicBezTo>
                    <a:pt x="1238" y="6246"/>
                    <a:pt x="1216" y="6244"/>
                    <a:pt x="1195" y="6244"/>
                  </a:cubicBezTo>
                  <a:cubicBezTo>
                    <a:pt x="1156" y="6244"/>
                    <a:pt x="1118" y="6252"/>
                    <a:pt x="1083" y="6271"/>
                  </a:cubicBezTo>
                  <a:cubicBezTo>
                    <a:pt x="1078" y="6140"/>
                    <a:pt x="1064" y="6003"/>
                    <a:pt x="1054" y="5866"/>
                  </a:cubicBezTo>
                  <a:cubicBezTo>
                    <a:pt x="1127" y="5866"/>
                    <a:pt x="1195" y="5857"/>
                    <a:pt x="1259" y="5837"/>
                  </a:cubicBezTo>
                  <a:cubicBezTo>
                    <a:pt x="1282" y="5828"/>
                    <a:pt x="1275" y="5798"/>
                    <a:pt x="1254" y="5798"/>
                  </a:cubicBezTo>
                  <a:cubicBezTo>
                    <a:pt x="1252" y="5798"/>
                    <a:pt x="1251" y="5798"/>
                    <a:pt x="1249" y="5798"/>
                  </a:cubicBezTo>
                  <a:cubicBezTo>
                    <a:pt x="1186" y="5813"/>
                    <a:pt x="1117" y="5823"/>
                    <a:pt x="1054" y="5823"/>
                  </a:cubicBezTo>
                  <a:cubicBezTo>
                    <a:pt x="1049" y="5754"/>
                    <a:pt x="1044" y="5691"/>
                    <a:pt x="1039" y="5623"/>
                  </a:cubicBezTo>
                  <a:lnTo>
                    <a:pt x="1039" y="5623"/>
                  </a:lnTo>
                  <a:cubicBezTo>
                    <a:pt x="1060" y="5625"/>
                    <a:pt x="1081" y="5626"/>
                    <a:pt x="1101" y="5626"/>
                  </a:cubicBezTo>
                  <a:cubicBezTo>
                    <a:pt x="1164" y="5626"/>
                    <a:pt x="1226" y="5615"/>
                    <a:pt x="1288" y="5593"/>
                  </a:cubicBezTo>
                  <a:cubicBezTo>
                    <a:pt x="1305" y="5589"/>
                    <a:pt x="1300" y="5558"/>
                    <a:pt x="1284" y="5558"/>
                  </a:cubicBezTo>
                  <a:cubicBezTo>
                    <a:pt x="1282" y="5558"/>
                    <a:pt x="1280" y="5558"/>
                    <a:pt x="1278" y="5559"/>
                  </a:cubicBezTo>
                  <a:cubicBezTo>
                    <a:pt x="1195" y="5574"/>
                    <a:pt x="1112" y="5579"/>
                    <a:pt x="1034" y="5579"/>
                  </a:cubicBezTo>
                  <a:cubicBezTo>
                    <a:pt x="1025" y="5481"/>
                    <a:pt x="1015" y="5379"/>
                    <a:pt x="1010" y="5276"/>
                  </a:cubicBezTo>
                  <a:cubicBezTo>
                    <a:pt x="1093" y="5262"/>
                    <a:pt x="1176" y="5247"/>
                    <a:pt x="1259" y="5227"/>
                  </a:cubicBezTo>
                  <a:cubicBezTo>
                    <a:pt x="1290" y="5218"/>
                    <a:pt x="1280" y="5173"/>
                    <a:pt x="1252" y="5173"/>
                  </a:cubicBezTo>
                  <a:cubicBezTo>
                    <a:pt x="1250" y="5173"/>
                    <a:pt x="1247" y="5173"/>
                    <a:pt x="1244" y="5174"/>
                  </a:cubicBezTo>
                  <a:cubicBezTo>
                    <a:pt x="1166" y="5184"/>
                    <a:pt x="1083" y="5208"/>
                    <a:pt x="1005" y="5227"/>
                  </a:cubicBezTo>
                  <a:cubicBezTo>
                    <a:pt x="991" y="5032"/>
                    <a:pt x="971" y="4837"/>
                    <a:pt x="956" y="4642"/>
                  </a:cubicBezTo>
                  <a:cubicBezTo>
                    <a:pt x="1002" y="4627"/>
                    <a:pt x="1052" y="4619"/>
                    <a:pt x="1101" y="4619"/>
                  </a:cubicBezTo>
                  <a:cubicBezTo>
                    <a:pt x="1131" y="4619"/>
                    <a:pt x="1161" y="4622"/>
                    <a:pt x="1191" y="4627"/>
                  </a:cubicBezTo>
                  <a:cubicBezTo>
                    <a:pt x="1192" y="4628"/>
                    <a:pt x="1193" y="4628"/>
                    <a:pt x="1195" y="4628"/>
                  </a:cubicBezTo>
                  <a:cubicBezTo>
                    <a:pt x="1221" y="4628"/>
                    <a:pt x="1233" y="4583"/>
                    <a:pt x="1205" y="4579"/>
                  </a:cubicBezTo>
                  <a:cubicBezTo>
                    <a:pt x="1173" y="4570"/>
                    <a:pt x="1141" y="4565"/>
                    <a:pt x="1109" y="4565"/>
                  </a:cubicBezTo>
                  <a:cubicBezTo>
                    <a:pt x="1054" y="4565"/>
                    <a:pt x="1001" y="4578"/>
                    <a:pt x="951" y="4603"/>
                  </a:cubicBezTo>
                  <a:cubicBezTo>
                    <a:pt x="942" y="4481"/>
                    <a:pt x="932" y="4364"/>
                    <a:pt x="922" y="4247"/>
                  </a:cubicBezTo>
                  <a:close/>
                  <a:moveTo>
                    <a:pt x="2190" y="3847"/>
                  </a:moveTo>
                  <a:cubicBezTo>
                    <a:pt x="3405" y="6530"/>
                    <a:pt x="4766" y="9164"/>
                    <a:pt x="6093" y="11793"/>
                  </a:cubicBezTo>
                  <a:cubicBezTo>
                    <a:pt x="5945" y="12016"/>
                    <a:pt x="5737" y="12112"/>
                    <a:pt x="5479" y="12112"/>
                  </a:cubicBezTo>
                  <a:cubicBezTo>
                    <a:pt x="5455" y="12112"/>
                    <a:pt x="5430" y="12111"/>
                    <a:pt x="5405" y="12110"/>
                  </a:cubicBezTo>
                  <a:lnTo>
                    <a:pt x="5410" y="12105"/>
                  </a:lnTo>
                  <a:cubicBezTo>
                    <a:pt x="3883" y="9622"/>
                    <a:pt x="3171" y="6822"/>
                    <a:pt x="1932" y="4213"/>
                  </a:cubicBezTo>
                  <a:cubicBezTo>
                    <a:pt x="1981" y="4169"/>
                    <a:pt x="2025" y="4125"/>
                    <a:pt x="2064" y="4071"/>
                  </a:cubicBezTo>
                  <a:cubicBezTo>
                    <a:pt x="2117" y="4003"/>
                    <a:pt x="2156" y="3930"/>
                    <a:pt x="2190" y="3847"/>
                  </a:cubicBezTo>
                  <a:close/>
                  <a:moveTo>
                    <a:pt x="1729" y="11928"/>
                  </a:moveTo>
                  <a:cubicBezTo>
                    <a:pt x="1826" y="11928"/>
                    <a:pt x="1920" y="11975"/>
                    <a:pt x="1981" y="12056"/>
                  </a:cubicBezTo>
                  <a:cubicBezTo>
                    <a:pt x="1961" y="12061"/>
                    <a:pt x="1956" y="12085"/>
                    <a:pt x="1961" y="12100"/>
                  </a:cubicBezTo>
                  <a:cubicBezTo>
                    <a:pt x="2010" y="12232"/>
                    <a:pt x="1956" y="12373"/>
                    <a:pt x="1839" y="12446"/>
                  </a:cubicBezTo>
                  <a:lnTo>
                    <a:pt x="1839" y="12441"/>
                  </a:lnTo>
                  <a:cubicBezTo>
                    <a:pt x="1801" y="12460"/>
                    <a:pt x="1762" y="12468"/>
                    <a:pt x="1723" y="12468"/>
                  </a:cubicBezTo>
                  <a:cubicBezTo>
                    <a:pt x="1606" y="12468"/>
                    <a:pt x="1495" y="12391"/>
                    <a:pt x="1459" y="12271"/>
                  </a:cubicBezTo>
                  <a:cubicBezTo>
                    <a:pt x="1430" y="12124"/>
                    <a:pt x="1517" y="11973"/>
                    <a:pt x="1669" y="11934"/>
                  </a:cubicBezTo>
                  <a:cubicBezTo>
                    <a:pt x="1689" y="11930"/>
                    <a:pt x="1709" y="11928"/>
                    <a:pt x="1729" y="11928"/>
                  </a:cubicBezTo>
                  <a:close/>
                  <a:moveTo>
                    <a:pt x="5980" y="12095"/>
                  </a:moveTo>
                  <a:cubicBezTo>
                    <a:pt x="6044" y="12198"/>
                    <a:pt x="6112" y="12300"/>
                    <a:pt x="6180" y="12402"/>
                  </a:cubicBezTo>
                  <a:cubicBezTo>
                    <a:pt x="6219" y="12466"/>
                    <a:pt x="6258" y="12520"/>
                    <a:pt x="6297" y="12578"/>
                  </a:cubicBezTo>
                  <a:cubicBezTo>
                    <a:pt x="6317" y="12607"/>
                    <a:pt x="6336" y="12641"/>
                    <a:pt x="6356" y="12676"/>
                  </a:cubicBezTo>
                  <a:cubicBezTo>
                    <a:pt x="6419" y="12759"/>
                    <a:pt x="6405" y="12822"/>
                    <a:pt x="6317" y="12856"/>
                  </a:cubicBezTo>
                  <a:cubicBezTo>
                    <a:pt x="6285" y="12898"/>
                    <a:pt x="6255" y="12919"/>
                    <a:pt x="6225" y="12919"/>
                  </a:cubicBezTo>
                  <a:cubicBezTo>
                    <a:pt x="6186" y="12919"/>
                    <a:pt x="6148" y="12882"/>
                    <a:pt x="6112" y="12807"/>
                  </a:cubicBezTo>
                  <a:cubicBezTo>
                    <a:pt x="6097" y="12783"/>
                    <a:pt x="6083" y="12759"/>
                    <a:pt x="6068" y="12729"/>
                  </a:cubicBezTo>
                  <a:cubicBezTo>
                    <a:pt x="6034" y="12671"/>
                    <a:pt x="6010" y="12602"/>
                    <a:pt x="5976" y="12539"/>
                  </a:cubicBezTo>
                  <a:cubicBezTo>
                    <a:pt x="5912" y="12417"/>
                    <a:pt x="5854" y="12300"/>
                    <a:pt x="5790" y="12183"/>
                  </a:cubicBezTo>
                  <a:cubicBezTo>
                    <a:pt x="5858" y="12163"/>
                    <a:pt x="5922" y="12134"/>
                    <a:pt x="5980" y="12095"/>
                  </a:cubicBezTo>
                  <a:close/>
                  <a:moveTo>
                    <a:pt x="2068" y="12168"/>
                  </a:moveTo>
                  <a:lnTo>
                    <a:pt x="2073" y="12173"/>
                  </a:lnTo>
                  <a:cubicBezTo>
                    <a:pt x="2098" y="12466"/>
                    <a:pt x="2122" y="12759"/>
                    <a:pt x="2147" y="13056"/>
                  </a:cubicBezTo>
                  <a:cubicBezTo>
                    <a:pt x="1993" y="13165"/>
                    <a:pt x="1808" y="13224"/>
                    <a:pt x="1619" y="13224"/>
                  </a:cubicBezTo>
                  <a:cubicBezTo>
                    <a:pt x="1580" y="13224"/>
                    <a:pt x="1541" y="13222"/>
                    <a:pt x="1503" y="13217"/>
                  </a:cubicBezTo>
                  <a:cubicBezTo>
                    <a:pt x="1503" y="13212"/>
                    <a:pt x="1503" y="13207"/>
                    <a:pt x="1503" y="13202"/>
                  </a:cubicBezTo>
                  <a:cubicBezTo>
                    <a:pt x="1498" y="13134"/>
                    <a:pt x="1493" y="13061"/>
                    <a:pt x="1488" y="12993"/>
                  </a:cubicBezTo>
                  <a:lnTo>
                    <a:pt x="1708" y="12993"/>
                  </a:lnTo>
                  <a:cubicBezTo>
                    <a:pt x="1708" y="12993"/>
                    <a:pt x="1708" y="12998"/>
                    <a:pt x="1712" y="12998"/>
                  </a:cubicBezTo>
                  <a:lnTo>
                    <a:pt x="1795" y="13002"/>
                  </a:lnTo>
                  <a:cubicBezTo>
                    <a:pt x="1800" y="13002"/>
                    <a:pt x="1810" y="12998"/>
                    <a:pt x="1805" y="12988"/>
                  </a:cubicBezTo>
                  <a:lnTo>
                    <a:pt x="1849" y="12988"/>
                  </a:lnTo>
                  <a:cubicBezTo>
                    <a:pt x="1883" y="12988"/>
                    <a:pt x="1883" y="12939"/>
                    <a:pt x="1849" y="12939"/>
                  </a:cubicBezTo>
                  <a:cubicBezTo>
                    <a:pt x="1797" y="12935"/>
                    <a:pt x="1746" y="12933"/>
                    <a:pt x="1694" y="12933"/>
                  </a:cubicBezTo>
                  <a:cubicBezTo>
                    <a:pt x="1624" y="12933"/>
                    <a:pt x="1554" y="12936"/>
                    <a:pt x="1483" y="12939"/>
                  </a:cubicBezTo>
                  <a:cubicBezTo>
                    <a:pt x="1478" y="12890"/>
                    <a:pt x="1478" y="12841"/>
                    <a:pt x="1473" y="12798"/>
                  </a:cubicBezTo>
                  <a:cubicBezTo>
                    <a:pt x="1581" y="12793"/>
                    <a:pt x="1693" y="12788"/>
                    <a:pt x="1800" y="12768"/>
                  </a:cubicBezTo>
                  <a:cubicBezTo>
                    <a:pt x="1829" y="12763"/>
                    <a:pt x="1820" y="12719"/>
                    <a:pt x="1790" y="12719"/>
                  </a:cubicBezTo>
                  <a:cubicBezTo>
                    <a:pt x="1683" y="12719"/>
                    <a:pt x="1576" y="12734"/>
                    <a:pt x="1469" y="12744"/>
                  </a:cubicBezTo>
                  <a:cubicBezTo>
                    <a:pt x="1464" y="12651"/>
                    <a:pt x="1454" y="12559"/>
                    <a:pt x="1449" y="12466"/>
                  </a:cubicBezTo>
                  <a:lnTo>
                    <a:pt x="1449" y="12466"/>
                  </a:lnTo>
                  <a:cubicBezTo>
                    <a:pt x="1524" y="12541"/>
                    <a:pt x="1622" y="12579"/>
                    <a:pt x="1723" y="12579"/>
                  </a:cubicBezTo>
                  <a:cubicBezTo>
                    <a:pt x="1760" y="12579"/>
                    <a:pt x="1798" y="12574"/>
                    <a:pt x="1834" y="12563"/>
                  </a:cubicBezTo>
                  <a:cubicBezTo>
                    <a:pt x="1990" y="12500"/>
                    <a:pt x="2088" y="12339"/>
                    <a:pt x="2068" y="12168"/>
                  </a:cubicBezTo>
                  <a:close/>
                  <a:moveTo>
                    <a:pt x="1947" y="13276"/>
                  </a:moveTo>
                  <a:cubicBezTo>
                    <a:pt x="1937" y="13578"/>
                    <a:pt x="1956" y="13905"/>
                    <a:pt x="1912" y="14207"/>
                  </a:cubicBezTo>
                  <a:lnTo>
                    <a:pt x="1912" y="14202"/>
                  </a:lnTo>
                  <a:cubicBezTo>
                    <a:pt x="1859" y="13905"/>
                    <a:pt x="1810" y="13607"/>
                    <a:pt x="1756" y="13310"/>
                  </a:cubicBezTo>
                  <a:cubicBezTo>
                    <a:pt x="1820" y="13310"/>
                    <a:pt x="1883" y="13295"/>
                    <a:pt x="1947" y="13276"/>
                  </a:cubicBezTo>
                  <a:close/>
                  <a:moveTo>
                    <a:pt x="463" y="1"/>
                  </a:moveTo>
                  <a:cubicBezTo>
                    <a:pt x="393" y="1"/>
                    <a:pt x="324" y="17"/>
                    <a:pt x="269" y="47"/>
                  </a:cubicBezTo>
                  <a:cubicBezTo>
                    <a:pt x="64" y="164"/>
                    <a:pt x="20" y="418"/>
                    <a:pt x="93" y="623"/>
                  </a:cubicBezTo>
                  <a:cubicBezTo>
                    <a:pt x="98" y="633"/>
                    <a:pt x="103" y="638"/>
                    <a:pt x="108" y="642"/>
                  </a:cubicBezTo>
                  <a:cubicBezTo>
                    <a:pt x="234" y="1140"/>
                    <a:pt x="425" y="1618"/>
                    <a:pt x="678" y="2067"/>
                  </a:cubicBezTo>
                  <a:cubicBezTo>
                    <a:pt x="478" y="2125"/>
                    <a:pt x="288" y="2198"/>
                    <a:pt x="122" y="2257"/>
                  </a:cubicBezTo>
                  <a:cubicBezTo>
                    <a:pt x="93" y="2267"/>
                    <a:pt x="93" y="2306"/>
                    <a:pt x="122" y="2315"/>
                  </a:cubicBezTo>
                  <a:cubicBezTo>
                    <a:pt x="0" y="2472"/>
                    <a:pt x="152" y="2769"/>
                    <a:pt x="195" y="2940"/>
                  </a:cubicBezTo>
                  <a:cubicBezTo>
                    <a:pt x="288" y="3301"/>
                    <a:pt x="386" y="3681"/>
                    <a:pt x="625" y="3979"/>
                  </a:cubicBezTo>
                  <a:cubicBezTo>
                    <a:pt x="698" y="4076"/>
                    <a:pt x="786" y="4159"/>
                    <a:pt x="888" y="4223"/>
                  </a:cubicBezTo>
                  <a:cubicBezTo>
                    <a:pt x="849" y="7208"/>
                    <a:pt x="1171" y="10237"/>
                    <a:pt x="1410" y="13207"/>
                  </a:cubicBezTo>
                  <a:cubicBezTo>
                    <a:pt x="1410" y="13227"/>
                    <a:pt x="1425" y="13246"/>
                    <a:pt x="1444" y="13251"/>
                  </a:cubicBezTo>
                  <a:cubicBezTo>
                    <a:pt x="1444" y="13261"/>
                    <a:pt x="1449" y="13271"/>
                    <a:pt x="1459" y="13276"/>
                  </a:cubicBezTo>
                  <a:cubicBezTo>
                    <a:pt x="1537" y="13300"/>
                    <a:pt x="1615" y="13315"/>
                    <a:pt x="1693" y="13315"/>
                  </a:cubicBezTo>
                  <a:cubicBezTo>
                    <a:pt x="1727" y="13700"/>
                    <a:pt x="1786" y="14085"/>
                    <a:pt x="1869" y="14466"/>
                  </a:cubicBezTo>
                  <a:cubicBezTo>
                    <a:pt x="1873" y="14489"/>
                    <a:pt x="1892" y="14500"/>
                    <a:pt x="1911" y="14500"/>
                  </a:cubicBezTo>
                  <a:cubicBezTo>
                    <a:pt x="1932" y="14500"/>
                    <a:pt x="1954" y="14488"/>
                    <a:pt x="1961" y="14466"/>
                  </a:cubicBezTo>
                  <a:cubicBezTo>
                    <a:pt x="2083" y="14085"/>
                    <a:pt x="2049" y="13636"/>
                    <a:pt x="2054" y="13241"/>
                  </a:cubicBezTo>
                  <a:cubicBezTo>
                    <a:pt x="2112" y="13212"/>
                    <a:pt x="2166" y="13178"/>
                    <a:pt x="2220" y="13139"/>
                  </a:cubicBezTo>
                  <a:cubicBezTo>
                    <a:pt x="2225" y="13134"/>
                    <a:pt x="2234" y="13129"/>
                    <a:pt x="2239" y="13119"/>
                  </a:cubicBezTo>
                  <a:cubicBezTo>
                    <a:pt x="2259" y="13100"/>
                    <a:pt x="2259" y="13071"/>
                    <a:pt x="2239" y="13051"/>
                  </a:cubicBezTo>
                  <a:cubicBezTo>
                    <a:pt x="1976" y="10178"/>
                    <a:pt x="1834" y="7257"/>
                    <a:pt x="1400" y="4403"/>
                  </a:cubicBezTo>
                  <a:lnTo>
                    <a:pt x="1400" y="4403"/>
                  </a:lnTo>
                  <a:cubicBezTo>
                    <a:pt x="1415" y="4404"/>
                    <a:pt x="1429" y="4404"/>
                    <a:pt x="1443" y="4404"/>
                  </a:cubicBezTo>
                  <a:cubicBezTo>
                    <a:pt x="1599" y="4404"/>
                    <a:pt x="1749" y="4356"/>
                    <a:pt x="1878" y="4262"/>
                  </a:cubicBezTo>
                  <a:cubicBezTo>
                    <a:pt x="2800" y="6676"/>
                    <a:pt x="3654" y="9198"/>
                    <a:pt x="4917" y="11471"/>
                  </a:cubicBezTo>
                  <a:cubicBezTo>
                    <a:pt x="4785" y="11563"/>
                    <a:pt x="4693" y="11734"/>
                    <a:pt x="4795" y="11881"/>
                  </a:cubicBezTo>
                  <a:cubicBezTo>
                    <a:pt x="4839" y="11944"/>
                    <a:pt x="4907" y="11983"/>
                    <a:pt x="4980" y="11988"/>
                  </a:cubicBezTo>
                  <a:cubicBezTo>
                    <a:pt x="4987" y="11988"/>
                    <a:pt x="4994" y="11989"/>
                    <a:pt x="5000" y="11989"/>
                  </a:cubicBezTo>
                  <a:cubicBezTo>
                    <a:pt x="5066" y="11989"/>
                    <a:pt x="5143" y="11966"/>
                    <a:pt x="5156" y="11900"/>
                  </a:cubicBezTo>
                  <a:cubicBezTo>
                    <a:pt x="5210" y="11988"/>
                    <a:pt x="5263" y="12076"/>
                    <a:pt x="5317" y="12163"/>
                  </a:cubicBezTo>
                  <a:cubicBezTo>
                    <a:pt x="5326" y="12179"/>
                    <a:pt x="5343" y="12188"/>
                    <a:pt x="5361" y="12188"/>
                  </a:cubicBezTo>
                  <a:cubicBezTo>
                    <a:pt x="5371" y="12188"/>
                    <a:pt x="5381" y="12185"/>
                    <a:pt x="5390" y="12178"/>
                  </a:cubicBezTo>
                  <a:cubicBezTo>
                    <a:pt x="5459" y="12206"/>
                    <a:pt x="5534" y="12220"/>
                    <a:pt x="5609" y="12220"/>
                  </a:cubicBezTo>
                  <a:cubicBezTo>
                    <a:pt x="5650" y="12220"/>
                    <a:pt x="5692" y="12216"/>
                    <a:pt x="5732" y="12207"/>
                  </a:cubicBezTo>
                  <a:cubicBezTo>
                    <a:pt x="5819" y="12432"/>
                    <a:pt x="5917" y="12685"/>
                    <a:pt x="6049" y="12880"/>
                  </a:cubicBezTo>
                  <a:cubicBezTo>
                    <a:pt x="6102" y="12959"/>
                    <a:pt x="6193" y="13027"/>
                    <a:pt x="6285" y="13027"/>
                  </a:cubicBezTo>
                  <a:cubicBezTo>
                    <a:pt x="6319" y="13027"/>
                    <a:pt x="6353" y="13018"/>
                    <a:pt x="6385" y="12998"/>
                  </a:cubicBezTo>
                  <a:cubicBezTo>
                    <a:pt x="6493" y="12929"/>
                    <a:pt x="6497" y="12783"/>
                    <a:pt x="6458" y="12676"/>
                  </a:cubicBezTo>
                  <a:cubicBezTo>
                    <a:pt x="6405" y="12563"/>
                    <a:pt x="6336" y="12456"/>
                    <a:pt x="6258" y="12354"/>
                  </a:cubicBezTo>
                  <a:cubicBezTo>
                    <a:pt x="6190" y="12251"/>
                    <a:pt x="6122" y="12139"/>
                    <a:pt x="6044" y="12042"/>
                  </a:cubicBezTo>
                  <a:cubicBezTo>
                    <a:pt x="6127" y="11973"/>
                    <a:pt x="6190" y="11885"/>
                    <a:pt x="6229" y="11783"/>
                  </a:cubicBezTo>
                  <a:cubicBezTo>
                    <a:pt x="6238" y="11751"/>
                    <a:pt x="6213" y="11719"/>
                    <a:pt x="6182" y="11719"/>
                  </a:cubicBezTo>
                  <a:cubicBezTo>
                    <a:pt x="6180" y="11719"/>
                    <a:pt x="6178" y="11719"/>
                    <a:pt x="6176" y="11720"/>
                  </a:cubicBezTo>
                  <a:cubicBezTo>
                    <a:pt x="4868" y="9076"/>
                    <a:pt x="3610" y="6388"/>
                    <a:pt x="2215" y="3789"/>
                  </a:cubicBezTo>
                  <a:cubicBezTo>
                    <a:pt x="2400" y="3252"/>
                    <a:pt x="2234" y="2525"/>
                    <a:pt x="1971" y="2081"/>
                  </a:cubicBezTo>
                  <a:cubicBezTo>
                    <a:pt x="1873" y="1925"/>
                    <a:pt x="1825" y="1872"/>
                    <a:pt x="1639" y="1872"/>
                  </a:cubicBezTo>
                  <a:cubicBezTo>
                    <a:pt x="1508" y="1872"/>
                    <a:pt x="1376" y="1886"/>
                    <a:pt x="1244" y="1916"/>
                  </a:cubicBezTo>
                  <a:lnTo>
                    <a:pt x="1244" y="1906"/>
                  </a:lnTo>
                  <a:cubicBezTo>
                    <a:pt x="1220" y="1798"/>
                    <a:pt x="1191" y="1696"/>
                    <a:pt x="1161" y="1589"/>
                  </a:cubicBezTo>
                  <a:cubicBezTo>
                    <a:pt x="1161" y="1584"/>
                    <a:pt x="1161" y="1579"/>
                    <a:pt x="1161" y="1579"/>
                  </a:cubicBezTo>
                  <a:cubicBezTo>
                    <a:pt x="1098" y="1325"/>
                    <a:pt x="1030" y="1072"/>
                    <a:pt x="951" y="823"/>
                  </a:cubicBezTo>
                  <a:cubicBezTo>
                    <a:pt x="951" y="823"/>
                    <a:pt x="951" y="818"/>
                    <a:pt x="956" y="813"/>
                  </a:cubicBezTo>
                  <a:cubicBezTo>
                    <a:pt x="961" y="799"/>
                    <a:pt x="951" y="784"/>
                    <a:pt x="937" y="774"/>
                  </a:cubicBezTo>
                  <a:cubicBezTo>
                    <a:pt x="878" y="579"/>
                    <a:pt x="815" y="389"/>
                    <a:pt x="742" y="203"/>
                  </a:cubicBezTo>
                  <a:cubicBezTo>
                    <a:pt x="752" y="194"/>
                    <a:pt x="752" y="179"/>
                    <a:pt x="752" y="169"/>
                  </a:cubicBezTo>
                  <a:cubicBezTo>
                    <a:pt x="708" y="51"/>
                    <a:pt x="586" y="1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29;p56">
              <a:extLst>
                <a:ext uri="{FF2B5EF4-FFF2-40B4-BE49-F238E27FC236}">
                  <a16:creationId xmlns:a16="http://schemas.microsoft.com/office/drawing/2014/main" id="{1AD87EAA-9CE9-97ED-8A87-A4A05826F187}"/>
                </a:ext>
              </a:extLst>
            </p:cNvPr>
            <p:cNvSpPr/>
            <p:nvPr/>
          </p:nvSpPr>
          <p:spPr>
            <a:xfrm>
              <a:off x="4822437" y="2499739"/>
              <a:ext cx="1286" cy="1028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25" y="0"/>
                  </a:moveTo>
                  <a:cubicBezTo>
                    <a:pt x="0" y="0"/>
                    <a:pt x="0" y="39"/>
                    <a:pt x="25" y="39"/>
                  </a:cubicBezTo>
                  <a:cubicBezTo>
                    <a:pt x="49" y="39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30;p56">
              <a:extLst>
                <a:ext uri="{FF2B5EF4-FFF2-40B4-BE49-F238E27FC236}">
                  <a16:creationId xmlns:a16="http://schemas.microsoft.com/office/drawing/2014/main" id="{8758F5A0-D5D1-5ABC-9B1C-A639CFDFAE26}"/>
                </a:ext>
              </a:extLst>
            </p:cNvPr>
            <p:cNvSpPr/>
            <p:nvPr/>
          </p:nvSpPr>
          <p:spPr>
            <a:xfrm>
              <a:off x="4818683" y="2459757"/>
              <a:ext cx="6171" cy="1620"/>
            </a:xfrm>
            <a:custGeom>
              <a:avLst/>
              <a:gdLst/>
              <a:ahLst/>
              <a:cxnLst/>
              <a:rect l="l" t="t" r="r" b="b"/>
              <a:pathLst>
                <a:path w="240" h="63" extrusionOk="0">
                  <a:moveTo>
                    <a:pt x="120" y="1"/>
                  </a:moveTo>
                  <a:cubicBezTo>
                    <a:pt x="93" y="1"/>
                    <a:pt x="66" y="2"/>
                    <a:pt x="39" y="4"/>
                  </a:cubicBezTo>
                  <a:cubicBezTo>
                    <a:pt x="0" y="4"/>
                    <a:pt x="0" y="63"/>
                    <a:pt x="39" y="63"/>
                  </a:cubicBezTo>
                  <a:lnTo>
                    <a:pt x="200" y="63"/>
                  </a:lnTo>
                  <a:cubicBezTo>
                    <a:pt x="239" y="63"/>
                    <a:pt x="239" y="4"/>
                    <a:pt x="200" y="4"/>
                  </a:cubicBezTo>
                  <a:cubicBezTo>
                    <a:pt x="173" y="2"/>
                    <a:pt x="14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2865;p56">
            <a:extLst>
              <a:ext uri="{FF2B5EF4-FFF2-40B4-BE49-F238E27FC236}">
                <a16:creationId xmlns:a16="http://schemas.microsoft.com/office/drawing/2014/main" id="{A325DFE2-B19A-8FCF-6A21-4D69244E9040}"/>
              </a:ext>
            </a:extLst>
          </p:cNvPr>
          <p:cNvGrpSpPr/>
          <p:nvPr/>
        </p:nvGrpSpPr>
        <p:grpSpPr>
          <a:xfrm>
            <a:off x="7228432" y="1966845"/>
            <a:ext cx="448515" cy="469285"/>
            <a:chOff x="925193" y="2372771"/>
            <a:chExt cx="223287" cy="296979"/>
          </a:xfrm>
        </p:grpSpPr>
        <p:sp>
          <p:nvSpPr>
            <p:cNvPr id="137" name="Google Shape;2866;p56">
              <a:extLst>
                <a:ext uri="{FF2B5EF4-FFF2-40B4-BE49-F238E27FC236}">
                  <a16:creationId xmlns:a16="http://schemas.microsoft.com/office/drawing/2014/main" id="{B634AE6A-836F-78B6-F480-FFD4584A1370}"/>
                </a:ext>
              </a:extLst>
            </p:cNvPr>
            <p:cNvSpPr/>
            <p:nvPr/>
          </p:nvSpPr>
          <p:spPr>
            <a:xfrm>
              <a:off x="925193" y="2372771"/>
              <a:ext cx="223287" cy="296979"/>
            </a:xfrm>
            <a:custGeom>
              <a:avLst/>
              <a:gdLst/>
              <a:ahLst/>
              <a:cxnLst/>
              <a:rect l="l" t="t" r="r" b="b"/>
              <a:pathLst>
                <a:path w="8684" h="11550" extrusionOk="0">
                  <a:moveTo>
                    <a:pt x="2732" y="451"/>
                  </a:moveTo>
                  <a:cubicBezTo>
                    <a:pt x="2762" y="646"/>
                    <a:pt x="2776" y="846"/>
                    <a:pt x="2781" y="1046"/>
                  </a:cubicBezTo>
                  <a:cubicBezTo>
                    <a:pt x="2254" y="1353"/>
                    <a:pt x="1732" y="1656"/>
                    <a:pt x="1201" y="1944"/>
                  </a:cubicBezTo>
                  <a:cubicBezTo>
                    <a:pt x="1196" y="1948"/>
                    <a:pt x="1191" y="1953"/>
                    <a:pt x="1191" y="1958"/>
                  </a:cubicBezTo>
                  <a:cubicBezTo>
                    <a:pt x="1030" y="1748"/>
                    <a:pt x="937" y="1495"/>
                    <a:pt x="928" y="1231"/>
                  </a:cubicBezTo>
                  <a:cubicBezTo>
                    <a:pt x="931" y="1231"/>
                    <a:pt x="934" y="1234"/>
                    <a:pt x="937" y="1234"/>
                  </a:cubicBezTo>
                  <a:cubicBezTo>
                    <a:pt x="939" y="1234"/>
                    <a:pt x="941" y="1233"/>
                    <a:pt x="942" y="1231"/>
                  </a:cubicBezTo>
                  <a:cubicBezTo>
                    <a:pt x="1547" y="988"/>
                    <a:pt x="2142" y="724"/>
                    <a:pt x="2732" y="451"/>
                  </a:cubicBezTo>
                  <a:close/>
                  <a:moveTo>
                    <a:pt x="2781" y="1173"/>
                  </a:moveTo>
                  <a:cubicBezTo>
                    <a:pt x="2781" y="1349"/>
                    <a:pt x="2766" y="1519"/>
                    <a:pt x="2742" y="1695"/>
                  </a:cubicBezTo>
                  <a:cubicBezTo>
                    <a:pt x="2727" y="1787"/>
                    <a:pt x="2708" y="1880"/>
                    <a:pt x="2684" y="1973"/>
                  </a:cubicBezTo>
                  <a:cubicBezTo>
                    <a:pt x="2532" y="2022"/>
                    <a:pt x="2396" y="2119"/>
                    <a:pt x="2259" y="2192"/>
                  </a:cubicBezTo>
                  <a:cubicBezTo>
                    <a:pt x="2074" y="2280"/>
                    <a:pt x="1889" y="2363"/>
                    <a:pt x="1698" y="2441"/>
                  </a:cubicBezTo>
                  <a:lnTo>
                    <a:pt x="1698" y="2436"/>
                  </a:lnTo>
                  <a:cubicBezTo>
                    <a:pt x="1518" y="2309"/>
                    <a:pt x="1357" y="2158"/>
                    <a:pt x="1215" y="1983"/>
                  </a:cubicBezTo>
                  <a:lnTo>
                    <a:pt x="1225" y="1983"/>
                  </a:lnTo>
                  <a:cubicBezTo>
                    <a:pt x="1762" y="1753"/>
                    <a:pt x="2284" y="1485"/>
                    <a:pt x="2781" y="1173"/>
                  </a:cubicBezTo>
                  <a:close/>
                  <a:moveTo>
                    <a:pt x="2649" y="2085"/>
                  </a:moveTo>
                  <a:lnTo>
                    <a:pt x="2649" y="2085"/>
                  </a:lnTo>
                  <a:cubicBezTo>
                    <a:pt x="2576" y="2348"/>
                    <a:pt x="2484" y="2607"/>
                    <a:pt x="2420" y="2875"/>
                  </a:cubicBezTo>
                  <a:cubicBezTo>
                    <a:pt x="2191" y="2763"/>
                    <a:pt x="1971" y="2631"/>
                    <a:pt x="1762" y="2485"/>
                  </a:cubicBezTo>
                  <a:cubicBezTo>
                    <a:pt x="2049" y="2387"/>
                    <a:pt x="2401" y="2275"/>
                    <a:pt x="2649" y="2085"/>
                  </a:cubicBezTo>
                  <a:close/>
                  <a:moveTo>
                    <a:pt x="3129" y="137"/>
                  </a:moveTo>
                  <a:cubicBezTo>
                    <a:pt x="3184" y="137"/>
                    <a:pt x="3239" y="155"/>
                    <a:pt x="3293" y="178"/>
                  </a:cubicBezTo>
                  <a:cubicBezTo>
                    <a:pt x="3537" y="1153"/>
                    <a:pt x="3245" y="2183"/>
                    <a:pt x="2888" y="3095"/>
                  </a:cubicBezTo>
                  <a:cubicBezTo>
                    <a:pt x="2742" y="3031"/>
                    <a:pt x="2596" y="2963"/>
                    <a:pt x="2454" y="2895"/>
                  </a:cubicBezTo>
                  <a:cubicBezTo>
                    <a:pt x="2810" y="2412"/>
                    <a:pt x="2927" y="1734"/>
                    <a:pt x="2918" y="1095"/>
                  </a:cubicBezTo>
                  <a:cubicBezTo>
                    <a:pt x="2952" y="1075"/>
                    <a:pt x="2952" y="1022"/>
                    <a:pt x="2918" y="1002"/>
                  </a:cubicBezTo>
                  <a:cubicBezTo>
                    <a:pt x="2908" y="797"/>
                    <a:pt x="2888" y="592"/>
                    <a:pt x="2854" y="388"/>
                  </a:cubicBezTo>
                  <a:cubicBezTo>
                    <a:pt x="2869" y="295"/>
                    <a:pt x="2927" y="212"/>
                    <a:pt x="3010" y="168"/>
                  </a:cubicBezTo>
                  <a:cubicBezTo>
                    <a:pt x="3051" y="146"/>
                    <a:pt x="3090" y="137"/>
                    <a:pt x="3129" y="137"/>
                  </a:cubicBezTo>
                  <a:close/>
                  <a:moveTo>
                    <a:pt x="2796" y="3753"/>
                  </a:moveTo>
                  <a:cubicBezTo>
                    <a:pt x="3030" y="3826"/>
                    <a:pt x="3269" y="3895"/>
                    <a:pt x="3503" y="3982"/>
                  </a:cubicBezTo>
                  <a:cubicBezTo>
                    <a:pt x="3532" y="3992"/>
                    <a:pt x="3557" y="4002"/>
                    <a:pt x="3581" y="4012"/>
                  </a:cubicBezTo>
                  <a:cubicBezTo>
                    <a:pt x="3249" y="4236"/>
                    <a:pt x="2927" y="4495"/>
                    <a:pt x="2606" y="4743"/>
                  </a:cubicBezTo>
                  <a:cubicBezTo>
                    <a:pt x="2615" y="4402"/>
                    <a:pt x="2679" y="4070"/>
                    <a:pt x="2796" y="3753"/>
                  </a:cubicBezTo>
                  <a:close/>
                  <a:moveTo>
                    <a:pt x="3684" y="4051"/>
                  </a:moveTo>
                  <a:cubicBezTo>
                    <a:pt x="3962" y="4168"/>
                    <a:pt x="4225" y="4324"/>
                    <a:pt x="4464" y="4504"/>
                  </a:cubicBezTo>
                  <a:cubicBezTo>
                    <a:pt x="3844" y="4758"/>
                    <a:pt x="3279" y="5119"/>
                    <a:pt x="2796" y="5577"/>
                  </a:cubicBezTo>
                  <a:cubicBezTo>
                    <a:pt x="2679" y="5338"/>
                    <a:pt x="2610" y="5080"/>
                    <a:pt x="2606" y="4812"/>
                  </a:cubicBezTo>
                  <a:cubicBezTo>
                    <a:pt x="2986" y="4592"/>
                    <a:pt x="3347" y="4339"/>
                    <a:pt x="3684" y="4051"/>
                  </a:cubicBezTo>
                  <a:close/>
                  <a:moveTo>
                    <a:pt x="4552" y="4578"/>
                  </a:moveTo>
                  <a:cubicBezTo>
                    <a:pt x="4825" y="4802"/>
                    <a:pt x="5044" y="5085"/>
                    <a:pt x="5200" y="5402"/>
                  </a:cubicBezTo>
                  <a:cubicBezTo>
                    <a:pt x="4591" y="5660"/>
                    <a:pt x="4040" y="6046"/>
                    <a:pt x="3449" y="6329"/>
                  </a:cubicBezTo>
                  <a:cubicBezTo>
                    <a:pt x="3196" y="6148"/>
                    <a:pt x="2986" y="5914"/>
                    <a:pt x="2830" y="5651"/>
                  </a:cubicBezTo>
                  <a:cubicBezTo>
                    <a:pt x="3337" y="5207"/>
                    <a:pt x="3908" y="4851"/>
                    <a:pt x="4532" y="4592"/>
                  </a:cubicBezTo>
                  <a:lnTo>
                    <a:pt x="4532" y="4597"/>
                  </a:lnTo>
                  <a:cubicBezTo>
                    <a:pt x="4537" y="4592"/>
                    <a:pt x="4547" y="4587"/>
                    <a:pt x="4552" y="4578"/>
                  </a:cubicBezTo>
                  <a:close/>
                  <a:moveTo>
                    <a:pt x="5244" y="5499"/>
                  </a:moveTo>
                  <a:cubicBezTo>
                    <a:pt x="5352" y="5758"/>
                    <a:pt x="5410" y="6036"/>
                    <a:pt x="5420" y="6319"/>
                  </a:cubicBezTo>
                  <a:cubicBezTo>
                    <a:pt x="5103" y="6490"/>
                    <a:pt x="4815" y="6685"/>
                    <a:pt x="4469" y="6821"/>
                  </a:cubicBezTo>
                  <a:cubicBezTo>
                    <a:pt x="4444" y="6826"/>
                    <a:pt x="4435" y="6855"/>
                    <a:pt x="4444" y="6880"/>
                  </a:cubicBezTo>
                  <a:cubicBezTo>
                    <a:pt x="4122" y="6748"/>
                    <a:pt x="3815" y="6582"/>
                    <a:pt x="3527" y="6382"/>
                  </a:cubicBezTo>
                  <a:cubicBezTo>
                    <a:pt x="3742" y="6343"/>
                    <a:pt x="4005" y="6177"/>
                    <a:pt x="4157" y="6094"/>
                  </a:cubicBezTo>
                  <a:cubicBezTo>
                    <a:pt x="4522" y="5899"/>
                    <a:pt x="4864" y="5670"/>
                    <a:pt x="5244" y="5499"/>
                  </a:cubicBezTo>
                  <a:close/>
                  <a:moveTo>
                    <a:pt x="5415" y="6451"/>
                  </a:moveTo>
                  <a:lnTo>
                    <a:pt x="5415" y="6451"/>
                  </a:lnTo>
                  <a:cubicBezTo>
                    <a:pt x="5410" y="6704"/>
                    <a:pt x="5366" y="6958"/>
                    <a:pt x="5288" y="7202"/>
                  </a:cubicBezTo>
                  <a:cubicBezTo>
                    <a:pt x="5020" y="7104"/>
                    <a:pt x="4757" y="7007"/>
                    <a:pt x="4498" y="6899"/>
                  </a:cubicBezTo>
                  <a:cubicBezTo>
                    <a:pt x="4805" y="6792"/>
                    <a:pt x="5147" y="6651"/>
                    <a:pt x="5415" y="6451"/>
                  </a:cubicBezTo>
                  <a:close/>
                  <a:moveTo>
                    <a:pt x="688" y="494"/>
                  </a:moveTo>
                  <a:cubicBezTo>
                    <a:pt x="695" y="494"/>
                    <a:pt x="701" y="495"/>
                    <a:pt x="708" y="495"/>
                  </a:cubicBezTo>
                  <a:cubicBezTo>
                    <a:pt x="786" y="500"/>
                    <a:pt x="864" y="529"/>
                    <a:pt x="928" y="578"/>
                  </a:cubicBezTo>
                  <a:cubicBezTo>
                    <a:pt x="464" y="1617"/>
                    <a:pt x="1318" y="2505"/>
                    <a:pt x="2235" y="2934"/>
                  </a:cubicBezTo>
                  <a:cubicBezTo>
                    <a:pt x="3025" y="3309"/>
                    <a:pt x="3888" y="3524"/>
                    <a:pt x="4640" y="3982"/>
                  </a:cubicBezTo>
                  <a:cubicBezTo>
                    <a:pt x="5864" y="4729"/>
                    <a:pt x="6420" y="6055"/>
                    <a:pt x="5820" y="7382"/>
                  </a:cubicBezTo>
                  <a:lnTo>
                    <a:pt x="5425" y="7246"/>
                  </a:lnTo>
                  <a:cubicBezTo>
                    <a:pt x="5508" y="7050"/>
                    <a:pt x="5566" y="6836"/>
                    <a:pt x="5596" y="6621"/>
                  </a:cubicBezTo>
                  <a:cubicBezTo>
                    <a:pt x="5596" y="6645"/>
                    <a:pt x="5609" y="6669"/>
                    <a:pt x="5629" y="6669"/>
                  </a:cubicBezTo>
                  <a:cubicBezTo>
                    <a:pt x="5634" y="6669"/>
                    <a:pt x="5639" y="6668"/>
                    <a:pt x="5644" y="6665"/>
                  </a:cubicBezTo>
                  <a:cubicBezTo>
                    <a:pt x="5737" y="6626"/>
                    <a:pt x="5835" y="6592"/>
                    <a:pt x="5927" y="6543"/>
                  </a:cubicBezTo>
                  <a:cubicBezTo>
                    <a:pt x="5959" y="6521"/>
                    <a:pt x="5941" y="6474"/>
                    <a:pt x="5907" y="6474"/>
                  </a:cubicBezTo>
                  <a:cubicBezTo>
                    <a:pt x="5904" y="6474"/>
                    <a:pt x="5901" y="6474"/>
                    <a:pt x="5898" y="6475"/>
                  </a:cubicBezTo>
                  <a:cubicBezTo>
                    <a:pt x="5800" y="6509"/>
                    <a:pt x="5708" y="6553"/>
                    <a:pt x="5610" y="6597"/>
                  </a:cubicBezTo>
                  <a:cubicBezTo>
                    <a:pt x="5606" y="6601"/>
                    <a:pt x="5598" y="6605"/>
                    <a:pt x="5596" y="6613"/>
                  </a:cubicBezTo>
                  <a:lnTo>
                    <a:pt x="5596" y="6613"/>
                  </a:lnTo>
                  <a:cubicBezTo>
                    <a:pt x="5630" y="6317"/>
                    <a:pt x="5605" y="6015"/>
                    <a:pt x="5522" y="5724"/>
                  </a:cubicBezTo>
                  <a:cubicBezTo>
                    <a:pt x="5600" y="5714"/>
                    <a:pt x="5674" y="5690"/>
                    <a:pt x="5742" y="5655"/>
                  </a:cubicBezTo>
                  <a:cubicBezTo>
                    <a:pt x="5764" y="5642"/>
                    <a:pt x="5754" y="5610"/>
                    <a:pt x="5731" y="5610"/>
                  </a:cubicBezTo>
                  <a:cubicBezTo>
                    <a:pt x="5729" y="5610"/>
                    <a:pt x="5726" y="5611"/>
                    <a:pt x="5722" y="5612"/>
                  </a:cubicBezTo>
                  <a:cubicBezTo>
                    <a:pt x="5649" y="5631"/>
                    <a:pt x="5576" y="5651"/>
                    <a:pt x="5503" y="5665"/>
                  </a:cubicBezTo>
                  <a:cubicBezTo>
                    <a:pt x="5454" y="5504"/>
                    <a:pt x="5391" y="5348"/>
                    <a:pt x="5308" y="5202"/>
                  </a:cubicBezTo>
                  <a:cubicBezTo>
                    <a:pt x="5371" y="5197"/>
                    <a:pt x="5430" y="5187"/>
                    <a:pt x="5493" y="5173"/>
                  </a:cubicBezTo>
                  <a:cubicBezTo>
                    <a:pt x="5531" y="5168"/>
                    <a:pt x="5523" y="5109"/>
                    <a:pt x="5488" y="5109"/>
                  </a:cubicBezTo>
                  <a:cubicBezTo>
                    <a:pt x="5486" y="5109"/>
                    <a:pt x="5485" y="5109"/>
                    <a:pt x="5483" y="5109"/>
                  </a:cubicBezTo>
                  <a:cubicBezTo>
                    <a:pt x="5410" y="5114"/>
                    <a:pt x="5342" y="5124"/>
                    <a:pt x="5274" y="5148"/>
                  </a:cubicBezTo>
                  <a:cubicBezTo>
                    <a:pt x="5230" y="5070"/>
                    <a:pt x="5186" y="4997"/>
                    <a:pt x="5132" y="4929"/>
                  </a:cubicBezTo>
                  <a:cubicBezTo>
                    <a:pt x="5196" y="4914"/>
                    <a:pt x="5254" y="4899"/>
                    <a:pt x="5318" y="4885"/>
                  </a:cubicBezTo>
                  <a:cubicBezTo>
                    <a:pt x="5344" y="4876"/>
                    <a:pt x="5335" y="4839"/>
                    <a:pt x="5311" y="4839"/>
                  </a:cubicBezTo>
                  <a:cubicBezTo>
                    <a:pt x="5309" y="4839"/>
                    <a:pt x="5306" y="4840"/>
                    <a:pt x="5303" y="4841"/>
                  </a:cubicBezTo>
                  <a:cubicBezTo>
                    <a:pt x="5239" y="4856"/>
                    <a:pt x="5176" y="4870"/>
                    <a:pt x="5108" y="4890"/>
                  </a:cubicBezTo>
                  <a:cubicBezTo>
                    <a:pt x="5020" y="4768"/>
                    <a:pt x="4918" y="4656"/>
                    <a:pt x="4805" y="4548"/>
                  </a:cubicBezTo>
                  <a:cubicBezTo>
                    <a:pt x="4883" y="4534"/>
                    <a:pt x="4957" y="4519"/>
                    <a:pt x="5035" y="4495"/>
                  </a:cubicBezTo>
                  <a:cubicBezTo>
                    <a:pt x="5062" y="4490"/>
                    <a:pt x="5051" y="4450"/>
                    <a:pt x="5024" y="4450"/>
                  </a:cubicBezTo>
                  <a:cubicBezTo>
                    <a:pt x="5023" y="4450"/>
                    <a:pt x="5022" y="4450"/>
                    <a:pt x="5020" y="4451"/>
                  </a:cubicBezTo>
                  <a:cubicBezTo>
                    <a:pt x="4932" y="4465"/>
                    <a:pt x="4844" y="4485"/>
                    <a:pt x="4757" y="4504"/>
                  </a:cubicBezTo>
                  <a:cubicBezTo>
                    <a:pt x="4742" y="4490"/>
                    <a:pt x="4722" y="4475"/>
                    <a:pt x="4708" y="4460"/>
                  </a:cubicBezTo>
                  <a:cubicBezTo>
                    <a:pt x="4601" y="4368"/>
                    <a:pt x="4493" y="4285"/>
                    <a:pt x="4376" y="4217"/>
                  </a:cubicBezTo>
                  <a:cubicBezTo>
                    <a:pt x="4498" y="4207"/>
                    <a:pt x="4625" y="4202"/>
                    <a:pt x="4747" y="4187"/>
                  </a:cubicBezTo>
                  <a:cubicBezTo>
                    <a:pt x="4775" y="4183"/>
                    <a:pt x="4780" y="4138"/>
                    <a:pt x="4751" y="4138"/>
                  </a:cubicBezTo>
                  <a:cubicBezTo>
                    <a:pt x="4750" y="4138"/>
                    <a:pt x="4748" y="4138"/>
                    <a:pt x="4747" y="4139"/>
                  </a:cubicBezTo>
                  <a:cubicBezTo>
                    <a:pt x="4601" y="4143"/>
                    <a:pt x="4454" y="4163"/>
                    <a:pt x="4313" y="4178"/>
                  </a:cubicBezTo>
                  <a:cubicBezTo>
                    <a:pt x="4210" y="4119"/>
                    <a:pt x="4108" y="4065"/>
                    <a:pt x="4001" y="4017"/>
                  </a:cubicBezTo>
                  <a:cubicBezTo>
                    <a:pt x="4020" y="4012"/>
                    <a:pt x="4040" y="4007"/>
                    <a:pt x="4054" y="4002"/>
                  </a:cubicBezTo>
                  <a:cubicBezTo>
                    <a:pt x="4076" y="3989"/>
                    <a:pt x="4067" y="3957"/>
                    <a:pt x="4044" y="3957"/>
                  </a:cubicBezTo>
                  <a:cubicBezTo>
                    <a:pt x="4041" y="3957"/>
                    <a:pt x="4038" y="3957"/>
                    <a:pt x="4035" y="3958"/>
                  </a:cubicBezTo>
                  <a:cubicBezTo>
                    <a:pt x="4001" y="3968"/>
                    <a:pt x="3957" y="3978"/>
                    <a:pt x="3918" y="3982"/>
                  </a:cubicBezTo>
                  <a:cubicBezTo>
                    <a:pt x="3576" y="3846"/>
                    <a:pt x="3230" y="3724"/>
                    <a:pt x="2879" y="3621"/>
                  </a:cubicBezTo>
                  <a:cubicBezTo>
                    <a:pt x="2820" y="3607"/>
                    <a:pt x="2771" y="3587"/>
                    <a:pt x="2718" y="3568"/>
                  </a:cubicBezTo>
                  <a:cubicBezTo>
                    <a:pt x="2791" y="3553"/>
                    <a:pt x="2864" y="3534"/>
                    <a:pt x="2932" y="3514"/>
                  </a:cubicBezTo>
                  <a:cubicBezTo>
                    <a:pt x="2960" y="3505"/>
                    <a:pt x="2953" y="3460"/>
                    <a:pt x="2922" y="3460"/>
                  </a:cubicBezTo>
                  <a:cubicBezTo>
                    <a:pt x="2921" y="3460"/>
                    <a:pt x="2919" y="3460"/>
                    <a:pt x="2918" y="3461"/>
                  </a:cubicBezTo>
                  <a:cubicBezTo>
                    <a:pt x="2815" y="3480"/>
                    <a:pt x="2713" y="3504"/>
                    <a:pt x="2606" y="3529"/>
                  </a:cubicBezTo>
                  <a:cubicBezTo>
                    <a:pt x="2479" y="3480"/>
                    <a:pt x="2352" y="3431"/>
                    <a:pt x="2225" y="3373"/>
                  </a:cubicBezTo>
                  <a:cubicBezTo>
                    <a:pt x="2303" y="3368"/>
                    <a:pt x="2381" y="3343"/>
                    <a:pt x="2449" y="3304"/>
                  </a:cubicBezTo>
                  <a:cubicBezTo>
                    <a:pt x="2470" y="3292"/>
                    <a:pt x="2456" y="3262"/>
                    <a:pt x="2436" y="3262"/>
                  </a:cubicBezTo>
                  <a:cubicBezTo>
                    <a:pt x="2433" y="3262"/>
                    <a:pt x="2429" y="3263"/>
                    <a:pt x="2425" y="3265"/>
                  </a:cubicBezTo>
                  <a:cubicBezTo>
                    <a:pt x="2337" y="3305"/>
                    <a:pt x="2242" y="3325"/>
                    <a:pt x="2149" y="3325"/>
                  </a:cubicBezTo>
                  <a:cubicBezTo>
                    <a:pt x="2138" y="3325"/>
                    <a:pt x="2128" y="3324"/>
                    <a:pt x="2118" y="3324"/>
                  </a:cubicBezTo>
                  <a:cubicBezTo>
                    <a:pt x="1845" y="3202"/>
                    <a:pt x="1591" y="3051"/>
                    <a:pt x="1357" y="2870"/>
                  </a:cubicBezTo>
                  <a:lnTo>
                    <a:pt x="1357" y="2870"/>
                  </a:lnTo>
                  <a:cubicBezTo>
                    <a:pt x="1396" y="2885"/>
                    <a:pt x="1438" y="2894"/>
                    <a:pt x="1481" y="2894"/>
                  </a:cubicBezTo>
                  <a:cubicBezTo>
                    <a:pt x="1496" y="2894"/>
                    <a:pt x="1512" y="2892"/>
                    <a:pt x="1528" y="2890"/>
                  </a:cubicBezTo>
                  <a:cubicBezTo>
                    <a:pt x="1562" y="2885"/>
                    <a:pt x="1552" y="2836"/>
                    <a:pt x="1523" y="2836"/>
                  </a:cubicBezTo>
                  <a:cubicBezTo>
                    <a:pt x="1454" y="2836"/>
                    <a:pt x="1381" y="2822"/>
                    <a:pt x="1318" y="2797"/>
                  </a:cubicBezTo>
                  <a:cubicBezTo>
                    <a:pt x="1315" y="2796"/>
                    <a:pt x="1313" y="2796"/>
                    <a:pt x="1310" y="2796"/>
                  </a:cubicBezTo>
                  <a:cubicBezTo>
                    <a:pt x="1298" y="2796"/>
                    <a:pt x="1288" y="2805"/>
                    <a:pt x="1284" y="2817"/>
                  </a:cubicBezTo>
                  <a:cubicBezTo>
                    <a:pt x="1206" y="2753"/>
                    <a:pt x="1128" y="2685"/>
                    <a:pt x="1054" y="2612"/>
                  </a:cubicBezTo>
                  <a:cubicBezTo>
                    <a:pt x="1171" y="2612"/>
                    <a:pt x="1293" y="2622"/>
                    <a:pt x="1410" y="2641"/>
                  </a:cubicBezTo>
                  <a:cubicBezTo>
                    <a:pt x="1412" y="2641"/>
                    <a:pt x="1414" y="2641"/>
                    <a:pt x="1415" y="2641"/>
                  </a:cubicBezTo>
                  <a:cubicBezTo>
                    <a:pt x="1446" y="2641"/>
                    <a:pt x="1458" y="2596"/>
                    <a:pt x="1425" y="2583"/>
                  </a:cubicBezTo>
                  <a:cubicBezTo>
                    <a:pt x="1352" y="2555"/>
                    <a:pt x="1275" y="2541"/>
                    <a:pt x="1197" y="2541"/>
                  </a:cubicBezTo>
                  <a:cubicBezTo>
                    <a:pt x="1139" y="2541"/>
                    <a:pt x="1081" y="2548"/>
                    <a:pt x="1025" y="2563"/>
                  </a:cubicBezTo>
                  <a:cubicBezTo>
                    <a:pt x="1020" y="2563"/>
                    <a:pt x="1015" y="2568"/>
                    <a:pt x="1011" y="2573"/>
                  </a:cubicBezTo>
                  <a:cubicBezTo>
                    <a:pt x="903" y="2461"/>
                    <a:pt x="811" y="2344"/>
                    <a:pt x="723" y="2217"/>
                  </a:cubicBezTo>
                  <a:lnTo>
                    <a:pt x="723" y="2217"/>
                  </a:lnTo>
                  <a:cubicBezTo>
                    <a:pt x="729" y="2218"/>
                    <a:pt x="736" y="2218"/>
                    <a:pt x="743" y="2218"/>
                  </a:cubicBezTo>
                  <a:cubicBezTo>
                    <a:pt x="778" y="2218"/>
                    <a:pt x="821" y="2206"/>
                    <a:pt x="856" y="2206"/>
                  </a:cubicBezTo>
                  <a:cubicBezTo>
                    <a:pt x="873" y="2206"/>
                    <a:pt x="887" y="2208"/>
                    <a:pt x="898" y="2217"/>
                  </a:cubicBezTo>
                  <a:cubicBezTo>
                    <a:pt x="906" y="2221"/>
                    <a:pt x="913" y="2223"/>
                    <a:pt x="920" y="2223"/>
                  </a:cubicBezTo>
                  <a:cubicBezTo>
                    <a:pt x="949" y="2223"/>
                    <a:pt x="962" y="2182"/>
                    <a:pt x="942" y="2158"/>
                  </a:cubicBezTo>
                  <a:cubicBezTo>
                    <a:pt x="913" y="2129"/>
                    <a:pt x="873" y="2121"/>
                    <a:pt x="831" y="2121"/>
                  </a:cubicBezTo>
                  <a:cubicBezTo>
                    <a:pt x="802" y="2121"/>
                    <a:pt x="773" y="2125"/>
                    <a:pt x="747" y="2129"/>
                  </a:cubicBezTo>
                  <a:cubicBezTo>
                    <a:pt x="775" y="2124"/>
                    <a:pt x="772" y="2075"/>
                    <a:pt x="742" y="2075"/>
                  </a:cubicBezTo>
                  <a:cubicBezTo>
                    <a:pt x="740" y="2075"/>
                    <a:pt x="739" y="2075"/>
                    <a:pt x="737" y="2075"/>
                  </a:cubicBezTo>
                  <a:cubicBezTo>
                    <a:pt x="708" y="2075"/>
                    <a:pt x="679" y="2100"/>
                    <a:pt x="674" y="2129"/>
                  </a:cubicBezTo>
                  <a:cubicBezTo>
                    <a:pt x="620" y="2036"/>
                    <a:pt x="572" y="1939"/>
                    <a:pt x="533" y="1841"/>
                  </a:cubicBezTo>
                  <a:cubicBezTo>
                    <a:pt x="625" y="1841"/>
                    <a:pt x="718" y="1851"/>
                    <a:pt x="811" y="1870"/>
                  </a:cubicBezTo>
                  <a:cubicBezTo>
                    <a:pt x="812" y="1871"/>
                    <a:pt x="814" y="1871"/>
                    <a:pt x="815" y="1871"/>
                  </a:cubicBezTo>
                  <a:cubicBezTo>
                    <a:pt x="846" y="1871"/>
                    <a:pt x="858" y="1826"/>
                    <a:pt x="825" y="1822"/>
                  </a:cubicBezTo>
                  <a:cubicBezTo>
                    <a:pt x="739" y="1789"/>
                    <a:pt x="652" y="1777"/>
                    <a:pt x="562" y="1777"/>
                  </a:cubicBezTo>
                  <a:cubicBezTo>
                    <a:pt x="546" y="1777"/>
                    <a:pt x="530" y="1777"/>
                    <a:pt x="513" y="1778"/>
                  </a:cubicBezTo>
                  <a:cubicBezTo>
                    <a:pt x="479" y="1685"/>
                    <a:pt x="454" y="1592"/>
                    <a:pt x="435" y="1495"/>
                  </a:cubicBezTo>
                  <a:lnTo>
                    <a:pt x="435" y="1495"/>
                  </a:lnTo>
                  <a:cubicBezTo>
                    <a:pt x="528" y="1509"/>
                    <a:pt x="620" y="1519"/>
                    <a:pt x="713" y="1524"/>
                  </a:cubicBezTo>
                  <a:cubicBezTo>
                    <a:pt x="747" y="1524"/>
                    <a:pt x="747" y="1480"/>
                    <a:pt x="713" y="1475"/>
                  </a:cubicBezTo>
                  <a:cubicBezTo>
                    <a:pt x="620" y="1461"/>
                    <a:pt x="523" y="1456"/>
                    <a:pt x="425" y="1451"/>
                  </a:cubicBezTo>
                  <a:cubicBezTo>
                    <a:pt x="411" y="1358"/>
                    <a:pt x="401" y="1266"/>
                    <a:pt x="396" y="1173"/>
                  </a:cubicBezTo>
                  <a:lnTo>
                    <a:pt x="396" y="1173"/>
                  </a:lnTo>
                  <a:cubicBezTo>
                    <a:pt x="479" y="1183"/>
                    <a:pt x="562" y="1197"/>
                    <a:pt x="645" y="1207"/>
                  </a:cubicBezTo>
                  <a:cubicBezTo>
                    <a:pt x="669" y="1207"/>
                    <a:pt x="674" y="1163"/>
                    <a:pt x="650" y="1158"/>
                  </a:cubicBezTo>
                  <a:cubicBezTo>
                    <a:pt x="567" y="1144"/>
                    <a:pt x="479" y="1139"/>
                    <a:pt x="396" y="1129"/>
                  </a:cubicBezTo>
                  <a:cubicBezTo>
                    <a:pt x="391" y="1036"/>
                    <a:pt x="396" y="949"/>
                    <a:pt x="406" y="861"/>
                  </a:cubicBezTo>
                  <a:cubicBezTo>
                    <a:pt x="453" y="881"/>
                    <a:pt x="502" y="892"/>
                    <a:pt x="551" y="892"/>
                  </a:cubicBezTo>
                  <a:cubicBezTo>
                    <a:pt x="573" y="892"/>
                    <a:pt x="594" y="890"/>
                    <a:pt x="615" y="885"/>
                  </a:cubicBezTo>
                  <a:cubicBezTo>
                    <a:pt x="645" y="880"/>
                    <a:pt x="635" y="836"/>
                    <a:pt x="611" y="836"/>
                  </a:cubicBezTo>
                  <a:cubicBezTo>
                    <a:pt x="542" y="831"/>
                    <a:pt x="479" y="822"/>
                    <a:pt x="415" y="797"/>
                  </a:cubicBezTo>
                  <a:cubicBezTo>
                    <a:pt x="425" y="724"/>
                    <a:pt x="435" y="651"/>
                    <a:pt x="450" y="578"/>
                  </a:cubicBezTo>
                  <a:cubicBezTo>
                    <a:pt x="518" y="524"/>
                    <a:pt x="602" y="494"/>
                    <a:pt x="688" y="494"/>
                  </a:cubicBezTo>
                  <a:close/>
                  <a:moveTo>
                    <a:pt x="5776" y="8094"/>
                  </a:moveTo>
                  <a:cubicBezTo>
                    <a:pt x="6137" y="8202"/>
                    <a:pt x="6483" y="8353"/>
                    <a:pt x="6810" y="8538"/>
                  </a:cubicBezTo>
                  <a:cubicBezTo>
                    <a:pt x="6600" y="8650"/>
                    <a:pt x="6396" y="8763"/>
                    <a:pt x="6191" y="8875"/>
                  </a:cubicBezTo>
                  <a:cubicBezTo>
                    <a:pt x="6093" y="8928"/>
                    <a:pt x="5996" y="8982"/>
                    <a:pt x="5898" y="9041"/>
                  </a:cubicBezTo>
                  <a:cubicBezTo>
                    <a:pt x="5874" y="9055"/>
                    <a:pt x="5620" y="9182"/>
                    <a:pt x="5620" y="9182"/>
                  </a:cubicBezTo>
                  <a:cubicBezTo>
                    <a:pt x="5620" y="9166"/>
                    <a:pt x="5607" y="9156"/>
                    <a:pt x="5594" y="9156"/>
                  </a:cubicBezTo>
                  <a:cubicBezTo>
                    <a:pt x="5591" y="9156"/>
                    <a:pt x="5588" y="9157"/>
                    <a:pt x="5586" y="9158"/>
                  </a:cubicBezTo>
                  <a:cubicBezTo>
                    <a:pt x="5620" y="8797"/>
                    <a:pt x="5683" y="8441"/>
                    <a:pt x="5776" y="8094"/>
                  </a:cubicBezTo>
                  <a:close/>
                  <a:moveTo>
                    <a:pt x="6888" y="8582"/>
                  </a:moveTo>
                  <a:cubicBezTo>
                    <a:pt x="7239" y="8802"/>
                    <a:pt x="7527" y="9119"/>
                    <a:pt x="7703" y="9499"/>
                  </a:cubicBezTo>
                  <a:cubicBezTo>
                    <a:pt x="7434" y="9611"/>
                    <a:pt x="7161" y="9723"/>
                    <a:pt x="6893" y="9840"/>
                  </a:cubicBezTo>
                  <a:lnTo>
                    <a:pt x="6893" y="9836"/>
                  </a:lnTo>
                  <a:cubicBezTo>
                    <a:pt x="6661" y="9938"/>
                    <a:pt x="6060" y="10302"/>
                    <a:pt x="5747" y="10302"/>
                  </a:cubicBezTo>
                  <a:cubicBezTo>
                    <a:pt x="5731" y="10302"/>
                    <a:pt x="5717" y="10301"/>
                    <a:pt x="5703" y="10299"/>
                  </a:cubicBezTo>
                  <a:cubicBezTo>
                    <a:pt x="5600" y="9958"/>
                    <a:pt x="5557" y="9606"/>
                    <a:pt x="5581" y="9250"/>
                  </a:cubicBezTo>
                  <a:lnTo>
                    <a:pt x="5581" y="9250"/>
                  </a:lnTo>
                  <a:cubicBezTo>
                    <a:pt x="5599" y="9264"/>
                    <a:pt x="5619" y="9269"/>
                    <a:pt x="5641" y="9269"/>
                  </a:cubicBezTo>
                  <a:cubicBezTo>
                    <a:pt x="5731" y="9269"/>
                    <a:pt x="5845" y="9174"/>
                    <a:pt x="5908" y="9143"/>
                  </a:cubicBezTo>
                  <a:cubicBezTo>
                    <a:pt x="6230" y="8967"/>
                    <a:pt x="6552" y="8787"/>
                    <a:pt x="6869" y="8606"/>
                  </a:cubicBezTo>
                  <a:cubicBezTo>
                    <a:pt x="6878" y="8602"/>
                    <a:pt x="6883" y="8592"/>
                    <a:pt x="6888" y="8582"/>
                  </a:cubicBezTo>
                  <a:close/>
                  <a:moveTo>
                    <a:pt x="2171" y="3548"/>
                  </a:moveTo>
                  <a:lnTo>
                    <a:pt x="2171" y="3548"/>
                  </a:lnTo>
                  <a:cubicBezTo>
                    <a:pt x="2342" y="3612"/>
                    <a:pt x="2513" y="3665"/>
                    <a:pt x="2688" y="3719"/>
                  </a:cubicBezTo>
                  <a:cubicBezTo>
                    <a:pt x="2152" y="4860"/>
                    <a:pt x="2591" y="6065"/>
                    <a:pt x="3644" y="6738"/>
                  </a:cubicBezTo>
                  <a:cubicBezTo>
                    <a:pt x="4254" y="7124"/>
                    <a:pt x="5015" y="7343"/>
                    <a:pt x="5757" y="7572"/>
                  </a:cubicBezTo>
                  <a:cubicBezTo>
                    <a:pt x="5766" y="7606"/>
                    <a:pt x="5797" y="7623"/>
                    <a:pt x="5827" y="7623"/>
                  </a:cubicBezTo>
                  <a:cubicBezTo>
                    <a:pt x="5842" y="7623"/>
                    <a:pt x="5856" y="7619"/>
                    <a:pt x="5869" y="7611"/>
                  </a:cubicBezTo>
                  <a:cubicBezTo>
                    <a:pt x="7234" y="8050"/>
                    <a:pt x="8498" y="8572"/>
                    <a:pt x="8532" y="10353"/>
                  </a:cubicBezTo>
                  <a:cubicBezTo>
                    <a:pt x="8532" y="10362"/>
                    <a:pt x="8537" y="10372"/>
                    <a:pt x="8537" y="10377"/>
                  </a:cubicBezTo>
                  <a:cubicBezTo>
                    <a:pt x="8502" y="10423"/>
                    <a:pt x="8396" y="10439"/>
                    <a:pt x="8330" y="10439"/>
                  </a:cubicBezTo>
                  <a:cubicBezTo>
                    <a:pt x="8312" y="10439"/>
                    <a:pt x="8297" y="10438"/>
                    <a:pt x="8288" y="10436"/>
                  </a:cubicBezTo>
                  <a:cubicBezTo>
                    <a:pt x="8200" y="10421"/>
                    <a:pt x="8122" y="10377"/>
                    <a:pt x="8064" y="10314"/>
                  </a:cubicBezTo>
                  <a:cubicBezTo>
                    <a:pt x="8064" y="10304"/>
                    <a:pt x="8064" y="10294"/>
                    <a:pt x="8064" y="10284"/>
                  </a:cubicBezTo>
                  <a:cubicBezTo>
                    <a:pt x="7917" y="9119"/>
                    <a:pt x="7200" y="8363"/>
                    <a:pt x="6093" y="8026"/>
                  </a:cubicBezTo>
                  <a:cubicBezTo>
                    <a:pt x="5108" y="7728"/>
                    <a:pt x="4088" y="7626"/>
                    <a:pt x="3210" y="7041"/>
                  </a:cubicBezTo>
                  <a:cubicBezTo>
                    <a:pt x="1913" y="6172"/>
                    <a:pt x="1747" y="4943"/>
                    <a:pt x="2171" y="3548"/>
                  </a:cubicBezTo>
                  <a:close/>
                  <a:moveTo>
                    <a:pt x="5230" y="7938"/>
                  </a:moveTo>
                  <a:cubicBezTo>
                    <a:pt x="5391" y="7982"/>
                    <a:pt x="5547" y="8026"/>
                    <a:pt x="5698" y="8075"/>
                  </a:cubicBezTo>
                  <a:cubicBezTo>
                    <a:pt x="5308" y="9065"/>
                    <a:pt x="5225" y="10362"/>
                    <a:pt x="6030" y="11172"/>
                  </a:cubicBezTo>
                  <a:lnTo>
                    <a:pt x="6030" y="11177"/>
                  </a:lnTo>
                  <a:cubicBezTo>
                    <a:pt x="6020" y="11331"/>
                    <a:pt x="5893" y="11428"/>
                    <a:pt x="5762" y="11428"/>
                  </a:cubicBezTo>
                  <a:cubicBezTo>
                    <a:pt x="5694" y="11428"/>
                    <a:pt x="5625" y="11401"/>
                    <a:pt x="5571" y="11343"/>
                  </a:cubicBezTo>
                  <a:cubicBezTo>
                    <a:pt x="5571" y="11338"/>
                    <a:pt x="5571" y="11333"/>
                    <a:pt x="5566" y="11323"/>
                  </a:cubicBezTo>
                  <a:cubicBezTo>
                    <a:pt x="5527" y="11275"/>
                    <a:pt x="5488" y="11221"/>
                    <a:pt x="5454" y="11167"/>
                  </a:cubicBezTo>
                  <a:lnTo>
                    <a:pt x="5698" y="11167"/>
                  </a:lnTo>
                  <a:cubicBezTo>
                    <a:pt x="5722" y="11167"/>
                    <a:pt x="5722" y="11128"/>
                    <a:pt x="5698" y="11128"/>
                  </a:cubicBezTo>
                  <a:cubicBezTo>
                    <a:pt x="5654" y="11126"/>
                    <a:pt x="5609" y="11125"/>
                    <a:pt x="5564" y="11125"/>
                  </a:cubicBezTo>
                  <a:cubicBezTo>
                    <a:pt x="5519" y="11125"/>
                    <a:pt x="5474" y="11126"/>
                    <a:pt x="5430" y="11128"/>
                  </a:cubicBezTo>
                  <a:cubicBezTo>
                    <a:pt x="5371" y="11031"/>
                    <a:pt x="5313" y="10933"/>
                    <a:pt x="5259" y="10836"/>
                  </a:cubicBezTo>
                  <a:cubicBezTo>
                    <a:pt x="5371" y="10836"/>
                    <a:pt x="5483" y="10840"/>
                    <a:pt x="5591" y="10855"/>
                  </a:cubicBezTo>
                  <a:cubicBezTo>
                    <a:pt x="5615" y="10855"/>
                    <a:pt x="5620" y="10821"/>
                    <a:pt x="5596" y="10816"/>
                  </a:cubicBezTo>
                  <a:cubicBezTo>
                    <a:pt x="5516" y="10799"/>
                    <a:pt x="5433" y="10792"/>
                    <a:pt x="5352" y="10792"/>
                  </a:cubicBezTo>
                  <a:cubicBezTo>
                    <a:pt x="5314" y="10792"/>
                    <a:pt x="5277" y="10793"/>
                    <a:pt x="5239" y="10797"/>
                  </a:cubicBezTo>
                  <a:cubicBezTo>
                    <a:pt x="5186" y="10699"/>
                    <a:pt x="5147" y="10601"/>
                    <a:pt x="5108" y="10504"/>
                  </a:cubicBezTo>
                  <a:lnTo>
                    <a:pt x="5347" y="10504"/>
                  </a:lnTo>
                  <a:cubicBezTo>
                    <a:pt x="5371" y="10504"/>
                    <a:pt x="5381" y="10465"/>
                    <a:pt x="5352" y="10460"/>
                  </a:cubicBezTo>
                  <a:cubicBezTo>
                    <a:pt x="5308" y="10453"/>
                    <a:pt x="5264" y="10449"/>
                    <a:pt x="5219" y="10449"/>
                  </a:cubicBezTo>
                  <a:cubicBezTo>
                    <a:pt x="5175" y="10449"/>
                    <a:pt x="5130" y="10453"/>
                    <a:pt x="5083" y="10460"/>
                  </a:cubicBezTo>
                  <a:cubicBezTo>
                    <a:pt x="5049" y="10358"/>
                    <a:pt x="5015" y="10260"/>
                    <a:pt x="4986" y="10158"/>
                  </a:cubicBezTo>
                  <a:lnTo>
                    <a:pt x="4986" y="10158"/>
                  </a:lnTo>
                  <a:cubicBezTo>
                    <a:pt x="5014" y="10159"/>
                    <a:pt x="5042" y="10160"/>
                    <a:pt x="5070" y="10160"/>
                  </a:cubicBezTo>
                  <a:cubicBezTo>
                    <a:pt x="5118" y="10160"/>
                    <a:pt x="5166" y="10157"/>
                    <a:pt x="5215" y="10148"/>
                  </a:cubicBezTo>
                  <a:cubicBezTo>
                    <a:pt x="5235" y="10143"/>
                    <a:pt x="5235" y="10114"/>
                    <a:pt x="5215" y="10109"/>
                  </a:cubicBezTo>
                  <a:cubicBezTo>
                    <a:pt x="5163" y="10099"/>
                    <a:pt x="5112" y="10096"/>
                    <a:pt x="5061" y="10096"/>
                  </a:cubicBezTo>
                  <a:cubicBezTo>
                    <a:pt x="5031" y="10096"/>
                    <a:pt x="5002" y="10097"/>
                    <a:pt x="4971" y="10099"/>
                  </a:cubicBezTo>
                  <a:cubicBezTo>
                    <a:pt x="4957" y="10026"/>
                    <a:pt x="4942" y="9953"/>
                    <a:pt x="4927" y="9880"/>
                  </a:cubicBezTo>
                  <a:lnTo>
                    <a:pt x="4927" y="9880"/>
                  </a:lnTo>
                  <a:cubicBezTo>
                    <a:pt x="4953" y="9882"/>
                    <a:pt x="4978" y="9883"/>
                    <a:pt x="5003" y="9883"/>
                  </a:cubicBezTo>
                  <a:cubicBezTo>
                    <a:pt x="5075" y="9883"/>
                    <a:pt x="5148" y="9873"/>
                    <a:pt x="5220" y="9855"/>
                  </a:cubicBezTo>
                  <a:cubicBezTo>
                    <a:pt x="5248" y="9846"/>
                    <a:pt x="5245" y="9796"/>
                    <a:pt x="5214" y="9796"/>
                  </a:cubicBezTo>
                  <a:cubicBezTo>
                    <a:pt x="5213" y="9796"/>
                    <a:pt x="5212" y="9796"/>
                    <a:pt x="5210" y="9797"/>
                  </a:cubicBezTo>
                  <a:cubicBezTo>
                    <a:pt x="5113" y="9811"/>
                    <a:pt x="5015" y="9821"/>
                    <a:pt x="4918" y="9826"/>
                  </a:cubicBezTo>
                  <a:cubicBezTo>
                    <a:pt x="4903" y="9723"/>
                    <a:pt x="4893" y="9621"/>
                    <a:pt x="4888" y="9519"/>
                  </a:cubicBezTo>
                  <a:lnTo>
                    <a:pt x="4888" y="9519"/>
                  </a:lnTo>
                  <a:cubicBezTo>
                    <a:pt x="4957" y="9524"/>
                    <a:pt x="5025" y="9527"/>
                    <a:pt x="5095" y="9527"/>
                  </a:cubicBezTo>
                  <a:cubicBezTo>
                    <a:pt x="5144" y="9527"/>
                    <a:pt x="5194" y="9525"/>
                    <a:pt x="5244" y="9523"/>
                  </a:cubicBezTo>
                  <a:cubicBezTo>
                    <a:pt x="5277" y="9523"/>
                    <a:pt x="5278" y="9469"/>
                    <a:pt x="5248" y="9469"/>
                  </a:cubicBezTo>
                  <a:cubicBezTo>
                    <a:pt x="5247" y="9469"/>
                    <a:pt x="5246" y="9470"/>
                    <a:pt x="5244" y="9470"/>
                  </a:cubicBezTo>
                  <a:cubicBezTo>
                    <a:pt x="5194" y="9468"/>
                    <a:pt x="5144" y="9467"/>
                    <a:pt x="5095" y="9467"/>
                  </a:cubicBezTo>
                  <a:cubicBezTo>
                    <a:pt x="5025" y="9467"/>
                    <a:pt x="4957" y="9469"/>
                    <a:pt x="4888" y="9475"/>
                  </a:cubicBezTo>
                  <a:lnTo>
                    <a:pt x="4888" y="9241"/>
                  </a:lnTo>
                  <a:cubicBezTo>
                    <a:pt x="4901" y="9241"/>
                    <a:pt x="4913" y="9241"/>
                    <a:pt x="4925" y="9241"/>
                  </a:cubicBezTo>
                  <a:cubicBezTo>
                    <a:pt x="5059" y="9241"/>
                    <a:pt x="5192" y="9217"/>
                    <a:pt x="5318" y="9172"/>
                  </a:cubicBezTo>
                  <a:cubicBezTo>
                    <a:pt x="5358" y="9163"/>
                    <a:pt x="5345" y="9113"/>
                    <a:pt x="5311" y="9113"/>
                  </a:cubicBezTo>
                  <a:cubicBezTo>
                    <a:pt x="5309" y="9113"/>
                    <a:pt x="5306" y="9113"/>
                    <a:pt x="5303" y="9114"/>
                  </a:cubicBezTo>
                  <a:cubicBezTo>
                    <a:pt x="5166" y="9153"/>
                    <a:pt x="5030" y="9177"/>
                    <a:pt x="4888" y="9187"/>
                  </a:cubicBezTo>
                  <a:cubicBezTo>
                    <a:pt x="4898" y="9050"/>
                    <a:pt x="4918" y="8919"/>
                    <a:pt x="4942" y="8792"/>
                  </a:cubicBezTo>
                  <a:cubicBezTo>
                    <a:pt x="4981" y="8794"/>
                    <a:pt x="5019" y="8795"/>
                    <a:pt x="5057" y="8795"/>
                  </a:cubicBezTo>
                  <a:cubicBezTo>
                    <a:pt x="5094" y="8795"/>
                    <a:pt x="5132" y="8794"/>
                    <a:pt x="5171" y="8792"/>
                  </a:cubicBezTo>
                  <a:cubicBezTo>
                    <a:pt x="5210" y="8792"/>
                    <a:pt x="5210" y="8728"/>
                    <a:pt x="5171" y="8728"/>
                  </a:cubicBezTo>
                  <a:cubicBezTo>
                    <a:pt x="5135" y="8726"/>
                    <a:pt x="5099" y="8725"/>
                    <a:pt x="5064" y="8725"/>
                  </a:cubicBezTo>
                  <a:cubicBezTo>
                    <a:pt x="5029" y="8725"/>
                    <a:pt x="4993" y="8726"/>
                    <a:pt x="4957" y="8728"/>
                  </a:cubicBezTo>
                  <a:cubicBezTo>
                    <a:pt x="4966" y="8675"/>
                    <a:pt x="4981" y="8621"/>
                    <a:pt x="4996" y="8567"/>
                  </a:cubicBezTo>
                  <a:lnTo>
                    <a:pt x="5000" y="8567"/>
                  </a:lnTo>
                  <a:cubicBezTo>
                    <a:pt x="5093" y="8551"/>
                    <a:pt x="5190" y="8542"/>
                    <a:pt x="5287" y="8542"/>
                  </a:cubicBezTo>
                  <a:cubicBezTo>
                    <a:pt x="5307" y="8542"/>
                    <a:pt x="5327" y="8542"/>
                    <a:pt x="5347" y="8543"/>
                  </a:cubicBezTo>
                  <a:cubicBezTo>
                    <a:pt x="5371" y="8538"/>
                    <a:pt x="5381" y="8499"/>
                    <a:pt x="5352" y="8489"/>
                  </a:cubicBezTo>
                  <a:cubicBezTo>
                    <a:pt x="5310" y="8481"/>
                    <a:pt x="5268" y="8476"/>
                    <a:pt x="5227" y="8476"/>
                  </a:cubicBezTo>
                  <a:cubicBezTo>
                    <a:pt x="5152" y="8476"/>
                    <a:pt x="5079" y="8490"/>
                    <a:pt x="5010" y="8519"/>
                  </a:cubicBezTo>
                  <a:cubicBezTo>
                    <a:pt x="5064" y="8319"/>
                    <a:pt x="5137" y="8124"/>
                    <a:pt x="5230" y="7938"/>
                  </a:cubicBezTo>
                  <a:close/>
                  <a:moveTo>
                    <a:pt x="3144" y="1"/>
                  </a:moveTo>
                  <a:cubicBezTo>
                    <a:pt x="3084" y="1"/>
                    <a:pt x="3026" y="14"/>
                    <a:pt x="2971" y="41"/>
                  </a:cubicBezTo>
                  <a:cubicBezTo>
                    <a:pt x="2893" y="80"/>
                    <a:pt x="2830" y="149"/>
                    <a:pt x="2796" y="227"/>
                  </a:cubicBezTo>
                  <a:cubicBezTo>
                    <a:pt x="2789" y="225"/>
                    <a:pt x="2783" y="224"/>
                    <a:pt x="2777" y="224"/>
                  </a:cubicBezTo>
                  <a:cubicBezTo>
                    <a:pt x="2739" y="224"/>
                    <a:pt x="2704" y="258"/>
                    <a:pt x="2713" y="300"/>
                  </a:cubicBezTo>
                  <a:cubicBezTo>
                    <a:pt x="2713" y="314"/>
                    <a:pt x="2713" y="329"/>
                    <a:pt x="2718" y="349"/>
                  </a:cubicBezTo>
                  <a:cubicBezTo>
                    <a:pt x="2113" y="607"/>
                    <a:pt x="1508" y="875"/>
                    <a:pt x="918" y="1168"/>
                  </a:cubicBezTo>
                  <a:cubicBezTo>
                    <a:pt x="918" y="973"/>
                    <a:pt x="957" y="783"/>
                    <a:pt x="1025" y="607"/>
                  </a:cubicBezTo>
                  <a:cubicBezTo>
                    <a:pt x="1045" y="597"/>
                    <a:pt x="1059" y="573"/>
                    <a:pt x="1050" y="553"/>
                  </a:cubicBezTo>
                  <a:cubicBezTo>
                    <a:pt x="1050" y="553"/>
                    <a:pt x="1050" y="549"/>
                    <a:pt x="1045" y="544"/>
                  </a:cubicBezTo>
                  <a:cubicBezTo>
                    <a:pt x="1040" y="539"/>
                    <a:pt x="1054" y="524"/>
                    <a:pt x="1059" y="510"/>
                  </a:cubicBezTo>
                  <a:cubicBezTo>
                    <a:pt x="1071" y="479"/>
                    <a:pt x="1041" y="455"/>
                    <a:pt x="1010" y="455"/>
                  </a:cubicBezTo>
                  <a:cubicBezTo>
                    <a:pt x="1002" y="455"/>
                    <a:pt x="994" y="456"/>
                    <a:pt x="986" y="461"/>
                  </a:cubicBezTo>
                  <a:cubicBezTo>
                    <a:pt x="908" y="406"/>
                    <a:pt x="818" y="373"/>
                    <a:pt x="723" y="373"/>
                  </a:cubicBezTo>
                  <a:cubicBezTo>
                    <a:pt x="716" y="373"/>
                    <a:pt x="710" y="373"/>
                    <a:pt x="703" y="373"/>
                  </a:cubicBezTo>
                  <a:cubicBezTo>
                    <a:pt x="601" y="373"/>
                    <a:pt x="498" y="412"/>
                    <a:pt x="425" y="485"/>
                  </a:cubicBezTo>
                  <a:cubicBezTo>
                    <a:pt x="423" y="484"/>
                    <a:pt x="421" y="484"/>
                    <a:pt x="419" y="484"/>
                  </a:cubicBezTo>
                  <a:cubicBezTo>
                    <a:pt x="409" y="484"/>
                    <a:pt x="395" y="493"/>
                    <a:pt x="391" y="505"/>
                  </a:cubicBezTo>
                  <a:cubicBezTo>
                    <a:pt x="381" y="524"/>
                    <a:pt x="376" y="544"/>
                    <a:pt x="367" y="563"/>
                  </a:cubicBezTo>
                  <a:cubicBezTo>
                    <a:pt x="367" y="568"/>
                    <a:pt x="362" y="568"/>
                    <a:pt x="362" y="573"/>
                  </a:cubicBezTo>
                  <a:cubicBezTo>
                    <a:pt x="362" y="578"/>
                    <a:pt x="362" y="583"/>
                    <a:pt x="362" y="588"/>
                  </a:cubicBezTo>
                  <a:cubicBezTo>
                    <a:pt x="1" y="1563"/>
                    <a:pt x="572" y="2592"/>
                    <a:pt x="1396" y="3163"/>
                  </a:cubicBezTo>
                  <a:cubicBezTo>
                    <a:pt x="1610" y="3309"/>
                    <a:pt x="1849" y="3431"/>
                    <a:pt x="2098" y="3524"/>
                  </a:cubicBezTo>
                  <a:cubicBezTo>
                    <a:pt x="1542" y="4777"/>
                    <a:pt x="1762" y="6075"/>
                    <a:pt x="2874" y="6958"/>
                  </a:cubicBezTo>
                  <a:cubicBezTo>
                    <a:pt x="3498" y="7460"/>
                    <a:pt x="4342" y="7685"/>
                    <a:pt x="5157" y="7914"/>
                  </a:cubicBezTo>
                  <a:cubicBezTo>
                    <a:pt x="4752" y="8572"/>
                    <a:pt x="4625" y="9367"/>
                    <a:pt x="4800" y="10119"/>
                  </a:cubicBezTo>
                  <a:cubicBezTo>
                    <a:pt x="4800" y="10128"/>
                    <a:pt x="4800" y="10133"/>
                    <a:pt x="4805" y="10138"/>
                  </a:cubicBezTo>
                  <a:cubicBezTo>
                    <a:pt x="4918" y="10606"/>
                    <a:pt x="5147" y="11036"/>
                    <a:pt x="5474" y="11387"/>
                  </a:cubicBezTo>
                  <a:cubicBezTo>
                    <a:pt x="5485" y="11398"/>
                    <a:pt x="5496" y="11403"/>
                    <a:pt x="5509" y="11403"/>
                  </a:cubicBezTo>
                  <a:cubicBezTo>
                    <a:pt x="5513" y="11403"/>
                    <a:pt x="5518" y="11403"/>
                    <a:pt x="5522" y="11401"/>
                  </a:cubicBezTo>
                  <a:cubicBezTo>
                    <a:pt x="5590" y="11503"/>
                    <a:pt x="5695" y="11549"/>
                    <a:pt x="5802" y="11549"/>
                  </a:cubicBezTo>
                  <a:cubicBezTo>
                    <a:pt x="5995" y="11549"/>
                    <a:pt x="6190" y="11398"/>
                    <a:pt x="6161" y="11162"/>
                  </a:cubicBezTo>
                  <a:cubicBezTo>
                    <a:pt x="6161" y="11128"/>
                    <a:pt x="6132" y="11104"/>
                    <a:pt x="6103" y="11099"/>
                  </a:cubicBezTo>
                  <a:cubicBezTo>
                    <a:pt x="5947" y="10884"/>
                    <a:pt x="5825" y="10655"/>
                    <a:pt x="5737" y="10406"/>
                  </a:cubicBezTo>
                  <a:lnTo>
                    <a:pt x="5737" y="10406"/>
                  </a:lnTo>
                  <a:cubicBezTo>
                    <a:pt x="5756" y="10410"/>
                    <a:pt x="5776" y="10412"/>
                    <a:pt x="5795" y="10412"/>
                  </a:cubicBezTo>
                  <a:cubicBezTo>
                    <a:pt x="5946" y="10412"/>
                    <a:pt x="6110" y="10306"/>
                    <a:pt x="6244" y="10245"/>
                  </a:cubicBezTo>
                  <a:cubicBezTo>
                    <a:pt x="6747" y="10036"/>
                    <a:pt x="7244" y="9816"/>
                    <a:pt x="7747" y="9597"/>
                  </a:cubicBezTo>
                  <a:cubicBezTo>
                    <a:pt x="7839" y="9816"/>
                    <a:pt x="7898" y="10050"/>
                    <a:pt x="7927" y="10289"/>
                  </a:cubicBezTo>
                  <a:cubicBezTo>
                    <a:pt x="7932" y="10309"/>
                    <a:pt x="7947" y="10333"/>
                    <a:pt x="7966" y="10343"/>
                  </a:cubicBezTo>
                  <a:cubicBezTo>
                    <a:pt x="8047" y="10480"/>
                    <a:pt x="8198" y="10564"/>
                    <a:pt x="8355" y="10564"/>
                  </a:cubicBezTo>
                  <a:cubicBezTo>
                    <a:pt x="8388" y="10564"/>
                    <a:pt x="8421" y="10560"/>
                    <a:pt x="8454" y="10553"/>
                  </a:cubicBezTo>
                  <a:cubicBezTo>
                    <a:pt x="8537" y="10538"/>
                    <a:pt x="8605" y="10489"/>
                    <a:pt x="8649" y="10416"/>
                  </a:cubicBezTo>
                  <a:cubicBezTo>
                    <a:pt x="8673" y="10406"/>
                    <a:pt x="8683" y="10382"/>
                    <a:pt x="8683" y="10358"/>
                  </a:cubicBezTo>
                  <a:cubicBezTo>
                    <a:pt x="8669" y="9070"/>
                    <a:pt x="7932" y="8226"/>
                    <a:pt x="6781" y="7738"/>
                  </a:cubicBezTo>
                  <a:cubicBezTo>
                    <a:pt x="6527" y="7631"/>
                    <a:pt x="6244" y="7533"/>
                    <a:pt x="5957" y="7436"/>
                  </a:cubicBezTo>
                  <a:cubicBezTo>
                    <a:pt x="6425" y="6368"/>
                    <a:pt x="6249" y="5129"/>
                    <a:pt x="5357" y="4319"/>
                  </a:cubicBezTo>
                  <a:cubicBezTo>
                    <a:pt x="4859" y="3870"/>
                    <a:pt x="3893" y="3534"/>
                    <a:pt x="2981" y="3139"/>
                  </a:cubicBezTo>
                  <a:cubicBezTo>
                    <a:pt x="3391" y="2231"/>
                    <a:pt x="3679" y="1124"/>
                    <a:pt x="3420" y="144"/>
                  </a:cubicBezTo>
                  <a:cubicBezTo>
                    <a:pt x="3420" y="134"/>
                    <a:pt x="3415" y="129"/>
                    <a:pt x="3415" y="119"/>
                  </a:cubicBezTo>
                  <a:cubicBezTo>
                    <a:pt x="3405" y="100"/>
                    <a:pt x="3401" y="75"/>
                    <a:pt x="3396" y="51"/>
                  </a:cubicBezTo>
                  <a:cubicBezTo>
                    <a:pt x="3387" y="24"/>
                    <a:pt x="3361" y="8"/>
                    <a:pt x="3334" y="8"/>
                  </a:cubicBezTo>
                  <a:cubicBezTo>
                    <a:pt x="3318" y="8"/>
                    <a:pt x="3301" y="14"/>
                    <a:pt x="3288" y="27"/>
                  </a:cubicBezTo>
                  <a:cubicBezTo>
                    <a:pt x="3241" y="9"/>
                    <a:pt x="3192" y="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67;p56">
              <a:extLst>
                <a:ext uri="{FF2B5EF4-FFF2-40B4-BE49-F238E27FC236}">
                  <a16:creationId xmlns:a16="http://schemas.microsoft.com/office/drawing/2014/main" id="{E950E3F0-0BC1-75BC-9231-861FEE5BEA74}"/>
                </a:ext>
              </a:extLst>
            </p:cNvPr>
            <p:cNvSpPr/>
            <p:nvPr/>
          </p:nvSpPr>
          <p:spPr>
            <a:xfrm>
              <a:off x="966976" y="2450140"/>
              <a:ext cx="10054" cy="1517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248" y="1"/>
                  </a:moveTo>
                  <a:cubicBezTo>
                    <a:pt x="178" y="1"/>
                    <a:pt x="107" y="3"/>
                    <a:pt x="39" y="3"/>
                  </a:cubicBezTo>
                  <a:cubicBezTo>
                    <a:pt x="0" y="3"/>
                    <a:pt x="0" y="56"/>
                    <a:pt x="39" y="56"/>
                  </a:cubicBezTo>
                  <a:cubicBezTo>
                    <a:pt x="107" y="56"/>
                    <a:pt x="178" y="59"/>
                    <a:pt x="248" y="59"/>
                  </a:cubicBezTo>
                  <a:cubicBezTo>
                    <a:pt x="282" y="59"/>
                    <a:pt x="317" y="58"/>
                    <a:pt x="351" y="56"/>
                  </a:cubicBezTo>
                  <a:cubicBezTo>
                    <a:pt x="390" y="56"/>
                    <a:pt x="390" y="3"/>
                    <a:pt x="351" y="3"/>
                  </a:cubicBezTo>
                  <a:cubicBezTo>
                    <a:pt x="317" y="1"/>
                    <a:pt x="282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68;p56">
              <a:extLst>
                <a:ext uri="{FF2B5EF4-FFF2-40B4-BE49-F238E27FC236}">
                  <a16:creationId xmlns:a16="http://schemas.microsoft.com/office/drawing/2014/main" id="{AADE1354-378B-9731-FCFD-AB62ACC6CAA6}"/>
                </a:ext>
              </a:extLst>
            </p:cNvPr>
            <p:cNvSpPr/>
            <p:nvPr/>
          </p:nvSpPr>
          <p:spPr>
            <a:xfrm>
              <a:off x="1002845" y="2464616"/>
              <a:ext cx="7791" cy="2160"/>
            </a:xfrm>
            <a:custGeom>
              <a:avLst/>
              <a:gdLst/>
              <a:ahLst/>
              <a:cxnLst/>
              <a:rect l="l" t="t" r="r" b="b"/>
              <a:pathLst>
                <a:path w="303" h="84" extrusionOk="0">
                  <a:moveTo>
                    <a:pt x="263" y="0"/>
                  </a:moveTo>
                  <a:cubicBezTo>
                    <a:pt x="261" y="0"/>
                    <a:pt x="260" y="1"/>
                    <a:pt x="259" y="1"/>
                  </a:cubicBezTo>
                  <a:cubicBezTo>
                    <a:pt x="185" y="1"/>
                    <a:pt x="117" y="6"/>
                    <a:pt x="49" y="15"/>
                  </a:cubicBezTo>
                  <a:cubicBezTo>
                    <a:pt x="5" y="20"/>
                    <a:pt x="0" y="84"/>
                    <a:pt x="49" y="84"/>
                  </a:cubicBezTo>
                  <a:cubicBezTo>
                    <a:pt x="117" y="84"/>
                    <a:pt x="185" y="79"/>
                    <a:pt x="259" y="69"/>
                  </a:cubicBezTo>
                  <a:cubicBezTo>
                    <a:pt x="301" y="69"/>
                    <a:pt x="30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69;p56">
              <a:extLst>
                <a:ext uri="{FF2B5EF4-FFF2-40B4-BE49-F238E27FC236}">
                  <a16:creationId xmlns:a16="http://schemas.microsoft.com/office/drawing/2014/main" id="{19FEE557-9852-6DCA-B3F6-3B538DC85A1F}"/>
                </a:ext>
              </a:extLst>
            </p:cNvPr>
            <p:cNvSpPr/>
            <p:nvPr/>
          </p:nvSpPr>
          <p:spPr>
            <a:xfrm>
              <a:off x="1009968" y="2465336"/>
              <a:ext cx="11365" cy="4243"/>
            </a:xfrm>
            <a:custGeom>
              <a:avLst/>
              <a:gdLst/>
              <a:ahLst/>
              <a:cxnLst/>
              <a:rect l="l" t="t" r="r" b="b"/>
              <a:pathLst>
                <a:path w="442" h="165" extrusionOk="0">
                  <a:moveTo>
                    <a:pt x="401" y="1"/>
                  </a:moveTo>
                  <a:cubicBezTo>
                    <a:pt x="398" y="1"/>
                    <a:pt x="395" y="1"/>
                    <a:pt x="391" y="2"/>
                  </a:cubicBezTo>
                  <a:cubicBezTo>
                    <a:pt x="269" y="26"/>
                    <a:pt x="152" y="61"/>
                    <a:pt x="40" y="100"/>
                  </a:cubicBezTo>
                  <a:cubicBezTo>
                    <a:pt x="1" y="108"/>
                    <a:pt x="9" y="165"/>
                    <a:pt x="43" y="165"/>
                  </a:cubicBezTo>
                  <a:cubicBezTo>
                    <a:pt x="47" y="165"/>
                    <a:pt x="51" y="164"/>
                    <a:pt x="55" y="163"/>
                  </a:cubicBezTo>
                  <a:cubicBezTo>
                    <a:pt x="177" y="134"/>
                    <a:pt x="294" y="100"/>
                    <a:pt x="406" y="61"/>
                  </a:cubicBezTo>
                  <a:cubicBezTo>
                    <a:pt x="442" y="47"/>
                    <a:pt x="43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70;p56">
              <a:extLst>
                <a:ext uri="{FF2B5EF4-FFF2-40B4-BE49-F238E27FC236}">
                  <a16:creationId xmlns:a16="http://schemas.microsoft.com/office/drawing/2014/main" id="{50C2E4BA-BFBE-900A-19C2-6D1349827542}"/>
                </a:ext>
              </a:extLst>
            </p:cNvPr>
            <p:cNvSpPr/>
            <p:nvPr/>
          </p:nvSpPr>
          <p:spPr>
            <a:xfrm>
              <a:off x="1068746" y="2525889"/>
              <a:ext cx="9179" cy="3188"/>
            </a:xfrm>
            <a:custGeom>
              <a:avLst/>
              <a:gdLst/>
              <a:ahLst/>
              <a:cxnLst/>
              <a:rect l="l" t="t" r="r" b="b"/>
              <a:pathLst>
                <a:path w="357" h="124" extrusionOk="0">
                  <a:moveTo>
                    <a:pt x="317" y="1"/>
                  </a:moveTo>
                  <a:cubicBezTo>
                    <a:pt x="313" y="1"/>
                    <a:pt x="309" y="2"/>
                    <a:pt x="305" y="3"/>
                  </a:cubicBezTo>
                  <a:cubicBezTo>
                    <a:pt x="253" y="41"/>
                    <a:pt x="188" y="62"/>
                    <a:pt x="124" y="62"/>
                  </a:cubicBezTo>
                  <a:cubicBezTo>
                    <a:pt x="98" y="62"/>
                    <a:pt x="72" y="59"/>
                    <a:pt x="47" y="52"/>
                  </a:cubicBezTo>
                  <a:cubicBezTo>
                    <a:pt x="44" y="51"/>
                    <a:pt x="41" y="50"/>
                    <a:pt x="39" y="50"/>
                  </a:cubicBezTo>
                  <a:cubicBezTo>
                    <a:pt x="10" y="50"/>
                    <a:pt x="1" y="96"/>
                    <a:pt x="32" y="105"/>
                  </a:cubicBezTo>
                  <a:cubicBezTo>
                    <a:pt x="66" y="118"/>
                    <a:pt x="101" y="124"/>
                    <a:pt x="135" y="124"/>
                  </a:cubicBezTo>
                  <a:cubicBezTo>
                    <a:pt x="210" y="124"/>
                    <a:pt x="283" y="95"/>
                    <a:pt x="339" y="42"/>
                  </a:cubicBezTo>
                  <a:cubicBezTo>
                    <a:pt x="356" y="25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71;p56">
              <a:extLst>
                <a:ext uri="{FF2B5EF4-FFF2-40B4-BE49-F238E27FC236}">
                  <a16:creationId xmlns:a16="http://schemas.microsoft.com/office/drawing/2014/main" id="{A5A2D613-34E8-2AF7-C52E-D195A9706C5E}"/>
                </a:ext>
              </a:extLst>
            </p:cNvPr>
            <p:cNvSpPr/>
            <p:nvPr/>
          </p:nvSpPr>
          <p:spPr>
            <a:xfrm>
              <a:off x="1067255" y="2549596"/>
              <a:ext cx="10002" cy="4757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54" y="0"/>
                  </a:moveTo>
                  <a:cubicBezTo>
                    <a:pt x="351" y="0"/>
                    <a:pt x="347" y="1"/>
                    <a:pt x="344" y="3"/>
                  </a:cubicBezTo>
                  <a:cubicBezTo>
                    <a:pt x="236" y="47"/>
                    <a:pt x="129" y="95"/>
                    <a:pt x="22" y="144"/>
                  </a:cubicBezTo>
                  <a:cubicBezTo>
                    <a:pt x="0" y="153"/>
                    <a:pt x="9" y="185"/>
                    <a:pt x="29" y="185"/>
                  </a:cubicBezTo>
                  <a:cubicBezTo>
                    <a:pt x="31" y="185"/>
                    <a:pt x="34" y="184"/>
                    <a:pt x="36" y="183"/>
                  </a:cubicBezTo>
                  <a:cubicBezTo>
                    <a:pt x="144" y="144"/>
                    <a:pt x="251" y="105"/>
                    <a:pt x="358" y="56"/>
                  </a:cubicBezTo>
                  <a:cubicBezTo>
                    <a:pt x="389" y="48"/>
                    <a:pt x="380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2947;p56">
            <a:extLst>
              <a:ext uri="{FF2B5EF4-FFF2-40B4-BE49-F238E27FC236}">
                <a16:creationId xmlns:a16="http://schemas.microsoft.com/office/drawing/2014/main" id="{82763B17-2371-CAC2-91C9-864A98F0EF4C}"/>
              </a:ext>
            </a:extLst>
          </p:cNvPr>
          <p:cNvGrpSpPr/>
          <p:nvPr/>
        </p:nvGrpSpPr>
        <p:grpSpPr>
          <a:xfrm>
            <a:off x="895573" y="1795500"/>
            <a:ext cx="278492" cy="254837"/>
            <a:chOff x="895573" y="1795500"/>
            <a:chExt cx="278492" cy="254837"/>
          </a:xfrm>
        </p:grpSpPr>
        <p:sp>
          <p:nvSpPr>
            <p:cNvPr id="144" name="Google Shape;2948;p56">
              <a:extLst>
                <a:ext uri="{FF2B5EF4-FFF2-40B4-BE49-F238E27FC236}">
                  <a16:creationId xmlns:a16="http://schemas.microsoft.com/office/drawing/2014/main" id="{F930EE2C-904E-463F-3E87-092BF2C7B98B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49;p56">
              <a:extLst>
                <a:ext uri="{FF2B5EF4-FFF2-40B4-BE49-F238E27FC236}">
                  <a16:creationId xmlns:a16="http://schemas.microsoft.com/office/drawing/2014/main" id="{2C4A11ED-ACF8-5C75-04B7-AA007A4D6CDD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50;p56">
              <a:extLst>
                <a:ext uri="{FF2B5EF4-FFF2-40B4-BE49-F238E27FC236}">
                  <a16:creationId xmlns:a16="http://schemas.microsoft.com/office/drawing/2014/main" id="{3CA8AE47-B503-B636-C10D-3CC015BF4954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51;p56">
              <a:extLst>
                <a:ext uri="{FF2B5EF4-FFF2-40B4-BE49-F238E27FC236}">
                  <a16:creationId xmlns:a16="http://schemas.microsoft.com/office/drawing/2014/main" id="{F7CAD778-B9D0-7505-76AA-900E9318854E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2947;p56">
            <a:extLst>
              <a:ext uri="{FF2B5EF4-FFF2-40B4-BE49-F238E27FC236}">
                <a16:creationId xmlns:a16="http://schemas.microsoft.com/office/drawing/2014/main" id="{A2BDD818-39A9-33B5-BC56-7879ADDAF861}"/>
              </a:ext>
            </a:extLst>
          </p:cNvPr>
          <p:cNvGrpSpPr/>
          <p:nvPr/>
        </p:nvGrpSpPr>
        <p:grpSpPr>
          <a:xfrm>
            <a:off x="3789602" y="3922497"/>
            <a:ext cx="1163780" cy="1176424"/>
            <a:chOff x="895573" y="1795500"/>
            <a:chExt cx="278492" cy="254837"/>
          </a:xfrm>
        </p:grpSpPr>
        <p:sp>
          <p:nvSpPr>
            <p:cNvPr id="149" name="Google Shape;2948;p56">
              <a:extLst>
                <a:ext uri="{FF2B5EF4-FFF2-40B4-BE49-F238E27FC236}">
                  <a16:creationId xmlns:a16="http://schemas.microsoft.com/office/drawing/2014/main" id="{1AC13219-43FD-964B-449E-A06C1EEFDC96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49;p56">
              <a:extLst>
                <a:ext uri="{FF2B5EF4-FFF2-40B4-BE49-F238E27FC236}">
                  <a16:creationId xmlns:a16="http://schemas.microsoft.com/office/drawing/2014/main" id="{27E4BBDC-42B4-A454-325F-5CF56BE79E5B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50;p56">
              <a:extLst>
                <a:ext uri="{FF2B5EF4-FFF2-40B4-BE49-F238E27FC236}">
                  <a16:creationId xmlns:a16="http://schemas.microsoft.com/office/drawing/2014/main" id="{059E4170-B17E-AE52-70B0-40A6D29892B8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51;p56">
              <a:extLst>
                <a:ext uri="{FF2B5EF4-FFF2-40B4-BE49-F238E27FC236}">
                  <a16:creationId xmlns:a16="http://schemas.microsoft.com/office/drawing/2014/main" id="{5F97012A-7BE7-5D64-869C-2A32EA872AAD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583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60;p28">
            <a:extLst>
              <a:ext uri="{FF2B5EF4-FFF2-40B4-BE49-F238E27FC236}">
                <a16:creationId xmlns:a16="http://schemas.microsoft.com/office/drawing/2014/main" id="{B711918B-72AF-0345-232E-B29509CAD8A7}"/>
              </a:ext>
            </a:extLst>
          </p:cNvPr>
          <p:cNvSpPr/>
          <p:nvPr/>
        </p:nvSpPr>
        <p:spPr>
          <a:xfrm rot="14654614">
            <a:off x="195650" y="764268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701;p34">
            <a:extLst>
              <a:ext uri="{FF2B5EF4-FFF2-40B4-BE49-F238E27FC236}">
                <a16:creationId xmlns:a16="http://schemas.microsoft.com/office/drawing/2014/main" id="{E58A72F4-8FB0-2AC6-B639-551C73E558CC}"/>
              </a:ext>
            </a:extLst>
          </p:cNvPr>
          <p:cNvSpPr txBox="1">
            <a:spLocks/>
          </p:cNvSpPr>
          <p:nvPr/>
        </p:nvSpPr>
        <p:spPr>
          <a:xfrm>
            <a:off x="89368" y="86916"/>
            <a:ext cx="4135925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600" dirty="0">
                <a:solidFill>
                  <a:schemeClr val="dk2"/>
                </a:solidFill>
                <a:latin typeface="Sue Ellen Francisco" panose="020B0604020202020204" charset="0"/>
              </a:rPr>
              <a:t>Τοπικές εκδηλώσεις</a:t>
            </a:r>
            <a:endParaRPr lang="en-US" sz="2800" dirty="0">
              <a:latin typeface="Sue Ellen Francisco" panose="020B0604020202020204" charset="0"/>
            </a:endParaRPr>
          </a:p>
        </p:txBody>
      </p:sp>
      <p:grpSp>
        <p:nvGrpSpPr>
          <p:cNvPr id="2" name="Google Shape;12950;p70">
            <a:extLst>
              <a:ext uri="{FF2B5EF4-FFF2-40B4-BE49-F238E27FC236}">
                <a16:creationId xmlns:a16="http://schemas.microsoft.com/office/drawing/2014/main" id="{DF03389D-7FD6-0BCB-1BC1-4E1377C02625}"/>
              </a:ext>
            </a:extLst>
          </p:cNvPr>
          <p:cNvGrpSpPr/>
          <p:nvPr/>
        </p:nvGrpSpPr>
        <p:grpSpPr>
          <a:xfrm>
            <a:off x="8007522" y="179682"/>
            <a:ext cx="768626" cy="815577"/>
            <a:chOff x="1754279" y="4286593"/>
            <a:chExt cx="351439" cy="345965"/>
          </a:xfrm>
        </p:grpSpPr>
        <p:sp>
          <p:nvSpPr>
            <p:cNvPr id="4" name="Google Shape;12951;p70">
              <a:extLst>
                <a:ext uri="{FF2B5EF4-FFF2-40B4-BE49-F238E27FC236}">
                  <a16:creationId xmlns:a16="http://schemas.microsoft.com/office/drawing/2014/main" id="{95644356-996A-AF39-512D-D0281F61FED8}"/>
                </a:ext>
              </a:extLst>
            </p:cNvPr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2;p70">
              <a:extLst>
                <a:ext uri="{FF2B5EF4-FFF2-40B4-BE49-F238E27FC236}">
                  <a16:creationId xmlns:a16="http://schemas.microsoft.com/office/drawing/2014/main" id="{15395DCD-C4B7-90EA-D3C6-5947ABBF0C35}"/>
                </a:ext>
              </a:extLst>
            </p:cNvPr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53;p70">
              <a:extLst>
                <a:ext uri="{FF2B5EF4-FFF2-40B4-BE49-F238E27FC236}">
                  <a16:creationId xmlns:a16="http://schemas.microsoft.com/office/drawing/2014/main" id="{0A23FFE8-731D-3477-B0F3-88DED15FCC3A}"/>
                </a:ext>
              </a:extLst>
            </p:cNvPr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54;p70">
              <a:extLst>
                <a:ext uri="{FF2B5EF4-FFF2-40B4-BE49-F238E27FC236}">
                  <a16:creationId xmlns:a16="http://schemas.microsoft.com/office/drawing/2014/main" id="{14107D79-EA84-7255-311B-F96C5AAD04DA}"/>
                </a:ext>
              </a:extLst>
            </p:cNvPr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55;p70">
              <a:extLst>
                <a:ext uri="{FF2B5EF4-FFF2-40B4-BE49-F238E27FC236}">
                  <a16:creationId xmlns:a16="http://schemas.microsoft.com/office/drawing/2014/main" id="{5D274F49-71BA-AA93-F259-82708BA902B3}"/>
                </a:ext>
              </a:extLst>
            </p:cNvPr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1969;p69">
            <a:extLst>
              <a:ext uri="{FF2B5EF4-FFF2-40B4-BE49-F238E27FC236}">
                <a16:creationId xmlns:a16="http://schemas.microsoft.com/office/drawing/2014/main" id="{CB1B430F-AA1E-B90A-81EF-7A5A99D0EE62}"/>
              </a:ext>
            </a:extLst>
          </p:cNvPr>
          <p:cNvSpPr/>
          <p:nvPr/>
        </p:nvSpPr>
        <p:spPr>
          <a:xfrm>
            <a:off x="8391835" y="4203141"/>
            <a:ext cx="719926" cy="860823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2061;p69">
            <a:extLst>
              <a:ext uri="{FF2B5EF4-FFF2-40B4-BE49-F238E27FC236}">
                <a16:creationId xmlns:a16="http://schemas.microsoft.com/office/drawing/2014/main" id="{D3F37BFA-9D73-6B7E-EE93-9701A9CC0031}"/>
              </a:ext>
            </a:extLst>
          </p:cNvPr>
          <p:cNvGrpSpPr/>
          <p:nvPr/>
        </p:nvGrpSpPr>
        <p:grpSpPr>
          <a:xfrm rot="20500661">
            <a:off x="28451" y="4392786"/>
            <a:ext cx="598522" cy="615777"/>
            <a:chOff x="897141" y="3359875"/>
            <a:chExt cx="257962" cy="352762"/>
          </a:xfrm>
        </p:grpSpPr>
        <p:sp>
          <p:nvSpPr>
            <p:cNvPr id="14" name="Google Shape;12062;p69">
              <a:extLst>
                <a:ext uri="{FF2B5EF4-FFF2-40B4-BE49-F238E27FC236}">
                  <a16:creationId xmlns:a16="http://schemas.microsoft.com/office/drawing/2014/main" id="{2244B314-FA41-89DF-D4E6-F486C868F59D}"/>
                </a:ext>
              </a:extLst>
            </p:cNvPr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63;p69">
              <a:extLst>
                <a:ext uri="{FF2B5EF4-FFF2-40B4-BE49-F238E27FC236}">
                  <a16:creationId xmlns:a16="http://schemas.microsoft.com/office/drawing/2014/main" id="{A62CD75D-743E-3EA9-911C-AD8825C00A69}"/>
                </a:ext>
              </a:extLst>
            </p:cNvPr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64;p69">
              <a:extLst>
                <a:ext uri="{FF2B5EF4-FFF2-40B4-BE49-F238E27FC236}">
                  <a16:creationId xmlns:a16="http://schemas.microsoft.com/office/drawing/2014/main" id="{A8E3641D-C0B6-EA49-86E1-A37D5D633937}"/>
                </a:ext>
              </a:extLst>
            </p:cNvPr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65;p69">
              <a:extLst>
                <a:ext uri="{FF2B5EF4-FFF2-40B4-BE49-F238E27FC236}">
                  <a16:creationId xmlns:a16="http://schemas.microsoft.com/office/drawing/2014/main" id="{95BFC139-4150-EE47-5B82-8B86A5E77666}"/>
                </a:ext>
              </a:extLst>
            </p:cNvPr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66;p69">
              <a:extLst>
                <a:ext uri="{FF2B5EF4-FFF2-40B4-BE49-F238E27FC236}">
                  <a16:creationId xmlns:a16="http://schemas.microsoft.com/office/drawing/2014/main" id="{F4C20DBA-C44E-1139-3FE4-E3D0060B7287}"/>
                </a:ext>
              </a:extLst>
            </p:cNvPr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7;p69">
              <a:extLst>
                <a:ext uri="{FF2B5EF4-FFF2-40B4-BE49-F238E27FC236}">
                  <a16:creationId xmlns:a16="http://schemas.microsoft.com/office/drawing/2014/main" id="{95AE60B0-60BF-3989-36BA-BFB93E86B209}"/>
                </a:ext>
              </a:extLst>
            </p:cNvPr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68;p69">
              <a:extLst>
                <a:ext uri="{FF2B5EF4-FFF2-40B4-BE49-F238E27FC236}">
                  <a16:creationId xmlns:a16="http://schemas.microsoft.com/office/drawing/2014/main" id="{F9524163-6E57-7C1E-DAEA-C6E13BC8B8F3}"/>
                </a:ext>
              </a:extLst>
            </p:cNvPr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9;p69">
              <a:extLst>
                <a:ext uri="{FF2B5EF4-FFF2-40B4-BE49-F238E27FC236}">
                  <a16:creationId xmlns:a16="http://schemas.microsoft.com/office/drawing/2014/main" id="{84EAB345-58E7-6CF7-2D66-67640EBA0DF3}"/>
                </a:ext>
              </a:extLst>
            </p:cNvPr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460;p28">
            <a:extLst>
              <a:ext uri="{FF2B5EF4-FFF2-40B4-BE49-F238E27FC236}">
                <a16:creationId xmlns:a16="http://schemas.microsoft.com/office/drawing/2014/main" id="{B27DA2F1-6388-F203-6B24-E3738B9360D4}"/>
              </a:ext>
            </a:extLst>
          </p:cNvPr>
          <p:cNvSpPr/>
          <p:nvPr/>
        </p:nvSpPr>
        <p:spPr>
          <a:xfrm rot="14654614">
            <a:off x="174101" y="1353850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556E66-F169-51CA-A0D3-0E2A8BA9CEC6}"/>
              </a:ext>
            </a:extLst>
          </p:cNvPr>
          <p:cNvSpPr txBox="1"/>
          <p:nvPr/>
        </p:nvSpPr>
        <p:spPr>
          <a:xfrm>
            <a:off x="580982" y="805368"/>
            <a:ext cx="430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Θα πραγματοποιηθούν με το πέρας της δράσης</a:t>
            </a:r>
            <a:endParaRPr lang="el-GR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4CD010-B9B6-A728-DADD-5BF2C3744E2D}"/>
              </a:ext>
            </a:extLst>
          </p:cNvPr>
          <p:cNvSpPr txBox="1"/>
          <p:nvPr/>
        </p:nvSpPr>
        <p:spPr>
          <a:xfrm>
            <a:off x="580982" y="1402657"/>
            <a:ext cx="705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Ο υπεύθυνος προγράμματος και άλλοι εργαζόμενοι του ΕΑΑ θα επισκεφτούν τα νησιά </a:t>
            </a:r>
            <a:endParaRPr lang="el-GR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460;p28">
            <a:extLst>
              <a:ext uri="{FF2B5EF4-FFF2-40B4-BE49-F238E27FC236}">
                <a16:creationId xmlns:a16="http://schemas.microsoft.com/office/drawing/2014/main" id="{9ABA9F84-F8D7-EC36-2BC4-9BD0384D6EFB}"/>
              </a:ext>
            </a:extLst>
          </p:cNvPr>
          <p:cNvSpPr/>
          <p:nvPr/>
        </p:nvSpPr>
        <p:spPr>
          <a:xfrm rot="14654614">
            <a:off x="174100" y="2451809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0CF216-DEB5-855B-CB92-56ED31207E5E}"/>
              </a:ext>
            </a:extLst>
          </p:cNvPr>
          <p:cNvSpPr txBox="1"/>
          <p:nvPr/>
        </p:nvSpPr>
        <p:spPr>
          <a:xfrm>
            <a:off x="580982" y="2469608"/>
            <a:ext cx="6356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Εκδηλώσεις στην τοπική κοινωνία: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Παρουσιάσεις των μαθητών και των ερευνητών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Αστροπαρατηρήσεις</a:t>
            </a: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Πειράματα και παιδικά εργαστήρια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Εκτοξεύσεις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υδροπυραύλων</a:t>
            </a: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77EF25-9A93-44A9-3FF9-D62D031B6918}"/>
              </a:ext>
            </a:extLst>
          </p:cNvPr>
          <p:cNvGrpSpPr/>
          <p:nvPr/>
        </p:nvGrpSpPr>
        <p:grpSpPr>
          <a:xfrm>
            <a:off x="5683101" y="1806748"/>
            <a:ext cx="3585563" cy="3487609"/>
            <a:chOff x="4853575" y="1891202"/>
            <a:chExt cx="3314745" cy="33147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A839297-53F5-3835-F15C-DAE9CD8F5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3575" y="1891202"/>
              <a:ext cx="3314745" cy="33147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F0E4B6-FBFC-A088-B476-11398E5C1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542" b="95000" l="6563" r="59375">
                          <a14:foregroundMark x1="15937" y1="7083" x2="15937" y2="7083"/>
                          <a14:foregroundMark x1="15937" y1="7083" x2="15937" y2="7083"/>
                          <a14:foregroundMark x1="16094" y1="7292" x2="16094" y2="7292"/>
                          <a14:foregroundMark x1="33125" y1="30625" x2="30469" y2="31250"/>
                          <a14:foregroundMark x1="26719" y1="34375" x2="26719" y2="34375"/>
                          <a14:foregroundMark x1="25625" y1="37708" x2="25625" y2="37708"/>
                          <a14:foregroundMark x1="35469" y1="49375" x2="36875" y2="50208"/>
                          <a14:foregroundMark x1="36875" y1="50208" x2="38125" y2="52708"/>
                          <a14:foregroundMark x1="48281" y1="43958" x2="48281" y2="43958"/>
                          <a14:foregroundMark x1="30312" y1="89792" x2="30312" y2="89792"/>
                          <a14:foregroundMark x1="28750" y1="93750" x2="28750" y2="93750"/>
                          <a14:foregroundMark x1="22813" y1="95208" x2="22813" y2="95208"/>
                          <a14:foregroundMark x1="8750" y1="43750" x2="8750" y2="43750"/>
                          <a14:foregroundMark x1="27031" y1="24167" x2="27031" y2="24167"/>
                          <a14:foregroundMark x1="22813" y1="16042" x2="22813" y2="16042"/>
                          <a14:foregroundMark x1="21563" y1="10417" x2="21563" y2="10417"/>
                          <a14:foregroundMark x1="20781" y1="6458" x2="20781" y2="6458"/>
                          <a14:foregroundMark x1="27500" y1="3542" x2="27500" y2="3542"/>
                          <a14:foregroundMark x1="30938" y1="26667" x2="30938" y2="26667"/>
                          <a14:foregroundMark x1="12500" y1="22917" x2="12500" y2="22917"/>
                          <a14:foregroundMark x1="8594" y1="23750" x2="8594" y2="23750"/>
                          <a14:foregroundMark x1="31094" y1="43333" x2="31094" y2="43333"/>
                          <a14:foregroundMark x1="30156" y1="38958" x2="30156" y2="38958"/>
                          <a14:foregroundMark x1="18594" y1="52500" x2="18594" y2="52500"/>
                        </a14:backgroundRemoval>
                      </a14:imgEffect>
                      <a14:imgEffect>
                        <a14:artisticPaintStrokes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33"/>
            <a:stretch/>
          </p:blipFill>
          <p:spPr>
            <a:xfrm>
              <a:off x="5212143" y="2049823"/>
              <a:ext cx="2679527" cy="3037208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43" name="Εικόνα 11">
            <a:extLst>
              <a:ext uri="{FF2B5EF4-FFF2-40B4-BE49-F238E27FC236}">
                <a16:creationId xmlns:a16="http://schemas.microsoft.com/office/drawing/2014/main" id="{8B7C7EE1-2E1A-07D4-E114-A4A68E2AF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688" y="3674328"/>
            <a:ext cx="2548250" cy="152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7" name="Google Shape;540;p30">
            <a:extLst>
              <a:ext uri="{FF2B5EF4-FFF2-40B4-BE49-F238E27FC236}">
                <a16:creationId xmlns:a16="http://schemas.microsoft.com/office/drawing/2014/main" id="{B7491313-76AC-BE31-6190-CE9C0C9D0D9C}"/>
              </a:ext>
            </a:extLst>
          </p:cNvPr>
          <p:cNvGrpSpPr/>
          <p:nvPr/>
        </p:nvGrpSpPr>
        <p:grpSpPr>
          <a:xfrm rot="21308174">
            <a:off x="2243357" y="3859839"/>
            <a:ext cx="1044382" cy="1014143"/>
            <a:chOff x="1836997" y="1601258"/>
            <a:chExt cx="1435165" cy="1306440"/>
          </a:xfrm>
        </p:grpSpPr>
        <p:grpSp>
          <p:nvGrpSpPr>
            <p:cNvPr id="88" name="Google Shape;541;p30">
              <a:extLst>
                <a:ext uri="{FF2B5EF4-FFF2-40B4-BE49-F238E27FC236}">
                  <a16:creationId xmlns:a16="http://schemas.microsoft.com/office/drawing/2014/main" id="{A25C89E2-1092-1570-D683-58EDAA727254}"/>
                </a:ext>
              </a:extLst>
            </p:cNvPr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92" name="Google Shape;542;p30">
                <a:extLst>
                  <a:ext uri="{FF2B5EF4-FFF2-40B4-BE49-F238E27FC236}">
                    <a16:creationId xmlns:a16="http://schemas.microsoft.com/office/drawing/2014/main" id="{F1297D5D-5A11-3FA4-8803-EBA076DDD9D6}"/>
                  </a:ext>
                </a:extLst>
              </p:cNvPr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43;p30">
                <a:extLst>
                  <a:ext uri="{FF2B5EF4-FFF2-40B4-BE49-F238E27FC236}">
                    <a16:creationId xmlns:a16="http://schemas.microsoft.com/office/drawing/2014/main" id="{E28B96E3-3CCE-01D4-8DB3-35BEACE81AF4}"/>
                  </a:ext>
                </a:extLst>
              </p:cNvPr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44;p30">
                <a:extLst>
                  <a:ext uri="{FF2B5EF4-FFF2-40B4-BE49-F238E27FC236}">
                    <a16:creationId xmlns:a16="http://schemas.microsoft.com/office/drawing/2014/main" id="{E92A5212-D282-A6E3-D3AF-D492DC4662E9}"/>
                  </a:ext>
                </a:extLst>
              </p:cNvPr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45;p30">
                <a:extLst>
                  <a:ext uri="{FF2B5EF4-FFF2-40B4-BE49-F238E27FC236}">
                    <a16:creationId xmlns:a16="http://schemas.microsoft.com/office/drawing/2014/main" id="{94063B35-777B-D87E-C23C-EE4415F57D33}"/>
                  </a:ext>
                </a:extLst>
              </p:cNvPr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46;p30">
                <a:extLst>
                  <a:ext uri="{FF2B5EF4-FFF2-40B4-BE49-F238E27FC236}">
                    <a16:creationId xmlns:a16="http://schemas.microsoft.com/office/drawing/2014/main" id="{4B068EC1-E780-4C98-E032-5169DAD69B6E}"/>
                  </a:ext>
                </a:extLst>
              </p:cNvPr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47;p30">
                <a:extLst>
                  <a:ext uri="{FF2B5EF4-FFF2-40B4-BE49-F238E27FC236}">
                    <a16:creationId xmlns:a16="http://schemas.microsoft.com/office/drawing/2014/main" id="{B3B11FDC-AB6A-F085-DAFB-261BE91C43B9}"/>
                  </a:ext>
                </a:extLst>
              </p:cNvPr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48;p30">
                <a:extLst>
                  <a:ext uri="{FF2B5EF4-FFF2-40B4-BE49-F238E27FC236}">
                    <a16:creationId xmlns:a16="http://schemas.microsoft.com/office/drawing/2014/main" id="{DDCC5A4F-6A96-0662-4AF9-A28D0B2D42B4}"/>
                  </a:ext>
                </a:extLst>
              </p:cNvPr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49;p30">
                <a:extLst>
                  <a:ext uri="{FF2B5EF4-FFF2-40B4-BE49-F238E27FC236}">
                    <a16:creationId xmlns:a16="http://schemas.microsoft.com/office/drawing/2014/main" id="{0EED3805-D018-C50D-7D00-FCCE67418399}"/>
                  </a:ext>
                </a:extLst>
              </p:cNvPr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50;p30">
                <a:extLst>
                  <a:ext uri="{FF2B5EF4-FFF2-40B4-BE49-F238E27FC236}">
                    <a16:creationId xmlns:a16="http://schemas.microsoft.com/office/drawing/2014/main" id="{A34CFE2E-2560-E4F6-15CE-C00482F509A8}"/>
                  </a:ext>
                </a:extLst>
              </p:cNvPr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51;p30">
                <a:extLst>
                  <a:ext uri="{FF2B5EF4-FFF2-40B4-BE49-F238E27FC236}">
                    <a16:creationId xmlns:a16="http://schemas.microsoft.com/office/drawing/2014/main" id="{EB5FAFF9-98A0-2A33-9741-C7A3A3FEC4CE}"/>
                  </a:ext>
                </a:extLst>
              </p:cNvPr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52;p30">
                <a:extLst>
                  <a:ext uri="{FF2B5EF4-FFF2-40B4-BE49-F238E27FC236}">
                    <a16:creationId xmlns:a16="http://schemas.microsoft.com/office/drawing/2014/main" id="{79BF6308-164F-5864-B9A4-25456854ABF0}"/>
                  </a:ext>
                </a:extLst>
              </p:cNvPr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53;p30">
                <a:extLst>
                  <a:ext uri="{FF2B5EF4-FFF2-40B4-BE49-F238E27FC236}">
                    <a16:creationId xmlns:a16="http://schemas.microsoft.com/office/drawing/2014/main" id="{0BCFE193-E1D3-D73F-BD79-AC9BB908CD4B}"/>
                  </a:ext>
                </a:extLst>
              </p:cNvPr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54;p30">
                <a:extLst>
                  <a:ext uri="{FF2B5EF4-FFF2-40B4-BE49-F238E27FC236}">
                    <a16:creationId xmlns:a16="http://schemas.microsoft.com/office/drawing/2014/main" id="{8FAA5D0B-1EE5-5F23-84D6-DA6E6851D8F2}"/>
                  </a:ext>
                </a:extLst>
              </p:cNvPr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55;p30">
                <a:extLst>
                  <a:ext uri="{FF2B5EF4-FFF2-40B4-BE49-F238E27FC236}">
                    <a16:creationId xmlns:a16="http://schemas.microsoft.com/office/drawing/2014/main" id="{B14D8F27-6E54-3E1F-4C01-FE9428FC8116}"/>
                  </a:ext>
                </a:extLst>
              </p:cNvPr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56;p30">
                <a:extLst>
                  <a:ext uri="{FF2B5EF4-FFF2-40B4-BE49-F238E27FC236}">
                    <a16:creationId xmlns:a16="http://schemas.microsoft.com/office/drawing/2014/main" id="{55A0B028-1418-FC72-0074-52496143FE68}"/>
                  </a:ext>
                </a:extLst>
              </p:cNvPr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57;p30">
                <a:extLst>
                  <a:ext uri="{FF2B5EF4-FFF2-40B4-BE49-F238E27FC236}">
                    <a16:creationId xmlns:a16="http://schemas.microsoft.com/office/drawing/2014/main" id="{05FF5257-5D2A-AD49-4ACC-D50B5192B729}"/>
                  </a:ext>
                </a:extLst>
              </p:cNvPr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58;p30">
                <a:extLst>
                  <a:ext uri="{FF2B5EF4-FFF2-40B4-BE49-F238E27FC236}">
                    <a16:creationId xmlns:a16="http://schemas.microsoft.com/office/drawing/2014/main" id="{1B1BEA14-9A18-D906-FD62-AEB93B41A5D9}"/>
                  </a:ext>
                </a:extLst>
              </p:cNvPr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59;p30">
                <a:extLst>
                  <a:ext uri="{FF2B5EF4-FFF2-40B4-BE49-F238E27FC236}">
                    <a16:creationId xmlns:a16="http://schemas.microsoft.com/office/drawing/2014/main" id="{A8EB838D-6BF5-2B06-8A54-1C9E81635945}"/>
                  </a:ext>
                </a:extLst>
              </p:cNvPr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60;p30">
                <a:extLst>
                  <a:ext uri="{FF2B5EF4-FFF2-40B4-BE49-F238E27FC236}">
                    <a16:creationId xmlns:a16="http://schemas.microsoft.com/office/drawing/2014/main" id="{B75BF99A-2F04-A503-8ACA-D064B5EEA688}"/>
                  </a:ext>
                </a:extLst>
              </p:cNvPr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61;p30">
                <a:extLst>
                  <a:ext uri="{FF2B5EF4-FFF2-40B4-BE49-F238E27FC236}">
                    <a16:creationId xmlns:a16="http://schemas.microsoft.com/office/drawing/2014/main" id="{492277E0-471B-6136-87FE-272DC3E013CE}"/>
                  </a:ext>
                </a:extLst>
              </p:cNvPr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62;p30">
                <a:extLst>
                  <a:ext uri="{FF2B5EF4-FFF2-40B4-BE49-F238E27FC236}">
                    <a16:creationId xmlns:a16="http://schemas.microsoft.com/office/drawing/2014/main" id="{A074BC39-2F93-ED42-8B62-3734BE4AEC5C}"/>
                  </a:ext>
                </a:extLst>
              </p:cNvPr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63;p30">
                <a:extLst>
                  <a:ext uri="{FF2B5EF4-FFF2-40B4-BE49-F238E27FC236}">
                    <a16:creationId xmlns:a16="http://schemas.microsoft.com/office/drawing/2014/main" id="{7744D5E2-6FCE-EAB5-3F33-841250580DA6}"/>
                  </a:ext>
                </a:extLst>
              </p:cNvPr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64;p30">
                <a:extLst>
                  <a:ext uri="{FF2B5EF4-FFF2-40B4-BE49-F238E27FC236}">
                    <a16:creationId xmlns:a16="http://schemas.microsoft.com/office/drawing/2014/main" id="{44FBD461-9664-6D30-68B1-D62729F91FB4}"/>
                  </a:ext>
                </a:extLst>
              </p:cNvPr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65;p30">
                <a:extLst>
                  <a:ext uri="{FF2B5EF4-FFF2-40B4-BE49-F238E27FC236}">
                    <a16:creationId xmlns:a16="http://schemas.microsoft.com/office/drawing/2014/main" id="{D411F6F1-091D-B394-E3F5-2807B0E5F1B8}"/>
                  </a:ext>
                </a:extLst>
              </p:cNvPr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66;p30">
                <a:extLst>
                  <a:ext uri="{FF2B5EF4-FFF2-40B4-BE49-F238E27FC236}">
                    <a16:creationId xmlns:a16="http://schemas.microsoft.com/office/drawing/2014/main" id="{6FAF1C8D-914C-6445-E472-D79322182CDD}"/>
                  </a:ext>
                </a:extLst>
              </p:cNvPr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67;p30">
                <a:extLst>
                  <a:ext uri="{FF2B5EF4-FFF2-40B4-BE49-F238E27FC236}">
                    <a16:creationId xmlns:a16="http://schemas.microsoft.com/office/drawing/2014/main" id="{4C9D72C5-31CE-91B4-C2B2-4F50593DC581}"/>
                  </a:ext>
                </a:extLst>
              </p:cNvPr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68;p30">
                <a:extLst>
                  <a:ext uri="{FF2B5EF4-FFF2-40B4-BE49-F238E27FC236}">
                    <a16:creationId xmlns:a16="http://schemas.microsoft.com/office/drawing/2014/main" id="{E09465C5-0CD5-B06B-ADC1-4A0FEB5C757F}"/>
                  </a:ext>
                </a:extLst>
              </p:cNvPr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69;p30">
                <a:extLst>
                  <a:ext uri="{FF2B5EF4-FFF2-40B4-BE49-F238E27FC236}">
                    <a16:creationId xmlns:a16="http://schemas.microsoft.com/office/drawing/2014/main" id="{B83B7CC8-8B9C-E022-C8EE-0EAEAC3E6199}"/>
                  </a:ext>
                </a:extLst>
              </p:cNvPr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70;p30">
                <a:extLst>
                  <a:ext uri="{FF2B5EF4-FFF2-40B4-BE49-F238E27FC236}">
                    <a16:creationId xmlns:a16="http://schemas.microsoft.com/office/drawing/2014/main" id="{F9642622-F975-3C5C-A463-A3C751CF0882}"/>
                  </a:ext>
                </a:extLst>
              </p:cNvPr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71;p30">
                <a:extLst>
                  <a:ext uri="{FF2B5EF4-FFF2-40B4-BE49-F238E27FC236}">
                    <a16:creationId xmlns:a16="http://schemas.microsoft.com/office/drawing/2014/main" id="{F5F32ABE-F549-61D0-AECE-32E55BFDA453}"/>
                  </a:ext>
                </a:extLst>
              </p:cNvPr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72;p30">
                <a:extLst>
                  <a:ext uri="{FF2B5EF4-FFF2-40B4-BE49-F238E27FC236}">
                    <a16:creationId xmlns:a16="http://schemas.microsoft.com/office/drawing/2014/main" id="{9EE24946-5BCB-97E1-C578-51AB01506D16}"/>
                  </a:ext>
                </a:extLst>
              </p:cNvPr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73;p30">
                <a:extLst>
                  <a:ext uri="{FF2B5EF4-FFF2-40B4-BE49-F238E27FC236}">
                    <a16:creationId xmlns:a16="http://schemas.microsoft.com/office/drawing/2014/main" id="{7CDF174B-E011-4920-F7B3-934F0B389A6B}"/>
                  </a:ext>
                </a:extLst>
              </p:cNvPr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74;p30">
                <a:extLst>
                  <a:ext uri="{FF2B5EF4-FFF2-40B4-BE49-F238E27FC236}">
                    <a16:creationId xmlns:a16="http://schemas.microsoft.com/office/drawing/2014/main" id="{B952A067-BAC1-24A4-3E3B-02989C6C063A}"/>
                  </a:ext>
                </a:extLst>
              </p:cNvPr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75;p30">
                <a:extLst>
                  <a:ext uri="{FF2B5EF4-FFF2-40B4-BE49-F238E27FC236}">
                    <a16:creationId xmlns:a16="http://schemas.microsoft.com/office/drawing/2014/main" id="{83ADAECF-01B8-BF6E-2205-60808E9A3842}"/>
                  </a:ext>
                </a:extLst>
              </p:cNvPr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76;p30">
                <a:extLst>
                  <a:ext uri="{FF2B5EF4-FFF2-40B4-BE49-F238E27FC236}">
                    <a16:creationId xmlns:a16="http://schemas.microsoft.com/office/drawing/2014/main" id="{847AED16-D299-28EA-8136-54F38D2F50EC}"/>
                  </a:ext>
                </a:extLst>
              </p:cNvPr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77;p30">
                <a:extLst>
                  <a:ext uri="{FF2B5EF4-FFF2-40B4-BE49-F238E27FC236}">
                    <a16:creationId xmlns:a16="http://schemas.microsoft.com/office/drawing/2014/main" id="{225BA7D0-2518-906E-1098-7EC73ACE9963}"/>
                  </a:ext>
                </a:extLst>
              </p:cNvPr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78;p30">
                <a:extLst>
                  <a:ext uri="{FF2B5EF4-FFF2-40B4-BE49-F238E27FC236}">
                    <a16:creationId xmlns:a16="http://schemas.microsoft.com/office/drawing/2014/main" id="{282934C2-6812-8220-E020-0D632628904E}"/>
                  </a:ext>
                </a:extLst>
              </p:cNvPr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79;p30">
                <a:extLst>
                  <a:ext uri="{FF2B5EF4-FFF2-40B4-BE49-F238E27FC236}">
                    <a16:creationId xmlns:a16="http://schemas.microsoft.com/office/drawing/2014/main" id="{C279EFEE-5082-5630-D66A-1FF12E55C426}"/>
                  </a:ext>
                </a:extLst>
              </p:cNvPr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80;p30">
                <a:extLst>
                  <a:ext uri="{FF2B5EF4-FFF2-40B4-BE49-F238E27FC236}">
                    <a16:creationId xmlns:a16="http://schemas.microsoft.com/office/drawing/2014/main" id="{644337EE-FC70-F5B5-7D2A-D7A6EF1C63C1}"/>
                  </a:ext>
                </a:extLst>
              </p:cNvPr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81;p30">
                <a:extLst>
                  <a:ext uri="{FF2B5EF4-FFF2-40B4-BE49-F238E27FC236}">
                    <a16:creationId xmlns:a16="http://schemas.microsoft.com/office/drawing/2014/main" id="{69A959E0-C5EF-E09E-2988-9FD10F1C9139}"/>
                  </a:ext>
                </a:extLst>
              </p:cNvPr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82;p30">
                <a:extLst>
                  <a:ext uri="{FF2B5EF4-FFF2-40B4-BE49-F238E27FC236}">
                    <a16:creationId xmlns:a16="http://schemas.microsoft.com/office/drawing/2014/main" id="{BA7A98BD-0A4A-6939-C63D-933FADD1DB72}"/>
                  </a:ext>
                </a:extLst>
              </p:cNvPr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83;p30">
                <a:extLst>
                  <a:ext uri="{FF2B5EF4-FFF2-40B4-BE49-F238E27FC236}">
                    <a16:creationId xmlns:a16="http://schemas.microsoft.com/office/drawing/2014/main" id="{969A1F70-3128-F265-EB53-3FCF3C4323E5}"/>
                  </a:ext>
                </a:extLst>
              </p:cNvPr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84;p30">
                <a:extLst>
                  <a:ext uri="{FF2B5EF4-FFF2-40B4-BE49-F238E27FC236}">
                    <a16:creationId xmlns:a16="http://schemas.microsoft.com/office/drawing/2014/main" id="{FE6C5394-4548-9F0D-4080-EFAD97F44273}"/>
                  </a:ext>
                </a:extLst>
              </p:cNvPr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85;p30">
                <a:extLst>
                  <a:ext uri="{FF2B5EF4-FFF2-40B4-BE49-F238E27FC236}">
                    <a16:creationId xmlns:a16="http://schemas.microsoft.com/office/drawing/2014/main" id="{1CA9BDE3-CEB2-2C45-FEF5-7DC0C6E264F9}"/>
                  </a:ext>
                </a:extLst>
              </p:cNvPr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86;p30">
                <a:extLst>
                  <a:ext uri="{FF2B5EF4-FFF2-40B4-BE49-F238E27FC236}">
                    <a16:creationId xmlns:a16="http://schemas.microsoft.com/office/drawing/2014/main" id="{0DA60494-9A61-A24B-F9D9-65B0638A7019}"/>
                  </a:ext>
                </a:extLst>
              </p:cNvPr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87;p30">
                <a:extLst>
                  <a:ext uri="{FF2B5EF4-FFF2-40B4-BE49-F238E27FC236}">
                    <a16:creationId xmlns:a16="http://schemas.microsoft.com/office/drawing/2014/main" id="{A367265C-F02E-59B4-4011-D9E44978E202}"/>
                  </a:ext>
                </a:extLst>
              </p:cNvPr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88;p30">
                <a:extLst>
                  <a:ext uri="{FF2B5EF4-FFF2-40B4-BE49-F238E27FC236}">
                    <a16:creationId xmlns:a16="http://schemas.microsoft.com/office/drawing/2014/main" id="{BC584941-58A4-195F-99D7-DE2907BECF6E}"/>
                  </a:ext>
                </a:extLst>
              </p:cNvPr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89;p30">
                <a:extLst>
                  <a:ext uri="{FF2B5EF4-FFF2-40B4-BE49-F238E27FC236}">
                    <a16:creationId xmlns:a16="http://schemas.microsoft.com/office/drawing/2014/main" id="{0AB5012B-F023-5000-A602-81FE30A55F92}"/>
                  </a:ext>
                </a:extLst>
              </p:cNvPr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0;p30">
                <a:extLst>
                  <a:ext uri="{FF2B5EF4-FFF2-40B4-BE49-F238E27FC236}">
                    <a16:creationId xmlns:a16="http://schemas.microsoft.com/office/drawing/2014/main" id="{68AFD241-A5E5-A062-8F64-C38FD4136BDD}"/>
                  </a:ext>
                </a:extLst>
              </p:cNvPr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1;p30">
                <a:extLst>
                  <a:ext uri="{FF2B5EF4-FFF2-40B4-BE49-F238E27FC236}">
                    <a16:creationId xmlns:a16="http://schemas.microsoft.com/office/drawing/2014/main" id="{B72306E3-303E-1770-5B69-5508EF48DCA2}"/>
                  </a:ext>
                </a:extLst>
              </p:cNvPr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;p30">
                <a:extLst>
                  <a:ext uri="{FF2B5EF4-FFF2-40B4-BE49-F238E27FC236}">
                    <a16:creationId xmlns:a16="http://schemas.microsoft.com/office/drawing/2014/main" id="{2878A8EC-8BC3-A9F3-BAF0-2878CC10ECEA}"/>
                  </a:ext>
                </a:extLst>
              </p:cNvPr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593;p30">
              <a:extLst>
                <a:ext uri="{FF2B5EF4-FFF2-40B4-BE49-F238E27FC236}">
                  <a16:creationId xmlns:a16="http://schemas.microsoft.com/office/drawing/2014/main" id="{5D2A8B6B-415C-01A6-4A23-6852385CC923}"/>
                </a:ext>
              </a:extLst>
            </p:cNvPr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90" name="Google Shape;594;p30">
                <a:extLst>
                  <a:ext uri="{FF2B5EF4-FFF2-40B4-BE49-F238E27FC236}">
                    <a16:creationId xmlns:a16="http://schemas.microsoft.com/office/drawing/2014/main" id="{E2C9AB05-3462-7318-A218-8AF92800092F}"/>
                  </a:ext>
                </a:extLst>
              </p:cNvPr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95;p30">
                <a:extLst>
                  <a:ext uri="{FF2B5EF4-FFF2-40B4-BE49-F238E27FC236}">
                    <a16:creationId xmlns:a16="http://schemas.microsoft.com/office/drawing/2014/main" id="{0F10C557-DCEB-761D-CE86-CABD82E5AD7E}"/>
                  </a:ext>
                </a:extLst>
              </p:cNvPr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9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679E-6 L 0.40052 -0.05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-2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4" grpId="0"/>
      <p:bldP spid="28" grpId="0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title"/>
          </p:nvPr>
        </p:nvSpPr>
        <p:spPr>
          <a:xfrm>
            <a:off x="1105824" y="548224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accent3"/>
                </a:solidFill>
                <a:latin typeface="Comic Sans MS" panose="030F0702030302020204" pitchFamily="66" charset="0"/>
              </a:rPr>
              <a:t>Διαδικαστικά</a:t>
            </a:r>
            <a:endParaRPr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82" name="Google Shape;782;p37"/>
          <p:cNvGrpSpPr/>
          <p:nvPr/>
        </p:nvGrpSpPr>
        <p:grpSpPr>
          <a:xfrm>
            <a:off x="4989805" y="-19098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6571830" y="-1392498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129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17AF-E923-2495-4D85-B3A721EA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6" y="211124"/>
            <a:ext cx="3167902" cy="365400"/>
          </a:xfrm>
        </p:spPr>
        <p:txBody>
          <a:bodyPr/>
          <a:lstStyle/>
          <a:p>
            <a:r>
              <a:rPr lang="el-GR" sz="3200" dirty="0"/>
              <a:t>Διαδικαστικά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A28BD-2F5B-8831-8F14-015045E7E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90" y="3039988"/>
            <a:ext cx="8044702" cy="365400"/>
          </a:xfrm>
        </p:spPr>
        <p:txBody>
          <a:bodyPr/>
          <a:lstStyle/>
          <a:p>
            <a:pPr algn="l"/>
            <a:r>
              <a:rPr lang="el-GR" sz="1600" dirty="0"/>
              <a:t>Το πρόγραμμα θα υλοποιείται εντός του χώρου του σχολείου (κατ’ εξαίρεση κάποιων περιπτώσεων) στα πλαίσια: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Του </a:t>
            </a:r>
            <a:r>
              <a:rPr lang="el-GR" sz="1400" u="sng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Προγράμματος Σχολικών Δραστηριοτήτων</a:t>
            </a:r>
            <a:r>
              <a: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στη θεματική Ενότητα: Περιβαλλοντική Εκπαίδευση (περαιτέρω πληροφορίες </a:t>
            </a:r>
            <a:r>
              <a:rPr lang="el-GR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εδώ</a:t>
            </a:r>
            <a:r>
              <a: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ή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Στα πλαίσια λειτουργίας </a:t>
            </a:r>
            <a:r>
              <a:rPr lang="el-GR" sz="1400" u="sng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Εκπαιδευτικών Ομίλων</a:t>
            </a:r>
            <a:r>
              <a:rPr lang="el-GR" sz="14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λειτουργούν στις σχολικές μονάδες (περαιτέρω πληροφορίες </a:t>
            </a:r>
            <a:r>
              <a:rPr lang="el-GR" sz="1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εδώ</a:t>
            </a:r>
            <a:r>
              <a:rPr lang="el-G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i="1" kern="1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Η κάθε σχολική μονάδα πρέπει να προβεί στις κατάλληλες ενέργειες</a:t>
            </a:r>
            <a:endParaRPr lang="en-US" sz="1600" b="1" i="1" kern="100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85800" lvl="1" indent="0" algn="l"/>
            <a:endParaRPr lang="en-US" sz="1600" dirty="0"/>
          </a:p>
        </p:txBody>
      </p:sp>
      <p:sp>
        <p:nvSpPr>
          <p:cNvPr id="4" name="Google Shape;460;p28">
            <a:extLst>
              <a:ext uri="{FF2B5EF4-FFF2-40B4-BE49-F238E27FC236}">
                <a16:creationId xmlns:a16="http://schemas.microsoft.com/office/drawing/2014/main" id="{D2501E1D-F516-97F3-1869-14CD7958033D}"/>
              </a:ext>
            </a:extLst>
          </p:cNvPr>
          <p:cNvSpPr/>
          <p:nvPr/>
        </p:nvSpPr>
        <p:spPr>
          <a:xfrm rot="14654614">
            <a:off x="195650" y="764268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460;p28">
            <a:extLst>
              <a:ext uri="{FF2B5EF4-FFF2-40B4-BE49-F238E27FC236}">
                <a16:creationId xmlns:a16="http://schemas.microsoft.com/office/drawing/2014/main" id="{4E91B0A8-4274-A33A-F889-E10831B56E63}"/>
              </a:ext>
            </a:extLst>
          </p:cNvPr>
          <p:cNvSpPr/>
          <p:nvPr/>
        </p:nvSpPr>
        <p:spPr>
          <a:xfrm rot="14654614">
            <a:off x="195649" y="2901094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C69AACB-0C8A-63E0-67C6-CE236ADD7CE9}"/>
              </a:ext>
            </a:extLst>
          </p:cNvPr>
          <p:cNvSpPr txBox="1">
            <a:spLocks/>
          </p:cNvSpPr>
          <p:nvPr/>
        </p:nvSpPr>
        <p:spPr>
          <a:xfrm>
            <a:off x="436690" y="2969310"/>
            <a:ext cx="804470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Άδεια από τον υπεύθυνο σχολικών προγραμμάτων της ΔΔΕ Δωδεκανήσων</a:t>
            </a:r>
            <a:endParaRPr lang="el-G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60;p28">
            <a:extLst>
              <a:ext uri="{FF2B5EF4-FFF2-40B4-BE49-F238E27FC236}">
                <a16:creationId xmlns:a16="http://schemas.microsoft.com/office/drawing/2014/main" id="{A98F4F39-2670-9AF2-69AF-BFAC834DEAF5}"/>
              </a:ext>
            </a:extLst>
          </p:cNvPr>
          <p:cNvSpPr/>
          <p:nvPr/>
        </p:nvSpPr>
        <p:spPr>
          <a:xfrm rot="14654614">
            <a:off x="195649" y="3388423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67CCB59-60B1-E714-DE81-7A5F3E812499}"/>
              </a:ext>
            </a:extLst>
          </p:cNvPr>
          <p:cNvSpPr txBox="1">
            <a:spLocks/>
          </p:cNvSpPr>
          <p:nvPr/>
        </p:nvSpPr>
        <p:spPr>
          <a:xfrm>
            <a:off x="436690" y="3441214"/>
            <a:ext cx="804470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6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Απαιτείται</a:t>
            </a: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υπεύθυνη δήλωση των γονέων/κηδεμόνων των μετεχόντων μαθητών/</a:t>
            </a:r>
            <a:r>
              <a:rPr lang="el-G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τριων</a:t>
            </a:r>
            <a:endParaRPr lang="el-G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60;p28">
            <a:extLst>
              <a:ext uri="{FF2B5EF4-FFF2-40B4-BE49-F238E27FC236}">
                <a16:creationId xmlns:a16="http://schemas.microsoft.com/office/drawing/2014/main" id="{C9DF50E9-0E33-DD37-011E-EF44AB8B38E7}"/>
              </a:ext>
            </a:extLst>
          </p:cNvPr>
          <p:cNvSpPr/>
          <p:nvPr/>
        </p:nvSpPr>
        <p:spPr>
          <a:xfrm rot="14654614">
            <a:off x="195648" y="3985744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13FE18-39B9-1EE4-0CBC-76ECEE362C36}"/>
              </a:ext>
            </a:extLst>
          </p:cNvPr>
          <p:cNvSpPr txBox="1">
            <a:spLocks/>
          </p:cNvSpPr>
          <p:nvPr/>
        </p:nvSpPr>
        <p:spPr>
          <a:xfrm>
            <a:off x="490793" y="4037561"/>
            <a:ext cx="804470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Απαιτούμενη υποδομή: Υ/Η ή 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laptop, </a:t>
            </a: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σύνδεση 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internet, </a:t>
            </a:r>
            <a:r>
              <a:rPr lang="el-GR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προτζέκτορας</a:t>
            </a:r>
            <a:endParaRPr lang="el-G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60;p28">
            <a:extLst>
              <a:ext uri="{FF2B5EF4-FFF2-40B4-BE49-F238E27FC236}">
                <a16:creationId xmlns:a16="http://schemas.microsoft.com/office/drawing/2014/main" id="{F438A8A4-CDA8-0B75-DF72-2044DD19EC2D}"/>
              </a:ext>
            </a:extLst>
          </p:cNvPr>
          <p:cNvSpPr/>
          <p:nvPr/>
        </p:nvSpPr>
        <p:spPr>
          <a:xfrm rot="14654614">
            <a:off x="195649" y="4448129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B2524C-56C9-7324-1463-0E2E7FFC3825}"/>
              </a:ext>
            </a:extLst>
          </p:cNvPr>
          <p:cNvSpPr txBox="1">
            <a:spLocks/>
          </p:cNvSpPr>
          <p:nvPr/>
        </p:nvSpPr>
        <p:spPr>
          <a:xfrm>
            <a:off x="490793" y="4509465"/>
            <a:ext cx="804470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Διαδικτυακή πλατφόρμα επικοινωνίας: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Webex (</a:t>
            </a: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εναλλακτικά 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 </a:t>
            </a: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 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zoom)</a:t>
            </a:r>
            <a:endParaRPr lang="el-GR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17AF-E923-2495-4D85-B3A721EA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6" y="211124"/>
            <a:ext cx="3167902" cy="365400"/>
          </a:xfrm>
        </p:spPr>
        <p:txBody>
          <a:bodyPr/>
          <a:lstStyle/>
          <a:p>
            <a:r>
              <a:rPr lang="el-GR" sz="3200" dirty="0"/>
              <a:t>Επικοινωνία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A28BD-2F5B-8831-8F14-015045E7E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25" y="1471587"/>
            <a:ext cx="8044702" cy="365400"/>
          </a:xfrm>
        </p:spPr>
        <p:txBody>
          <a:bodyPr/>
          <a:lstStyle/>
          <a:p>
            <a:pPr algn="l"/>
            <a:r>
              <a:rPr lang="el-GR" sz="1600" dirty="0"/>
              <a:t>Δημιουργία κοινού </a:t>
            </a:r>
            <a:r>
              <a:rPr lang="en-US" sz="1600" dirty="0">
                <a:solidFill>
                  <a:srgbClr val="FFFF00"/>
                </a:solidFill>
              </a:rPr>
              <a:t>google drive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l-GR" sz="1600" dirty="0">
                <a:sym typeface="Wingdings" panose="05000000000000000000" pitchFamily="2" charset="2"/>
              </a:rPr>
              <a:t> θα ανεβαίνει όλο το απαιτούμενο υλικό</a:t>
            </a:r>
            <a:r>
              <a:rPr lang="en-US" sz="1600" dirty="0"/>
              <a:t>  </a:t>
            </a:r>
            <a:endParaRPr lang="en-US" sz="1600" b="1" i="1" kern="100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685800" lvl="1" indent="0" algn="l"/>
            <a:endParaRPr lang="en-US" sz="1600" dirty="0"/>
          </a:p>
        </p:txBody>
      </p:sp>
      <p:sp>
        <p:nvSpPr>
          <p:cNvPr id="4" name="Google Shape;460;p28">
            <a:extLst>
              <a:ext uri="{FF2B5EF4-FFF2-40B4-BE49-F238E27FC236}">
                <a16:creationId xmlns:a16="http://schemas.microsoft.com/office/drawing/2014/main" id="{D2501E1D-F516-97F3-1869-14CD7958033D}"/>
              </a:ext>
            </a:extLst>
          </p:cNvPr>
          <p:cNvSpPr/>
          <p:nvPr/>
        </p:nvSpPr>
        <p:spPr>
          <a:xfrm rot="14654614">
            <a:off x="195650" y="901771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460;p28">
            <a:extLst>
              <a:ext uri="{FF2B5EF4-FFF2-40B4-BE49-F238E27FC236}">
                <a16:creationId xmlns:a16="http://schemas.microsoft.com/office/drawing/2014/main" id="{4E91B0A8-4274-A33A-F889-E10831B56E63}"/>
              </a:ext>
            </a:extLst>
          </p:cNvPr>
          <p:cNvSpPr/>
          <p:nvPr/>
        </p:nvSpPr>
        <p:spPr>
          <a:xfrm rot="14654614">
            <a:off x="195651" y="1707800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C69AACB-0C8A-63E0-67C6-CE236ADD7CE9}"/>
              </a:ext>
            </a:extLst>
          </p:cNvPr>
          <p:cNvSpPr txBox="1">
            <a:spLocks/>
          </p:cNvSpPr>
          <p:nvPr/>
        </p:nvSpPr>
        <p:spPr>
          <a:xfrm>
            <a:off x="676944" y="2966242"/>
            <a:ext cx="8044702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Άμεση επικοινωνία: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Αλέξανδρος </a:t>
            </a:r>
            <a:r>
              <a:rPr lang="el-GR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Χιωτέλλης</a:t>
            </a: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a.chiotellis@noa.gr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Τηλ</a:t>
            </a: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2103490159, 6980127423</a:t>
            </a:r>
          </a:p>
        </p:txBody>
      </p:sp>
      <p:grpSp>
        <p:nvGrpSpPr>
          <p:cNvPr id="13" name="Google Shape;2230;p50">
            <a:extLst>
              <a:ext uri="{FF2B5EF4-FFF2-40B4-BE49-F238E27FC236}">
                <a16:creationId xmlns:a16="http://schemas.microsoft.com/office/drawing/2014/main" id="{CA76F659-D853-488A-3505-089366051224}"/>
              </a:ext>
            </a:extLst>
          </p:cNvPr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14" name="Google Shape;2231;p50">
              <a:extLst>
                <a:ext uri="{FF2B5EF4-FFF2-40B4-BE49-F238E27FC236}">
                  <a16:creationId xmlns:a16="http://schemas.microsoft.com/office/drawing/2014/main" id="{AB895DC4-3DBB-9A47-1B95-7526BA8D42F1}"/>
                </a:ext>
              </a:extLst>
            </p:cNvPr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2232;p50">
              <a:extLst>
                <a:ext uri="{FF2B5EF4-FFF2-40B4-BE49-F238E27FC236}">
                  <a16:creationId xmlns:a16="http://schemas.microsoft.com/office/drawing/2014/main" id="{0EEC2465-AB69-C4B4-8068-D9C77365BA2D}"/>
                </a:ext>
              </a:extLst>
            </p:cNvPr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16" name="Google Shape;2233;p50">
                <a:extLst>
                  <a:ext uri="{FF2B5EF4-FFF2-40B4-BE49-F238E27FC236}">
                    <a16:creationId xmlns:a16="http://schemas.microsoft.com/office/drawing/2014/main" id="{35F123AB-9AAF-4CA4-546D-BA5AB8B65DCB}"/>
                  </a:ext>
                </a:extLst>
              </p:cNvPr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18" name="Google Shape;2234;p50">
                  <a:extLst>
                    <a:ext uri="{FF2B5EF4-FFF2-40B4-BE49-F238E27FC236}">
                      <a16:creationId xmlns:a16="http://schemas.microsoft.com/office/drawing/2014/main" id="{FCF81D31-4197-979B-4333-E988DF554949}"/>
                    </a:ext>
                  </a:extLst>
                </p:cNvPr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235;p50">
                  <a:extLst>
                    <a:ext uri="{FF2B5EF4-FFF2-40B4-BE49-F238E27FC236}">
                      <a16:creationId xmlns:a16="http://schemas.microsoft.com/office/drawing/2014/main" id="{3B0A751A-28AA-CB2B-D82A-1B3CB7349928}"/>
                    </a:ext>
                  </a:extLst>
                </p:cNvPr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236;p50">
                  <a:extLst>
                    <a:ext uri="{FF2B5EF4-FFF2-40B4-BE49-F238E27FC236}">
                      <a16:creationId xmlns:a16="http://schemas.microsoft.com/office/drawing/2014/main" id="{B3679BCB-B6C4-BE47-E0E7-7369817679C4}"/>
                    </a:ext>
                  </a:extLst>
                </p:cNvPr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237;p50">
                  <a:extLst>
                    <a:ext uri="{FF2B5EF4-FFF2-40B4-BE49-F238E27FC236}">
                      <a16:creationId xmlns:a16="http://schemas.microsoft.com/office/drawing/2014/main" id="{8DB33FBC-8570-653A-A319-BDAF69317FA7}"/>
                    </a:ext>
                  </a:extLst>
                </p:cNvPr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38;p50">
                  <a:extLst>
                    <a:ext uri="{FF2B5EF4-FFF2-40B4-BE49-F238E27FC236}">
                      <a16:creationId xmlns:a16="http://schemas.microsoft.com/office/drawing/2014/main" id="{EF52FF91-03A7-EFD2-352F-C2CB02593233}"/>
                    </a:ext>
                  </a:extLst>
                </p:cNvPr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239;p50">
                  <a:extLst>
                    <a:ext uri="{FF2B5EF4-FFF2-40B4-BE49-F238E27FC236}">
                      <a16:creationId xmlns:a16="http://schemas.microsoft.com/office/drawing/2014/main" id="{B770FB5C-F96C-4AEE-51E0-BC146ACC7C9B}"/>
                    </a:ext>
                  </a:extLst>
                </p:cNvPr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240;p50">
                  <a:extLst>
                    <a:ext uri="{FF2B5EF4-FFF2-40B4-BE49-F238E27FC236}">
                      <a16:creationId xmlns:a16="http://schemas.microsoft.com/office/drawing/2014/main" id="{E95C546B-9C08-30AC-18F5-1A6E90B1602E}"/>
                    </a:ext>
                  </a:extLst>
                </p:cNvPr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2241;p50">
                <a:extLst>
                  <a:ext uri="{FF2B5EF4-FFF2-40B4-BE49-F238E27FC236}">
                    <a16:creationId xmlns:a16="http://schemas.microsoft.com/office/drawing/2014/main" id="{3A2B9C46-2341-62C3-AFED-F2863BB63897}"/>
                  </a:ext>
                </a:extLst>
              </p:cNvPr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oogle Shape;11571;p68">
            <a:extLst>
              <a:ext uri="{FF2B5EF4-FFF2-40B4-BE49-F238E27FC236}">
                <a16:creationId xmlns:a16="http://schemas.microsoft.com/office/drawing/2014/main" id="{5D548F13-F3C5-3602-3011-E079032E0894}"/>
              </a:ext>
            </a:extLst>
          </p:cNvPr>
          <p:cNvGrpSpPr/>
          <p:nvPr/>
        </p:nvGrpSpPr>
        <p:grpSpPr>
          <a:xfrm>
            <a:off x="360189" y="3669477"/>
            <a:ext cx="830127" cy="638519"/>
            <a:chOff x="1958520" y="2302574"/>
            <a:chExt cx="359213" cy="327807"/>
          </a:xfrm>
        </p:grpSpPr>
        <p:sp>
          <p:nvSpPr>
            <p:cNvPr id="26" name="Google Shape;11572;p68">
              <a:extLst>
                <a:ext uri="{FF2B5EF4-FFF2-40B4-BE49-F238E27FC236}">
                  <a16:creationId xmlns:a16="http://schemas.microsoft.com/office/drawing/2014/main" id="{92999BBC-0328-254B-A91C-8CE0EFF5182E}"/>
                </a:ext>
              </a:extLst>
            </p:cNvPr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573;p68">
              <a:extLst>
                <a:ext uri="{FF2B5EF4-FFF2-40B4-BE49-F238E27FC236}">
                  <a16:creationId xmlns:a16="http://schemas.microsoft.com/office/drawing/2014/main" id="{2537AE64-09B4-8E14-DF8C-49CBAC012A3C}"/>
                </a:ext>
              </a:extLst>
            </p:cNvPr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574;p68">
              <a:extLst>
                <a:ext uri="{FF2B5EF4-FFF2-40B4-BE49-F238E27FC236}">
                  <a16:creationId xmlns:a16="http://schemas.microsoft.com/office/drawing/2014/main" id="{0D82069D-8813-6D27-E3D2-C88219FB0AEF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1575;p68">
            <a:extLst>
              <a:ext uri="{FF2B5EF4-FFF2-40B4-BE49-F238E27FC236}">
                <a16:creationId xmlns:a16="http://schemas.microsoft.com/office/drawing/2014/main" id="{58AB73C3-DD22-CC5F-2E11-E5280582AE53}"/>
              </a:ext>
            </a:extLst>
          </p:cNvPr>
          <p:cNvGrpSpPr/>
          <p:nvPr/>
        </p:nvGrpSpPr>
        <p:grpSpPr>
          <a:xfrm rot="20199652">
            <a:off x="2878428" y="3654525"/>
            <a:ext cx="386957" cy="668425"/>
            <a:chOff x="2656082" y="2287427"/>
            <a:chExt cx="207582" cy="359594"/>
          </a:xfrm>
        </p:grpSpPr>
        <p:sp>
          <p:nvSpPr>
            <p:cNvPr id="30" name="Google Shape;11576;p68">
              <a:extLst>
                <a:ext uri="{FF2B5EF4-FFF2-40B4-BE49-F238E27FC236}">
                  <a16:creationId xmlns:a16="http://schemas.microsoft.com/office/drawing/2014/main" id="{8AB86192-E21A-C6DD-D22F-67EB0409BA1F}"/>
                </a:ext>
              </a:extLst>
            </p:cNvPr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77;p68">
              <a:extLst>
                <a:ext uri="{FF2B5EF4-FFF2-40B4-BE49-F238E27FC236}">
                  <a16:creationId xmlns:a16="http://schemas.microsoft.com/office/drawing/2014/main" id="{08B3C7CE-D37D-CE8C-12E8-B376F79F2751}"/>
                </a:ext>
              </a:extLst>
            </p:cNvPr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78;p68">
              <a:extLst>
                <a:ext uri="{FF2B5EF4-FFF2-40B4-BE49-F238E27FC236}">
                  <a16:creationId xmlns:a16="http://schemas.microsoft.com/office/drawing/2014/main" id="{BC8DAABF-B8CF-B8B1-6CC8-5453809BFC0C}"/>
                </a:ext>
              </a:extLst>
            </p:cNvPr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79;p68">
              <a:extLst>
                <a:ext uri="{FF2B5EF4-FFF2-40B4-BE49-F238E27FC236}">
                  <a16:creationId xmlns:a16="http://schemas.microsoft.com/office/drawing/2014/main" id="{144C58F9-8BF5-0EAB-7796-71814CD42FBB}"/>
                </a:ext>
              </a:extLst>
            </p:cNvPr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1721;p68">
            <a:extLst>
              <a:ext uri="{FF2B5EF4-FFF2-40B4-BE49-F238E27FC236}">
                <a16:creationId xmlns:a16="http://schemas.microsoft.com/office/drawing/2014/main" id="{AC66A29A-F955-5FF5-9562-9B612DF47197}"/>
              </a:ext>
            </a:extLst>
          </p:cNvPr>
          <p:cNvSpPr/>
          <p:nvPr/>
        </p:nvSpPr>
        <p:spPr>
          <a:xfrm>
            <a:off x="5289829" y="3783497"/>
            <a:ext cx="693527" cy="579072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1929;p68">
            <a:extLst>
              <a:ext uri="{FF2B5EF4-FFF2-40B4-BE49-F238E27FC236}">
                <a16:creationId xmlns:a16="http://schemas.microsoft.com/office/drawing/2014/main" id="{2A4F7214-BEC9-043E-4E0D-DA0900878F94}"/>
              </a:ext>
            </a:extLst>
          </p:cNvPr>
          <p:cNvGrpSpPr/>
          <p:nvPr/>
        </p:nvGrpSpPr>
        <p:grpSpPr>
          <a:xfrm>
            <a:off x="7384750" y="3730487"/>
            <a:ext cx="983997" cy="768771"/>
            <a:chOff x="7384751" y="4147984"/>
            <a:chExt cx="380012" cy="351274"/>
          </a:xfrm>
        </p:grpSpPr>
        <p:sp>
          <p:nvSpPr>
            <p:cNvPr id="36" name="Google Shape;11930;p68">
              <a:extLst>
                <a:ext uri="{FF2B5EF4-FFF2-40B4-BE49-F238E27FC236}">
                  <a16:creationId xmlns:a16="http://schemas.microsoft.com/office/drawing/2014/main" id="{2210A5A8-ECA7-AA70-27B7-C48F7F133183}"/>
                </a:ext>
              </a:extLst>
            </p:cNvPr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931;p68">
              <a:extLst>
                <a:ext uri="{FF2B5EF4-FFF2-40B4-BE49-F238E27FC236}">
                  <a16:creationId xmlns:a16="http://schemas.microsoft.com/office/drawing/2014/main" id="{B3EC1A05-8DE9-0944-C889-7A6A7E9ADD7F}"/>
                </a:ext>
              </a:extLst>
            </p:cNvPr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932;p68">
              <a:extLst>
                <a:ext uri="{FF2B5EF4-FFF2-40B4-BE49-F238E27FC236}">
                  <a16:creationId xmlns:a16="http://schemas.microsoft.com/office/drawing/2014/main" id="{962D6D94-868D-A202-06F0-5A606FD0143D}"/>
                </a:ext>
              </a:extLst>
            </p:cNvPr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933;p68">
              <a:extLst>
                <a:ext uri="{FF2B5EF4-FFF2-40B4-BE49-F238E27FC236}">
                  <a16:creationId xmlns:a16="http://schemas.microsoft.com/office/drawing/2014/main" id="{CE268161-0A0D-E78A-C70D-CF25E667CB5D}"/>
                </a:ext>
              </a:extLst>
            </p:cNvPr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934;p68">
              <a:extLst>
                <a:ext uri="{FF2B5EF4-FFF2-40B4-BE49-F238E27FC236}">
                  <a16:creationId xmlns:a16="http://schemas.microsoft.com/office/drawing/2014/main" id="{59BE6165-7408-C790-6943-A448C9FB1D4C}"/>
                </a:ext>
              </a:extLst>
            </p:cNvPr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60;p28">
            <a:extLst>
              <a:ext uri="{FF2B5EF4-FFF2-40B4-BE49-F238E27FC236}">
                <a16:creationId xmlns:a16="http://schemas.microsoft.com/office/drawing/2014/main" id="{0CA34B76-2D85-9080-81C4-823D1133B056}"/>
              </a:ext>
            </a:extLst>
          </p:cNvPr>
          <p:cNvSpPr/>
          <p:nvPr/>
        </p:nvSpPr>
        <p:spPr>
          <a:xfrm rot="14654614">
            <a:off x="4645258" y="2564521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B271AA1D-EE4E-2C9A-A71F-404675B960EF}"/>
              </a:ext>
            </a:extLst>
          </p:cNvPr>
          <p:cNvSpPr txBox="1">
            <a:spLocks/>
          </p:cNvSpPr>
          <p:nvPr/>
        </p:nvSpPr>
        <p:spPr>
          <a:xfrm>
            <a:off x="4638760" y="3179618"/>
            <a:ext cx="450524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Χρειάζομαι και τα δικά σας </a:t>
            </a:r>
            <a:r>
              <a:rPr lang="en-US" sz="18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br>
              <a:rPr lang="el-GR" sz="18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(σε περίπτωση που δεν τα έχετε στείλει) </a:t>
            </a:r>
          </a:p>
          <a:p>
            <a:pPr marL="685800" lvl="1" indent="0"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06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590A49-CF4A-0EC2-29C9-16EF41A2B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31" y="1328721"/>
            <a:ext cx="7012105" cy="365400"/>
          </a:xfrm>
        </p:spPr>
        <p:txBody>
          <a:bodyPr/>
          <a:lstStyle/>
          <a:p>
            <a:pPr algn="l"/>
            <a:r>
              <a:rPr lang="el-GR" dirty="0">
                <a:latin typeface="Comic Sans MS" panose="030F0702030302020204" pitchFamily="66" charset="0"/>
              </a:rPr>
              <a:t>Η δράση </a:t>
            </a:r>
            <a:r>
              <a:rPr lang="en-US" dirty="0" err="1">
                <a:latin typeface="Comic Sans MS" panose="030F0702030302020204" pitchFamily="66" charset="0"/>
              </a:rPr>
              <a:t>UniversALL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l-GR" dirty="0">
                <a:latin typeface="Comic Sans MS" panose="030F0702030302020204" pitchFamily="66" charset="0"/>
              </a:rPr>
              <a:t>παρέχεται δωρεάν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E7122A-DCCD-44EB-881D-C3EC994E4BD7}"/>
              </a:ext>
            </a:extLst>
          </p:cNvPr>
          <p:cNvSpPr txBox="1">
            <a:spLocks/>
          </p:cNvSpPr>
          <p:nvPr/>
        </p:nvSpPr>
        <p:spPr>
          <a:xfrm>
            <a:off x="122830" y="88294"/>
            <a:ext cx="5131557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pPr algn="l"/>
            <a:r>
              <a:rPr lang="el-GR" sz="3200" dirty="0"/>
              <a:t>Χρηματοδότηση</a:t>
            </a:r>
            <a:endParaRPr lang="en-US" sz="3200" dirty="0"/>
          </a:p>
        </p:txBody>
      </p:sp>
      <p:sp>
        <p:nvSpPr>
          <p:cNvPr id="5" name="Google Shape;460;p28">
            <a:extLst>
              <a:ext uri="{FF2B5EF4-FFF2-40B4-BE49-F238E27FC236}">
                <a16:creationId xmlns:a16="http://schemas.microsoft.com/office/drawing/2014/main" id="{6936155C-D719-149B-731F-44BC966822C6}"/>
              </a:ext>
            </a:extLst>
          </p:cNvPr>
          <p:cNvSpPr/>
          <p:nvPr/>
        </p:nvSpPr>
        <p:spPr>
          <a:xfrm rot="14654614">
            <a:off x="195650" y="1334110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460;p28">
            <a:extLst>
              <a:ext uri="{FF2B5EF4-FFF2-40B4-BE49-F238E27FC236}">
                <a16:creationId xmlns:a16="http://schemas.microsoft.com/office/drawing/2014/main" id="{6784F685-2E60-AE5F-8D54-8C646D7B3994}"/>
              </a:ext>
            </a:extLst>
          </p:cNvPr>
          <p:cNvSpPr/>
          <p:nvPr/>
        </p:nvSpPr>
        <p:spPr>
          <a:xfrm rot="14654614">
            <a:off x="200937" y="2164867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7B967F3-9E3C-CCD7-D40C-3B4849E5B9A8}"/>
              </a:ext>
            </a:extLst>
          </p:cNvPr>
          <p:cNvSpPr txBox="1">
            <a:spLocks/>
          </p:cNvSpPr>
          <p:nvPr/>
        </p:nvSpPr>
        <p:spPr>
          <a:xfrm>
            <a:off x="461213" y="2511240"/>
            <a:ext cx="7012105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/>
            <a:r>
              <a:rPr lang="el-GR" dirty="0">
                <a:latin typeface="Comic Sans MS" panose="030F0702030302020204" pitchFamily="66" charset="0"/>
              </a:rPr>
              <a:t>Δεν καλύπτονται τα έξοδα μιας (ενδεχόμενης) επίσκεψης στο ΕΑΑ</a:t>
            </a:r>
          </a:p>
        </p:txBody>
      </p:sp>
      <p:sp>
        <p:nvSpPr>
          <p:cNvPr id="25" name="Google Shape;460;p28">
            <a:extLst>
              <a:ext uri="{FF2B5EF4-FFF2-40B4-BE49-F238E27FC236}">
                <a16:creationId xmlns:a16="http://schemas.microsoft.com/office/drawing/2014/main" id="{CC78EE2F-F40B-67DE-0B94-3595B693BE69}"/>
              </a:ext>
            </a:extLst>
          </p:cNvPr>
          <p:cNvSpPr/>
          <p:nvPr/>
        </p:nvSpPr>
        <p:spPr>
          <a:xfrm rot="14654614">
            <a:off x="207561" y="3229554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0E3A6A5-656A-2FF9-96ED-801BC8027218}"/>
              </a:ext>
            </a:extLst>
          </p:cNvPr>
          <p:cNvSpPr txBox="1">
            <a:spLocks/>
          </p:cNvSpPr>
          <p:nvPr/>
        </p:nvSpPr>
        <p:spPr>
          <a:xfrm>
            <a:off x="461212" y="3606834"/>
            <a:ext cx="7012105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24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/>
            <a:r>
              <a:rPr lang="el-GR" dirty="0">
                <a:latin typeface="Comic Sans MS" panose="030F0702030302020204" pitchFamily="66" charset="0"/>
              </a:rPr>
              <a:t>Καταβάλλουμε κάθε δυνατή προσπάθεια εύρεσης κάποιας χρηματοδότησης</a:t>
            </a:r>
          </a:p>
        </p:txBody>
      </p:sp>
      <p:grpSp>
        <p:nvGrpSpPr>
          <p:cNvPr id="27" name="Google Shape;12956;p70">
            <a:extLst>
              <a:ext uri="{FF2B5EF4-FFF2-40B4-BE49-F238E27FC236}">
                <a16:creationId xmlns:a16="http://schemas.microsoft.com/office/drawing/2014/main" id="{A981AF60-6E65-3803-20F4-180D6FECEC32}"/>
              </a:ext>
            </a:extLst>
          </p:cNvPr>
          <p:cNvGrpSpPr/>
          <p:nvPr/>
        </p:nvGrpSpPr>
        <p:grpSpPr>
          <a:xfrm>
            <a:off x="6844180" y="3854190"/>
            <a:ext cx="1258274" cy="1001703"/>
            <a:chOff x="3996113" y="4291176"/>
            <a:chExt cx="336512" cy="335048"/>
          </a:xfrm>
        </p:grpSpPr>
        <p:sp>
          <p:nvSpPr>
            <p:cNvPr id="28" name="Google Shape;12957;p70">
              <a:extLst>
                <a:ext uri="{FF2B5EF4-FFF2-40B4-BE49-F238E27FC236}">
                  <a16:creationId xmlns:a16="http://schemas.microsoft.com/office/drawing/2014/main" id="{2C6FB2FB-E02D-7A22-4437-7CDD9BFFD7B4}"/>
                </a:ext>
              </a:extLst>
            </p:cNvPr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58;p70">
              <a:extLst>
                <a:ext uri="{FF2B5EF4-FFF2-40B4-BE49-F238E27FC236}">
                  <a16:creationId xmlns:a16="http://schemas.microsoft.com/office/drawing/2014/main" id="{EE325A9C-BDCB-685C-D807-1A6B8AA5C999}"/>
                </a:ext>
              </a:extLst>
            </p:cNvPr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59;p70">
              <a:extLst>
                <a:ext uri="{FF2B5EF4-FFF2-40B4-BE49-F238E27FC236}">
                  <a16:creationId xmlns:a16="http://schemas.microsoft.com/office/drawing/2014/main" id="{240B3060-6E5C-FF2B-DDAF-322044457B45}"/>
                </a:ext>
              </a:extLst>
            </p:cNvPr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08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5B5F-6AE2-2054-5149-D9702EC3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92" y="178904"/>
            <a:ext cx="7609690" cy="516943"/>
          </a:xfrm>
        </p:spPr>
        <p:txBody>
          <a:bodyPr/>
          <a:lstStyle/>
          <a:p>
            <a:r>
              <a:rPr lang="el-GR" sz="2800" dirty="0">
                <a:solidFill>
                  <a:srgbClr val="FFC000"/>
                </a:solidFill>
              </a:rPr>
              <a:t>Εθνικό Αστεροσκοπείο Αθηνών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52F97-AD10-15BA-A50B-B0D5ED72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92" y="920112"/>
            <a:ext cx="6363986" cy="355200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à"/>
            </a:pPr>
            <a:r>
              <a:rPr lang="el-GR" dirty="0">
                <a:sym typeface="Wingdings" panose="05000000000000000000" pitchFamily="2" charset="2"/>
              </a:rPr>
              <a:t>Το πρώτο ερευνητικό κέντρο της χώρας (181 χρόνια ζωής)</a:t>
            </a:r>
          </a:p>
          <a:p>
            <a:pPr marL="514350" indent="-285750">
              <a:buFont typeface="Wingdings" panose="05000000000000000000" pitchFamily="2" charset="2"/>
              <a:buChar char="à"/>
            </a:pPr>
            <a:endParaRPr lang="el-GR" dirty="0">
              <a:sym typeface="Wingdings" panose="05000000000000000000" pitchFamily="2" charset="2"/>
            </a:endParaRPr>
          </a:p>
          <a:p>
            <a:pPr marL="228600" indent="0"/>
            <a:r>
              <a:rPr lang="el-GR" i="1" u="sng" dirty="0">
                <a:sym typeface="Wingdings" panose="05000000000000000000" pitchFamily="2" charset="2"/>
              </a:rPr>
              <a:t>Αποτελείται από τρία Ινστιτούτα:</a:t>
            </a:r>
          </a:p>
          <a:p>
            <a:pPr marL="228600" indent="0"/>
            <a:endParaRPr lang="el-GR" i="1" u="sng" dirty="0">
              <a:sym typeface="Wingdings" panose="05000000000000000000" pitchFamily="2" charset="2"/>
            </a:endParaRPr>
          </a:p>
          <a:p>
            <a:pPr marL="628650" indent="-400050">
              <a:buFont typeface="+mj-lt"/>
              <a:buAutoNum type="romanUcPeriod"/>
            </a:pPr>
            <a:r>
              <a:rPr lang="el-GR" dirty="0">
                <a:sym typeface="Wingdings" panose="05000000000000000000" pitchFamily="2" charset="2"/>
              </a:rPr>
              <a:t>Ινστιτούτο Αστρονομίας, Αστροφυσικής, Διαστημικών Εφαρμογών &amp; Τηλεπισκόπησης (ΙΑΑΔΕΤ)</a:t>
            </a:r>
          </a:p>
          <a:p>
            <a:pPr marL="628650" indent="-400050">
              <a:buFont typeface="+mj-lt"/>
              <a:buAutoNum type="romanUcPeriod"/>
            </a:pPr>
            <a:r>
              <a:rPr lang="el-GR" dirty="0">
                <a:sym typeface="Wingdings" panose="05000000000000000000" pitchFamily="2" charset="2"/>
              </a:rPr>
              <a:t>Ινστιτούτο </a:t>
            </a:r>
            <a:r>
              <a:rPr lang="el-GR" dirty="0"/>
              <a:t>Ερευνών Περιβάλλοντος και Βιώσιμης Ανάπτυξης (</a:t>
            </a:r>
            <a:r>
              <a:rPr lang="el-GR" i="1" dirty="0"/>
              <a:t>ΙΕΠΒΑ</a:t>
            </a:r>
            <a:r>
              <a:rPr lang="el-GR" dirty="0"/>
              <a:t>) </a:t>
            </a:r>
          </a:p>
          <a:p>
            <a:pPr marL="628650" indent="-400050">
              <a:buFont typeface="+mj-lt"/>
              <a:buAutoNum type="romanUcPeriod"/>
            </a:pPr>
            <a:r>
              <a:rPr lang="el-GR" dirty="0"/>
              <a:t>Γεωδυναμικό Ινστιτούτο (ΓΙ)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B33F6-D311-539B-D082-157F7E2C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34" y="1658905"/>
            <a:ext cx="1206296" cy="1170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3B7C6-5A59-AE7F-8844-31A6B855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37" y="2970270"/>
            <a:ext cx="4343763" cy="221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F74E3-A5F3-3226-D43B-32F7A79C2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94" y="3581100"/>
            <a:ext cx="1363939" cy="1102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304FE0-D028-07EE-5657-30CC282F7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24" y="3721138"/>
            <a:ext cx="1250757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92C683-E756-6E83-71BE-4AE0160BE4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4821" r="6561" b="8266"/>
          <a:stretch/>
        </p:blipFill>
        <p:spPr>
          <a:xfrm>
            <a:off x="3523970" y="3634717"/>
            <a:ext cx="1048030" cy="104844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214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9191-CF9F-60F0-8CFA-FA95E7A7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28" y="1846839"/>
            <a:ext cx="6309300" cy="365400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FFFF00"/>
                </a:solidFill>
                <a:latin typeface="+mj-lt"/>
              </a:rPr>
              <a:t>Πότε; Ας ψηφίσουμε!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90A49-CF4A-0EC2-29C9-16EF41A2B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87" y="787613"/>
            <a:ext cx="7469733" cy="699000"/>
          </a:xfrm>
        </p:spPr>
        <p:txBody>
          <a:bodyPr/>
          <a:lstStyle/>
          <a:p>
            <a:pPr algn="l"/>
            <a:r>
              <a:rPr lang="el-GR" dirty="0"/>
              <a:t>    Θα χωριστούμε σε δύο </a:t>
            </a:r>
            <a:r>
              <a:rPr lang="en-US" dirty="0"/>
              <a:t>group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τα σεμινάρια θα πραγματοποιούνται σε δύο διαφορετικές μέρες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E7122A-DCCD-44EB-881D-C3EC994E4BD7}"/>
              </a:ext>
            </a:extLst>
          </p:cNvPr>
          <p:cNvSpPr txBox="1">
            <a:spLocks/>
          </p:cNvSpPr>
          <p:nvPr/>
        </p:nvSpPr>
        <p:spPr>
          <a:xfrm>
            <a:off x="122830" y="88294"/>
            <a:ext cx="5131557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l-GR" dirty="0"/>
              <a:t>Ημέρα πραγματοποίησης σεμιναρίων</a:t>
            </a:r>
            <a:endParaRPr lang="en-US" dirty="0"/>
          </a:p>
        </p:txBody>
      </p:sp>
      <p:sp>
        <p:nvSpPr>
          <p:cNvPr id="5" name="Google Shape;460;p28">
            <a:extLst>
              <a:ext uri="{FF2B5EF4-FFF2-40B4-BE49-F238E27FC236}">
                <a16:creationId xmlns:a16="http://schemas.microsoft.com/office/drawing/2014/main" id="{6936155C-D719-149B-731F-44BC966822C6}"/>
              </a:ext>
            </a:extLst>
          </p:cNvPr>
          <p:cNvSpPr/>
          <p:nvPr/>
        </p:nvSpPr>
        <p:spPr>
          <a:xfrm rot="14654614">
            <a:off x="195650" y="764268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460;p28">
            <a:extLst>
              <a:ext uri="{FF2B5EF4-FFF2-40B4-BE49-F238E27FC236}">
                <a16:creationId xmlns:a16="http://schemas.microsoft.com/office/drawing/2014/main" id="{6784F685-2E60-AE5F-8D54-8C646D7B3994}"/>
              </a:ext>
            </a:extLst>
          </p:cNvPr>
          <p:cNvSpPr/>
          <p:nvPr/>
        </p:nvSpPr>
        <p:spPr>
          <a:xfrm rot="14654614">
            <a:off x="207562" y="1839394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054;p45">
            <a:extLst>
              <a:ext uri="{FF2B5EF4-FFF2-40B4-BE49-F238E27FC236}">
                <a16:creationId xmlns:a16="http://schemas.microsoft.com/office/drawing/2014/main" id="{507F81D0-B413-528F-649E-DF19F3C20B61}"/>
              </a:ext>
            </a:extLst>
          </p:cNvPr>
          <p:cNvSpPr txBox="1"/>
          <p:nvPr/>
        </p:nvSpPr>
        <p:spPr>
          <a:xfrm>
            <a:off x="2712369" y="4769750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99%</a:t>
            </a:r>
            <a:endParaRPr sz="18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" name="Google Shape;2055;p45">
            <a:extLst>
              <a:ext uri="{FF2B5EF4-FFF2-40B4-BE49-F238E27FC236}">
                <a16:creationId xmlns:a16="http://schemas.microsoft.com/office/drawing/2014/main" id="{6FD747FD-BB50-77A2-D969-F297008EA5E8}"/>
              </a:ext>
            </a:extLst>
          </p:cNvPr>
          <p:cNvSpPr txBox="1"/>
          <p:nvPr/>
        </p:nvSpPr>
        <p:spPr>
          <a:xfrm>
            <a:off x="1993719" y="4769750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50%</a:t>
            </a:r>
            <a:endParaRPr sz="18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9" name="Google Shape;2056;p45">
            <a:extLst>
              <a:ext uri="{FF2B5EF4-FFF2-40B4-BE49-F238E27FC236}">
                <a16:creationId xmlns:a16="http://schemas.microsoft.com/office/drawing/2014/main" id="{FB41CA60-045F-8F13-7CB2-66978CEF8865}"/>
              </a:ext>
            </a:extLst>
          </p:cNvPr>
          <p:cNvSpPr txBox="1"/>
          <p:nvPr/>
        </p:nvSpPr>
        <p:spPr>
          <a:xfrm>
            <a:off x="1275078" y="4769750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30%</a:t>
            </a:r>
            <a:endParaRPr sz="18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0" name="Google Shape;2057;p45">
            <a:extLst>
              <a:ext uri="{FF2B5EF4-FFF2-40B4-BE49-F238E27FC236}">
                <a16:creationId xmlns:a16="http://schemas.microsoft.com/office/drawing/2014/main" id="{2789958F-B019-F689-96F9-B576645675C1}"/>
              </a:ext>
            </a:extLst>
          </p:cNvPr>
          <p:cNvSpPr txBox="1"/>
          <p:nvPr/>
        </p:nvSpPr>
        <p:spPr>
          <a:xfrm>
            <a:off x="556420" y="4769750"/>
            <a:ext cx="6201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60%</a:t>
            </a:r>
            <a:endParaRPr sz="18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1" name="Google Shape;2058;p45">
            <a:extLst>
              <a:ext uri="{FF2B5EF4-FFF2-40B4-BE49-F238E27FC236}">
                <a16:creationId xmlns:a16="http://schemas.microsoft.com/office/drawing/2014/main" id="{6A88C599-CE9A-DFC0-A298-34E1D67145B6}"/>
              </a:ext>
            </a:extLst>
          </p:cNvPr>
          <p:cNvSpPr/>
          <p:nvPr/>
        </p:nvSpPr>
        <p:spPr>
          <a:xfrm>
            <a:off x="604734" y="2495415"/>
            <a:ext cx="523500" cy="2093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59;p45">
            <a:extLst>
              <a:ext uri="{FF2B5EF4-FFF2-40B4-BE49-F238E27FC236}">
                <a16:creationId xmlns:a16="http://schemas.microsoft.com/office/drawing/2014/main" id="{48F46640-55E6-4BEE-B118-11061FC539A5}"/>
              </a:ext>
            </a:extLst>
          </p:cNvPr>
          <p:cNvSpPr/>
          <p:nvPr/>
        </p:nvSpPr>
        <p:spPr>
          <a:xfrm>
            <a:off x="1323384" y="2495415"/>
            <a:ext cx="523500" cy="2093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60;p45">
            <a:extLst>
              <a:ext uri="{FF2B5EF4-FFF2-40B4-BE49-F238E27FC236}">
                <a16:creationId xmlns:a16="http://schemas.microsoft.com/office/drawing/2014/main" id="{8D64E7B9-9977-CC52-BC1C-927EE883BF6A}"/>
              </a:ext>
            </a:extLst>
          </p:cNvPr>
          <p:cNvSpPr/>
          <p:nvPr/>
        </p:nvSpPr>
        <p:spPr>
          <a:xfrm>
            <a:off x="2042027" y="2495415"/>
            <a:ext cx="523500" cy="2093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61;p45">
            <a:extLst>
              <a:ext uri="{FF2B5EF4-FFF2-40B4-BE49-F238E27FC236}">
                <a16:creationId xmlns:a16="http://schemas.microsoft.com/office/drawing/2014/main" id="{F13252D2-9D11-5EBB-D053-31960FEE5EF8}"/>
              </a:ext>
            </a:extLst>
          </p:cNvPr>
          <p:cNvSpPr/>
          <p:nvPr/>
        </p:nvSpPr>
        <p:spPr>
          <a:xfrm>
            <a:off x="2760669" y="2495415"/>
            <a:ext cx="523500" cy="2093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2062;p45">
            <a:extLst>
              <a:ext uri="{FF2B5EF4-FFF2-40B4-BE49-F238E27FC236}">
                <a16:creationId xmlns:a16="http://schemas.microsoft.com/office/drawing/2014/main" id="{D1213E1A-8E25-B185-94B6-DFC237C37836}"/>
              </a:ext>
            </a:extLst>
          </p:cNvPr>
          <p:cNvCxnSpPr/>
          <p:nvPr/>
        </p:nvCxnSpPr>
        <p:spPr>
          <a:xfrm>
            <a:off x="295961" y="4589111"/>
            <a:ext cx="3297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2071;p45">
            <a:extLst>
              <a:ext uri="{FF2B5EF4-FFF2-40B4-BE49-F238E27FC236}">
                <a16:creationId xmlns:a16="http://schemas.microsoft.com/office/drawing/2014/main" id="{C59349D7-8BCF-4F02-3F17-E032FAD33949}"/>
              </a:ext>
            </a:extLst>
          </p:cNvPr>
          <p:cNvSpPr/>
          <p:nvPr/>
        </p:nvSpPr>
        <p:spPr>
          <a:xfrm>
            <a:off x="635215" y="3323307"/>
            <a:ext cx="457054" cy="1220598"/>
          </a:xfrm>
          <a:custGeom>
            <a:avLst/>
            <a:gdLst/>
            <a:ahLst/>
            <a:cxnLst/>
            <a:rect l="l" t="t" r="r" b="b"/>
            <a:pathLst>
              <a:path w="10734" h="28666" extrusionOk="0">
                <a:moveTo>
                  <a:pt x="9882" y="947"/>
                </a:moveTo>
                <a:cubicBezTo>
                  <a:pt x="9889" y="947"/>
                  <a:pt x="9896" y="947"/>
                  <a:pt x="9902" y="950"/>
                </a:cubicBezTo>
                <a:cubicBezTo>
                  <a:pt x="9750" y="1067"/>
                  <a:pt x="9532" y="1241"/>
                  <a:pt x="9269" y="1452"/>
                </a:cubicBezTo>
                <a:lnTo>
                  <a:pt x="9837" y="950"/>
                </a:lnTo>
                <a:cubicBezTo>
                  <a:pt x="9851" y="950"/>
                  <a:pt x="9864" y="947"/>
                  <a:pt x="9882" y="947"/>
                </a:cubicBezTo>
                <a:close/>
                <a:moveTo>
                  <a:pt x="6857" y="2135"/>
                </a:moveTo>
                <a:lnTo>
                  <a:pt x="6857" y="2135"/>
                </a:lnTo>
                <a:cubicBezTo>
                  <a:pt x="6392" y="2627"/>
                  <a:pt x="5814" y="3188"/>
                  <a:pt x="5180" y="3784"/>
                </a:cubicBezTo>
                <a:cubicBezTo>
                  <a:pt x="5748" y="3202"/>
                  <a:pt x="6323" y="2631"/>
                  <a:pt x="6857" y="2135"/>
                </a:cubicBezTo>
                <a:close/>
                <a:moveTo>
                  <a:pt x="7457" y="434"/>
                </a:moveTo>
                <a:lnTo>
                  <a:pt x="7457" y="434"/>
                </a:lnTo>
                <a:cubicBezTo>
                  <a:pt x="6968" y="884"/>
                  <a:pt x="5249" y="2436"/>
                  <a:pt x="3544" y="3971"/>
                </a:cubicBezTo>
                <a:cubicBezTo>
                  <a:pt x="3597" y="3915"/>
                  <a:pt x="3648" y="3861"/>
                  <a:pt x="3701" y="3802"/>
                </a:cubicBezTo>
                <a:cubicBezTo>
                  <a:pt x="5087" y="2308"/>
                  <a:pt x="6808" y="448"/>
                  <a:pt x="7457" y="434"/>
                </a:cubicBezTo>
                <a:close/>
                <a:moveTo>
                  <a:pt x="9087" y="624"/>
                </a:moveTo>
                <a:cubicBezTo>
                  <a:pt x="9091" y="624"/>
                  <a:pt x="9095" y="624"/>
                  <a:pt x="9099" y="624"/>
                </a:cubicBezTo>
                <a:cubicBezTo>
                  <a:pt x="9168" y="627"/>
                  <a:pt x="9216" y="645"/>
                  <a:pt x="9255" y="683"/>
                </a:cubicBezTo>
                <a:cubicBezTo>
                  <a:pt x="9248" y="742"/>
                  <a:pt x="9192" y="835"/>
                  <a:pt x="9095" y="953"/>
                </a:cubicBezTo>
                <a:cubicBezTo>
                  <a:pt x="8101" y="1515"/>
                  <a:pt x="6611" y="2866"/>
                  <a:pt x="4975" y="4481"/>
                </a:cubicBezTo>
                <a:cubicBezTo>
                  <a:pt x="4809" y="4612"/>
                  <a:pt x="4643" y="4744"/>
                  <a:pt x="4484" y="4872"/>
                </a:cubicBezTo>
                <a:cubicBezTo>
                  <a:pt x="4214" y="5084"/>
                  <a:pt x="3960" y="5288"/>
                  <a:pt x="3718" y="5482"/>
                </a:cubicBezTo>
                <a:cubicBezTo>
                  <a:pt x="5426" y="3971"/>
                  <a:pt x="7377" y="2145"/>
                  <a:pt x="8031" y="1144"/>
                </a:cubicBezTo>
                <a:cubicBezTo>
                  <a:pt x="8475" y="820"/>
                  <a:pt x="8844" y="624"/>
                  <a:pt x="9087" y="624"/>
                </a:cubicBezTo>
                <a:close/>
                <a:moveTo>
                  <a:pt x="5852" y="1192"/>
                </a:moveTo>
                <a:lnTo>
                  <a:pt x="5852" y="1192"/>
                </a:lnTo>
                <a:cubicBezTo>
                  <a:pt x="5197" y="1799"/>
                  <a:pt x="4407" y="2641"/>
                  <a:pt x="3503" y="3618"/>
                </a:cubicBezTo>
                <a:cubicBezTo>
                  <a:pt x="2534" y="4666"/>
                  <a:pt x="1223" y="6086"/>
                  <a:pt x="925" y="6086"/>
                </a:cubicBezTo>
                <a:cubicBezTo>
                  <a:pt x="922" y="6086"/>
                  <a:pt x="918" y="6085"/>
                  <a:pt x="915" y="6085"/>
                </a:cubicBezTo>
                <a:cubicBezTo>
                  <a:pt x="912" y="6082"/>
                  <a:pt x="908" y="6071"/>
                  <a:pt x="912" y="6047"/>
                </a:cubicBezTo>
                <a:cubicBezTo>
                  <a:pt x="960" y="5551"/>
                  <a:pt x="2571" y="4003"/>
                  <a:pt x="4259" y="2533"/>
                </a:cubicBezTo>
                <a:lnTo>
                  <a:pt x="5852" y="1192"/>
                </a:lnTo>
                <a:close/>
                <a:moveTo>
                  <a:pt x="9972" y="5929"/>
                </a:moveTo>
                <a:cubicBezTo>
                  <a:pt x="9972" y="5936"/>
                  <a:pt x="9968" y="5939"/>
                  <a:pt x="9968" y="5946"/>
                </a:cubicBezTo>
                <a:cubicBezTo>
                  <a:pt x="9958" y="6029"/>
                  <a:pt x="9923" y="6123"/>
                  <a:pt x="9872" y="6227"/>
                </a:cubicBezTo>
                <a:cubicBezTo>
                  <a:pt x="9864" y="6226"/>
                  <a:pt x="9856" y="6225"/>
                  <a:pt x="9848" y="6225"/>
                </a:cubicBezTo>
                <a:cubicBezTo>
                  <a:pt x="9818" y="6225"/>
                  <a:pt x="9789" y="6236"/>
                  <a:pt x="9764" y="6258"/>
                </a:cubicBezTo>
                <a:lnTo>
                  <a:pt x="8874" y="7006"/>
                </a:lnTo>
                <a:cubicBezTo>
                  <a:pt x="9359" y="6535"/>
                  <a:pt x="9744" y="6157"/>
                  <a:pt x="9972" y="5929"/>
                </a:cubicBezTo>
                <a:close/>
                <a:moveTo>
                  <a:pt x="2602" y="7464"/>
                </a:moveTo>
                <a:lnTo>
                  <a:pt x="2602" y="7464"/>
                </a:lnTo>
                <a:cubicBezTo>
                  <a:pt x="2048" y="8008"/>
                  <a:pt x="1566" y="8493"/>
                  <a:pt x="1203" y="8860"/>
                </a:cubicBezTo>
                <a:cubicBezTo>
                  <a:pt x="1518" y="8500"/>
                  <a:pt x="1999" y="8025"/>
                  <a:pt x="2602" y="7464"/>
                </a:cubicBezTo>
                <a:close/>
                <a:moveTo>
                  <a:pt x="4900" y="9325"/>
                </a:moveTo>
                <a:lnTo>
                  <a:pt x="4796" y="9411"/>
                </a:lnTo>
                <a:lnTo>
                  <a:pt x="4837" y="9373"/>
                </a:lnTo>
                <a:cubicBezTo>
                  <a:pt x="4858" y="9359"/>
                  <a:pt x="4879" y="9341"/>
                  <a:pt x="4900" y="9325"/>
                </a:cubicBezTo>
                <a:close/>
                <a:moveTo>
                  <a:pt x="8416" y="4526"/>
                </a:moveTo>
                <a:lnTo>
                  <a:pt x="8416" y="4526"/>
                </a:lnTo>
                <a:cubicBezTo>
                  <a:pt x="6462" y="6320"/>
                  <a:pt x="4217" y="8327"/>
                  <a:pt x="2609" y="9653"/>
                </a:cubicBezTo>
                <a:cubicBezTo>
                  <a:pt x="3683" y="8749"/>
                  <a:pt x="5083" y="7401"/>
                  <a:pt x="6670" y="5839"/>
                </a:cubicBezTo>
                <a:cubicBezTo>
                  <a:pt x="7262" y="5381"/>
                  <a:pt x="7855" y="4938"/>
                  <a:pt x="8416" y="4526"/>
                </a:cubicBezTo>
                <a:close/>
                <a:moveTo>
                  <a:pt x="4546" y="7526"/>
                </a:moveTo>
                <a:lnTo>
                  <a:pt x="4546" y="7526"/>
                </a:lnTo>
                <a:cubicBezTo>
                  <a:pt x="3697" y="8337"/>
                  <a:pt x="2866" y="9099"/>
                  <a:pt x="2176" y="9661"/>
                </a:cubicBezTo>
                <a:cubicBezTo>
                  <a:pt x="2800" y="9020"/>
                  <a:pt x="3632" y="8281"/>
                  <a:pt x="4546" y="7526"/>
                </a:cubicBezTo>
                <a:close/>
                <a:moveTo>
                  <a:pt x="2276" y="9186"/>
                </a:moveTo>
                <a:lnTo>
                  <a:pt x="2276" y="9186"/>
                </a:lnTo>
                <a:cubicBezTo>
                  <a:pt x="1847" y="9608"/>
                  <a:pt x="1483" y="10007"/>
                  <a:pt x="1223" y="10353"/>
                </a:cubicBezTo>
                <a:cubicBezTo>
                  <a:pt x="1070" y="10447"/>
                  <a:pt x="936" y="10510"/>
                  <a:pt x="828" y="10544"/>
                </a:cubicBezTo>
                <a:cubicBezTo>
                  <a:pt x="922" y="10419"/>
                  <a:pt x="1036" y="10281"/>
                  <a:pt x="1171" y="10131"/>
                </a:cubicBezTo>
                <a:cubicBezTo>
                  <a:pt x="1459" y="9875"/>
                  <a:pt x="1844" y="9549"/>
                  <a:pt x="2276" y="9186"/>
                </a:cubicBezTo>
                <a:close/>
                <a:moveTo>
                  <a:pt x="2221" y="9969"/>
                </a:moveTo>
                <a:lnTo>
                  <a:pt x="2221" y="9969"/>
                </a:lnTo>
                <a:cubicBezTo>
                  <a:pt x="1878" y="10246"/>
                  <a:pt x="1577" y="10481"/>
                  <a:pt x="1320" y="10669"/>
                </a:cubicBezTo>
                <a:cubicBezTo>
                  <a:pt x="1345" y="10630"/>
                  <a:pt x="1372" y="10596"/>
                  <a:pt x="1396" y="10558"/>
                </a:cubicBezTo>
                <a:cubicBezTo>
                  <a:pt x="1636" y="10412"/>
                  <a:pt x="1913" y="10214"/>
                  <a:pt x="2221" y="9969"/>
                </a:cubicBezTo>
                <a:close/>
                <a:moveTo>
                  <a:pt x="939" y="10787"/>
                </a:moveTo>
                <a:lnTo>
                  <a:pt x="939" y="10787"/>
                </a:lnTo>
                <a:cubicBezTo>
                  <a:pt x="897" y="10859"/>
                  <a:pt x="867" y="10929"/>
                  <a:pt x="838" y="10994"/>
                </a:cubicBezTo>
                <a:cubicBezTo>
                  <a:pt x="710" y="11071"/>
                  <a:pt x="610" y="11119"/>
                  <a:pt x="547" y="11129"/>
                </a:cubicBezTo>
                <a:cubicBezTo>
                  <a:pt x="544" y="11116"/>
                  <a:pt x="544" y="11102"/>
                  <a:pt x="547" y="11081"/>
                </a:cubicBezTo>
                <a:cubicBezTo>
                  <a:pt x="555" y="11015"/>
                  <a:pt x="586" y="10932"/>
                  <a:pt x="634" y="10842"/>
                </a:cubicBezTo>
                <a:lnTo>
                  <a:pt x="651" y="10842"/>
                </a:lnTo>
                <a:cubicBezTo>
                  <a:pt x="658" y="10843"/>
                  <a:pt x="664" y="10843"/>
                  <a:pt x="671" y="10843"/>
                </a:cubicBezTo>
                <a:cubicBezTo>
                  <a:pt x="747" y="10843"/>
                  <a:pt x="837" y="10825"/>
                  <a:pt x="939" y="10787"/>
                </a:cubicBezTo>
                <a:close/>
                <a:moveTo>
                  <a:pt x="9320" y="6986"/>
                </a:moveTo>
                <a:lnTo>
                  <a:pt x="9320" y="6986"/>
                </a:lnTo>
                <a:cubicBezTo>
                  <a:pt x="8274" y="8174"/>
                  <a:pt x="6136" y="9899"/>
                  <a:pt x="4123" y="11417"/>
                </a:cubicBezTo>
                <a:cubicBezTo>
                  <a:pt x="4563" y="11036"/>
                  <a:pt x="5017" y="10630"/>
                  <a:pt x="5468" y="10219"/>
                </a:cubicBezTo>
                <a:lnTo>
                  <a:pt x="9320" y="6986"/>
                </a:lnTo>
                <a:close/>
                <a:moveTo>
                  <a:pt x="7446" y="11341"/>
                </a:moveTo>
                <a:lnTo>
                  <a:pt x="7086" y="11646"/>
                </a:lnTo>
                <a:lnTo>
                  <a:pt x="7252" y="11493"/>
                </a:lnTo>
                <a:cubicBezTo>
                  <a:pt x="7318" y="11441"/>
                  <a:pt x="7384" y="11393"/>
                  <a:pt x="7446" y="11341"/>
                </a:cubicBezTo>
                <a:close/>
                <a:moveTo>
                  <a:pt x="4435" y="12044"/>
                </a:moveTo>
                <a:lnTo>
                  <a:pt x="4435" y="12044"/>
                </a:lnTo>
                <a:cubicBezTo>
                  <a:pt x="4401" y="12076"/>
                  <a:pt x="4369" y="12106"/>
                  <a:pt x="4338" y="12141"/>
                </a:cubicBezTo>
                <a:cubicBezTo>
                  <a:pt x="2460" y="13787"/>
                  <a:pt x="995" y="14959"/>
                  <a:pt x="541" y="15083"/>
                </a:cubicBezTo>
                <a:cubicBezTo>
                  <a:pt x="853" y="14751"/>
                  <a:pt x="2034" y="13860"/>
                  <a:pt x="3181" y="12994"/>
                </a:cubicBezTo>
                <a:cubicBezTo>
                  <a:pt x="3607" y="12672"/>
                  <a:pt x="4027" y="12356"/>
                  <a:pt x="4435" y="12044"/>
                </a:cubicBezTo>
                <a:close/>
                <a:moveTo>
                  <a:pt x="1937" y="15495"/>
                </a:moveTo>
                <a:lnTo>
                  <a:pt x="1937" y="15495"/>
                </a:lnTo>
                <a:cubicBezTo>
                  <a:pt x="1708" y="15686"/>
                  <a:pt x="1504" y="15852"/>
                  <a:pt x="1327" y="15998"/>
                </a:cubicBezTo>
                <a:cubicBezTo>
                  <a:pt x="1500" y="15845"/>
                  <a:pt x="1705" y="15679"/>
                  <a:pt x="1937" y="15495"/>
                </a:cubicBezTo>
                <a:close/>
                <a:moveTo>
                  <a:pt x="9795" y="11750"/>
                </a:moveTo>
                <a:lnTo>
                  <a:pt x="3583" y="16964"/>
                </a:lnTo>
                <a:cubicBezTo>
                  <a:pt x="5877" y="14667"/>
                  <a:pt x="8534" y="12221"/>
                  <a:pt x="9795" y="11750"/>
                </a:cubicBezTo>
                <a:close/>
                <a:moveTo>
                  <a:pt x="10030" y="14522"/>
                </a:moveTo>
                <a:cubicBezTo>
                  <a:pt x="10027" y="14535"/>
                  <a:pt x="10027" y="14553"/>
                  <a:pt x="10024" y="14570"/>
                </a:cubicBezTo>
                <a:cubicBezTo>
                  <a:pt x="10017" y="14626"/>
                  <a:pt x="10000" y="14684"/>
                  <a:pt x="9976" y="14746"/>
                </a:cubicBezTo>
                <a:cubicBezTo>
                  <a:pt x="9968" y="14751"/>
                  <a:pt x="9965" y="14757"/>
                  <a:pt x="9958" y="14764"/>
                </a:cubicBezTo>
                <a:cubicBezTo>
                  <a:pt x="9303" y="15381"/>
                  <a:pt x="8634" y="16008"/>
                  <a:pt x="7969" y="16622"/>
                </a:cubicBezTo>
                <a:cubicBezTo>
                  <a:pt x="7799" y="16760"/>
                  <a:pt x="7623" y="16905"/>
                  <a:pt x="7443" y="17054"/>
                </a:cubicBezTo>
                <a:cubicBezTo>
                  <a:pt x="8617" y="15931"/>
                  <a:pt x="9605" y="14948"/>
                  <a:pt x="10030" y="14522"/>
                </a:cubicBezTo>
                <a:close/>
                <a:moveTo>
                  <a:pt x="10180" y="16791"/>
                </a:moveTo>
                <a:lnTo>
                  <a:pt x="10180" y="16791"/>
                </a:lnTo>
                <a:cubicBezTo>
                  <a:pt x="10006" y="16923"/>
                  <a:pt x="9757" y="17113"/>
                  <a:pt x="9448" y="17349"/>
                </a:cubicBezTo>
                <a:cubicBezTo>
                  <a:pt x="9573" y="17225"/>
                  <a:pt x="9688" y="17110"/>
                  <a:pt x="9798" y="16999"/>
                </a:cubicBezTo>
                <a:cubicBezTo>
                  <a:pt x="9944" y="16899"/>
                  <a:pt x="10072" y="16830"/>
                  <a:pt x="10180" y="16791"/>
                </a:cubicBezTo>
                <a:close/>
                <a:moveTo>
                  <a:pt x="8524" y="16514"/>
                </a:moveTo>
                <a:lnTo>
                  <a:pt x="8524" y="16514"/>
                </a:lnTo>
                <a:cubicBezTo>
                  <a:pt x="8146" y="16874"/>
                  <a:pt x="7716" y="17255"/>
                  <a:pt x="7249" y="17654"/>
                </a:cubicBezTo>
                <a:cubicBezTo>
                  <a:pt x="7582" y="17349"/>
                  <a:pt x="7900" y="17058"/>
                  <a:pt x="8198" y="16780"/>
                </a:cubicBezTo>
                <a:cubicBezTo>
                  <a:pt x="8309" y="16687"/>
                  <a:pt x="8420" y="16601"/>
                  <a:pt x="8524" y="16514"/>
                </a:cubicBezTo>
                <a:close/>
                <a:moveTo>
                  <a:pt x="6459" y="13413"/>
                </a:moveTo>
                <a:cubicBezTo>
                  <a:pt x="4054" y="15464"/>
                  <a:pt x="1767" y="17391"/>
                  <a:pt x="995" y="17986"/>
                </a:cubicBezTo>
                <a:cubicBezTo>
                  <a:pt x="1075" y="17869"/>
                  <a:pt x="1195" y="17723"/>
                  <a:pt x="1358" y="17550"/>
                </a:cubicBezTo>
                <a:lnTo>
                  <a:pt x="4654" y="14788"/>
                </a:lnTo>
                <a:cubicBezTo>
                  <a:pt x="5287" y="14310"/>
                  <a:pt x="5893" y="13849"/>
                  <a:pt x="6459" y="13413"/>
                </a:cubicBezTo>
                <a:close/>
                <a:moveTo>
                  <a:pt x="10166" y="13212"/>
                </a:moveTo>
                <a:cubicBezTo>
                  <a:pt x="9979" y="13465"/>
                  <a:pt x="9626" y="13843"/>
                  <a:pt x="9141" y="14307"/>
                </a:cubicBezTo>
                <a:cubicBezTo>
                  <a:pt x="8274" y="15062"/>
                  <a:pt x="7034" y="16153"/>
                  <a:pt x="5776" y="17266"/>
                </a:cubicBezTo>
                <a:cubicBezTo>
                  <a:pt x="5111" y="17820"/>
                  <a:pt x="4404" y="18399"/>
                  <a:pt x="3673" y="18987"/>
                </a:cubicBezTo>
                <a:cubicBezTo>
                  <a:pt x="4889" y="17938"/>
                  <a:pt x="6427" y="16569"/>
                  <a:pt x="8278" y="14899"/>
                </a:cubicBezTo>
                <a:cubicBezTo>
                  <a:pt x="9064" y="14193"/>
                  <a:pt x="9771" y="13555"/>
                  <a:pt x="10166" y="13212"/>
                </a:cubicBezTo>
                <a:close/>
                <a:moveTo>
                  <a:pt x="4009" y="20540"/>
                </a:moveTo>
                <a:lnTo>
                  <a:pt x="4009" y="20540"/>
                </a:lnTo>
                <a:cubicBezTo>
                  <a:pt x="3919" y="20616"/>
                  <a:pt x="3829" y="20692"/>
                  <a:pt x="3736" y="20769"/>
                </a:cubicBezTo>
                <a:cubicBezTo>
                  <a:pt x="3815" y="20700"/>
                  <a:pt x="3898" y="20630"/>
                  <a:pt x="3978" y="20561"/>
                </a:cubicBezTo>
                <a:cubicBezTo>
                  <a:pt x="3988" y="20554"/>
                  <a:pt x="3998" y="20547"/>
                  <a:pt x="4009" y="20540"/>
                </a:cubicBezTo>
                <a:close/>
                <a:moveTo>
                  <a:pt x="7228" y="15478"/>
                </a:moveTo>
                <a:lnTo>
                  <a:pt x="7228" y="15478"/>
                </a:lnTo>
                <a:cubicBezTo>
                  <a:pt x="4841" y="17626"/>
                  <a:pt x="1182" y="20879"/>
                  <a:pt x="440" y="21181"/>
                </a:cubicBezTo>
                <a:cubicBezTo>
                  <a:pt x="662" y="20689"/>
                  <a:pt x="2845" y="18963"/>
                  <a:pt x="4619" y="17567"/>
                </a:cubicBezTo>
                <a:cubicBezTo>
                  <a:pt x="5575" y="16812"/>
                  <a:pt x="6455" y="16115"/>
                  <a:pt x="7228" y="15478"/>
                </a:cubicBezTo>
                <a:close/>
                <a:moveTo>
                  <a:pt x="10277" y="21915"/>
                </a:moveTo>
                <a:cubicBezTo>
                  <a:pt x="10228" y="22009"/>
                  <a:pt x="10062" y="22168"/>
                  <a:pt x="9827" y="22369"/>
                </a:cubicBezTo>
                <a:cubicBezTo>
                  <a:pt x="9902" y="22245"/>
                  <a:pt x="9958" y="22127"/>
                  <a:pt x="9993" y="22023"/>
                </a:cubicBezTo>
                <a:cubicBezTo>
                  <a:pt x="10107" y="21954"/>
                  <a:pt x="10201" y="21915"/>
                  <a:pt x="10270" y="21915"/>
                </a:cubicBezTo>
                <a:close/>
                <a:moveTo>
                  <a:pt x="9480" y="22418"/>
                </a:moveTo>
                <a:lnTo>
                  <a:pt x="9480" y="22418"/>
                </a:lnTo>
                <a:cubicBezTo>
                  <a:pt x="9334" y="22619"/>
                  <a:pt x="9137" y="22848"/>
                  <a:pt x="8905" y="23097"/>
                </a:cubicBezTo>
                <a:cubicBezTo>
                  <a:pt x="8735" y="23225"/>
                  <a:pt x="8554" y="23357"/>
                  <a:pt x="8375" y="23492"/>
                </a:cubicBezTo>
                <a:cubicBezTo>
                  <a:pt x="8776" y="23073"/>
                  <a:pt x="9157" y="22699"/>
                  <a:pt x="9480" y="22418"/>
                </a:cubicBezTo>
                <a:close/>
                <a:moveTo>
                  <a:pt x="3787" y="21936"/>
                </a:moveTo>
                <a:lnTo>
                  <a:pt x="3787" y="21936"/>
                </a:lnTo>
                <a:cubicBezTo>
                  <a:pt x="2970" y="22650"/>
                  <a:pt x="2214" y="23346"/>
                  <a:pt x="1615" y="23970"/>
                </a:cubicBezTo>
                <a:cubicBezTo>
                  <a:pt x="1490" y="24050"/>
                  <a:pt x="1376" y="24116"/>
                  <a:pt x="1268" y="24171"/>
                </a:cubicBezTo>
                <a:cubicBezTo>
                  <a:pt x="1747" y="23693"/>
                  <a:pt x="2405" y="23087"/>
                  <a:pt x="3170" y="22408"/>
                </a:cubicBezTo>
                <a:cubicBezTo>
                  <a:pt x="3285" y="22318"/>
                  <a:pt x="3403" y="22227"/>
                  <a:pt x="3517" y="22141"/>
                </a:cubicBezTo>
                <a:cubicBezTo>
                  <a:pt x="3607" y="22072"/>
                  <a:pt x="3697" y="22002"/>
                  <a:pt x="3787" y="21936"/>
                </a:cubicBezTo>
                <a:close/>
                <a:moveTo>
                  <a:pt x="4037" y="22425"/>
                </a:moveTo>
                <a:lnTo>
                  <a:pt x="4037" y="22425"/>
                </a:lnTo>
                <a:cubicBezTo>
                  <a:pt x="2789" y="23727"/>
                  <a:pt x="1618" y="24850"/>
                  <a:pt x="925" y="25155"/>
                </a:cubicBezTo>
                <a:cubicBezTo>
                  <a:pt x="1140" y="24867"/>
                  <a:pt x="1441" y="24531"/>
                  <a:pt x="1802" y="24157"/>
                </a:cubicBezTo>
                <a:cubicBezTo>
                  <a:pt x="2415" y="23766"/>
                  <a:pt x="3195" y="23149"/>
                  <a:pt x="4037" y="22425"/>
                </a:cubicBezTo>
                <a:close/>
                <a:moveTo>
                  <a:pt x="1085" y="24546"/>
                </a:moveTo>
                <a:cubicBezTo>
                  <a:pt x="867" y="24795"/>
                  <a:pt x="686" y="25027"/>
                  <a:pt x="551" y="25235"/>
                </a:cubicBezTo>
                <a:cubicBezTo>
                  <a:pt x="509" y="25228"/>
                  <a:pt x="478" y="25211"/>
                  <a:pt x="451" y="25183"/>
                </a:cubicBezTo>
                <a:cubicBezTo>
                  <a:pt x="464" y="25079"/>
                  <a:pt x="610" y="24881"/>
                  <a:pt x="853" y="24608"/>
                </a:cubicBezTo>
                <a:cubicBezTo>
                  <a:pt x="922" y="24597"/>
                  <a:pt x="998" y="24576"/>
                  <a:pt x="1085" y="24546"/>
                </a:cubicBezTo>
                <a:close/>
                <a:moveTo>
                  <a:pt x="2474" y="25332"/>
                </a:moveTo>
                <a:cubicBezTo>
                  <a:pt x="2425" y="25376"/>
                  <a:pt x="2378" y="25419"/>
                  <a:pt x="2332" y="25461"/>
                </a:cubicBezTo>
                <a:lnTo>
                  <a:pt x="2332" y="25461"/>
                </a:lnTo>
                <a:lnTo>
                  <a:pt x="2426" y="25374"/>
                </a:lnTo>
                <a:cubicBezTo>
                  <a:pt x="2443" y="25360"/>
                  <a:pt x="2457" y="25346"/>
                  <a:pt x="2474" y="25332"/>
                </a:cubicBezTo>
                <a:close/>
                <a:moveTo>
                  <a:pt x="9934" y="21091"/>
                </a:moveTo>
                <a:lnTo>
                  <a:pt x="4085" y="26177"/>
                </a:lnTo>
                <a:lnTo>
                  <a:pt x="4085" y="26177"/>
                </a:lnTo>
                <a:lnTo>
                  <a:pt x="9629" y="21154"/>
                </a:lnTo>
                <a:cubicBezTo>
                  <a:pt x="9733" y="21112"/>
                  <a:pt x="9823" y="21091"/>
                  <a:pt x="9902" y="21091"/>
                </a:cubicBezTo>
                <a:close/>
                <a:moveTo>
                  <a:pt x="6119" y="25502"/>
                </a:moveTo>
                <a:lnTo>
                  <a:pt x="6119" y="25502"/>
                </a:lnTo>
                <a:cubicBezTo>
                  <a:pt x="6046" y="25578"/>
                  <a:pt x="5973" y="25654"/>
                  <a:pt x="5901" y="25731"/>
                </a:cubicBezTo>
                <a:cubicBezTo>
                  <a:pt x="5399" y="26129"/>
                  <a:pt x="4892" y="26517"/>
                  <a:pt x="4425" y="26871"/>
                </a:cubicBezTo>
                <a:cubicBezTo>
                  <a:pt x="4896" y="26447"/>
                  <a:pt x="5495" y="25972"/>
                  <a:pt x="6119" y="25502"/>
                </a:cubicBezTo>
                <a:close/>
                <a:moveTo>
                  <a:pt x="4452" y="27189"/>
                </a:moveTo>
                <a:lnTo>
                  <a:pt x="4452" y="27189"/>
                </a:lnTo>
                <a:cubicBezTo>
                  <a:pt x="4068" y="27542"/>
                  <a:pt x="3725" y="27823"/>
                  <a:pt x="3458" y="27979"/>
                </a:cubicBezTo>
                <a:cubicBezTo>
                  <a:pt x="3469" y="27952"/>
                  <a:pt x="3482" y="27920"/>
                  <a:pt x="3499" y="27889"/>
                </a:cubicBezTo>
                <a:cubicBezTo>
                  <a:pt x="3749" y="27705"/>
                  <a:pt x="4078" y="27466"/>
                  <a:pt x="4452" y="27189"/>
                </a:cubicBezTo>
                <a:close/>
                <a:moveTo>
                  <a:pt x="2386" y="0"/>
                </a:moveTo>
                <a:cubicBezTo>
                  <a:pt x="2237" y="0"/>
                  <a:pt x="2005" y="187"/>
                  <a:pt x="1179" y="974"/>
                </a:cubicBezTo>
                <a:cubicBezTo>
                  <a:pt x="1088" y="1061"/>
                  <a:pt x="991" y="1155"/>
                  <a:pt x="897" y="1241"/>
                </a:cubicBezTo>
                <a:lnTo>
                  <a:pt x="1036" y="776"/>
                </a:lnTo>
                <a:cubicBezTo>
                  <a:pt x="1054" y="718"/>
                  <a:pt x="1029" y="656"/>
                  <a:pt x="981" y="624"/>
                </a:cubicBezTo>
                <a:cubicBezTo>
                  <a:pt x="957" y="609"/>
                  <a:pt x="931" y="602"/>
                  <a:pt x="904" y="602"/>
                </a:cubicBezTo>
                <a:cubicBezTo>
                  <a:pt x="888" y="602"/>
                  <a:pt x="872" y="605"/>
                  <a:pt x="856" y="610"/>
                </a:cubicBezTo>
                <a:cubicBezTo>
                  <a:pt x="904" y="479"/>
                  <a:pt x="908" y="434"/>
                  <a:pt x="859" y="375"/>
                </a:cubicBezTo>
                <a:cubicBezTo>
                  <a:pt x="835" y="347"/>
                  <a:pt x="804" y="330"/>
                  <a:pt x="766" y="326"/>
                </a:cubicBezTo>
                <a:cubicBezTo>
                  <a:pt x="762" y="326"/>
                  <a:pt x="758" y="326"/>
                  <a:pt x="755" y="326"/>
                </a:cubicBezTo>
                <a:cubicBezTo>
                  <a:pt x="721" y="326"/>
                  <a:pt x="690" y="339"/>
                  <a:pt x="665" y="361"/>
                </a:cubicBezTo>
                <a:cubicBezTo>
                  <a:pt x="665" y="361"/>
                  <a:pt x="600" y="420"/>
                  <a:pt x="579" y="437"/>
                </a:cubicBezTo>
                <a:lnTo>
                  <a:pt x="610" y="489"/>
                </a:lnTo>
                <a:cubicBezTo>
                  <a:pt x="596" y="527"/>
                  <a:pt x="576" y="579"/>
                  <a:pt x="555" y="638"/>
                </a:cubicBezTo>
                <a:cubicBezTo>
                  <a:pt x="440" y="922"/>
                  <a:pt x="402" y="1019"/>
                  <a:pt x="472" y="1102"/>
                </a:cubicBezTo>
                <a:cubicBezTo>
                  <a:pt x="496" y="1130"/>
                  <a:pt x="530" y="1147"/>
                  <a:pt x="565" y="1151"/>
                </a:cubicBezTo>
                <a:cubicBezTo>
                  <a:pt x="592" y="1151"/>
                  <a:pt x="624" y="1144"/>
                  <a:pt x="648" y="1130"/>
                </a:cubicBezTo>
                <a:lnTo>
                  <a:pt x="648" y="1130"/>
                </a:lnTo>
                <a:lnTo>
                  <a:pt x="513" y="1587"/>
                </a:lnTo>
                <a:cubicBezTo>
                  <a:pt x="499" y="1629"/>
                  <a:pt x="509" y="1678"/>
                  <a:pt x="541" y="1712"/>
                </a:cubicBezTo>
                <a:cubicBezTo>
                  <a:pt x="565" y="1740"/>
                  <a:pt x="603" y="1761"/>
                  <a:pt x="641" y="1761"/>
                </a:cubicBezTo>
                <a:cubicBezTo>
                  <a:pt x="647" y="1761"/>
                  <a:pt x="652" y="1762"/>
                  <a:pt x="657" y="1762"/>
                </a:cubicBezTo>
                <a:cubicBezTo>
                  <a:pt x="738" y="1762"/>
                  <a:pt x="811" y="1699"/>
                  <a:pt x="1369" y="1171"/>
                </a:cubicBezTo>
                <a:cubicBezTo>
                  <a:pt x="1462" y="1081"/>
                  <a:pt x="1574" y="978"/>
                  <a:pt x="1687" y="870"/>
                </a:cubicBezTo>
                <a:lnTo>
                  <a:pt x="1687" y="870"/>
                </a:lnTo>
                <a:cubicBezTo>
                  <a:pt x="1303" y="1383"/>
                  <a:pt x="1095" y="1681"/>
                  <a:pt x="991" y="1857"/>
                </a:cubicBezTo>
                <a:cubicBezTo>
                  <a:pt x="572" y="2232"/>
                  <a:pt x="246" y="2572"/>
                  <a:pt x="226" y="2751"/>
                </a:cubicBezTo>
                <a:cubicBezTo>
                  <a:pt x="218" y="2828"/>
                  <a:pt x="246" y="2880"/>
                  <a:pt x="270" y="2911"/>
                </a:cubicBezTo>
                <a:cubicBezTo>
                  <a:pt x="295" y="2938"/>
                  <a:pt x="343" y="2963"/>
                  <a:pt x="378" y="2963"/>
                </a:cubicBezTo>
                <a:cubicBezTo>
                  <a:pt x="379" y="2963"/>
                  <a:pt x="381" y="2963"/>
                  <a:pt x="382" y="2963"/>
                </a:cubicBezTo>
                <a:cubicBezTo>
                  <a:pt x="513" y="2963"/>
                  <a:pt x="686" y="2824"/>
                  <a:pt x="1559" y="1986"/>
                </a:cubicBezTo>
                <a:cubicBezTo>
                  <a:pt x="1660" y="1889"/>
                  <a:pt x="1771" y="1785"/>
                  <a:pt x="1885" y="1674"/>
                </a:cubicBezTo>
                <a:cubicBezTo>
                  <a:pt x="2038" y="1542"/>
                  <a:pt x="2193" y="1397"/>
                  <a:pt x="2346" y="1248"/>
                </a:cubicBezTo>
                <a:lnTo>
                  <a:pt x="2346" y="1248"/>
                </a:lnTo>
                <a:lnTo>
                  <a:pt x="957" y="3178"/>
                </a:lnTo>
                <a:cubicBezTo>
                  <a:pt x="918" y="3226"/>
                  <a:pt x="922" y="3296"/>
                  <a:pt x="960" y="3344"/>
                </a:cubicBezTo>
                <a:cubicBezTo>
                  <a:pt x="995" y="3382"/>
                  <a:pt x="1050" y="3427"/>
                  <a:pt x="1150" y="3431"/>
                </a:cubicBezTo>
                <a:cubicBezTo>
                  <a:pt x="1189" y="3431"/>
                  <a:pt x="1233" y="3421"/>
                  <a:pt x="1286" y="3403"/>
                </a:cubicBezTo>
                <a:lnTo>
                  <a:pt x="1286" y="3403"/>
                </a:lnTo>
                <a:cubicBezTo>
                  <a:pt x="35" y="4789"/>
                  <a:pt x="181" y="4962"/>
                  <a:pt x="243" y="5035"/>
                </a:cubicBezTo>
                <a:cubicBezTo>
                  <a:pt x="267" y="5066"/>
                  <a:pt x="305" y="5084"/>
                  <a:pt x="343" y="5084"/>
                </a:cubicBezTo>
                <a:cubicBezTo>
                  <a:pt x="381" y="5084"/>
                  <a:pt x="419" y="5070"/>
                  <a:pt x="447" y="5042"/>
                </a:cubicBezTo>
                <a:cubicBezTo>
                  <a:pt x="2359" y="3032"/>
                  <a:pt x="4577" y="968"/>
                  <a:pt x="5346" y="600"/>
                </a:cubicBezTo>
                <a:lnTo>
                  <a:pt x="5346" y="600"/>
                </a:lnTo>
                <a:cubicBezTo>
                  <a:pt x="1761" y="3992"/>
                  <a:pt x="680" y="5049"/>
                  <a:pt x="389" y="5423"/>
                </a:cubicBezTo>
                <a:lnTo>
                  <a:pt x="336" y="5465"/>
                </a:lnTo>
                <a:lnTo>
                  <a:pt x="347" y="5479"/>
                </a:lnTo>
                <a:cubicBezTo>
                  <a:pt x="267" y="5596"/>
                  <a:pt x="291" y="5624"/>
                  <a:pt x="319" y="5658"/>
                </a:cubicBezTo>
                <a:cubicBezTo>
                  <a:pt x="343" y="5687"/>
                  <a:pt x="378" y="5703"/>
                  <a:pt x="413" y="5707"/>
                </a:cubicBezTo>
                <a:cubicBezTo>
                  <a:pt x="416" y="5708"/>
                  <a:pt x="419" y="5708"/>
                  <a:pt x="423" y="5708"/>
                </a:cubicBezTo>
                <a:cubicBezTo>
                  <a:pt x="454" y="5708"/>
                  <a:pt x="488" y="5695"/>
                  <a:pt x="513" y="5676"/>
                </a:cubicBezTo>
                <a:lnTo>
                  <a:pt x="1203" y="5094"/>
                </a:lnTo>
                <a:lnTo>
                  <a:pt x="1203" y="5094"/>
                </a:lnTo>
                <a:cubicBezTo>
                  <a:pt x="873" y="5485"/>
                  <a:pt x="662" y="5811"/>
                  <a:pt x="641" y="6023"/>
                </a:cubicBezTo>
                <a:cubicBezTo>
                  <a:pt x="627" y="6140"/>
                  <a:pt x="669" y="6216"/>
                  <a:pt x="707" y="6261"/>
                </a:cubicBezTo>
                <a:cubicBezTo>
                  <a:pt x="755" y="6317"/>
                  <a:pt x="821" y="6348"/>
                  <a:pt x="897" y="6348"/>
                </a:cubicBezTo>
                <a:lnTo>
                  <a:pt x="932" y="6348"/>
                </a:lnTo>
                <a:cubicBezTo>
                  <a:pt x="918" y="6393"/>
                  <a:pt x="925" y="6442"/>
                  <a:pt x="960" y="6480"/>
                </a:cubicBezTo>
                <a:cubicBezTo>
                  <a:pt x="986" y="6510"/>
                  <a:pt x="1023" y="6526"/>
                  <a:pt x="1061" y="6526"/>
                </a:cubicBezTo>
                <a:cubicBezTo>
                  <a:pt x="1092" y="6526"/>
                  <a:pt x="1124" y="6515"/>
                  <a:pt x="1150" y="6493"/>
                </a:cubicBezTo>
                <a:lnTo>
                  <a:pt x="7924" y="808"/>
                </a:lnTo>
                <a:lnTo>
                  <a:pt x="7924" y="808"/>
                </a:lnTo>
                <a:cubicBezTo>
                  <a:pt x="7903" y="849"/>
                  <a:pt x="7879" y="894"/>
                  <a:pt x="7852" y="939"/>
                </a:cubicBezTo>
                <a:cubicBezTo>
                  <a:pt x="6760" y="1747"/>
                  <a:pt x="5246" y="3303"/>
                  <a:pt x="3489" y="5153"/>
                </a:cubicBezTo>
                <a:cubicBezTo>
                  <a:pt x="3170" y="5489"/>
                  <a:pt x="2842" y="5836"/>
                  <a:pt x="2530" y="6161"/>
                </a:cubicBezTo>
                <a:cubicBezTo>
                  <a:pt x="1899" y="6705"/>
                  <a:pt x="1286" y="7225"/>
                  <a:pt x="725" y="7692"/>
                </a:cubicBezTo>
                <a:cubicBezTo>
                  <a:pt x="693" y="7713"/>
                  <a:pt x="675" y="7748"/>
                  <a:pt x="672" y="7782"/>
                </a:cubicBezTo>
                <a:cubicBezTo>
                  <a:pt x="672" y="7820"/>
                  <a:pt x="683" y="7855"/>
                  <a:pt x="707" y="7883"/>
                </a:cubicBezTo>
                <a:cubicBezTo>
                  <a:pt x="728" y="7911"/>
                  <a:pt x="759" y="7932"/>
                  <a:pt x="794" y="7942"/>
                </a:cubicBezTo>
                <a:cubicBezTo>
                  <a:pt x="541" y="8198"/>
                  <a:pt x="416" y="8372"/>
                  <a:pt x="405" y="8486"/>
                </a:cubicBezTo>
                <a:cubicBezTo>
                  <a:pt x="399" y="8559"/>
                  <a:pt x="423" y="8607"/>
                  <a:pt x="447" y="8635"/>
                </a:cubicBezTo>
                <a:cubicBezTo>
                  <a:pt x="472" y="8663"/>
                  <a:pt x="502" y="8680"/>
                  <a:pt x="541" y="8684"/>
                </a:cubicBezTo>
                <a:cubicBezTo>
                  <a:pt x="544" y="8684"/>
                  <a:pt x="548" y="8684"/>
                  <a:pt x="551" y="8684"/>
                </a:cubicBezTo>
                <a:cubicBezTo>
                  <a:pt x="582" y="8684"/>
                  <a:pt x="613" y="8671"/>
                  <a:pt x="638" y="8652"/>
                </a:cubicBezTo>
                <a:lnTo>
                  <a:pt x="1909" y="7585"/>
                </a:lnTo>
                <a:lnTo>
                  <a:pt x="1909" y="7585"/>
                </a:lnTo>
                <a:cubicBezTo>
                  <a:pt x="1836" y="7657"/>
                  <a:pt x="1767" y="7731"/>
                  <a:pt x="1698" y="7800"/>
                </a:cubicBezTo>
                <a:lnTo>
                  <a:pt x="838" y="8559"/>
                </a:lnTo>
                <a:cubicBezTo>
                  <a:pt x="784" y="8607"/>
                  <a:pt x="779" y="8694"/>
                  <a:pt x="825" y="8749"/>
                </a:cubicBezTo>
                <a:cubicBezTo>
                  <a:pt x="846" y="8773"/>
                  <a:pt x="883" y="8794"/>
                  <a:pt x="918" y="8801"/>
                </a:cubicBezTo>
                <a:cubicBezTo>
                  <a:pt x="672" y="9099"/>
                  <a:pt x="527" y="9335"/>
                  <a:pt x="513" y="9480"/>
                </a:cubicBezTo>
                <a:cubicBezTo>
                  <a:pt x="502" y="9581"/>
                  <a:pt x="537" y="9647"/>
                  <a:pt x="568" y="9685"/>
                </a:cubicBezTo>
                <a:cubicBezTo>
                  <a:pt x="592" y="9712"/>
                  <a:pt x="627" y="9730"/>
                  <a:pt x="665" y="9733"/>
                </a:cubicBezTo>
                <a:cubicBezTo>
                  <a:pt x="669" y="9733"/>
                  <a:pt x="672" y="9733"/>
                  <a:pt x="676" y="9733"/>
                </a:cubicBezTo>
                <a:cubicBezTo>
                  <a:pt x="713" y="9733"/>
                  <a:pt x="744" y="9717"/>
                  <a:pt x="769" y="9691"/>
                </a:cubicBezTo>
                <a:cubicBezTo>
                  <a:pt x="3021" y="7374"/>
                  <a:pt x="9109" y="1387"/>
                  <a:pt x="10332" y="1387"/>
                </a:cubicBezTo>
                <a:lnTo>
                  <a:pt x="10346" y="1387"/>
                </a:lnTo>
                <a:cubicBezTo>
                  <a:pt x="10397" y="1390"/>
                  <a:pt x="10413" y="1405"/>
                  <a:pt x="10418" y="1405"/>
                </a:cubicBezTo>
                <a:cubicBezTo>
                  <a:pt x="10418" y="1405"/>
                  <a:pt x="10419" y="1404"/>
                  <a:pt x="10419" y="1404"/>
                </a:cubicBezTo>
                <a:lnTo>
                  <a:pt x="10419" y="1404"/>
                </a:lnTo>
                <a:cubicBezTo>
                  <a:pt x="10467" y="1664"/>
                  <a:pt x="9522" y="2613"/>
                  <a:pt x="8243" y="3763"/>
                </a:cubicBezTo>
                <a:cubicBezTo>
                  <a:pt x="5967" y="5506"/>
                  <a:pt x="2536" y="8219"/>
                  <a:pt x="1029" y="9893"/>
                </a:cubicBezTo>
                <a:cubicBezTo>
                  <a:pt x="493" y="10364"/>
                  <a:pt x="360" y="10516"/>
                  <a:pt x="354" y="10609"/>
                </a:cubicBezTo>
                <a:cubicBezTo>
                  <a:pt x="350" y="10644"/>
                  <a:pt x="364" y="10689"/>
                  <a:pt x="389" y="10718"/>
                </a:cubicBezTo>
                <a:cubicBezTo>
                  <a:pt x="392" y="10721"/>
                  <a:pt x="392" y="10724"/>
                  <a:pt x="395" y="10728"/>
                </a:cubicBezTo>
                <a:cubicBezTo>
                  <a:pt x="330" y="10849"/>
                  <a:pt x="288" y="10960"/>
                  <a:pt x="277" y="11050"/>
                </a:cubicBezTo>
                <a:cubicBezTo>
                  <a:pt x="260" y="11192"/>
                  <a:pt x="309" y="11282"/>
                  <a:pt x="350" y="11334"/>
                </a:cubicBezTo>
                <a:cubicBezTo>
                  <a:pt x="374" y="11365"/>
                  <a:pt x="423" y="11399"/>
                  <a:pt x="499" y="11407"/>
                </a:cubicBezTo>
                <a:cubicBezTo>
                  <a:pt x="502" y="11407"/>
                  <a:pt x="505" y="11407"/>
                  <a:pt x="508" y="11407"/>
                </a:cubicBezTo>
                <a:cubicBezTo>
                  <a:pt x="570" y="11407"/>
                  <a:pt x="657" y="11376"/>
                  <a:pt x="769" y="11320"/>
                </a:cubicBezTo>
                <a:lnTo>
                  <a:pt x="769" y="11320"/>
                </a:lnTo>
                <a:cubicBezTo>
                  <a:pt x="766" y="11449"/>
                  <a:pt x="804" y="11559"/>
                  <a:pt x="880" y="11649"/>
                </a:cubicBezTo>
                <a:cubicBezTo>
                  <a:pt x="904" y="11677"/>
                  <a:pt x="936" y="11695"/>
                  <a:pt x="974" y="11698"/>
                </a:cubicBezTo>
                <a:cubicBezTo>
                  <a:pt x="977" y="11698"/>
                  <a:pt x="981" y="11698"/>
                  <a:pt x="984" y="11698"/>
                </a:cubicBezTo>
                <a:cubicBezTo>
                  <a:pt x="1015" y="11698"/>
                  <a:pt x="1046" y="11685"/>
                  <a:pt x="1070" y="11666"/>
                </a:cubicBezTo>
                <a:lnTo>
                  <a:pt x="8933" y="5070"/>
                </a:lnTo>
                <a:lnTo>
                  <a:pt x="8933" y="5070"/>
                </a:lnTo>
                <a:cubicBezTo>
                  <a:pt x="7345" y="6622"/>
                  <a:pt x="3357" y="9882"/>
                  <a:pt x="645" y="12020"/>
                </a:cubicBezTo>
                <a:cubicBezTo>
                  <a:pt x="617" y="12044"/>
                  <a:pt x="596" y="12079"/>
                  <a:pt x="592" y="12114"/>
                </a:cubicBezTo>
                <a:cubicBezTo>
                  <a:pt x="589" y="12152"/>
                  <a:pt x="600" y="12186"/>
                  <a:pt x="624" y="12214"/>
                </a:cubicBezTo>
                <a:cubicBezTo>
                  <a:pt x="648" y="12245"/>
                  <a:pt x="704" y="12269"/>
                  <a:pt x="742" y="12273"/>
                </a:cubicBezTo>
                <a:cubicBezTo>
                  <a:pt x="744" y="12273"/>
                  <a:pt x="747" y="12273"/>
                  <a:pt x="749" y="12273"/>
                </a:cubicBezTo>
                <a:cubicBezTo>
                  <a:pt x="853" y="12273"/>
                  <a:pt x="1097" y="12121"/>
                  <a:pt x="1459" y="11861"/>
                </a:cubicBezTo>
                <a:lnTo>
                  <a:pt x="1459" y="11861"/>
                </a:lnTo>
                <a:cubicBezTo>
                  <a:pt x="763" y="12536"/>
                  <a:pt x="330" y="13088"/>
                  <a:pt x="285" y="13451"/>
                </a:cubicBezTo>
                <a:cubicBezTo>
                  <a:pt x="270" y="13582"/>
                  <a:pt x="301" y="13694"/>
                  <a:pt x="374" y="13780"/>
                </a:cubicBezTo>
                <a:cubicBezTo>
                  <a:pt x="409" y="13825"/>
                  <a:pt x="478" y="13877"/>
                  <a:pt x="596" y="13881"/>
                </a:cubicBezTo>
                <a:cubicBezTo>
                  <a:pt x="604" y="13882"/>
                  <a:pt x="611" y="13882"/>
                  <a:pt x="618" y="13882"/>
                </a:cubicBezTo>
                <a:cubicBezTo>
                  <a:pt x="639" y="13882"/>
                  <a:pt x="661" y="13879"/>
                  <a:pt x="686" y="13873"/>
                </a:cubicBezTo>
                <a:lnTo>
                  <a:pt x="686" y="13873"/>
                </a:lnTo>
                <a:lnTo>
                  <a:pt x="506" y="14030"/>
                </a:lnTo>
                <a:cubicBezTo>
                  <a:pt x="451" y="14075"/>
                  <a:pt x="440" y="14158"/>
                  <a:pt x="485" y="14213"/>
                </a:cubicBezTo>
                <a:cubicBezTo>
                  <a:pt x="510" y="14249"/>
                  <a:pt x="551" y="14268"/>
                  <a:pt x="592" y="14268"/>
                </a:cubicBezTo>
                <a:cubicBezTo>
                  <a:pt x="619" y="14268"/>
                  <a:pt x="646" y="14260"/>
                  <a:pt x="669" y="14244"/>
                </a:cubicBezTo>
                <a:cubicBezTo>
                  <a:pt x="998" y="14019"/>
                  <a:pt x="7678" y="9418"/>
                  <a:pt x="9681" y="6968"/>
                </a:cubicBezTo>
                <a:lnTo>
                  <a:pt x="9681" y="6968"/>
                </a:lnTo>
                <a:cubicBezTo>
                  <a:pt x="9536" y="7242"/>
                  <a:pt x="9265" y="7578"/>
                  <a:pt x="8898" y="7956"/>
                </a:cubicBezTo>
                <a:cubicBezTo>
                  <a:pt x="8804" y="8046"/>
                  <a:pt x="8707" y="8140"/>
                  <a:pt x="8614" y="8230"/>
                </a:cubicBezTo>
                <a:cubicBezTo>
                  <a:pt x="7952" y="8725"/>
                  <a:pt x="7141" y="9442"/>
                  <a:pt x="6230" y="10305"/>
                </a:cubicBezTo>
                <a:cubicBezTo>
                  <a:pt x="5149" y="11167"/>
                  <a:pt x="3992" y="12041"/>
                  <a:pt x="3015" y="12779"/>
                </a:cubicBezTo>
                <a:cubicBezTo>
                  <a:pt x="908" y="14366"/>
                  <a:pt x="226" y="14899"/>
                  <a:pt x="197" y="15138"/>
                </a:cubicBezTo>
                <a:cubicBezTo>
                  <a:pt x="194" y="15176"/>
                  <a:pt x="211" y="15239"/>
                  <a:pt x="236" y="15266"/>
                </a:cubicBezTo>
                <a:cubicBezTo>
                  <a:pt x="264" y="15301"/>
                  <a:pt x="322" y="15346"/>
                  <a:pt x="416" y="15349"/>
                </a:cubicBezTo>
                <a:cubicBezTo>
                  <a:pt x="419" y="15349"/>
                  <a:pt x="423" y="15350"/>
                  <a:pt x="427" y="15350"/>
                </a:cubicBezTo>
                <a:cubicBezTo>
                  <a:pt x="683" y="15350"/>
                  <a:pt x="1297" y="14971"/>
                  <a:pt x="2086" y="14366"/>
                </a:cubicBezTo>
                <a:lnTo>
                  <a:pt x="2086" y="14366"/>
                </a:lnTo>
                <a:cubicBezTo>
                  <a:pt x="1673" y="14726"/>
                  <a:pt x="1275" y="15072"/>
                  <a:pt x="901" y="15395"/>
                </a:cubicBezTo>
                <a:cubicBezTo>
                  <a:pt x="842" y="15443"/>
                  <a:pt x="835" y="15530"/>
                  <a:pt x="883" y="15586"/>
                </a:cubicBezTo>
                <a:cubicBezTo>
                  <a:pt x="908" y="15616"/>
                  <a:pt x="960" y="15637"/>
                  <a:pt x="998" y="15640"/>
                </a:cubicBezTo>
                <a:cubicBezTo>
                  <a:pt x="1002" y="15641"/>
                  <a:pt x="1006" y="15641"/>
                  <a:pt x="1010" y="15641"/>
                </a:cubicBezTo>
                <a:cubicBezTo>
                  <a:pt x="1165" y="15641"/>
                  <a:pt x="1466" y="15371"/>
                  <a:pt x="2408" y="14445"/>
                </a:cubicBezTo>
                <a:cubicBezTo>
                  <a:pt x="3309" y="13655"/>
                  <a:pt x="4560" y="12554"/>
                  <a:pt x="5794" y="11449"/>
                </a:cubicBezTo>
                <a:cubicBezTo>
                  <a:pt x="7793" y="9653"/>
                  <a:pt x="8929" y="8580"/>
                  <a:pt x="9563" y="7924"/>
                </a:cubicBezTo>
                <a:cubicBezTo>
                  <a:pt x="9765" y="7817"/>
                  <a:pt x="9934" y="7761"/>
                  <a:pt x="10055" y="7761"/>
                </a:cubicBezTo>
                <a:cubicBezTo>
                  <a:pt x="10059" y="7761"/>
                  <a:pt x="10062" y="7761"/>
                  <a:pt x="10065" y="7761"/>
                </a:cubicBezTo>
                <a:cubicBezTo>
                  <a:pt x="10124" y="7766"/>
                  <a:pt x="10149" y="7786"/>
                  <a:pt x="10163" y="7800"/>
                </a:cubicBezTo>
                <a:cubicBezTo>
                  <a:pt x="10214" y="7862"/>
                  <a:pt x="10235" y="7942"/>
                  <a:pt x="10222" y="8039"/>
                </a:cubicBezTo>
                <a:cubicBezTo>
                  <a:pt x="10197" y="8260"/>
                  <a:pt x="10027" y="8548"/>
                  <a:pt x="9750" y="8877"/>
                </a:cubicBezTo>
                <a:cubicBezTo>
                  <a:pt x="8471" y="9972"/>
                  <a:pt x="6992" y="11233"/>
                  <a:pt x="5599" y="12411"/>
                </a:cubicBezTo>
                <a:cubicBezTo>
                  <a:pt x="5097" y="12789"/>
                  <a:pt x="4601" y="13157"/>
                  <a:pt x="4134" y="13499"/>
                </a:cubicBezTo>
                <a:cubicBezTo>
                  <a:pt x="1850" y="15183"/>
                  <a:pt x="555" y="16157"/>
                  <a:pt x="502" y="16587"/>
                </a:cubicBezTo>
                <a:cubicBezTo>
                  <a:pt x="493" y="16673"/>
                  <a:pt x="527" y="16732"/>
                  <a:pt x="555" y="16767"/>
                </a:cubicBezTo>
                <a:cubicBezTo>
                  <a:pt x="579" y="16795"/>
                  <a:pt x="613" y="16812"/>
                  <a:pt x="648" y="16815"/>
                </a:cubicBezTo>
                <a:cubicBezTo>
                  <a:pt x="650" y="16816"/>
                  <a:pt x="652" y="16816"/>
                  <a:pt x="655" y="16816"/>
                </a:cubicBezTo>
                <a:cubicBezTo>
                  <a:pt x="704" y="16816"/>
                  <a:pt x="853" y="16750"/>
                  <a:pt x="2626" y="15277"/>
                </a:cubicBezTo>
                <a:lnTo>
                  <a:pt x="2626" y="15277"/>
                </a:lnTo>
                <a:lnTo>
                  <a:pt x="710" y="16996"/>
                </a:lnTo>
                <a:cubicBezTo>
                  <a:pt x="655" y="17044"/>
                  <a:pt x="648" y="17131"/>
                  <a:pt x="696" y="17186"/>
                </a:cubicBezTo>
                <a:cubicBezTo>
                  <a:pt x="723" y="17216"/>
                  <a:pt x="762" y="17232"/>
                  <a:pt x="800" y="17232"/>
                </a:cubicBezTo>
                <a:cubicBezTo>
                  <a:pt x="831" y="17232"/>
                  <a:pt x="862" y="17222"/>
                  <a:pt x="888" y="17200"/>
                </a:cubicBezTo>
                <a:lnTo>
                  <a:pt x="10433" y="9192"/>
                </a:lnTo>
                <a:lnTo>
                  <a:pt x="10433" y="9192"/>
                </a:lnTo>
                <a:cubicBezTo>
                  <a:pt x="10430" y="9200"/>
                  <a:pt x="10430" y="9207"/>
                  <a:pt x="10430" y="9210"/>
                </a:cubicBezTo>
                <a:cubicBezTo>
                  <a:pt x="10409" y="9394"/>
                  <a:pt x="10267" y="9637"/>
                  <a:pt x="10038" y="9920"/>
                </a:cubicBezTo>
                <a:cubicBezTo>
                  <a:pt x="10024" y="9928"/>
                  <a:pt x="10014" y="9931"/>
                  <a:pt x="10006" y="9941"/>
                </a:cubicBezTo>
                <a:cubicBezTo>
                  <a:pt x="9349" y="10447"/>
                  <a:pt x="5145" y="13694"/>
                  <a:pt x="2592" y="16001"/>
                </a:cubicBezTo>
                <a:cubicBezTo>
                  <a:pt x="1324" y="16975"/>
                  <a:pt x="808" y="17436"/>
                  <a:pt x="779" y="17674"/>
                </a:cubicBezTo>
                <a:cubicBezTo>
                  <a:pt x="773" y="17723"/>
                  <a:pt x="784" y="17772"/>
                  <a:pt x="811" y="17810"/>
                </a:cubicBezTo>
                <a:cubicBezTo>
                  <a:pt x="693" y="17973"/>
                  <a:pt x="624" y="18104"/>
                  <a:pt x="613" y="18194"/>
                </a:cubicBezTo>
                <a:cubicBezTo>
                  <a:pt x="603" y="18288"/>
                  <a:pt x="634" y="18350"/>
                  <a:pt x="665" y="18385"/>
                </a:cubicBezTo>
                <a:cubicBezTo>
                  <a:pt x="690" y="18413"/>
                  <a:pt x="725" y="18434"/>
                  <a:pt x="763" y="18437"/>
                </a:cubicBezTo>
                <a:cubicBezTo>
                  <a:pt x="763" y="18437"/>
                  <a:pt x="764" y="18437"/>
                  <a:pt x="764" y="18437"/>
                </a:cubicBezTo>
                <a:cubicBezTo>
                  <a:pt x="821" y="18437"/>
                  <a:pt x="980" y="18420"/>
                  <a:pt x="4931" y="15076"/>
                </a:cubicBezTo>
                <a:lnTo>
                  <a:pt x="4931" y="15076"/>
                </a:lnTo>
                <a:cubicBezTo>
                  <a:pt x="28" y="19660"/>
                  <a:pt x="135" y="19785"/>
                  <a:pt x="256" y="19930"/>
                </a:cubicBezTo>
                <a:cubicBezTo>
                  <a:pt x="270" y="19951"/>
                  <a:pt x="291" y="19964"/>
                  <a:pt x="312" y="19972"/>
                </a:cubicBezTo>
                <a:cubicBezTo>
                  <a:pt x="218" y="20073"/>
                  <a:pt x="160" y="20138"/>
                  <a:pt x="135" y="20162"/>
                </a:cubicBezTo>
                <a:cubicBezTo>
                  <a:pt x="87" y="20218"/>
                  <a:pt x="90" y="20297"/>
                  <a:pt x="139" y="20350"/>
                </a:cubicBezTo>
                <a:cubicBezTo>
                  <a:pt x="165" y="20377"/>
                  <a:pt x="201" y="20391"/>
                  <a:pt x="237" y="20391"/>
                </a:cubicBezTo>
                <a:cubicBezTo>
                  <a:pt x="269" y="20391"/>
                  <a:pt x="300" y="20381"/>
                  <a:pt x="326" y="20359"/>
                </a:cubicBezTo>
                <a:cubicBezTo>
                  <a:pt x="350" y="20335"/>
                  <a:pt x="2949" y="18132"/>
                  <a:pt x="5498" y="15942"/>
                </a:cubicBezTo>
                <a:cubicBezTo>
                  <a:pt x="8554" y="13320"/>
                  <a:pt x="9827" y="12207"/>
                  <a:pt x="10332" y="11708"/>
                </a:cubicBezTo>
                <a:cubicBezTo>
                  <a:pt x="10353" y="11722"/>
                  <a:pt x="10367" y="11736"/>
                  <a:pt x="10377" y="11746"/>
                </a:cubicBezTo>
                <a:cubicBezTo>
                  <a:pt x="10391" y="11764"/>
                  <a:pt x="10409" y="11794"/>
                  <a:pt x="10401" y="11864"/>
                </a:cubicBezTo>
                <a:cubicBezTo>
                  <a:pt x="10315" y="12727"/>
                  <a:pt x="7062" y="15291"/>
                  <a:pt x="4449" y="17353"/>
                </a:cubicBezTo>
                <a:cubicBezTo>
                  <a:pt x="1740" y="19491"/>
                  <a:pt x="205" y="20724"/>
                  <a:pt x="152" y="21223"/>
                </a:cubicBezTo>
                <a:cubicBezTo>
                  <a:pt x="142" y="21312"/>
                  <a:pt x="177" y="21371"/>
                  <a:pt x="205" y="21406"/>
                </a:cubicBezTo>
                <a:cubicBezTo>
                  <a:pt x="229" y="21434"/>
                  <a:pt x="270" y="21469"/>
                  <a:pt x="340" y="21472"/>
                </a:cubicBezTo>
                <a:cubicBezTo>
                  <a:pt x="342" y="21472"/>
                  <a:pt x="344" y="21472"/>
                  <a:pt x="346" y="21472"/>
                </a:cubicBezTo>
                <a:cubicBezTo>
                  <a:pt x="441" y="21472"/>
                  <a:pt x="615" y="21400"/>
                  <a:pt x="859" y="21243"/>
                </a:cubicBezTo>
                <a:lnTo>
                  <a:pt x="859" y="21243"/>
                </a:lnTo>
                <a:cubicBezTo>
                  <a:pt x="856" y="21250"/>
                  <a:pt x="856" y="21261"/>
                  <a:pt x="856" y="21271"/>
                </a:cubicBezTo>
                <a:cubicBezTo>
                  <a:pt x="849" y="21306"/>
                  <a:pt x="863" y="21344"/>
                  <a:pt x="888" y="21371"/>
                </a:cubicBezTo>
                <a:cubicBezTo>
                  <a:pt x="915" y="21406"/>
                  <a:pt x="957" y="21427"/>
                  <a:pt x="1005" y="21431"/>
                </a:cubicBezTo>
                <a:cubicBezTo>
                  <a:pt x="1007" y="21431"/>
                  <a:pt x="1009" y="21431"/>
                  <a:pt x="1011" y="21431"/>
                </a:cubicBezTo>
                <a:cubicBezTo>
                  <a:pt x="1068" y="21431"/>
                  <a:pt x="1176" y="21386"/>
                  <a:pt x="1324" y="21295"/>
                </a:cubicBezTo>
                <a:lnTo>
                  <a:pt x="1324" y="21295"/>
                </a:lnTo>
                <a:cubicBezTo>
                  <a:pt x="624" y="21981"/>
                  <a:pt x="669" y="22040"/>
                  <a:pt x="735" y="22117"/>
                </a:cubicBezTo>
                <a:cubicBezTo>
                  <a:pt x="773" y="22161"/>
                  <a:pt x="846" y="22221"/>
                  <a:pt x="974" y="22224"/>
                </a:cubicBezTo>
                <a:cubicBezTo>
                  <a:pt x="1067" y="22224"/>
                  <a:pt x="1189" y="22196"/>
                  <a:pt x="1337" y="22134"/>
                </a:cubicBezTo>
                <a:lnTo>
                  <a:pt x="1337" y="22134"/>
                </a:lnTo>
                <a:cubicBezTo>
                  <a:pt x="1012" y="22359"/>
                  <a:pt x="707" y="22571"/>
                  <a:pt x="423" y="22764"/>
                </a:cubicBezTo>
                <a:cubicBezTo>
                  <a:pt x="392" y="22785"/>
                  <a:pt x="371" y="22820"/>
                  <a:pt x="364" y="22858"/>
                </a:cubicBezTo>
                <a:cubicBezTo>
                  <a:pt x="360" y="22896"/>
                  <a:pt x="371" y="22934"/>
                  <a:pt x="395" y="22962"/>
                </a:cubicBezTo>
                <a:cubicBezTo>
                  <a:pt x="423" y="22993"/>
                  <a:pt x="472" y="23035"/>
                  <a:pt x="555" y="23038"/>
                </a:cubicBezTo>
                <a:cubicBezTo>
                  <a:pt x="560" y="23038"/>
                  <a:pt x="565" y="23039"/>
                  <a:pt x="570" y="23039"/>
                </a:cubicBezTo>
                <a:cubicBezTo>
                  <a:pt x="712" y="23039"/>
                  <a:pt x="976" y="22898"/>
                  <a:pt x="1334" y="22660"/>
                </a:cubicBezTo>
                <a:lnTo>
                  <a:pt x="1334" y="22660"/>
                </a:lnTo>
                <a:cubicBezTo>
                  <a:pt x="1057" y="22927"/>
                  <a:pt x="856" y="23124"/>
                  <a:pt x="752" y="23225"/>
                </a:cubicBezTo>
                <a:cubicBezTo>
                  <a:pt x="700" y="23277"/>
                  <a:pt x="696" y="23361"/>
                  <a:pt x="745" y="23415"/>
                </a:cubicBezTo>
                <a:cubicBezTo>
                  <a:pt x="772" y="23444"/>
                  <a:pt x="809" y="23459"/>
                  <a:pt x="847" y="23459"/>
                </a:cubicBezTo>
                <a:cubicBezTo>
                  <a:pt x="877" y="23459"/>
                  <a:pt x="908" y="23450"/>
                  <a:pt x="932" y="23430"/>
                </a:cubicBezTo>
                <a:cubicBezTo>
                  <a:pt x="1756" y="22764"/>
                  <a:pt x="8215" y="17526"/>
                  <a:pt x="9837" y="15557"/>
                </a:cubicBezTo>
                <a:cubicBezTo>
                  <a:pt x="10036" y="15438"/>
                  <a:pt x="10183" y="15375"/>
                  <a:pt x="10270" y="15375"/>
                </a:cubicBezTo>
                <a:cubicBezTo>
                  <a:pt x="10286" y="15375"/>
                  <a:pt x="10300" y="15377"/>
                  <a:pt x="10312" y="15381"/>
                </a:cubicBezTo>
                <a:cubicBezTo>
                  <a:pt x="10336" y="15408"/>
                  <a:pt x="10367" y="15457"/>
                  <a:pt x="10353" y="15557"/>
                </a:cubicBezTo>
                <a:cubicBezTo>
                  <a:pt x="10329" y="15783"/>
                  <a:pt x="10142" y="16091"/>
                  <a:pt x="9833" y="16459"/>
                </a:cubicBezTo>
                <a:cubicBezTo>
                  <a:pt x="8468" y="17557"/>
                  <a:pt x="5336" y="20107"/>
                  <a:pt x="3008" y="22186"/>
                </a:cubicBezTo>
                <a:cubicBezTo>
                  <a:pt x="1109" y="23641"/>
                  <a:pt x="478" y="24147"/>
                  <a:pt x="454" y="24372"/>
                </a:cubicBezTo>
                <a:cubicBezTo>
                  <a:pt x="447" y="24407"/>
                  <a:pt x="464" y="24469"/>
                  <a:pt x="488" y="24496"/>
                </a:cubicBezTo>
                <a:cubicBezTo>
                  <a:pt x="506" y="24517"/>
                  <a:pt x="530" y="24542"/>
                  <a:pt x="562" y="24563"/>
                </a:cubicBezTo>
                <a:cubicBezTo>
                  <a:pt x="330" y="24837"/>
                  <a:pt x="191" y="25048"/>
                  <a:pt x="181" y="25173"/>
                </a:cubicBezTo>
                <a:cubicBezTo>
                  <a:pt x="170" y="25256"/>
                  <a:pt x="201" y="25311"/>
                  <a:pt x="229" y="25342"/>
                </a:cubicBezTo>
                <a:cubicBezTo>
                  <a:pt x="277" y="25401"/>
                  <a:pt x="340" y="25446"/>
                  <a:pt x="409" y="25474"/>
                </a:cubicBezTo>
                <a:cubicBezTo>
                  <a:pt x="333" y="25619"/>
                  <a:pt x="285" y="25748"/>
                  <a:pt x="274" y="25855"/>
                </a:cubicBezTo>
                <a:cubicBezTo>
                  <a:pt x="256" y="25993"/>
                  <a:pt x="288" y="26111"/>
                  <a:pt x="364" y="26201"/>
                </a:cubicBezTo>
                <a:cubicBezTo>
                  <a:pt x="413" y="26260"/>
                  <a:pt x="502" y="26330"/>
                  <a:pt x="659" y="26337"/>
                </a:cubicBezTo>
                <a:cubicBezTo>
                  <a:pt x="668" y="26337"/>
                  <a:pt x="678" y="26337"/>
                  <a:pt x="687" y="26337"/>
                </a:cubicBezTo>
                <a:cubicBezTo>
                  <a:pt x="805" y="26337"/>
                  <a:pt x="942" y="26300"/>
                  <a:pt x="1099" y="26233"/>
                </a:cubicBezTo>
                <a:lnTo>
                  <a:pt x="1099" y="26233"/>
                </a:lnTo>
                <a:lnTo>
                  <a:pt x="873" y="26444"/>
                </a:lnTo>
                <a:cubicBezTo>
                  <a:pt x="821" y="26492"/>
                  <a:pt x="818" y="26575"/>
                  <a:pt x="863" y="26631"/>
                </a:cubicBezTo>
                <a:cubicBezTo>
                  <a:pt x="888" y="26659"/>
                  <a:pt x="925" y="26690"/>
                  <a:pt x="987" y="26704"/>
                </a:cubicBezTo>
                <a:cubicBezTo>
                  <a:pt x="0" y="27656"/>
                  <a:pt x="66" y="27733"/>
                  <a:pt x="139" y="27823"/>
                </a:cubicBezTo>
                <a:cubicBezTo>
                  <a:pt x="163" y="27851"/>
                  <a:pt x="197" y="27868"/>
                  <a:pt x="236" y="27872"/>
                </a:cubicBezTo>
                <a:cubicBezTo>
                  <a:pt x="239" y="27872"/>
                  <a:pt x="242" y="27872"/>
                  <a:pt x="246" y="27872"/>
                </a:cubicBezTo>
                <a:cubicBezTo>
                  <a:pt x="278" y="27872"/>
                  <a:pt x="311" y="27859"/>
                  <a:pt x="336" y="27837"/>
                </a:cubicBezTo>
                <a:cubicBezTo>
                  <a:pt x="1140" y="27109"/>
                  <a:pt x="2065" y="26281"/>
                  <a:pt x="3018" y="25436"/>
                </a:cubicBezTo>
                <a:cubicBezTo>
                  <a:pt x="4120" y="24549"/>
                  <a:pt x="5492" y="23329"/>
                  <a:pt x="6736" y="22196"/>
                </a:cubicBezTo>
                <a:cubicBezTo>
                  <a:pt x="7623" y="21441"/>
                  <a:pt x="8406" y="20789"/>
                  <a:pt x="8988" y="20335"/>
                </a:cubicBezTo>
                <a:lnTo>
                  <a:pt x="8988" y="20335"/>
                </a:lnTo>
                <a:lnTo>
                  <a:pt x="1005" y="28003"/>
                </a:lnTo>
                <a:cubicBezTo>
                  <a:pt x="953" y="28056"/>
                  <a:pt x="950" y="28139"/>
                  <a:pt x="998" y="28194"/>
                </a:cubicBezTo>
                <a:cubicBezTo>
                  <a:pt x="1025" y="28224"/>
                  <a:pt x="1063" y="28240"/>
                  <a:pt x="1101" y="28240"/>
                </a:cubicBezTo>
                <a:cubicBezTo>
                  <a:pt x="1132" y="28240"/>
                  <a:pt x="1163" y="28229"/>
                  <a:pt x="1189" y="28208"/>
                </a:cubicBezTo>
                <a:lnTo>
                  <a:pt x="4072" y="25790"/>
                </a:lnTo>
                <a:lnTo>
                  <a:pt x="4072" y="25790"/>
                </a:lnTo>
                <a:cubicBezTo>
                  <a:pt x="4061" y="25800"/>
                  <a:pt x="4051" y="25810"/>
                  <a:pt x="4040" y="25817"/>
                </a:cubicBezTo>
                <a:cubicBezTo>
                  <a:pt x="3968" y="25897"/>
                  <a:pt x="3891" y="25972"/>
                  <a:pt x="3815" y="26052"/>
                </a:cubicBezTo>
                <a:lnTo>
                  <a:pt x="1310" y="28322"/>
                </a:lnTo>
                <a:cubicBezTo>
                  <a:pt x="1258" y="28374"/>
                  <a:pt x="1251" y="28457"/>
                  <a:pt x="1299" y="28513"/>
                </a:cubicBezTo>
                <a:cubicBezTo>
                  <a:pt x="1331" y="28550"/>
                  <a:pt x="1379" y="28575"/>
                  <a:pt x="1435" y="28579"/>
                </a:cubicBezTo>
                <a:cubicBezTo>
                  <a:pt x="1437" y="28579"/>
                  <a:pt x="1438" y="28579"/>
                  <a:pt x="1440" y="28579"/>
                </a:cubicBezTo>
                <a:cubicBezTo>
                  <a:pt x="1547" y="28579"/>
                  <a:pt x="1706" y="28484"/>
                  <a:pt x="1954" y="28277"/>
                </a:cubicBezTo>
                <a:cubicBezTo>
                  <a:pt x="1974" y="28287"/>
                  <a:pt x="1996" y="28292"/>
                  <a:pt x="2018" y="28292"/>
                </a:cubicBezTo>
                <a:cubicBezTo>
                  <a:pt x="2049" y="28292"/>
                  <a:pt x="2079" y="28282"/>
                  <a:pt x="2103" y="28259"/>
                </a:cubicBezTo>
                <a:cubicBezTo>
                  <a:pt x="4868" y="25859"/>
                  <a:pt x="9008" y="22314"/>
                  <a:pt x="9757" y="21794"/>
                </a:cubicBezTo>
                <a:lnTo>
                  <a:pt x="9757" y="21794"/>
                </a:lnTo>
                <a:cubicBezTo>
                  <a:pt x="9757" y="21811"/>
                  <a:pt x="9757" y="21832"/>
                  <a:pt x="9754" y="21853"/>
                </a:cubicBezTo>
                <a:lnTo>
                  <a:pt x="9754" y="21864"/>
                </a:lnTo>
                <a:cubicBezTo>
                  <a:pt x="9178" y="22248"/>
                  <a:pt x="8319" y="23139"/>
                  <a:pt x="7152" y="24389"/>
                </a:cubicBezTo>
                <a:cubicBezTo>
                  <a:pt x="5177" y="25844"/>
                  <a:pt x="3721" y="26978"/>
                  <a:pt x="3295" y="27702"/>
                </a:cubicBezTo>
                <a:cubicBezTo>
                  <a:pt x="3119" y="27827"/>
                  <a:pt x="2959" y="27941"/>
                  <a:pt x="2817" y="28041"/>
                </a:cubicBezTo>
                <a:cubicBezTo>
                  <a:pt x="2786" y="28066"/>
                  <a:pt x="2765" y="28097"/>
                  <a:pt x="2759" y="28135"/>
                </a:cubicBezTo>
                <a:cubicBezTo>
                  <a:pt x="2754" y="28173"/>
                  <a:pt x="2765" y="28211"/>
                  <a:pt x="2789" y="28243"/>
                </a:cubicBezTo>
                <a:cubicBezTo>
                  <a:pt x="2862" y="28329"/>
                  <a:pt x="2966" y="28377"/>
                  <a:pt x="3087" y="28377"/>
                </a:cubicBezTo>
                <a:cubicBezTo>
                  <a:pt x="3095" y="28378"/>
                  <a:pt x="3102" y="28378"/>
                  <a:pt x="3110" y="28378"/>
                </a:cubicBezTo>
                <a:cubicBezTo>
                  <a:pt x="3162" y="28378"/>
                  <a:pt x="3217" y="28368"/>
                  <a:pt x="3278" y="28353"/>
                </a:cubicBezTo>
                <a:cubicBezTo>
                  <a:pt x="3302" y="28374"/>
                  <a:pt x="3336" y="28384"/>
                  <a:pt x="3371" y="28388"/>
                </a:cubicBezTo>
                <a:lnTo>
                  <a:pt x="3382" y="28388"/>
                </a:lnTo>
                <a:cubicBezTo>
                  <a:pt x="3704" y="28388"/>
                  <a:pt x="5010" y="27272"/>
                  <a:pt x="7764" y="24795"/>
                </a:cubicBezTo>
                <a:lnTo>
                  <a:pt x="7764" y="24795"/>
                </a:lnTo>
                <a:lnTo>
                  <a:pt x="4422" y="28329"/>
                </a:lnTo>
                <a:cubicBezTo>
                  <a:pt x="4373" y="28377"/>
                  <a:pt x="4369" y="28457"/>
                  <a:pt x="4414" y="28509"/>
                </a:cubicBezTo>
                <a:cubicBezTo>
                  <a:pt x="4438" y="28540"/>
                  <a:pt x="4477" y="28558"/>
                  <a:pt x="4518" y="28558"/>
                </a:cubicBezTo>
                <a:cubicBezTo>
                  <a:pt x="4523" y="28558"/>
                  <a:pt x="4528" y="28558"/>
                  <a:pt x="4533" y="28558"/>
                </a:cubicBezTo>
                <a:cubicBezTo>
                  <a:pt x="4609" y="28558"/>
                  <a:pt x="4663" y="28511"/>
                  <a:pt x="5433" y="27705"/>
                </a:cubicBezTo>
                <a:cubicBezTo>
                  <a:pt x="6493" y="26596"/>
                  <a:pt x="8970" y="23998"/>
                  <a:pt x="9681" y="23998"/>
                </a:cubicBezTo>
                <a:lnTo>
                  <a:pt x="9688" y="23998"/>
                </a:lnTo>
                <a:cubicBezTo>
                  <a:pt x="9453" y="24341"/>
                  <a:pt x="8399" y="25470"/>
                  <a:pt x="7616" y="26316"/>
                </a:cubicBezTo>
                <a:cubicBezTo>
                  <a:pt x="5804" y="28259"/>
                  <a:pt x="5810" y="28270"/>
                  <a:pt x="5925" y="28405"/>
                </a:cubicBezTo>
                <a:cubicBezTo>
                  <a:pt x="5949" y="28433"/>
                  <a:pt x="5987" y="28454"/>
                  <a:pt x="6026" y="28454"/>
                </a:cubicBezTo>
                <a:cubicBezTo>
                  <a:pt x="6029" y="28454"/>
                  <a:pt x="6032" y="28455"/>
                  <a:pt x="6036" y="28455"/>
                </a:cubicBezTo>
                <a:cubicBezTo>
                  <a:pt x="6113" y="28455"/>
                  <a:pt x="6421" y="28328"/>
                  <a:pt x="9581" y="25543"/>
                </a:cubicBezTo>
                <a:lnTo>
                  <a:pt x="9581" y="25543"/>
                </a:lnTo>
                <a:cubicBezTo>
                  <a:pt x="9071" y="26205"/>
                  <a:pt x="8188" y="27237"/>
                  <a:pt x="7335" y="28184"/>
                </a:cubicBezTo>
                <a:cubicBezTo>
                  <a:pt x="7286" y="28238"/>
                  <a:pt x="7286" y="28318"/>
                  <a:pt x="7339" y="28371"/>
                </a:cubicBezTo>
                <a:cubicBezTo>
                  <a:pt x="7365" y="28398"/>
                  <a:pt x="7400" y="28412"/>
                  <a:pt x="7436" y="28412"/>
                </a:cubicBezTo>
                <a:cubicBezTo>
                  <a:pt x="7467" y="28412"/>
                  <a:pt x="7498" y="28402"/>
                  <a:pt x="7522" y="28381"/>
                </a:cubicBezTo>
                <a:lnTo>
                  <a:pt x="8288" y="27740"/>
                </a:lnTo>
                <a:lnTo>
                  <a:pt x="8288" y="27740"/>
                </a:lnTo>
                <a:cubicBezTo>
                  <a:pt x="8031" y="27986"/>
                  <a:pt x="7782" y="28222"/>
                  <a:pt x="7561" y="28430"/>
                </a:cubicBezTo>
                <a:cubicBezTo>
                  <a:pt x="7508" y="28481"/>
                  <a:pt x="7505" y="28564"/>
                  <a:pt x="7553" y="28620"/>
                </a:cubicBezTo>
                <a:cubicBezTo>
                  <a:pt x="7582" y="28651"/>
                  <a:pt x="7616" y="28665"/>
                  <a:pt x="7654" y="28665"/>
                </a:cubicBezTo>
                <a:cubicBezTo>
                  <a:pt x="7685" y="28665"/>
                  <a:pt x="7716" y="28654"/>
                  <a:pt x="7744" y="28633"/>
                </a:cubicBezTo>
                <a:cubicBezTo>
                  <a:pt x="8115" y="28318"/>
                  <a:pt x="8575" y="27931"/>
                  <a:pt x="8970" y="27602"/>
                </a:cubicBezTo>
                <a:lnTo>
                  <a:pt x="8970" y="27602"/>
                </a:lnTo>
                <a:cubicBezTo>
                  <a:pt x="8954" y="27619"/>
                  <a:pt x="8936" y="27640"/>
                  <a:pt x="8922" y="27656"/>
                </a:cubicBezTo>
                <a:cubicBezTo>
                  <a:pt x="8569" y="28072"/>
                  <a:pt x="8569" y="28072"/>
                  <a:pt x="8648" y="28169"/>
                </a:cubicBezTo>
                <a:cubicBezTo>
                  <a:pt x="8683" y="28211"/>
                  <a:pt x="8735" y="28235"/>
                  <a:pt x="8794" y="28235"/>
                </a:cubicBezTo>
                <a:cubicBezTo>
                  <a:pt x="8821" y="28235"/>
                  <a:pt x="8853" y="28232"/>
                  <a:pt x="8887" y="28218"/>
                </a:cubicBezTo>
                <a:lnTo>
                  <a:pt x="8887" y="28218"/>
                </a:lnTo>
                <a:cubicBezTo>
                  <a:pt x="8860" y="28246"/>
                  <a:pt x="8836" y="28273"/>
                  <a:pt x="8804" y="28301"/>
                </a:cubicBezTo>
                <a:cubicBezTo>
                  <a:pt x="8752" y="28353"/>
                  <a:pt x="8752" y="28436"/>
                  <a:pt x="8804" y="28492"/>
                </a:cubicBezTo>
                <a:cubicBezTo>
                  <a:pt x="8831" y="28519"/>
                  <a:pt x="8867" y="28533"/>
                  <a:pt x="8903" y="28533"/>
                </a:cubicBezTo>
                <a:cubicBezTo>
                  <a:pt x="8936" y="28533"/>
                  <a:pt x="8969" y="28522"/>
                  <a:pt x="8995" y="28499"/>
                </a:cubicBezTo>
                <a:cubicBezTo>
                  <a:pt x="9237" y="28277"/>
                  <a:pt x="9445" y="28083"/>
                  <a:pt x="9622" y="27910"/>
                </a:cubicBezTo>
                <a:lnTo>
                  <a:pt x="9622" y="27910"/>
                </a:lnTo>
                <a:cubicBezTo>
                  <a:pt x="9601" y="28045"/>
                  <a:pt x="9570" y="28218"/>
                  <a:pt x="9539" y="28377"/>
                </a:cubicBezTo>
                <a:cubicBezTo>
                  <a:pt x="9532" y="28416"/>
                  <a:pt x="9542" y="28457"/>
                  <a:pt x="9566" y="28488"/>
                </a:cubicBezTo>
                <a:cubicBezTo>
                  <a:pt x="9591" y="28520"/>
                  <a:pt x="9632" y="28537"/>
                  <a:pt x="9670" y="28540"/>
                </a:cubicBezTo>
                <a:cubicBezTo>
                  <a:pt x="9672" y="28540"/>
                  <a:pt x="9673" y="28540"/>
                  <a:pt x="9675" y="28540"/>
                </a:cubicBezTo>
                <a:cubicBezTo>
                  <a:pt x="9712" y="28540"/>
                  <a:pt x="9758" y="28537"/>
                  <a:pt x="9944" y="28384"/>
                </a:cubicBezTo>
                <a:cubicBezTo>
                  <a:pt x="9944" y="28388"/>
                  <a:pt x="9947" y="28388"/>
                  <a:pt x="9947" y="28388"/>
                </a:cubicBezTo>
                <a:cubicBezTo>
                  <a:pt x="9972" y="28419"/>
                  <a:pt x="10006" y="28436"/>
                  <a:pt x="10045" y="28440"/>
                </a:cubicBezTo>
                <a:cubicBezTo>
                  <a:pt x="10047" y="28440"/>
                  <a:pt x="10050" y="28440"/>
                  <a:pt x="10053" y="28440"/>
                </a:cubicBezTo>
                <a:cubicBezTo>
                  <a:pt x="10086" y="28440"/>
                  <a:pt x="10123" y="28423"/>
                  <a:pt x="10145" y="28398"/>
                </a:cubicBezTo>
                <a:cubicBezTo>
                  <a:pt x="10145" y="28398"/>
                  <a:pt x="10187" y="28357"/>
                  <a:pt x="10214" y="28336"/>
                </a:cubicBezTo>
                <a:cubicBezTo>
                  <a:pt x="10225" y="28332"/>
                  <a:pt x="10235" y="28326"/>
                  <a:pt x="10246" y="28318"/>
                </a:cubicBezTo>
                <a:cubicBezTo>
                  <a:pt x="10297" y="28277"/>
                  <a:pt x="10308" y="28201"/>
                  <a:pt x="10277" y="28145"/>
                </a:cubicBezTo>
                <a:cubicBezTo>
                  <a:pt x="10315" y="28083"/>
                  <a:pt x="10363" y="28017"/>
                  <a:pt x="10409" y="27958"/>
                </a:cubicBezTo>
                <a:cubicBezTo>
                  <a:pt x="10450" y="27903"/>
                  <a:pt x="10440" y="27819"/>
                  <a:pt x="10388" y="27774"/>
                </a:cubicBezTo>
                <a:cubicBezTo>
                  <a:pt x="10363" y="27751"/>
                  <a:pt x="10331" y="27740"/>
                  <a:pt x="10299" y="27740"/>
                </a:cubicBezTo>
                <a:cubicBezTo>
                  <a:pt x="10265" y="27740"/>
                  <a:pt x="10231" y="27753"/>
                  <a:pt x="10204" y="27778"/>
                </a:cubicBezTo>
                <a:cubicBezTo>
                  <a:pt x="10093" y="27882"/>
                  <a:pt x="9972" y="27997"/>
                  <a:pt x="9868" y="28090"/>
                </a:cubicBezTo>
                <a:cubicBezTo>
                  <a:pt x="9923" y="27774"/>
                  <a:pt x="9927" y="27667"/>
                  <a:pt x="9913" y="27619"/>
                </a:cubicBezTo>
                <a:cubicBezTo>
                  <a:pt x="10734" y="26773"/>
                  <a:pt x="10623" y="26638"/>
                  <a:pt x="10561" y="26565"/>
                </a:cubicBezTo>
                <a:cubicBezTo>
                  <a:pt x="10537" y="26534"/>
                  <a:pt x="10499" y="26517"/>
                  <a:pt x="10460" y="26517"/>
                </a:cubicBezTo>
                <a:cubicBezTo>
                  <a:pt x="10457" y="26517"/>
                  <a:pt x="10453" y="26517"/>
                  <a:pt x="10449" y="26517"/>
                </a:cubicBezTo>
                <a:cubicBezTo>
                  <a:pt x="10415" y="26517"/>
                  <a:pt x="10381" y="26533"/>
                  <a:pt x="10356" y="26559"/>
                </a:cubicBezTo>
                <a:cubicBezTo>
                  <a:pt x="10045" y="26895"/>
                  <a:pt x="9691" y="27248"/>
                  <a:pt x="9394" y="27518"/>
                </a:cubicBezTo>
                <a:cubicBezTo>
                  <a:pt x="9941" y="26863"/>
                  <a:pt x="9961" y="26777"/>
                  <a:pt x="9872" y="26669"/>
                </a:cubicBezTo>
                <a:cubicBezTo>
                  <a:pt x="9861" y="26652"/>
                  <a:pt x="9843" y="26642"/>
                  <a:pt x="9827" y="26634"/>
                </a:cubicBezTo>
                <a:cubicBezTo>
                  <a:pt x="10294" y="26170"/>
                  <a:pt x="10509" y="25935"/>
                  <a:pt x="10596" y="25803"/>
                </a:cubicBezTo>
                <a:lnTo>
                  <a:pt x="10599" y="25800"/>
                </a:lnTo>
                <a:lnTo>
                  <a:pt x="10599" y="25796"/>
                </a:lnTo>
                <a:cubicBezTo>
                  <a:pt x="10679" y="25678"/>
                  <a:pt x="10651" y="25647"/>
                  <a:pt x="10617" y="25606"/>
                </a:cubicBezTo>
                <a:cubicBezTo>
                  <a:pt x="10590" y="25575"/>
                  <a:pt x="10551" y="25559"/>
                  <a:pt x="10513" y="25559"/>
                </a:cubicBezTo>
                <a:cubicBezTo>
                  <a:pt x="10482" y="25559"/>
                  <a:pt x="10451" y="25570"/>
                  <a:pt x="10425" y="25592"/>
                </a:cubicBezTo>
                <a:lnTo>
                  <a:pt x="8738" y="27005"/>
                </a:lnTo>
                <a:cubicBezTo>
                  <a:pt x="10443" y="25020"/>
                  <a:pt x="10312" y="24864"/>
                  <a:pt x="10243" y="24781"/>
                </a:cubicBezTo>
                <a:cubicBezTo>
                  <a:pt x="10218" y="24753"/>
                  <a:pt x="10187" y="24736"/>
                  <a:pt x="10149" y="24733"/>
                </a:cubicBezTo>
                <a:cubicBezTo>
                  <a:pt x="10145" y="24732"/>
                  <a:pt x="10141" y="24732"/>
                  <a:pt x="10138" y="24732"/>
                </a:cubicBezTo>
                <a:cubicBezTo>
                  <a:pt x="10106" y="24732"/>
                  <a:pt x="10073" y="24745"/>
                  <a:pt x="10048" y="24767"/>
                </a:cubicBezTo>
                <a:cubicBezTo>
                  <a:pt x="9106" y="25602"/>
                  <a:pt x="7764" y="26773"/>
                  <a:pt x="6881" y="27508"/>
                </a:cubicBezTo>
                <a:cubicBezTo>
                  <a:pt x="7166" y="27196"/>
                  <a:pt x="7498" y="26839"/>
                  <a:pt x="7814" y="26500"/>
                </a:cubicBezTo>
                <a:cubicBezTo>
                  <a:pt x="10114" y="24029"/>
                  <a:pt x="10086" y="23994"/>
                  <a:pt x="9965" y="23852"/>
                </a:cubicBezTo>
                <a:cubicBezTo>
                  <a:pt x="9902" y="23773"/>
                  <a:pt x="9809" y="23731"/>
                  <a:pt x="9698" y="23727"/>
                </a:cubicBezTo>
                <a:cubicBezTo>
                  <a:pt x="9692" y="23727"/>
                  <a:pt x="9686" y="23727"/>
                  <a:pt x="9680" y="23727"/>
                </a:cubicBezTo>
                <a:cubicBezTo>
                  <a:pt x="9435" y="23727"/>
                  <a:pt x="9088" y="23919"/>
                  <a:pt x="8666" y="24237"/>
                </a:cubicBezTo>
                <a:lnTo>
                  <a:pt x="9923" y="22907"/>
                </a:lnTo>
                <a:cubicBezTo>
                  <a:pt x="9972" y="22858"/>
                  <a:pt x="9972" y="22778"/>
                  <a:pt x="9931" y="22726"/>
                </a:cubicBezTo>
                <a:cubicBezTo>
                  <a:pt x="9913" y="22709"/>
                  <a:pt x="9892" y="22695"/>
                  <a:pt x="9872" y="22685"/>
                </a:cubicBezTo>
                <a:cubicBezTo>
                  <a:pt x="10332" y="22307"/>
                  <a:pt x="10547" y="22072"/>
                  <a:pt x="10564" y="21912"/>
                </a:cubicBezTo>
                <a:cubicBezTo>
                  <a:pt x="10571" y="21853"/>
                  <a:pt x="10554" y="21798"/>
                  <a:pt x="10519" y="21757"/>
                </a:cubicBezTo>
                <a:cubicBezTo>
                  <a:pt x="10460" y="21683"/>
                  <a:pt x="10381" y="21645"/>
                  <a:pt x="10284" y="21645"/>
                </a:cubicBezTo>
                <a:cubicBezTo>
                  <a:pt x="10279" y="21645"/>
                  <a:pt x="10273" y="21645"/>
                  <a:pt x="10268" y="21645"/>
                </a:cubicBezTo>
                <a:cubicBezTo>
                  <a:pt x="10193" y="21645"/>
                  <a:pt x="10114" y="21666"/>
                  <a:pt x="10020" y="21707"/>
                </a:cubicBezTo>
                <a:cubicBezTo>
                  <a:pt x="10006" y="21638"/>
                  <a:pt x="9976" y="21573"/>
                  <a:pt x="9927" y="21517"/>
                </a:cubicBezTo>
                <a:cubicBezTo>
                  <a:pt x="9917" y="21507"/>
                  <a:pt x="9906" y="21496"/>
                  <a:pt x="9892" y="21486"/>
                </a:cubicBezTo>
                <a:lnTo>
                  <a:pt x="10259" y="21170"/>
                </a:lnTo>
                <a:cubicBezTo>
                  <a:pt x="10315" y="21122"/>
                  <a:pt x="10322" y="21036"/>
                  <a:pt x="10273" y="20980"/>
                </a:cubicBezTo>
                <a:cubicBezTo>
                  <a:pt x="10204" y="20893"/>
                  <a:pt x="10104" y="20842"/>
                  <a:pt x="9989" y="20824"/>
                </a:cubicBezTo>
                <a:lnTo>
                  <a:pt x="10020" y="20796"/>
                </a:lnTo>
                <a:cubicBezTo>
                  <a:pt x="10076" y="20744"/>
                  <a:pt x="10080" y="20661"/>
                  <a:pt x="10030" y="20606"/>
                </a:cubicBezTo>
                <a:cubicBezTo>
                  <a:pt x="10003" y="20575"/>
                  <a:pt x="9965" y="20559"/>
                  <a:pt x="9926" y="20559"/>
                </a:cubicBezTo>
                <a:cubicBezTo>
                  <a:pt x="9896" y="20559"/>
                  <a:pt x="9866" y="20569"/>
                  <a:pt x="9840" y="20588"/>
                </a:cubicBezTo>
                <a:lnTo>
                  <a:pt x="9411" y="20952"/>
                </a:lnTo>
                <a:cubicBezTo>
                  <a:pt x="8634" y="21312"/>
                  <a:pt x="7460" y="22363"/>
                  <a:pt x="6029" y="23790"/>
                </a:cubicBezTo>
                <a:lnTo>
                  <a:pt x="4113" y="25398"/>
                </a:lnTo>
                <a:lnTo>
                  <a:pt x="4113" y="25398"/>
                </a:lnTo>
                <a:lnTo>
                  <a:pt x="10104" y="19639"/>
                </a:lnTo>
                <a:cubicBezTo>
                  <a:pt x="10155" y="19590"/>
                  <a:pt x="10163" y="19507"/>
                  <a:pt x="10114" y="19456"/>
                </a:cubicBezTo>
                <a:cubicBezTo>
                  <a:pt x="10086" y="19417"/>
                  <a:pt x="10041" y="19397"/>
                  <a:pt x="9993" y="19393"/>
                </a:cubicBezTo>
                <a:cubicBezTo>
                  <a:pt x="9991" y="19393"/>
                  <a:pt x="9988" y="19393"/>
                  <a:pt x="9986" y="19393"/>
                </a:cubicBezTo>
                <a:cubicBezTo>
                  <a:pt x="9902" y="19393"/>
                  <a:pt x="9700" y="19503"/>
                  <a:pt x="9421" y="19694"/>
                </a:cubicBezTo>
                <a:cubicBezTo>
                  <a:pt x="9691" y="19435"/>
                  <a:pt x="9889" y="19248"/>
                  <a:pt x="9989" y="19150"/>
                </a:cubicBezTo>
                <a:cubicBezTo>
                  <a:pt x="10041" y="19099"/>
                  <a:pt x="10045" y="19016"/>
                  <a:pt x="9996" y="18960"/>
                </a:cubicBezTo>
                <a:cubicBezTo>
                  <a:pt x="9970" y="18930"/>
                  <a:pt x="9935" y="18916"/>
                  <a:pt x="9898" y="18916"/>
                </a:cubicBezTo>
                <a:cubicBezTo>
                  <a:pt x="9866" y="18916"/>
                  <a:pt x="9833" y="18927"/>
                  <a:pt x="9806" y="18950"/>
                </a:cubicBezTo>
                <a:cubicBezTo>
                  <a:pt x="9781" y="18971"/>
                  <a:pt x="7307" y="21077"/>
                  <a:pt x="4896" y="23191"/>
                </a:cubicBezTo>
                <a:cubicBezTo>
                  <a:pt x="4844" y="23233"/>
                  <a:pt x="4796" y="23277"/>
                  <a:pt x="4747" y="23319"/>
                </a:cubicBezTo>
                <a:cubicBezTo>
                  <a:pt x="5537" y="22574"/>
                  <a:pt x="6400" y="21725"/>
                  <a:pt x="7304" y="20828"/>
                </a:cubicBezTo>
                <a:lnTo>
                  <a:pt x="10270" y="18066"/>
                </a:lnTo>
                <a:cubicBezTo>
                  <a:pt x="10322" y="18018"/>
                  <a:pt x="10329" y="17935"/>
                  <a:pt x="10280" y="17879"/>
                </a:cubicBezTo>
                <a:cubicBezTo>
                  <a:pt x="10256" y="17848"/>
                  <a:pt x="10204" y="17823"/>
                  <a:pt x="10166" y="17823"/>
                </a:cubicBezTo>
                <a:cubicBezTo>
                  <a:pt x="10165" y="17823"/>
                  <a:pt x="10165" y="17823"/>
                  <a:pt x="10164" y="17823"/>
                </a:cubicBezTo>
                <a:cubicBezTo>
                  <a:pt x="9958" y="17823"/>
                  <a:pt x="9453" y="18305"/>
                  <a:pt x="7532" y="20214"/>
                </a:cubicBezTo>
                <a:cubicBezTo>
                  <a:pt x="7401" y="20346"/>
                  <a:pt x="7262" y="20484"/>
                  <a:pt x="7120" y="20626"/>
                </a:cubicBezTo>
                <a:lnTo>
                  <a:pt x="2270" y="25145"/>
                </a:lnTo>
                <a:cubicBezTo>
                  <a:pt x="1562" y="25706"/>
                  <a:pt x="1005" y="26067"/>
                  <a:pt x="690" y="26067"/>
                </a:cubicBezTo>
                <a:cubicBezTo>
                  <a:pt x="684" y="26067"/>
                  <a:pt x="678" y="26067"/>
                  <a:pt x="672" y="26066"/>
                </a:cubicBezTo>
                <a:cubicBezTo>
                  <a:pt x="610" y="26063"/>
                  <a:pt x="586" y="26042"/>
                  <a:pt x="572" y="26025"/>
                </a:cubicBezTo>
                <a:cubicBezTo>
                  <a:pt x="562" y="26014"/>
                  <a:pt x="534" y="25980"/>
                  <a:pt x="544" y="25886"/>
                </a:cubicBezTo>
                <a:cubicBezTo>
                  <a:pt x="555" y="25782"/>
                  <a:pt x="606" y="25654"/>
                  <a:pt x="693" y="25505"/>
                </a:cubicBezTo>
                <a:cubicBezTo>
                  <a:pt x="1681" y="25377"/>
                  <a:pt x="3742" y="23159"/>
                  <a:pt x="5918" y="20821"/>
                </a:cubicBezTo>
                <a:cubicBezTo>
                  <a:pt x="6095" y="20630"/>
                  <a:pt x="6275" y="20436"/>
                  <a:pt x="6455" y="20242"/>
                </a:cubicBezTo>
                <a:cubicBezTo>
                  <a:pt x="6896" y="19830"/>
                  <a:pt x="7328" y="19421"/>
                  <a:pt x="7737" y="19026"/>
                </a:cubicBezTo>
                <a:cubicBezTo>
                  <a:pt x="8856" y="18139"/>
                  <a:pt x="9878" y="17356"/>
                  <a:pt x="10596" y="16822"/>
                </a:cubicBezTo>
                <a:cubicBezTo>
                  <a:pt x="10627" y="16798"/>
                  <a:pt x="10647" y="16763"/>
                  <a:pt x="10651" y="16729"/>
                </a:cubicBezTo>
                <a:cubicBezTo>
                  <a:pt x="10654" y="16691"/>
                  <a:pt x="10644" y="16652"/>
                  <a:pt x="10620" y="16625"/>
                </a:cubicBezTo>
                <a:cubicBezTo>
                  <a:pt x="10550" y="16542"/>
                  <a:pt x="10454" y="16497"/>
                  <a:pt x="10336" y="16493"/>
                </a:cubicBezTo>
                <a:lnTo>
                  <a:pt x="10301" y="16493"/>
                </a:lnTo>
                <a:cubicBezTo>
                  <a:pt x="10436" y="16358"/>
                  <a:pt x="10537" y="16254"/>
                  <a:pt x="10603" y="16188"/>
                </a:cubicBezTo>
                <a:cubicBezTo>
                  <a:pt x="10651" y="16139"/>
                  <a:pt x="10654" y="16056"/>
                  <a:pt x="10606" y="16001"/>
                </a:cubicBezTo>
                <a:cubicBezTo>
                  <a:pt x="10578" y="15973"/>
                  <a:pt x="10544" y="15960"/>
                  <a:pt x="10505" y="15960"/>
                </a:cubicBezTo>
                <a:cubicBezTo>
                  <a:pt x="10571" y="15824"/>
                  <a:pt x="10613" y="15699"/>
                  <a:pt x="10627" y="15589"/>
                </a:cubicBezTo>
                <a:cubicBezTo>
                  <a:pt x="10641" y="15437"/>
                  <a:pt x="10606" y="15308"/>
                  <a:pt x="10519" y="15208"/>
                </a:cubicBezTo>
                <a:cubicBezTo>
                  <a:pt x="10488" y="15166"/>
                  <a:pt x="10425" y="15121"/>
                  <a:pt x="10322" y="15114"/>
                </a:cubicBezTo>
                <a:cubicBezTo>
                  <a:pt x="10317" y="15114"/>
                  <a:pt x="10311" y="15114"/>
                  <a:pt x="10306" y="15114"/>
                </a:cubicBezTo>
                <a:cubicBezTo>
                  <a:pt x="10258" y="15114"/>
                  <a:pt x="10200" y="15127"/>
                  <a:pt x="10131" y="15149"/>
                </a:cubicBezTo>
                <a:cubicBezTo>
                  <a:pt x="10176" y="15069"/>
                  <a:pt x="10201" y="15003"/>
                  <a:pt x="10204" y="14951"/>
                </a:cubicBezTo>
                <a:cubicBezTo>
                  <a:pt x="10208" y="14930"/>
                  <a:pt x="10208" y="14913"/>
                  <a:pt x="10204" y="14896"/>
                </a:cubicBezTo>
                <a:cubicBezTo>
                  <a:pt x="10252" y="14792"/>
                  <a:pt x="10284" y="14695"/>
                  <a:pt x="10294" y="14608"/>
                </a:cubicBezTo>
                <a:cubicBezTo>
                  <a:pt x="10318" y="14439"/>
                  <a:pt x="10284" y="14297"/>
                  <a:pt x="10190" y="14185"/>
                </a:cubicBezTo>
                <a:cubicBezTo>
                  <a:pt x="10163" y="14154"/>
                  <a:pt x="10128" y="14137"/>
                  <a:pt x="10090" y="14137"/>
                </a:cubicBezTo>
                <a:cubicBezTo>
                  <a:pt x="10086" y="14137"/>
                  <a:pt x="10082" y="14136"/>
                  <a:pt x="10078" y="14136"/>
                </a:cubicBezTo>
                <a:cubicBezTo>
                  <a:pt x="10044" y="14136"/>
                  <a:pt x="10011" y="14150"/>
                  <a:pt x="9986" y="14175"/>
                </a:cubicBezTo>
                <a:cubicBezTo>
                  <a:pt x="6947" y="17245"/>
                  <a:pt x="2148" y="21760"/>
                  <a:pt x="1060" y="21947"/>
                </a:cubicBezTo>
                <a:cubicBezTo>
                  <a:pt x="1396" y="21573"/>
                  <a:pt x="2561" y="20502"/>
                  <a:pt x="4051" y="19165"/>
                </a:cubicBezTo>
                <a:cubicBezTo>
                  <a:pt x="6334" y="17238"/>
                  <a:pt x="9248" y="14615"/>
                  <a:pt x="10481" y="13496"/>
                </a:cubicBezTo>
                <a:cubicBezTo>
                  <a:pt x="10537" y="13448"/>
                  <a:pt x="10544" y="13361"/>
                  <a:pt x="10492" y="13305"/>
                </a:cubicBezTo>
                <a:cubicBezTo>
                  <a:pt x="10478" y="13288"/>
                  <a:pt x="10457" y="13275"/>
                  <a:pt x="10436" y="13267"/>
                </a:cubicBezTo>
                <a:cubicBezTo>
                  <a:pt x="10523" y="13136"/>
                  <a:pt x="10575" y="13025"/>
                  <a:pt x="10582" y="12942"/>
                </a:cubicBezTo>
                <a:cubicBezTo>
                  <a:pt x="10592" y="12845"/>
                  <a:pt x="10558" y="12782"/>
                  <a:pt x="10529" y="12747"/>
                </a:cubicBezTo>
                <a:cubicBezTo>
                  <a:pt x="10505" y="12717"/>
                  <a:pt x="10467" y="12699"/>
                  <a:pt x="10433" y="12696"/>
                </a:cubicBezTo>
                <a:cubicBezTo>
                  <a:pt x="10428" y="12696"/>
                  <a:pt x="10423" y="12695"/>
                  <a:pt x="10419" y="12695"/>
                </a:cubicBezTo>
                <a:cubicBezTo>
                  <a:pt x="10369" y="12695"/>
                  <a:pt x="10313" y="12724"/>
                  <a:pt x="9927" y="13059"/>
                </a:cubicBezTo>
                <a:cubicBezTo>
                  <a:pt x="10381" y="12568"/>
                  <a:pt x="10644" y="12176"/>
                  <a:pt x="10675" y="11892"/>
                </a:cubicBezTo>
                <a:cubicBezTo>
                  <a:pt x="10686" y="11767"/>
                  <a:pt x="10658" y="11656"/>
                  <a:pt x="10585" y="11573"/>
                </a:cubicBezTo>
                <a:cubicBezTo>
                  <a:pt x="10564" y="11549"/>
                  <a:pt x="10544" y="11528"/>
                  <a:pt x="10523" y="11511"/>
                </a:cubicBezTo>
                <a:cubicBezTo>
                  <a:pt x="10537" y="11493"/>
                  <a:pt x="10550" y="11476"/>
                  <a:pt x="10561" y="11462"/>
                </a:cubicBezTo>
                <a:lnTo>
                  <a:pt x="10596" y="11434"/>
                </a:lnTo>
                <a:lnTo>
                  <a:pt x="10588" y="11428"/>
                </a:lnTo>
                <a:cubicBezTo>
                  <a:pt x="10672" y="11313"/>
                  <a:pt x="10644" y="11282"/>
                  <a:pt x="10613" y="11244"/>
                </a:cubicBezTo>
                <a:cubicBezTo>
                  <a:pt x="10588" y="11217"/>
                  <a:pt x="10554" y="11199"/>
                  <a:pt x="10519" y="11196"/>
                </a:cubicBezTo>
                <a:cubicBezTo>
                  <a:pt x="10515" y="11195"/>
                  <a:pt x="10510" y="11195"/>
                  <a:pt x="10505" y="11195"/>
                </a:cubicBezTo>
                <a:cubicBezTo>
                  <a:pt x="10474" y="11195"/>
                  <a:pt x="10442" y="11206"/>
                  <a:pt x="10419" y="11226"/>
                </a:cubicBezTo>
                <a:lnTo>
                  <a:pt x="10214" y="11396"/>
                </a:lnTo>
                <a:lnTo>
                  <a:pt x="10183" y="11396"/>
                </a:lnTo>
                <a:cubicBezTo>
                  <a:pt x="10182" y="11396"/>
                  <a:pt x="10180" y="11396"/>
                  <a:pt x="10178" y="11396"/>
                </a:cubicBezTo>
                <a:cubicBezTo>
                  <a:pt x="9748" y="11396"/>
                  <a:pt x="9040" y="11787"/>
                  <a:pt x="8194" y="12418"/>
                </a:cubicBezTo>
                <a:cubicBezTo>
                  <a:pt x="8984" y="11690"/>
                  <a:pt x="9757" y="10984"/>
                  <a:pt x="10467" y="10339"/>
                </a:cubicBezTo>
                <a:cubicBezTo>
                  <a:pt x="10523" y="10288"/>
                  <a:pt x="10526" y="10205"/>
                  <a:pt x="10478" y="10149"/>
                </a:cubicBezTo>
                <a:cubicBezTo>
                  <a:pt x="10449" y="10119"/>
                  <a:pt x="10411" y="10103"/>
                  <a:pt x="10373" y="10103"/>
                </a:cubicBezTo>
                <a:cubicBezTo>
                  <a:pt x="10343" y="10103"/>
                  <a:pt x="10312" y="10113"/>
                  <a:pt x="10287" y="10135"/>
                </a:cubicBezTo>
                <a:cubicBezTo>
                  <a:pt x="10187" y="10222"/>
                  <a:pt x="10083" y="10308"/>
                  <a:pt x="9979" y="10398"/>
                </a:cubicBezTo>
                <a:lnTo>
                  <a:pt x="9979" y="10398"/>
                </a:lnTo>
                <a:cubicBezTo>
                  <a:pt x="10412" y="9931"/>
                  <a:pt x="10665" y="9539"/>
                  <a:pt x="10700" y="9242"/>
                </a:cubicBezTo>
                <a:cubicBezTo>
                  <a:pt x="10717" y="9096"/>
                  <a:pt x="10682" y="8975"/>
                  <a:pt x="10599" y="8874"/>
                </a:cubicBezTo>
                <a:cubicBezTo>
                  <a:pt x="10575" y="8847"/>
                  <a:pt x="10544" y="8829"/>
                  <a:pt x="10505" y="8826"/>
                </a:cubicBezTo>
                <a:cubicBezTo>
                  <a:pt x="10501" y="8825"/>
                  <a:pt x="10496" y="8825"/>
                  <a:pt x="10491" y="8825"/>
                </a:cubicBezTo>
                <a:cubicBezTo>
                  <a:pt x="10462" y="8825"/>
                  <a:pt x="10432" y="8836"/>
                  <a:pt x="10409" y="8857"/>
                </a:cubicBezTo>
                <a:lnTo>
                  <a:pt x="8908" y="10115"/>
                </a:lnTo>
                <a:cubicBezTo>
                  <a:pt x="9296" y="9765"/>
                  <a:pt x="9629" y="9435"/>
                  <a:pt x="9889" y="9130"/>
                </a:cubicBezTo>
                <a:lnTo>
                  <a:pt x="10214" y="8839"/>
                </a:lnTo>
                <a:cubicBezTo>
                  <a:pt x="10267" y="8794"/>
                  <a:pt x="10273" y="8722"/>
                  <a:pt x="10243" y="8666"/>
                </a:cubicBezTo>
                <a:cubicBezTo>
                  <a:pt x="10384" y="8444"/>
                  <a:pt x="10475" y="8247"/>
                  <a:pt x="10495" y="8070"/>
                </a:cubicBezTo>
                <a:cubicBezTo>
                  <a:pt x="10516" y="7897"/>
                  <a:pt x="10475" y="7748"/>
                  <a:pt x="10371" y="7627"/>
                </a:cubicBezTo>
                <a:cubicBezTo>
                  <a:pt x="10322" y="7568"/>
                  <a:pt x="10232" y="7495"/>
                  <a:pt x="10076" y="7488"/>
                </a:cubicBezTo>
                <a:cubicBezTo>
                  <a:pt x="10041" y="7488"/>
                  <a:pt x="10003" y="7488"/>
                  <a:pt x="9965" y="7495"/>
                </a:cubicBezTo>
                <a:cubicBezTo>
                  <a:pt x="10412" y="6982"/>
                  <a:pt x="10346" y="6906"/>
                  <a:pt x="10284" y="6833"/>
                </a:cubicBezTo>
                <a:cubicBezTo>
                  <a:pt x="10259" y="6802"/>
                  <a:pt x="10225" y="6784"/>
                  <a:pt x="10187" y="6784"/>
                </a:cubicBezTo>
                <a:cubicBezTo>
                  <a:pt x="10183" y="6784"/>
                  <a:pt x="10180" y="6784"/>
                  <a:pt x="10177" y="6784"/>
                </a:cubicBezTo>
                <a:cubicBezTo>
                  <a:pt x="10145" y="6784"/>
                  <a:pt x="10111" y="6798"/>
                  <a:pt x="10086" y="6823"/>
                </a:cubicBezTo>
                <a:cubicBezTo>
                  <a:pt x="10062" y="6847"/>
                  <a:pt x="10035" y="6872"/>
                  <a:pt x="10010" y="6896"/>
                </a:cubicBezTo>
                <a:cubicBezTo>
                  <a:pt x="10041" y="6816"/>
                  <a:pt x="10059" y="6743"/>
                  <a:pt x="10065" y="6674"/>
                </a:cubicBezTo>
                <a:cubicBezTo>
                  <a:pt x="10076" y="6594"/>
                  <a:pt x="10069" y="6518"/>
                  <a:pt x="10051" y="6452"/>
                </a:cubicBezTo>
                <a:cubicBezTo>
                  <a:pt x="10155" y="6275"/>
                  <a:pt x="10222" y="6116"/>
                  <a:pt x="10238" y="5981"/>
                </a:cubicBezTo>
                <a:cubicBezTo>
                  <a:pt x="10259" y="5825"/>
                  <a:pt x="10228" y="5690"/>
                  <a:pt x="10139" y="5586"/>
                </a:cubicBezTo>
                <a:cubicBezTo>
                  <a:pt x="10114" y="5558"/>
                  <a:pt x="10080" y="5541"/>
                  <a:pt x="10041" y="5537"/>
                </a:cubicBezTo>
                <a:cubicBezTo>
                  <a:pt x="10003" y="5537"/>
                  <a:pt x="9965" y="5551"/>
                  <a:pt x="9937" y="5579"/>
                </a:cubicBezTo>
                <a:cubicBezTo>
                  <a:pt x="8367" y="7138"/>
                  <a:pt x="6739" y="8694"/>
                  <a:pt x="5287" y="10017"/>
                </a:cubicBezTo>
                <a:lnTo>
                  <a:pt x="1549" y="13150"/>
                </a:lnTo>
                <a:cubicBezTo>
                  <a:pt x="1117" y="13455"/>
                  <a:pt x="804" y="13624"/>
                  <a:pt x="650" y="13624"/>
                </a:cubicBezTo>
                <a:cubicBezTo>
                  <a:pt x="622" y="13624"/>
                  <a:pt x="600" y="13618"/>
                  <a:pt x="582" y="13607"/>
                </a:cubicBezTo>
                <a:cubicBezTo>
                  <a:pt x="568" y="13586"/>
                  <a:pt x="547" y="13555"/>
                  <a:pt x="558" y="13483"/>
                </a:cubicBezTo>
                <a:cubicBezTo>
                  <a:pt x="572" y="13344"/>
                  <a:pt x="669" y="13160"/>
                  <a:pt x="832" y="12945"/>
                </a:cubicBezTo>
                <a:cubicBezTo>
                  <a:pt x="856" y="12967"/>
                  <a:pt x="888" y="12978"/>
                  <a:pt x="921" y="12978"/>
                </a:cubicBezTo>
                <a:cubicBezTo>
                  <a:pt x="952" y="12978"/>
                  <a:pt x="983" y="12967"/>
                  <a:pt x="1008" y="12945"/>
                </a:cubicBezTo>
                <a:lnTo>
                  <a:pt x="8995" y="6244"/>
                </a:lnTo>
                <a:cubicBezTo>
                  <a:pt x="9813" y="5628"/>
                  <a:pt x="9892" y="5537"/>
                  <a:pt x="9902" y="5444"/>
                </a:cubicBezTo>
                <a:cubicBezTo>
                  <a:pt x="9906" y="5406"/>
                  <a:pt x="9896" y="5361"/>
                  <a:pt x="9872" y="5333"/>
                </a:cubicBezTo>
                <a:cubicBezTo>
                  <a:pt x="9844" y="5300"/>
                  <a:pt x="9805" y="5283"/>
                  <a:pt x="9766" y="5283"/>
                </a:cubicBezTo>
                <a:cubicBezTo>
                  <a:pt x="9735" y="5283"/>
                  <a:pt x="9703" y="5294"/>
                  <a:pt x="9677" y="5316"/>
                </a:cubicBezTo>
                <a:lnTo>
                  <a:pt x="8818" y="6036"/>
                </a:lnTo>
                <a:cubicBezTo>
                  <a:pt x="8492" y="6282"/>
                  <a:pt x="8101" y="6573"/>
                  <a:pt x="7699" y="6875"/>
                </a:cubicBezTo>
                <a:cubicBezTo>
                  <a:pt x="7398" y="7096"/>
                  <a:pt x="7099" y="7318"/>
                  <a:pt x="6802" y="7540"/>
                </a:cubicBezTo>
                <a:lnTo>
                  <a:pt x="10329" y="4252"/>
                </a:lnTo>
                <a:cubicBezTo>
                  <a:pt x="10381" y="4200"/>
                  <a:pt x="10384" y="4113"/>
                  <a:pt x="10336" y="4061"/>
                </a:cubicBezTo>
                <a:cubicBezTo>
                  <a:pt x="10308" y="4031"/>
                  <a:pt x="10269" y="4015"/>
                  <a:pt x="10231" y="4015"/>
                </a:cubicBezTo>
                <a:cubicBezTo>
                  <a:pt x="10199" y="4015"/>
                  <a:pt x="10167" y="4027"/>
                  <a:pt x="10142" y="4051"/>
                </a:cubicBezTo>
                <a:cubicBezTo>
                  <a:pt x="10059" y="4123"/>
                  <a:pt x="9976" y="4200"/>
                  <a:pt x="9889" y="4280"/>
                </a:cubicBezTo>
                <a:cubicBezTo>
                  <a:pt x="9899" y="4203"/>
                  <a:pt x="9872" y="4155"/>
                  <a:pt x="9848" y="4123"/>
                </a:cubicBezTo>
                <a:cubicBezTo>
                  <a:pt x="9823" y="4096"/>
                  <a:pt x="9788" y="4078"/>
                  <a:pt x="9754" y="4078"/>
                </a:cubicBezTo>
                <a:cubicBezTo>
                  <a:pt x="9748" y="4077"/>
                  <a:pt x="9742" y="4077"/>
                  <a:pt x="9736" y="4077"/>
                </a:cubicBezTo>
                <a:cubicBezTo>
                  <a:pt x="9706" y="4077"/>
                  <a:pt x="9676" y="4090"/>
                  <a:pt x="9653" y="4110"/>
                </a:cubicBezTo>
                <a:lnTo>
                  <a:pt x="1040" y="11337"/>
                </a:lnTo>
                <a:cubicBezTo>
                  <a:pt x="1040" y="11313"/>
                  <a:pt x="1040" y="11292"/>
                  <a:pt x="1043" y="11268"/>
                </a:cubicBezTo>
                <a:cubicBezTo>
                  <a:pt x="1050" y="11230"/>
                  <a:pt x="1057" y="11188"/>
                  <a:pt x="1070" y="11147"/>
                </a:cubicBezTo>
                <a:cubicBezTo>
                  <a:pt x="3053" y="9896"/>
                  <a:pt x="8905" y="4460"/>
                  <a:pt x="10193" y="3254"/>
                </a:cubicBezTo>
                <a:cubicBezTo>
                  <a:pt x="10246" y="3205"/>
                  <a:pt x="10252" y="3122"/>
                  <a:pt x="10208" y="3067"/>
                </a:cubicBezTo>
                <a:cubicBezTo>
                  <a:pt x="10181" y="3034"/>
                  <a:pt x="10142" y="3017"/>
                  <a:pt x="10103" y="3017"/>
                </a:cubicBezTo>
                <a:cubicBezTo>
                  <a:pt x="10076" y="3017"/>
                  <a:pt x="10048" y="3025"/>
                  <a:pt x="10024" y="3042"/>
                </a:cubicBezTo>
                <a:cubicBezTo>
                  <a:pt x="9920" y="3115"/>
                  <a:pt x="9157" y="3645"/>
                  <a:pt x="8111" y="4419"/>
                </a:cubicBezTo>
                <a:cubicBezTo>
                  <a:pt x="8482" y="4054"/>
                  <a:pt x="8842" y="3708"/>
                  <a:pt x="9161" y="3410"/>
                </a:cubicBezTo>
                <a:cubicBezTo>
                  <a:pt x="9677" y="3018"/>
                  <a:pt x="10142" y="2672"/>
                  <a:pt x="10519" y="2395"/>
                </a:cubicBezTo>
                <a:cubicBezTo>
                  <a:pt x="10550" y="2370"/>
                  <a:pt x="10571" y="2340"/>
                  <a:pt x="10575" y="2301"/>
                </a:cubicBezTo>
                <a:cubicBezTo>
                  <a:pt x="10578" y="2263"/>
                  <a:pt x="10568" y="2225"/>
                  <a:pt x="10544" y="2197"/>
                </a:cubicBezTo>
                <a:cubicBezTo>
                  <a:pt x="10509" y="2159"/>
                  <a:pt x="10460" y="2135"/>
                  <a:pt x="10405" y="2132"/>
                </a:cubicBezTo>
                <a:cubicBezTo>
                  <a:pt x="10367" y="2132"/>
                  <a:pt x="10308" y="2145"/>
                  <a:pt x="10238" y="2177"/>
                </a:cubicBezTo>
                <a:cubicBezTo>
                  <a:pt x="10516" y="1851"/>
                  <a:pt x="10675" y="1598"/>
                  <a:pt x="10689" y="1438"/>
                </a:cubicBezTo>
                <a:cubicBezTo>
                  <a:pt x="10700" y="1342"/>
                  <a:pt x="10662" y="1275"/>
                  <a:pt x="10633" y="1238"/>
                </a:cubicBezTo>
                <a:cubicBezTo>
                  <a:pt x="10588" y="1185"/>
                  <a:pt x="10502" y="1120"/>
                  <a:pt x="10356" y="1113"/>
                </a:cubicBezTo>
                <a:cubicBezTo>
                  <a:pt x="10350" y="1113"/>
                  <a:pt x="10343" y="1113"/>
                  <a:pt x="10336" y="1113"/>
                </a:cubicBezTo>
                <a:cubicBezTo>
                  <a:pt x="10260" y="1113"/>
                  <a:pt x="10166" y="1133"/>
                  <a:pt x="10062" y="1168"/>
                </a:cubicBezTo>
                <a:cubicBezTo>
                  <a:pt x="10121" y="1123"/>
                  <a:pt x="10180" y="1075"/>
                  <a:pt x="10235" y="1030"/>
                </a:cubicBezTo>
                <a:cubicBezTo>
                  <a:pt x="10267" y="1009"/>
                  <a:pt x="10284" y="974"/>
                  <a:pt x="10287" y="936"/>
                </a:cubicBezTo>
                <a:cubicBezTo>
                  <a:pt x="10291" y="901"/>
                  <a:pt x="10280" y="864"/>
                  <a:pt x="10256" y="835"/>
                </a:cubicBezTo>
                <a:cubicBezTo>
                  <a:pt x="10211" y="784"/>
                  <a:pt x="10159" y="742"/>
                  <a:pt x="10097" y="718"/>
                </a:cubicBezTo>
                <a:lnTo>
                  <a:pt x="10152" y="669"/>
                </a:lnTo>
                <a:cubicBezTo>
                  <a:pt x="10211" y="617"/>
                  <a:pt x="10214" y="534"/>
                  <a:pt x="10166" y="475"/>
                </a:cubicBezTo>
                <a:cubicBezTo>
                  <a:pt x="10139" y="445"/>
                  <a:pt x="10101" y="429"/>
                  <a:pt x="10063" y="429"/>
                </a:cubicBezTo>
                <a:cubicBezTo>
                  <a:pt x="10032" y="429"/>
                  <a:pt x="10000" y="439"/>
                  <a:pt x="9976" y="461"/>
                </a:cubicBezTo>
                <a:lnTo>
                  <a:pt x="9691" y="701"/>
                </a:lnTo>
                <a:cubicBezTo>
                  <a:pt x="9635" y="711"/>
                  <a:pt x="9581" y="728"/>
                  <a:pt x="9518" y="752"/>
                </a:cubicBezTo>
                <a:cubicBezTo>
                  <a:pt x="9522" y="735"/>
                  <a:pt x="9525" y="718"/>
                  <a:pt x="9528" y="701"/>
                </a:cubicBezTo>
                <a:cubicBezTo>
                  <a:pt x="9536" y="614"/>
                  <a:pt x="9504" y="555"/>
                  <a:pt x="9477" y="524"/>
                </a:cubicBezTo>
                <a:cubicBezTo>
                  <a:pt x="9386" y="416"/>
                  <a:pt x="9261" y="357"/>
                  <a:pt x="9109" y="351"/>
                </a:cubicBezTo>
                <a:cubicBezTo>
                  <a:pt x="9106" y="350"/>
                  <a:pt x="9102" y="350"/>
                  <a:pt x="9099" y="350"/>
                </a:cubicBezTo>
                <a:cubicBezTo>
                  <a:pt x="8878" y="350"/>
                  <a:pt x="8591" y="458"/>
                  <a:pt x="8257" y="666"/>
                </a:cubicBezTo>
                <a:cubicBezTo>
                  <a:pt x="8257" y="656"/>
                  <a:pt x="8260" y="648"/>
                  <a:pt x="8260" y="642"/>
                </a:cubicBezTo>
                <a:cubicBezTo>
                  <a:pt x="8271" y="524"/>
                  <a:pt x="8229" y="448"/>
                  <a:pt x="8194" y="406"/>
                </a:cubicBezTo>
                <a:cubicBezTo>
                  <a:pt x="8168" y="373"/>
                  <a:pt x="8129" y="356"/>
                  <a:pt x="8090" y="356"/>
                </a:cubicBezTo>
                <a:cubicBezTo>
                  <a:pt x="8059" y="356"/>
                  <a:pt x="8029" y="367"/>
                  <a:pt x="8004" y="389"/>
                </a:cubicBezTo>
                <a:lnTo>
                  <a:pt x="6840" y="1366"/>
                </a:lnTo>
                <a:cubicBezTo>
                  <a:pt x="7886" y="416"/>
                  <a:pt x="7883" y="413"/>
                  <a:pt x="7796" y="309"/>
                </a:cubicBezTo>
                <a:cubicBezTo>
                  <a:pt x="7720" y="215"/>
                  <a:pt x="7609" y="163"/>
                  <a:pt x="7478" y="160"/>
                </a:cubicBezTo>
                <a:cubicBezTo>
                  <a:pt x="7193" y="160"/>
                  <a:pt x="6805" y="381"/>
                  <a:pt x="6313" y="787"/>
                </a:cubicBezTo>
                <a:cubicBezTo>
                  <a:pt x="6334" y="742"/>
                  <a:pt x="6327" y="686"/>
                  <a:pt x="6293" y="648"/>
                </a:cubicBezTo>
                <a:cubicBezTo>
                  <a:pt x="6266" y="615"/>
                  <a:pt x="6227" y="597"/>
                  <a:pt x="6187" y="597"/>
                </a:cubicBezTo>
                <a:cubicBezTo>
                  <a:pt x="6157" y="597"/>
                  <a:pt x="6127" y="607"/>
                  <a:pt x="6101" y="627"/>
                </a:cubicBezTo>
                <a:cubicBezTo>
                  <a:pt x="5890" y="797"/>
                  <a:pt x="5045" y="1487"/>
                  <a:pt x="4078" y="2325"/>
                </a:cubicBezTo>
                <a:lnTo>
                  <a:pt x="2838" y="3368"/>
                </a:lnTo>
                <a:cubicBezTo>
                  <a:pt x="3794" y="2450"/>
                  <a:pt x="4889" y="1407"/>
                  <a:pt x="5783" y="565"/>
                </a:cubicBezTo>
                <a:cubicBezTo>
                  <a:pt x="5835" y="514"/>
                  <a:pt x="5842" y="434"/>
                  <a:pt x="5794" y="378"/>
                </a:cubicBezTo>
                <a:cubicBezTo>
                  <a:pt x="5759" y="336"/>
                  <a:pt x="5693" y="285"/>
                  <a:pt x="5578" y="282"/>
                </a:cubicBezTo>
                <a:cubicBezTo>
                  <a:pt x="5575" y="281"/>
                  <a:pt x="5571" y="281"/>
                  <a:pt x="5568" y="281"/>
                </a:cubicBezTo>
                <a:cubicBezTo>
                  <a:pt x="4929" y="281"/>
                  <a:pt x="2938" y="2149"/>
                  <a:pt x="1569" y="3507"/>
                </a:cubicBezTo>
                <a:cubicBezTo>
                  <a:pt x="1830" y="3223"/>
                  <a:pt x="2127" y="2911"/>
                  <a:pt x="2447" y="2582"/>
                </a:cubicBezTo>
                <a:cubicBezTo>
                  <a:pt x="3285" y="1844"/>
                  <a:pt x="4217" y="853"/>
                  <a:pt x="4487" y="562"/>
                </a:cubicBezTo>
                <a:cubicBezTo>
                  <a:pt x="4539" y="506"/>
                  <a:pt x="4536" y="423"/>
                  <a:pt x="4484" y="371"/>
                </a:cubicBezTo>
                <a:cubicBezTo>
                  <a:pt x="4457" y="345"/>
                  <a:pt x="4423" y="332"/>
                  <a:pt x="4388" y="332"/>
                </a:cubicBezTo>
                <a:cubicBezTo>
                  <a:pt x="4354" y="332"/>
                  <a:pt x="4320" y="344"/>
                  <a:pt x="4293" y="368"/>
                </a:cubicBezTo>
                <a:cubicBezTo>
                  <a:pt x="3403" y="1224"/>
                  <a:pt x="2699" y="1920"/>
                  <a:pt x="2151" y="2485"/>
                </a:cubicBezTo>
                <a:cubicBezTo>
                  <a:pt x="1806" y="2790"/>
                  <a:pt x="1518" y="3015"/>
                  <a:pt x="1337" y="3112"/>
                </a:cubicBezTo>
                <a:lnTo>
                  <a:pt x="3035" y="763"/>
                </a:lnTo>
                <a:cubicBezTo>
                  <a:pt x="3070" y="711"/>
                  <a:pt x="3070" y="642"/>
                  <a:pt x="3029" y="597"/>
                </a:cubicBezTo>
                <a:cubicBezTo>
                  <a:pt x="3021" y="586"/>
                  <a:pt x="3015" y="579"/>
                  <a:pt x="3000" y="573"/>
                </a:cubicBezTo>
                <a:cubicBezTo>
                  <a:pt x="3015" y="531"/>
                  <a:pt x="3004" y="482"/>
                  <a:pt x="2973" y="448"/>
                </a:cubicBezTo>
                <a:cubicBezTo>
                  <a:pt x="2947" y="417"/>
                  <a:pt x="2909" y="401"/>
                  <a:pt x="2870" y="401"/>
                </a:cubicBezTo>
                <a:cubicBezTo>
                  <a:pt x="2842" y="401"/>
                  <a:pt x="2814" y="410"/>
                  <a:pt x="2789" y="427"/>
                </a:cubicBezTo>
                <a:cubicBezTo>
                  <a:pt x="2578" y="583"/>
                  <a:pt x="2197" y="870"/>
                  <a:pt x="1791" y="1192"/>
                </a:cubicBezTo>
                <a:cubicBezTo>
                  <a:pt x="2013" y="891"/>
                  <a:pt x="2266" y="552"/>
                  <a:pt x="2516" y="229"/>
                </a:cubicBezTo>
                <a:cubicBezTo>
                  <a:pt x="2554" y="178"/>
                  <a:pt x="2551" y="108"/>
                  <a:pt x="2512" y="56"/>
                </a:cubicBezTo>
                <a:cubicBezTo>
                  <a:pt x="2488" y="28"/>
                  <a:pt x="2433" y="4"/>
                  <a:pt x="2394" y="0"/>
                </a:cubicBezTo>
                <a:cubicBezTo>
                  <a:pt x="2392" y="0"/>
                  <a:pt x="2389" y="0"/>
                  <a:pt x="2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72;p45">
            <a:extLst>
              <a:ext uri="{FF2B5EF4-FFF2-40B4-BE49-F238E27FC236}">
                <a16:creationId xmlns:a16="http://schemas.microsoft.com/office/drawing/2014/main" id="{3A9CC17D-41E0-AAC2-EC13-E6AE946202BF}"/>
              </a:ext>
            </a:extLst>
          </p:cNvPr>
          <p:cNvSpPr/>
          <p:nvPr/>
        </p:nvSpPr>
        <p:spPr>
          <a:xfrm>
            <a:off x="1353832" y="3832028"/>
            <a:ext cx="462589" cy="711895"/>
          </a:xfrm>
          <a:custGeom>
            <a:avLst/>
            <a:gdLst/>
            <a:ahLst/>
            <a:cxnLst/>
            <a:rect l="l" t="t" r="r" b="b"/>
            <a:pathLst>
              <a:path w="10864" h="16719" extrusionOk="0">
                <a:moveTo>
                  <a:pt x="9865" y="950"/>
                </a:moveTo>
                <a:cubicBezTo>
                  <a:pt x="9712" y="1071"/>
                  <a:pt x="9498" y="1241"/>
                  <a:pt x="9231" y="1452"/>
                </a:cubicBezTo>
                <a:lnTo>
                  <a:pt x="9800" y="950"/>
                </a:lnTo>
                <a:close/>
                <a:moveTo>
                  <a:pt x="6823" y="2138"/>
                </a:moveTo>
                <a:lnTo>
                  <a:pt x="6823" y="2138"/>
                </a:lnTo>
                <a:cubicBezTo>
                  <a:pt x="6359" y="2627"/>
                  <a:pt x="5780" y="3191"/>
                  <a:pt x="5143" y="3788"/>
                </a:cubicBezTo>
                <a:cubicBezTo>
                  <a:pt x="5711" y="3206"/>
                  <a:pt x="6286" y="2630"/>
                  <a:pt x="6823" y="2138"/>
                </a:cubicBezTo>
                <a:close/>
                <a:moveTo>
                  <a:pt x="7419" y="433"/>
                </a:moveTo>
                <a:lnTo>
                  <a:pt x="7419" y="433"/>
                </a:lnTo>
                <a:cubicBezTo>
                  <a:pt x="6931" y="884"/>
                  <a:pt x="5212" y="2436"/>
                  <a:pt x="3510" y="3971"/>
                </a:cubicBezTo>
                <a:cubicBezTo>
                  <a:pt x="3559" y="3916"/>
                  <a:pt x="3611" y="3860"/>
                  <a:pt x="3667" y="3805"/>
                </a:cubicBezTo>
                <a:cubicBezTo>
                  <a:pt x="5049" y="2308"/>
                  <a:pt x="6771" y="451"/>
                  <a:pt x="7419" y="433"/>
                </a:cubicBezTo>
                <a:close/>
                <a:moveTo>
                  <a:pt x="9045" y="624"/>
                </a:moveTo>
                <a:cubicBezTo>
                  <a:pt x="9052" y="624"/>
                  <a:pt x="9058" y="624"/>
                  <a:pt x="9064" y="624"/>
                </a:cubicBezTo>
                <a:cubicBezTo>
                  <a:pt x="9130" y="628"/>
                  <a:pt x="9179" y="645"/>
                  <a:pt x="9221" y="687"/>
                </a:cubicBezTo>
                <a:cubicBezTo>
                  <a:pt x="9210" y="745"/>
                  <a:pt x="9155" y="836"/>
                  <a:pt x="9058" y="953"/>
                </a:cubicBezTo>
                <a:cubicBezTo>
                  <a:pt x="8063" y="1514"/>
                  <a:pt x="6573" y="2866"/>
                  <a:pt x="4938" y="4480"/>
                </a:cubicBezTo>
                <a:cubicBezTo>
                  <a:pt x="4772" y="4616"/>
                  <a:pt x="4606" y="4744"/>
                  <a:pt x="4446" y="4872"/>
                </a:cubicBezTo>
                <a:cubicBezTo>
                  <a:pt x="4179" y="5087"/>
                  <a:pt x="3923" y="5288"/>
                  <a:pt x="3683" y="5482"/>
                </a:cubicBezTo>
                <a:cubicBezTo>
                  <a:pt x="5388" y="3971"/>
                  <a:pt x="7339" y="2145"/>
                  <a:pt x="7994" y="1148"/>
                </a:cubicBezTo>
                <a:cubicBezTo>
                  <a:pt x="8433" y="823"/>
                  <a:pt x="8799" y="624"/>
                  <a:pt x="9045" y="624"/>
                </a:cubicBezTo>
                <a:close/>
                <a:moveTo>
                  <a:pt x="5818" y="1192"/>
                </a:moveTo>
                <a:lnTo>
                  <a:pt x="5818" y="1192"/>
                </a:lnTo>
                <a:cubicBezTo>
                  <a:pt x="5159" y="1802"/>
                  <a:pt x="4369" y="2641"/>
                  <a:pt x="3466" y="3618"/>
                </a:cubicBezTo>
                <a:cubicBezTo>
                  <a:pt x="2497" y="4666"/>
                  <a:pt x="1183" y="6085"/>
                  <a:pt x="887" y="6085"/>
                </a:cubicBezTo>
                <a:cubicBezTo>
                  <a:pt x="884" y="6085"/>
                  <a:pt x="880" y="6085"/>
                  <a:pt x="877" y="6084"/>
                </a:cubicBezTo>
                <a:cubicBezTo>
                  <a:pt x="877" y="6084"/>
                  <a:pt x="874" y="6071"/>
                  <a:pt x="874" y="6050"/>
                </a:cubicBezTo>
                <a:cubicBezTo>
                  <a:pt x="923" y="5555"/>
                  <a:pt x="2533" y="4002"/>
                  <a:pt x="4221" y="2533"/>
                </a:cubicBezTo>
                <a:lnTo>
                  <a:pt x="5818" y="1192"/>
                </a:lnTo>
                <a:close/>
                <a:moveTo>
                  <a:pt x="9934" y="5929"/>
                </a:moveTo>
                <a:lnTo>
                  <a:pt x="9934" y="5946"/>
                </a:lnTo>
                <a:cubicBezTo>
                  <a:pt x="9920" y="6030"/>
                  <a:pt x="9889" y="6123"/>
                  <a:pt x="9837" y="6227"/>
                </a:cubicBezTo>
                <a:cubicBezTo>
                  <a:pt x="9830" y="6225"/>
                  <a:pt x="9822" y="6225"/>
                  <a:pt x="9815" y="6225"/>
                </a:cubicBezTo>
                <a:cubicBezTo>
                  <a:pt x="9785" y="6225"/>
                  <a:pt x="9755" y="6236"/>
                  <a:pt x="9730" y="6258"/>
                </a:cubicBezTo>
                <a:lnTo>
                  <a:pt x="8839" y="7007"/>
                </a:lnTo>
                <a:cubicBezTo>
                  <a:pt x="9325" y="6535"/>
                  <a:pt x="9706" y="6158"/>
                  <a:pt x="9934" y="5929"/>
                </a:cubicBezTo>
                <a:close/>
                <a:moveTo>
                  <a:pt x="2565" y="7464"/>
                </a:moveTo>
                <a:lnTo>
                  <a:pt x="2565" y="7464"/>
                </a:lnTo>
                <a:cubicBezTo>
                  <a:pt x="2010" y="8011"/>
                  <a:pt x="1529" y="8493"/>
                  <a:pt x="1168" y="8860"/>
                </a:cubicBezTo>
                <a:cubicBezTo>
                  <a:pt x="1484" y="8503"/>
                  <a:pt x="1962" y="8025"/>
                  <a:pt x="2565" y="7464"/>
                </a:cubicBezTo>
                <a:close/>
                <a:moveTo>
                  <a:pt x="4862" y="9328"/>
                </a:moveTo>
                <a:lnTo>
                  <a:pt x="4761" y="9411"/>
                </a:lnTo>
                <a:lnTo>
                  <a:pt x="4803" y="9372"/>
                </a:lnTo>
                <a:cubicBezTo>
                  <a:pt x="4820" y="9359"/>
                  <a:pt x="4841" y="9342"/>
                  <a:pt x="4862" y="9328"/>
                </a:cubicBezTo>
                <a:close/>
                <a:moveTo>
                  <a:pt x="8382" y="4529"/>
                </a:moveTo>
                <a:lnTo>
                  <a:pt x="8382" y="4529"/>
                </a:lnTo>
                <a:cubicBezTo>
                  <a:pt x="6428" y="6321"/>
                  <a:pt x="4179" y="8326"/>
                  <a:pt x="2572" y="9654"/>
                </a:cubicBezTo>
                <a:cubicBezTo>
                  <a:pt x="3649" y="8749"/>
                  <a:pt x="5046" y="7402"/>
                  <a:pt x="6632" y="5838"/>
                </a:cubicBezTo>
                <a:cubicBezTo>
                  <a:pt x="7228" y="5381"/>
                  <a:pt x="7817" y="4938"/>
                  <a:pt x="8382" y="4529"/>
                </a:cubicBezTo>
                <a:close/>
                <a:moveTo>
                  <a:pt x="4508" y="7526"/>
                </a:moveTo>
                <a:lnTo>
                  <a:pt x="4508" y="7526"/>
                </a:lnTo>
                <a:cubicBezTo>
                  <a:pt x="3659" y="8337"/>
                  <a:pt x="2828" y="9099"/>
                  <a:pt x="2142" y="9660"/>
                </a:cubicBezTo>
                <a:cubicBezTo>
                  <a:pt x="2762" y="9023"/>
                  <a:pt x="3594" y="8285"/>
                  <a:pt x="4508" y="7526"/>
                </a:cubicBezTo>
                <a:close/>
                <a:moveTo>
                  <a:pt x="2239" y="9190"/>
                </a:moveTo>
                <a:lnTo>
                  <a:pt x="2239" y="9190"/>
                </a:lnTo>
                <a:cubicBezTo>
                  <a:pt x="1809" y="9612"/>
                  <a:pt x="1449" y="10007"/>
                  <a:pt x="1185" y="10357"/>
                </a:cubicBezTo>
                <a:cubicBezTo>
                  <a:pt x="1033" y="10447"/>
                  <a:pt x="902" y="10513"/>
                  <a:pt x="790" y="10544"/>
                </a:cubicBezTo>
                <a:cubicBezTo>
                  <a:pt x="884" y="10419"/>
                  <a:pt x="998" y="10281"/>
                  <a:pt x="1134" y="10132"/>
                </a:cubicBezTo>
                <a:cubicBezTo>
                  <a:pt x="1425" y="9879"/>
                  <a:pt x="1806" y="9553"/>
                  <a:pt x="2239" y="9190"/>
                </a:cubicBezTo>
                <a:close/>
                <a:moveTo>
                  <a:pt x="2183" y="9972"/>
                </a:moveTo>
                <a:cubicBezTo>
                  <a:pt x="1841" y="10246"/>
                  <a:pt x="1539" y="10482"/>
                  <a:pt x="1283" y="10669"/>
                </a:cubicBezTo>
                <a:cubicBezTo>
                  <a:pt x="1307" y="10634"/>
                  <a:pt x="1334" y="10596"/>
                  <a:pt x="1363" y="10557"/>
                </a:cubicBezTo>
                <a:cubicBezTo>
                  <a:pt x="1601" y="10412"/>
                  <a:pt x="1875" y="10215"/>
                  <a:pt x="2183" y="9972"/>
                </a:cubicBezTo>
                <a:close/>
                <a:moveTo>
                  <a:pt x="902" y="10790"/>
                </a:moveTo>
                <a:lnTo>
                  <a:pt x="902" y="10790"/>
                </a:lnTo>
                <a:cubicBezTo>
                  <a:pt x="864" y="10859"/>
                  <a:pt x="829" y="10928"/>
                  <a:pt x="805" y="10994"/>
                </a:cubicBezTo>
                <a:cubicBezTo>
                  <a:pt x="673" y="11074"/>
                  <a:pt x="576" y="11119"/>
                  <a:pt x="510" y="11133"/>
                </a:cubicBezTo>
                <a:cubicBezTo>
                  <a:pt x="507" y="11119"/>
                  <a:pt x="507" y="11102"/>
                  <a:pt x="510" y="11085"/>
                </a:cubicBezTo>
                <a:cubicBezTo>
                  <a:pt x="517" y="11015"/>
                  <a:pt x="548" y="10936"/>
                  <a:pt x="597" y="10842"/>
                </a:cubicBezTo>
                <a:lnTo>
                  <a:pt x="614" y="10842"/>
                </a:lnTo>
                <a:cubicBezTo>
                  <a:pt x="621" y="10842"/>
                  <a:pt x="627" y="10842"/>
                  <a:pt x="634" y="10842"/>
                </a:cubicBezTo>
                <a:cubicBezTo>
                  <a:pt x="710" y="10842"/>
                  <a:pt x="799" y="10825"/>
                  <a:pt x="902" y="10790"/>
                </a:cubicBezTo>
                <a:close/>
                <a:moveTo>
                  <a:pt x="9283" y="6986"/>
                </a:moveTo>
                <a:cubicBezTo>
                  <a:pt x="8236" y="8174"/>
                  <a:pt x="6099" y="9903"/>
                  <a:pt x="4089" y="11417"/>
                </a:cubicBezTo>
                <a:cubicBezTo>
                  <a:pt x="4529" y="11036"/>
                  <a:pt x="4980" y="10631"/>
                  <a:pt x="5434" y="10218"/>
                </a:cubicBezTo>
                <a:lnTo>
                  <a:pt x="9283" y="6986"/>
                </a:lnTo>
                <a:close/>
                <a:moveTo>
                  <a:pt x="4398" y="12044"/>
                </a:moveTo>
                <a:lnTo>
                  <a:pt x="4398" y="12044"/>
                </a:lnTo>
                <a:cubicBezTo>
                  <a:pt x="4366" y="12079"/>
                  <a:pt x="4332" y="12110"/>
                  <a:pt x="4300" y="12142"/>
                </a:cubicBezTo>
                <a:cubicBezTo>
                  <a:pt x="2423" y="13791"/>
                  <a:pt x="957" y="14961"/>
                  <a:pt x="503" y="15083"/>
                </a:cubicBezTo>
                <a:cubicBezTo>
                  <a:pt x="815" y="14750"/>
                  <a:pt x="1996" y="13860"/>
                  <a:pt x="3143" y="12997"/>
                </a:cubicBezTo>
                <a:cubicBezTo>
                  <a:pt x="3570" y="12675"/>
                  <a:pt x="3989" y="12356"/>
                  <a:pt x="4398" y="12044"/>
                </a:cubicBezTo>
                <a:close/>
                <a:moveTo>
                  <a:pt x="2352" y="1"/>
                </a:moveTo>
                <a:cubicBezTo>
                  <a:pt x="2206" y="1"/>
                  <a:pt x="1973" y="183"/>
                  <a:pt x="1144" y="974"/>
                </a:cubicBezTo>
                <a:cubicBezTo>
                  <a:pt x="1054" y="1061"/>
                  <a:pt x="953" y="1157"/>
                  <a:pt x="864" y="1241"/>
                </a:cubicBezTo>
                <a:lnTo>
                  <a:pt x="998" y="777"/>
                </a:lnTo>
                <a:cubicBezTo>
                  <a:pt x="1016" y="721"/>
                  <a:pt x="995" y="659"/>
                  <a:pt x="943" y="624"/>
                </a:cubicBezTo>
                <a:cubicBezTo>
                  <a:pt x="921" y="610"/>
                  <a:pt x="897" y="603"/>
                  <a:pt x="872" y="603"/>
                </a:cubicBezTo>
                <a:cubicBezTo>
                  <a:pt x="854" y="603"/>
                  <a:pt x="836" y="606"/>
                  <a:pt x="819" y="614"/>
                </a:cubicBezTo>
                <a:cubicBezTo>
                  <a:pt x="867" y="479"/>
                  <a:pt x="870" y="433"/>
                  <a:pt x="825" y="375"/>
                </a:cubicBezTo>
                <a:cubicBezTo>
                  <a:pt x="801" y="347"/>
                  <a:pt x="766" y="329"/>
                  <a:pt x="728" y="326"/>
                </a:cubicBezTo>
                <a:cubicBezTo>
                  <a:pt x="694" y="326"/>
                  <a:pt x="656" y="337"/>
                  <a:pt x="627" y="364"/>
                </a:cubicBezTo>
                <a:cubicBezTo>
                  <a:pt x="627" y="364"/>
                  <a:pt x="562" y="423"/>
                  <a:pt x="541" y="437"/>
                </a:cubicBezTo>
                <a:lnTo>
                  <a:pt x="576" y="492"/>
                </a:lnTo>
                <a:cubicBezTo>
                  <a:pt x="562" y="527"/>
                  <a:pt x="538" y="583"/>
                  <a:pt x="517" y="638"/>
                </a:cubicBezTo>
                <a:cubicBezTo>
                  <a:pt x="403" y="922"/>
                  <a:pt x="365" y="1019"/>
                  <a:pt x="437" y="1103"/>
                </a:cubicBezTo>
                <a:cubicBezTo>
                  <a:pt x="458" y="1130"/>
                  <a:pt x="493" y="1148"/>
                  <a:pt x="528" y="1151"/>
                </a:cubicBezTo>
                <a:cubicBezTo>
                  <a:pt x="532" y="1151"/>
                  <a:pt x="537" y="1152"/>
                  <a:pt x="542" y="1152"/>
                </a:cubicBezTo>
                <a:cubicBezTo>
                  <a:pt x="565" y="1152"/>
                  <a:pt x="590" y="1145"/>
                  <a:pt x="611" y="1130"/>
                </a:cubicBezTo>
                <a:lnTo>
                  <a:pt x="611" y="1130"/>
                </a:lnTo>
                <a:lnTo>
                  <a:pt x="475" y="1587"/>
                </a:lnTo>
                <a:cubicBezTo>
                  <a:pt x="461" y="1632"/>
                  <a:pt x="472" y="1677"/>
                  <a:pt x="503" y="1712"/>
                </a:cubicBezTo>
                <a:cubicBezTo>
                  <a:pt x="528" y="1743"/>
                  <a:pt x="565" y="1760"/>
                  <a:pt x="603" y="1764"/>
                </a:cubicBezTo>
                <a:cubicBezTo>
                  <a:pt x="607" y="1764"/>
                  <a:pt x="611" y="1764"/>
                  <a:pt x="615" y="1764"/>
                </a:cubicBezTo>
                <a:cubicBezTo>
                  <a:pt x="695" y="1764"/>
                  <a:pt x="765" y="1711"/>
                  <a:pt x="1331" y="1172"/>
                </a:cubicBezTo>
                <a:cubicBezTo>
                  <a:pt x="1425" y="1085"/>
                  <a:pt x="1536" y="978"/>
                  <a:pt x="1650" y="870"/>
                </a:cubicBezTo>
                <a:lnTo>
                  <a:pt x="1650" y="870"/>
                </a:lnTo>
                <a:cubicBezTo>
                  <a:pt x="1265" y="1386"/>
                  <a:pt x="1057" y="1681"/>
                  <a:pt x="953" y="1861"/>
                </a:cubicBezTo>
                <a:cubicBezTo>
                  <a:pt x="534" y="2232"/>
                  <a:pt x="212" y="2574"/>
                  <a:pt x="191" y="2752"/>
                </a:cubicBezTo>
                <a:cubicBezTo>
                  <a:pt x="181" y="2828"/>
                  <a:pt x="208" y="2880"/>
                  <a:pt x="232" y="2911"/>
                </a:cubicBezTo>
                <a:cubicBezTo>
                  <a:pt x="257" y="2939"/>
                  <a:pt x="306" y="2963"/>
                  <a:pt x="344" y="2963"/>
                </a:cubicBezTo>
                <a:cubicBezTo>
                  <a:pt x="347" y="2963"/>
                  <a:pt x="350" y="2963"/>
                  <a:pt x="353" y="2963"/>
                </a:cubicBezTo>
                <a:cubicBezTo>
                  <a:pt x="483" y="2963"/>
                  <a:pt x="658" y="2816"/>
                  <a:pt x="1526" y="1986"/>
                </a:cubicBezTo>
                <a:cubicBezTo>
                  <a:pt x="1625" y="1893"/>
                  <a:pt x="1737" y="1784"/>
                  <a:pt x="1851" y="1677"/>
                </a:cubicBezTo>
                <a:cubicBezTo>
                  <a:pt x="2000" y="1543"/>
                  <a:pt x="2156" y="1397"/>
                  <a:pt x="2311" y="1251"/>
                </a:cubicBezTo>
                <a:lnTo>
                  <a:pt x="2311" y="1251"/>
                </a:lnTo>
                <a:lnTo>
                  <a:pt x="919" y="3177"/>
                </a:lnTo>
                <a:cubicBezTo>
                  <a:pt x="881" y="3230"/>
                  <a:pt x="884" y="3295"/>
                  <a:pt x="926" y="3344"/>
                </a:cubicBezTo>
                <a:cubicBezTo>
                  <a:pt x="957" y="3382"/>
                  <a:pt x="1016" y="3427"/>
                  <a:pt x="1113" y="3431"/>
                </a:cubicBezTo>
                <a:cubicBezTo>
                  <a:pt x="1155" y="3431"/>
                  <a:pt x="1196" y="3423"/>
                  <a:pt x="1248" y="3406"/>
                </a:cubicBezTo>
                <a:lnTo>
                  <a:pt x="1248" y="3406"/>
                </a:lnTo>
                <a:cubicBezTo>
                  <a:pt x="0" y="4792"/>
                  <a:pt x="146" y="4965"/>
                  <a:pt x="205" y="5038"/>
                </a:cubicBezTo>
                <a:cubicBezTo>
                  <a:pt x="229" y="5066"/>
                  <a:pt x="267" y="5083"/>
                  <a:pt x="306" y="5087"/>
                </a:cubicBezTo>
                <a:cubicBezTo>
                  <a:pt x="344" y="5087"/>
                  <a:pt x="382" y="5073"/>
                  <a:pt x="410" y="5045"/>
                </a:cubicBezTo>
                <a:cubicBezTo>
                  <a:pt x="2322" y="3032"/>
                  <a:pt x="4540" y="967"/>
                  <a:pt x="5312" y="604"/>
                </a:cubicBezTo>
                <a:lnTo>
                  <a:pt x="5312" y="604"/>
                </a:lnTo>
                <a:cubicBezTo>
                  <a:pt x="1726" y="3992"/>
                  <a:pt x="642" y="5048"/>
                  <a:pt x="354" y="5423"/>
                </a:cubicBezTo>
                <a:lnTo>
                  <a:pt x="299" y="5468"/>
                </a:lnTo>
                <a:lnTo>
                  <a:pt x="309" y="5478"/>
                </a:lnTo>
                <a:cubicBezTo>
                  <a:pt x="229" y="5596"/>
                  <a:pt x="253" y="5624"/>
                  <a:pt x="285" y="5659"/>
                </a:cubicBezTo>
                <a:cubicBezTo>
                  <a:pt x="306" y="5686"/>
                  <a:pt x="341" y="5704"/>
                  <a:pt x="375" y="5707"/>
                </a:cubicBezTo>
                <a:cubicBezTo>
                  <a:pt x="379" y="5707"/>
                  <a:pt x="384" y="5708"/>
                  <a:pt x="389" y="5708"/>
                </a:cubicBezTo>
                <a:cubicBezTo>
                  <a:pt x="421" y="5708"/>
                  <a:pt x="451" y="5697"/>
                  <a:pt x="475" y="5676"/>
                </a:cubicBezTo>
                <a:lnTo>
                  <a:pt x="1168" y="5094"/>
                </a:lnTo>
                <a:lnTo>
                  <a:pt x="1168" y="5094"/>
                </a:lnTo>
                <a:cubicBezTo>
                  <a:pt x="835" y="5485"/>
                  <a:pt x="624" y="5814"/>
                  <a:pt x="603" y="6022"/>
                </a:cubicBezTo>
                <a:cubicBezTo>
                  <a:pt x="593" y="6140"/>
                  <a:pt x="635" y="6217"/>
                  <a:pt x="669" y="6262"/>
                </a:cubicBezTo>
                <a:cubicBezTo>
                  <a:pt x="718" y="6316"/>
                  <a:pt x="784" y="6348"/>
                  <a:pt x="860" y="6351"/>
                </a:cubicBezTo>
                <a:cubicBezTo>
                  <a:pt x="874" y="6351"/>
                  <a:pt x="884" y="6351"/>
                  <a:pt x="894" y="6348"/>
                </a:cubicBezTo>
                <a:lnTo>
                  <a:pt x="894" y="6348"/>
                </a:lnTo>
                <a:cubicBezTo>
                  <a:pt x="881" y="6393"/>
                  <a:pt x="888" y="6445"/>
                  <a:pt x="923" y="6479"/>
                </a:cubicBezTo>
                <a:cubicBezTo>
                  <a:pt x="949" y="6512"/>
                  <a:pt x="987" y="6529"/>
                  <a:pt x="1025" y="6529"/>
                </a:cubicBezTo>
                <a:cubicBezTo>
                  <a:pt x="1056" y="6529"/>
                  <a:pt x="1087" y="6518"/>
                  <a:pt x="1113" y="6497"/>
                </a:cubicBezTo>
                <a:lnTo>
                  <a:pt x="7890" y="812"/>
                </a:lnTo>
                <a:lnTo>
                  <a:pt x="7890" y="812"/>
                </a:lnTo>
                <a:cubicBezTo>
                  <a:pt x="7869" y="853"/>
                  <a:pt x="7845" y="895"/>
                  <a:pt x="7814" y="943"/>
                </a:cubicBezTo>
                <a:cubicBezTo>
                  <a:pt x="6726" y="1747"/>
                  <a:pt x="5212" y="3302"/>
                  <a:pt x="3451" y="5156"/>
                </a:cubicBezTo>
                <a:cubicBezTo>
                  <a:pt x="3136" y="5489"/>
                  <a:pt x="2807" y="5835"/>
                  <a:pt x="2492" y="6161"/>
                </a:cubicBezTo>
                <a:cubicBezTo>
                  <a:pt x="1865" y="6705"/>
                  <a:pt x="1248" y="7225"/>
                  <a:pt x="686" y="7693"/>
                </a:cubicBezTo>
                <a:cubicBezTo>
                  <a:pt x="659" y="7717"/>
                  <a:pt x="642" y="7748"/>
                  <a:pt x="638" y="7786"/>
                </a:cubicBezTo>
                <a:cubicBezTo>
                  <a:pt x="635" y="7821"/>
                  <a:pt x="645" y="7855"/>
                  <a:pt x="669" y="7883"/>
                </a:cubicBezTo>
                <a:cubicBezTo>
                  <a:pt x="690" y="7911"/>
                  <a:pt x="721" y="7931"/>
                  <a:pt x="756" y="7946"/>
                </a:cubicBezTo>
                <a:cubicBezTo>
                  <a:pt x="503" y="8198"/>
                  <a:pt x="378" y="8375"/>
                  <a:pt x="368" y="8489"/>
                </a:cubicBezTo>
                <a:cubicBezTo>
                  <a:pt x="361" y="8558"/>
                  <a:pt x="385" y="8607"/>
                  <a:pt x="410" y="8635"/>
                </a:cubicBezTo>
                <a:cubicBezTo>
                  <a:pt x="434" y="8662"/>
                  <a:pt x="469" y="8680"/>
                  <a:pt x="503" y="8683"/>
                </a:cubicBezTo>
                <a:cubicBezTo>
                  <a:pt x="507" y="8684"/>
                  <a:pt x="511" y="8684"/>
                  <a:pt x="516" y="8684"/>
                </a:cubicBezTo>
                <a:cubicBezTo>
                  <a:pt x="547" y="8684"/>
                  <a:pt x="579" y="8673"/>
                  <a:pt x="603" y="8652"/>
                </a:cubicBezTo>
                <a:lnTo>
                  <a:pt x="1871" y="7585"/>
                </a:lnTo>
                <a:lnTo>
                  <a:pt x="1871" y="7585"/>
                </a:lnTo>
                <a:cubicBezTo>
                  <a:pt x="1799" y="7661"/>
                  <a:pt x="1729" y="7730"/>
                  <a:pt x="1660" y="7800"/>
                </a:cubicBezTo>
                <a:lnTo>
                  <a:pt x="801" y="8562"/>
                </a:lnTo>
                <a:cubicBezTo>
                  <a:pt x="749" y="8611"/>
                  <a:pt x="742" y="8694"/>
                  <a:pt x="787" y="8749"/>
                </a:cubicBezTo>
                <a:cubicBezTo>
                  <a:pt x="811" y="8777"/>
                  <a:pt x="846" y="8795"/>
                  <a:pt x="881" y="8801"/>
                </a:cubicBezTo>
                <a:cubicBezTo>
                  <a:pt x="635" y="9099"/>
                  <a:pt x="489" y="9335"/>
                  <a:pt x="475" y="9484"/>
                </a:cubicBezTo>
                <a:cubicBezTo>
                  <a:pt x="465" y="9585"/>
                  <a:pt x="499" y="9647"/>
                  <a:pt x="531" y="9684"/>
                </a:cubicBezTo>
                <a:cubicBezTo>
                  <a:pt x="555" y="9716"/>
                  <a:pt x="593" y="9733"/>
                  <a:pt x="632" y="9733"/>
                </a:cubicBezTo>
                <a:cubicBezTo>
                  <a:pt x="635" y="9734"/>
                  <a:pt x="638" y="9734"/>
                  <a:pt x="641" y="9734"/>
                </a:cubicBezTo>
                <a:cubicBezTo>
                  <a:pt x="675" y="9734"/>
                  <a:pt x="709" y="9717"/>
                  <a:pt x="731" y="9692"/>
                </a:cubicBezTo>
                <a:cubicBezTo>
                  <a:pt x="2984" y="7374"/>
                  <a:pt x="9085" y="1386"/>
                  <a:pt x="10297" y="1386"/>
                </a:cubicBezTo>
                <a:cubicBezTo>
                  <a:pt x="10301" y="1386"/>
                  <a:pt x="10305" y="1386"/>
                  <a:pt x="10308" y="1386"/>
                </a:cubicBezTo>
                <a:cubicBezTo>
                  <a:pt x="10357" y="1389"/>
                  <a:pt x="10376" y="1405"/>
                  <a:pt x="10381" y="1405"/>
                </a:cubicBezTo>
                <a:cubicBezTo>
                  <a:pt x="10381" y="1405"/>
                  <a:pt x="10382" y="1405"/>
                  <a:pt x="10382" y="1404"/>
                </a:cubicBezTo>
                <a:lnTo>
                  <a:pt x="10382" y="1404"/>
                </a:lnTo>
                <a:cubicBezTo>
                  <a:pt x="10430" y="1664"/>
                  <a:pt x="9488" y="2613"/>
                  <a:pt x="8209" y="3764"/>
                </a:cubicBezTo>
                <a:cubicBezTo>
                  <a:pt x="5929" y="5506"/>
                  <a:pt x="2498" y="8222"/>
                  <a:pt x="992" y="9896"/>
                </a:cubicBezTo>
                <a:cubicBezTo>
                  <a:pt x="454" y="10364"/>
                  <a:pt x="326" y="10520"/>
                  <a:pt x="316" y="10610"/>
                </a:cubicBezTo>
                <a:cubicBezTo>
                  <a:pt x="312" y="10648"/>
                  <a:pt x="326" y="10693"/>
                  <a:pt x="351" y="10720"/>
                </a:cubicBezTo>
                <a:cubicBezTo>
                  <a:pt x="354" y="10724"/>
                  <a:pt x="357" y="10724"/>
                  <a:pt x="357" y="10728"/>
                </a:cubicBezTo>
                <a:cubicBezTo>
                  <a:pt x="292" y="10853"/>
                  <a:pt x="250" y="10960"/>
                  <a:pt x="240" y="11050"/>
                </a:cubicBezTo>
                <a:cubicBezTo>
                  <a:pt x="222" y="11192"/>
                  <a:pt x="271" y="11285"/>
                  <a:pt x="312" y="11334"/>
                </a:cubicBezTo>
                <a:cubicBezTo>
                  <a:pt x="341" y="11365"/>
                  <a:pt x="385" y="11403"/>
                  <a:pt x="461" y="11406"/>
                </a:cubicBezTo>
                <a:cubicBezTo>
                  <a:pt x="467" y="11407"/>
                  <a:pt x="474" y="11408"/>
                  <a:pt x="480" y="11408"/>
                </a:cubicBezTo>
                <a:cubicBezTo>
                  <a:pt x="541" y="11408"/>
                  <a:pt x="626" y="11377"/>
                  <a:pt x="731" y="11323"/>
                </a:cubicBezTo>
                <a:cubicBezTo>
                  <a:pt x="731" y="11451"/>
                  <a:pt x="770" y="11559"/>
                  <a:pt x="843" y="11649"/>
                </a:cubicBezTo>
                <a:cubicBezTo>
                  <a:pt x="867" y="11677"/>
                  <a:pt x="902" y="11694"/>
                  <a:pt x="936" y="11697"/>
                </a:cubicBezTo>
                <a:cubicBezTo>
                  <a:pt x="940" y="11698"/>
                  <a:pt x="945" y="11698"/>
                  <a:pt x="949" y="11698"/>
                </a:cubicBezTo>
                <a:cubicBezTo>
                  <a:pt x="980" y="11698"/>
                  <a:pt x="1013" y="11688"/>
                  <a:pt x="1037" y="11667"/>
                </a:cubicBezTo>
                <a:lnTo>
                  <a:pt x="8895" y="5069"/>
                </a:lnTo>
                <a:lnTo>
                  <a:pt x="8895" y="5069"/>
                </a:lnTo>
                <a:cubicBezTo>
                  <a:pt x="7312" y="6622"/>
                  <a:pt x="3320" y="9886"/>
                  <a:pt x="607" y="12023"/>
                </a:cubicBezTo>
                <a:cubicBezTo>
                  <a:pt x="579" y="12044"/>
                  <a:pt x="562" y="12079"/>
                  <a:pt x="555" y="12113"/>
                </a:cubicBezTo>
                <a:cubicBezTo>
                  <a:pt x="552" y="12152"/>
                  <a:pt x="565" y="12190"/>
                  <a:pt x="586" y="12217"/>
                </a:cubicBezTo>
                <a:cubicBezTo>
                  <a:pt x="611" y="12245"/>
                  <a:pt x="666" y="12273"/>
                  <a:pt x="704" y="12273"/>
                </a:cubicBezTo>
                <a:cubicBezTo>
                  <a:pt x="706" y="12273"/>
                  <a:pt x="708" y="12273"/>
                  <a:pt x="710" y="12273"/>
                </a:cubicBezTo>
                <a:cubicBezTo>
                  <a:pt x="805" y="12273"/>
                  <a:pt x="1059" y="12125"/>
                  <a:pt x="1422" y="11860"/>
                </a:cubicBezTo>
                <a:lnTo>
                  <a:pt x="1422" y="11860"/>
                </a:lnTo>
                <a:cubicBezTo>
                  <a:pt x="725" y="12537"/>
                  <a:pt x="292" y="13087"/>
                  <a:pt x="250" y="13455"/>
                </a:cubicBezTo>
                <a:cubicBezTo>
                  <a:pt x="232" y="13583"/>
                  <a:pt x="264" y="13693"/>
                  <a:pt x="336" y="13784"/>
                </a:cubicBezTo>
                <a:cubicBezTo>
                  <a:pt x="375" y="13825"/>
                  <a:pt x="440" y="13877"/>
                  <a:pt x="558" y="13884"/>
                </a:cubicBezTo>
                <a:cubicBezTo>
                  <a:pt x="586" y="13884"/>
                  <a:pt x="617" y="13880"/>
                  <a:pt x="648" y="13877"/>
                </a:cubicBezTo>
                <a:lnTo>
                  <a:pt x="648" y="13877"/>
                </a:lnTo>
                <a:lnTo>
                  <a:pt x="469" y="14029"/>
                </a:lnTo>
                <a:cubicBezTo>
                  <a:pt x="413" y="14075"/>
                  <a:pt x="403" y="14158"/>
                  <a:pt x="448" y="14216"/>
                </a:cubicBezTo>
                <a:cubicBezTo>
                  <a:pt x="473" y="14252"/>
                  <a:pt x="512" y="14270"/>
                  <a:pt x="553" y="14270"/>
                </a:cubicBezTo>
                <a:cubicBezTo>
                  <a:pt x="580" y="14270"/>
                  <a:pt x="608" y="14261"/>
                  <a:pt x="632" y="14245"/>
                </a:cubicBezTo>
                <a:cubicBezTo>
                  <a:pt x="960" y="14019"/>
                  <a:pt x="7644" y="9418"/>
                  <a:pt x="9647" y="6968"/>
                </a:cubicBezTo>
                <a:lnTo>
                  <a:pt x="9647" y="6968"/>
                </a:lnTo>
                <a:cubicBezTo>
                  <a:pt x="9501" y="7242"/>
                  <a:pt x="9227" y="7578"/>
                  <a:pt x="8864" y="7955"/>
                </a:cubicBezTo>
                <a:cubicBezTo>
                  <a:pt x="8770" y="8046"/>
                  <a:pt x="8673" y="8136"/>
                  <a:pt x="8576" y="8229"/>
                </a:cubicBezTo>
                <a:cubicBezTo>
                  <a:pt x="7914" y="8725"/>
                  <a:pt x="7104" y="9442"/>
                  <a:pt x="6192" y="10305"/>
                </a:cubicBezTo>
                <a:cubicBezTo>
                  <a:pt x="5111" y="11171"/>
                  <a:pt x="3954" y="12044"/>
                  <a:pt x="2981" y="12779"/>
                </a:cubicBezTo>
                <a:cubicBezTo>
                  <a:pt x="870" y="14369"/>
                  <a:pt x="188" y="14902"/>
                  <a:pt x="160" y="15138"/>
                </a:cubicBezTo>
                <a:cubicBezTo>
                  <a:pt x="157" y="15177"/>
                  <a:pt x="174" y="15239"/>
                  <a:pt x="198" y="15267"/>
                </a:cubicBezTo>
                <a:cubicBezTo>
                  <a:pt x="229" y="15305"/>
                  <a:pt x="285" y="15346"/>
                  <a:pt x="378" y="15353"/>
                </a:cubicBezTo>
                <a:cubicBezTo>
                  <a:pt x="383" y="15353"/>
                  <a:pt x="387" y="15353"/>
                  <a:pt x="392" y="15353"/>
                </a:cubicBezTo>
                <a:cubicBezTo>
                  <a:pt x="663" y="15353"/>
                  <a:pt x="1265" y="14968"/>
                  <a:pt x="2052" y="14362"/>
                </a:cubicBezTo>
                <a:lnTo>
                  <a:pt x="2052" y="14362"/>
                </a:lnTo>
                <a:cubicBezTo>
                  <a:pt x="1636" y="14726"/>
                  <a:pt x="1238" y="15073"/>
                  <a:pt x="864" y="15395"/>
                </a:cubicBezTo>
                <a:cubicBezTo>
                  <a:pt x="808" y="15443"/>
                  <a:pt x="801" y="15530"/>
                  <a:pt x="849" y="15585"/>
                </a:cubicBezTo>
                <a:cubicBezTo>
                  <a:pt x="874" y="15617"/>
                  <a:pt x="923" y="15641"/>
                  <a:pt x="960" y="15641"/>
                </a:cubicBezTo>
                <a:cubicBezTo>
                  <a:pt x="965" y="15641"/>
                  <a:pt x="969" y="15642"/>
                  <a:pt x="974" y="15642"/>
                </a:cubicBezTo>
                <a:cubicBezTo>
                  <a:pt x="1128" y="15642"/>
                  <a:pt x="1434" y="15369"/>
                  <a:pt x="2370" y="14445"/>
                </a:cubicBezTo>
                <a:cubicBezTo>
                  <a:pt x="3275" y="13655"/>
                  <a:pt x="4526" y="12553"/>
                  <a:pt x="5756" y="11448"/>
                </a:cubicBezTo>
                <a:cubicBezTo>
                  <a:pt x="7758" y="9654"/>
                  <a:pt x="8891" y="8579"/>
                  <a:pt x="9529" y="7925"/>
                </a:cubicBezTo>
                <a:cubicBezTo>
                  <a:pt x="9737" y="7813"/>
                  <a:pt x="9907" y="7762"/>
                  <a:pt x="10028" y="7762"/>
                </a:cubicBezTo>
                <a:cubicBezTo>
                  <a:pt x="10091" y="7762"/>
                  <a:pt x="10115" y="7786"/>
                  <a:pt x="10128" y="7800"/>
                </a:cubicBezTo>
                <a:cubicBezTo>
                  <a:pt x="10177" y="7859"/>
                  <a:pt x="10195" y="7928"/>
                  <a:pt x="10184" y="8021"/>
                </a:cubicBezTo>
                <a:cubicBezTo>
                  <a:pt x="10153" y="8267"/>
                  <a:pt x="9938" y="8597"/>
                  <a:pt x="9595" y="8982"/>
                </a:cubicBezTo>
                <a:cubicBezTo>
                  <a:pt x="8503" y="9917"/>
                  <a:pt x="7263" y="10970"/>
                  <a:pt x="6078" y="11975"/>
                </a:cubicBezTo>
                <a:cubicBezTo>
                  <a:pt x="5517" y="12401"/>
                  <a:pt x="4956" y="12817"/>
                  <a:pt x="4436" y="13205"/>
                </a:cubicBezTo>
                <a:cubicBezTo>
                  <a:pt x="2215" y="14851"/>
                  <a:pt x="1054" y="15731"/>
                  <a:pt x="1006" y="16140"/>
                </a:cubicBezTo>
                <a:cubicBezTo>
                  <a:pt x="995" y="16226"/>
                  <a:pt x="1027" y="16285"/>
                  <a:pt x="1054" y="16316"/>
                </a:cubicBezTo>
                <a:cubicBezTo>
                  <a:pt x="1078" y="16344"/>
                  <a:pt x="1113" y="16365"/>
                  <a:pt x="1151" y="16365"/>
                </a:cubicBezTo>
                <a:cubicBezTo>
                  <a:pt x="1154" y="16365"/>
                  <a:pt x="1157" y="16366"/>
                  <a:pt x="1160" y="16366"/>
                </a:cubicBezTo>
                <a:cubicBezTo>
                  <a:pt x="1212" y="16366"/>
                  <a:pt x="1402" y="16266"/>
                  <a:pt x="3528" y="14487"/>
                </a:cubicBezTo>
                <a:lnTo>
                  <a:pt x="3528" y="14487"/>
                </a:lnTo>
                <a:lnTo>
                  <a:pt x="1847" y="16012"/>
                </a:lnTo>
                <a:cubicBezTo>
                  <a:pt x="1792" y="16060"/>
                  <a:pt x="1788" y="16143"/>
                  <a:pt x="1837" y="16202"/>
                </a:cubicBezTo>
                <a:cubicBezTo>
                  <a:pt x="1864" y="16233"/>
                  <a:pt x="1901" y="16248"/>
                  <a:pt x="1939" y="16248"/>
                </a:cubicBezTo>
                <a:cubicBezTo>
                  <a:pt x="1970" y="16248"/>
                  <a:pt x="2001" y="16238"/>
                  <a:pt x="2028" y="16216"/>
                </a:cubicBezTo>
                <a:lnTo>
                  <a:pt x="10371" y="9214"/>
                </a:lnTo>
                <a:lnTo>
                  <a:pt x="10371" y="9214"/>
                </a:lnTo>
                <a:cubicBezTo>
                  <a:pt x="10312" y="9449"/>
                  <a:pt x="10045" y="9792"/>
                  <a:pt x="9643" y="10197"/>
                </a:cubicBezTo>
                <a:cubicBezTo>
                  <a:pt x="8767" y="10890"/>
                  <a:pt x="6937" y="12353"/>
                  <a:pt x="5447" y="13659"/>
                </a:cubicBezTo>
                <a:cubicBezTo>
                  <a:pt x="3555" y="15110"/>
                  <a:pt x="2839" y="15686"/>
                  <a:pt x="2807" y="15953"/>
                </a:cubicBezTo>
                <a:cubicBezTo>
                  <a:pt x="2804" y="16004"/>
                  <a:pt x="2818" y="16053"/>
                  <a:pt x="2849" y="16091"/>
                </a:cubicBezTo>
                <a:cubicBezTo>
                  <a:pt x="2876" y="16124"/>
                  <a:pt x="2915" y="16140"/>
                  <a:pt x="2953" y="16140"/>
                </a:cubicBezTo>
                <a:cubicBezTo>
                  <a:pt x="2984" y="16140"/>
                  <a:pt x="3015" y="16130"/>
                  <a:pt x="3039" y="16108"/>
                </a:cubicBezTo>
                <a:lnTo>
                  <a:pt x="3175" y="15997"/>
                </a:lnTo>
                <a:lnTo>
                  <a:pt x="3175" y="15997"/>
                </a:lnTo>
                <a:cubicBezTo>
                  <a:pt x="3168" y="16018"/>
                  <a:pt x="3164" y="16039"/>
                  <a:pt x="3160" y="16057"/>
                </a:cubicBezTo>
                <a:cubicBezTo>
                  <a:pt x="3154" y="16140"/>
                  <a:pt x="3181" y="16191"/>
                  <a:pt x="3209" y="16223"/>
                </a:cubicBezTo>
                <a:cubicBezTo>
                  <a:pt x="3230" y="16250"/>
                  <a:pt x="3268" y="16268"/>
                  <a:pt x="3303" y="16271"/>
                </a:cubicBezTo>
                <a:cubicBezTo>
                  <a:pt x="3305" y="16271"/>
                  <a:pt x="3307" y="16271"/>
                  <a:pt x="3309" y="16271"/>
                </a:cubicBezTo>
                <a:cubicBezTo>
                  <a:pt x="3374" y="16271"/>
                  <a:pt x="3612" y="16169"/>
                  <a:pt x="7620" y="12751"/>
                </a:cubicBezTo>
                <a:lnTo>
                  <a:pt x="7620" y="12751"/>
                </a:lnTo>
                <a:cubicBezTo>
                  <a:pt x="5135" y="15246"/>
                  <a:pt x="4429" y="16066"/>
                  <a:pt x="4256" y="16368"/>
                </a:cubicBezTo>
                <a:lnTo>
                  <a:pt x="4249" y="16372"/>
                </a:lnTo>
                <a:lnTo>
                  <a:pt x="4252" y="16375"/>
                </a:lnTo>
                <a:cubicBezTo>
                  <a:pt x="4179" y="16503"/>
                  <a:pt x="4207" y="16535"/>
                  <a:pt x="4235" y="16565"/>
                </a:cubicBezTo>
                <a:cubicBezTo>
                  <a:pt x="4256" y="16594"/>
                  <a:pt x="4290" y="16611"/>
                  <a:pt x="4325" y="16614"/>
                </a:cubicBezTo>
                <a:cubicBezTo>
                  <a:pt x="4328" y="16615"/>
                  <a:pt x="4331" y="16615"/>
                  <a:pt x="4335" y="16615"/>
                </a:cubicBezTo>
                <a:cubicBezTo>
                  <a:pt x="4367" y="16615"/>
                  <a:pt x="4400" y="16602"/>
                  <a:pt x="4425" y="16583"/>
                </a:cubicBezTo>
                <a:lnTo>
                  <a:pt x="4446" y="16565"/>
                </a:lnTo>
                <a:lnTo>
                  <a:pt x="4446" y="16565"/>
                </a:lnTo>
                <a:cubicBezTo>
                  <a:pt x="4439" y="16604"/>
                  <a:pt x="4453" y="16645"/>
                  <a:pt x="4481" y="16677"/>
                </a:cubicBezTo>
                <a:cubicBezTo>
                  <a:pt x="4508" y="16704"/>
                  <a:pt x="4543" y="16718"/>
                  <a:pt x="4582" y="16718"/>
                </a:cubicBezTo>
                <a:cubicBezTo>
                  <a:pt x="4612" y="16718"/>
                  <a:pt x="4644" y="16708"/>
                  <a:pt x="4668" y="16684"/>
                </a:cubicBezTo>
                <a:cubicBezTo>
                  <a:pt x="8236" y="13579"/>
                  <a:pt x="9691" y="12294"/>
                  <a:pt x="10260" y="11729"/>
                </a:cubicBezTo>
                <a:lnTo>
                  <a:pt x="10288" y="11729"/>
                </a:lnTo>
                <a:cubicBezTo>
                  <a:pt x="10329" y="11729"/>
                  <a:pt x="10336" y="11742"/>
                  <a:pt x="10340" y="11742"/>
                </a:cubicBezTo>
                <a:cubicBezTo>
                  <a:pt x="10427" y="12044"/>
                  <a:pt x="8690" y="13624"/>
                  <a:pt x="7755" y="14473"/>
                </a:cubicBezTo>
                <a:cubicBezTo>
                  <a:pt x="6078" y="15997"/>
                  <a:pt x="5704" y="16378"/>
                  <a:pt x="5895" y="16604"/>
                </a:cubicBezTo>
                <a:cubicBezTo>
                  <a:pt x="5919" y="16635"/>
                  <a:pt x="5967" y="16656"/>
                  <a:pt x="6002" y="16659"/>
                </a:cubicBezTo>
                <a:cubicBezTo>
                  <a:pt x="6005" y="16660"/>
                  <a:pt x="6008" y="16660"/>
                  <a:pt x="6011" y="16660"/>
                </a:cubicBezTo>
                <a:cubicBezTo>
                  <a:pt x="6210" y="16660"/>
                  <a:pt x="6861" y="16143"/>
                  <a:pt x="8714" y="14494"/>
                </a:cubicBezTo>
                <a:lnTo>
                  <a:pt x="8714" y="14494"/>
                </a:lnTo>
                <a:cubicBezTo>
                  <a:pt x="8250" y="14927"/>
                  <a:pt x="7734" y="15398"/>
                  <a:pt x="7225" y="15845"/>
                </a:cubicBezTo>
                <a:cubicBezTo>
                  <a:pt x="7169" y="15894"/>
                  <a:pt x="7163" y="15977"/>
                  <a:pt x="7211" y="16036"/>
                </a:cubicBezTo>
                <a:cubicBezTo>
                  <a:pt x="7235" y="16063"/>
                  <a:pt x="7277" y="16084"/>
                  <a:pt x="7315" y="16087"/>
                </a:cubicBezTo>
                <a:cubicBezTo>
                  <a:pt x="7316" y="16087"/>
                  <a:pt x="7317" y="16087"/>
                  <a:pt x="7319" y="16087"/>
                </a:cubicBezTo>
                <a:cubicBezTo>
                  <a:pt x="7363" y="16087"/>
                  <a:pt x="7479" y="16077"/>
                  <a:pt x="8289" y="15398"/>
                </a:cubicBezTo>
                <a:lnTo>
                  <a:pt x="8289" y="15398"/>
                </a:lnTo>
                <a:cubicBezTo>
                  <a:pt x="7703" y="16046"/>
                  <a:pt x="7734" y="16084"/>
                  <a:pt x="7800" y="16160"/>
                </a:cubicBezTo>
                <a:cubicBezTo>
                  <a:pt x="7831" y="16199"/>
                  <a:pt x="7879" y="16223"/>
                  <a:pt x="7935" y="16226"/>
                </a:cubicBezTo>
                <a:cubicBezTo>
                  <a:pt x="8074" y="16223"/>
                  <a:pt x="8393" y="16008"/>
                  <a:pt x="8746" y="15706"/>
                </a:cubicBezTo>
                <a:lnTo>
                  <a:pt x="8746" y="15706"/>
                </a:lnTo>
                <a:cubicBezTo>
                  <a:pt x="8552" y="15890"/>
                  <a:pt x="8344" y="16077"/>
                  <a:pt x="8143" y="16254"/>
                </a:cubicBezTo>
                <a:cubicBezTo>
                  <a:pt x="8087" y="16303"/>
                  <a:pt x="8081" y="16389"/>
                  <a:pt x="8129" y="16445"/>
                </a:cubicBezTo>
                <a:cubicBezTo>
                  <a:pt x="8153" y="16472"/>
                  <a:pt x="8199" y="16496"/>
                  <a:pt x="8236" y="16496"/>
                </a:cubicBezTo>
                <a:cubicBezTo>
                  <a:pt x="8240" y="16497"/>
                  <a:pt x="8243" y="16497"/>
                  <a:pt x="8247" y="16497"/>
                </a:cubicBezTo>
                <a:cubicBezTo>
                  <a:pt x="8313" y="16497"/>
                  <a:pt x="8506" y="16442"/>
                  <a:pt x="9664" y="15377"/>
                </a:cubicBezTo>
                <a:lnTo>
                  <a:pt x="9664" y="15377"/>
                </a:lnTo>
                <a:cubicBezTo>
                  <a:pt x="9567" y="15572"/>
                  <a:pt x="9453" y="15796"/>
                  <a:pt x="9342" y="16001"/>
                </a:cubicBezTo>
                <a:cubicBezTo>
                  <a:pt x="9311" y="16060"/>
                  <a:pt x="9328" y="16133"/>
                  <a:pt x="9380" y="16175"/>
                </a:cubicBezTo>
                <a:cubicBezTo>
                  <a:pt x="9405" y="16192"/>
                  <a:pt x="9434" y="16200"/>
                  <a:pt x="9463" y="16200"/>
                </a:cubicBezTo>
                <a:cubicBezTo>
                  <a:pt x="9497" y="16200"/>
                  <a:pt x="9531" y="16188"/>
                  <a:pt x="9557" y="16164"/>
                </a:cubicBezTo>
                <a:cubicBezTo>
                  <a:pt x="9750" y="15977"/>
                  <a:pt x="9966" y="15775"/>
                  <a:pt x="10135" y="15630"/>
                </a:cubicBezTo>
                <a:lnTo>
                  <a:pt x="10135" y="15630"/>
                </a:lnTo>
                <a:cubicBezTo>
                  <a:pt x="10076" y="15748"/>
                  <a:pt x="10007" y="15873"/>
                  <a:pt x="9966" y="15949"/>
                </a:cubicBezTo>
                <a:cubicBezTo>
                  <a:pt x="9810" y="16240"/>
                  <a:pt x="9785" y="16282"/>
                  <a:pt x="9854" y="16365"/>
                </a:cubicBezTo>
                <a:cubicBezTo>
                  <a:pt x="9879" y="16392"/>
                  <a:pt x="9913" y="16410"/>
                  <a:pt x="9948" y="16413"/>
                </a:cubicBezTo>
                <a:cubicBezTo>
                  <a:pt x="9954" y="16414"/>
                  <a:pt x="9960" y="16414"/>
                  <a:pt x="9965" y="16414"/>
                </a:cubicBezTo>
                <a:cubicBezTo>
                  <a:pt x="10022" y="16414"/>
                  <a:pt x="10069" y="16380"/>
                  <a:pt x="10561" y="15949"/>
                </a:cubicBezTo>
                <a:cubicBezTo>
                  <a:pt x="10617" y="15900"/>
                  <a:pt x="10624" y="15814"/>
                  <a:pt x="10575" y="15759"/>
                </a:cubicBezTo>
                <a:cubicBezTo>
                  <a:pt x="10547" y="15726"/>
                  <a:pt x="10508" y="15711"/>
                  <a:pt x="10471" y="15711"/>
                </a:cubicBezTo>
                <a:cubicBezTo>
                  <a:pt x="10440" y="15711"/>
                  <a:pt x="10410" y="15721"/>
                  <a:pt x="10385" y="15741"/>
                </a:cubicBezTo>
                <a:cubicBezTo>
                  <a:pt x="10537" y="15433"/>
                  <a:pt x="10565" y="15297"/>
                  <a:pt x="10489" y="15204"/>
                </a:cubicBezTo>
                <a:cubicBezTo>
                  <a:pt x="10465" y="15177"/>
                  <a:pt x="10419" y="15156"/>
                  <a:pt x="10382" y="15152"/>
                </a:cubicBezTo>
                <a:cubicBezTo>
                  <a:pt x="10377" y="15151"/>
                  <a:pt x="10373" y="15151"/>
                  <a:pt x="10368" y="15151"/>
                </a:cubicBezTo>
                <a:cubicBezTo>
                  <a:pt x="10321" y="15151"/>
                  <a:pt x="10241" y="15176"/>
                  <a:pt x="9941" y="15436"/>
                </a:cubicBezTo>
                <a:cubicBezTo>
                  <a:pt x="10211" y="14878"/>
                  <a:pt x="10170" y="14830"/>
                  <a:pt x="10121" y="14771"/>
                </a:cubicBezTo>
                <a:cubicBezTo>
                  <a:pt x="10097" y="14743"/>
                  <a:pt x="10062" y="14726"/>
                  <a:pt x="10024" y="14723"/>
                </a:cubicBezTo>
                <a:lnTo>
                  <a:pt x="10021" y="14723"/>
                </a:lnTo>
                <a:cubicBezTo>
                  <a:pt x="10195" y="14466"/>
                  <a:pt x="10239" y="14283"/>
                  <a:pt x="10156" y="14182"/>
                </a:cubicBezTo>
                <a:cubicBezTo>
                  <a:pt x="10132" y="14154"/>
                  <a:pt x="10094" y="14137"/>
                  <a:pt x="10056" y="14133"/>
                </a:cubicBezTo>
                <a:cubicBezTo>
                  <a:pt x="10052" y="14133"/>
                  <a:pt x="10049" y="14133"/>
                  <a:pt x="10046" y="14133"/>
                </a:cubicBezTo>
                <a:cubicBezTo>
                  <a:pt x="10008" y="14133"/>
                  <a:pt x="9977" y="14150"/>
                  <a:pt x="9952" y="14175"/>
                </a:cubicBezTo>
                <a:cubicBezTo>
                  <a:pt x="9501" y="14640"/>
                  <a:pt x="8989" y="15131"/>
                  <a:pt x="8590" y="15478"/>
                </a:cubicBezTo>
                <a:cubicBezTo>
                  <a:pt x="9117" y="14906"/>
                  <a:pt x="9896" y="14078"/>
                  <a:pt x="10454" y="13489"/>
                </a:cubicBezTo>
                <a:cubicBezTo>
                  <a:pt x="10506" y="13437"/>
                  <a:pt x="10506" y="13354"/>
                  <a:pt x="10454" y="13298"/>
                </a:cubicBezTo>
                <a:cubicBezTo>
                  <a:pt x="10427" y="13271"/>
                  <a:pt x="10392" y="13258"/>
                  <a:pt x="10357" y="13258"/>
                </a:cubicBezTo>
                <a:cubicBezTo>
                  <a:pt x="10334" y="13258"/>
                  <a:pt x="10312" y="13263"/>
                  <a:pt x="10291" y="13274"/>
                </a:cubicBezTo>
                <a:cubicBezTo>
                  <a:pt x="10606" y="12879"/>
                  <a:pt x="10540" y="12799"/>
                  <a:pt x="10496" y="12744"/>
                </a:cubicBezTo>
                <a:cubicBezTo>
                  <a:pt x="10471" y="12716"/>
                  <a:pt x="10436" y="12699"/>
                  <a:pt x="10398" y="12695"/>
                </a:cubicBezTo>
                <a:cubicBezTo>
                  <a:pt x="10394" y="12695"/>
                  <a:pt x="10390" y="12695"/>
                  <a:pt x="10386" y="12695"/>
                </a:cubicBezTo>
                <a:cubicBezTo>
                  <a:pt x="10319" y="12695"/>
                  <a:pt x="10265" y="12743"/>
                  <a:pt x="9325" y="13583"/>
                </a:cubicBezTo>
                <a:cubicBezTo>
                  <a:pt x="8559" y="14272"/>
                  <a:pt x="7145" y="15537"/>
                  <a:pt x="6421" y="16105"/>
                </a:cubicBezTo>
                <a:cubicBezTo>
                  <a:pt x="6781" y="15727"/>
                  <a:pt x="7405" y="15159"/>
                  <a:pt x="7939" y="14674"/>
                </a:cubicBezTo>
                <a:cubicBezTo>
                  <a:pt x="9952" y="12844"/>
                  <a:pt x="10863" y="11944"/>
                  <a:pt x="10551" y="11569"/>
                </a:cubicBezTo>
                <a:cubicBezTo>
                  <a:pt x="10534" y="11549"/>
                  <a:pt x="10510" y="11528"/>
                  <a:pt x="10475" y="11507"/>
                </a:cubicBezTo>
                <a:cubicBezTo>
                  <a:pt x="10478" y="11504"/>
                  <a:pt x="10481" y="11500"/>
                  <a:pt x="10481" y="11500"/>
                </a:cubicBezTo>
                <a:lnTo>
                  <a:pt x="10561" y="11435"/>
                </a:lnTo>
                <a:lnTo>
                  <a:pt x="10548" y="11421"/>
                </a:lnTo>
                <a:cubicBezTo>
                  <a:pt x="10631" y="11306"/>
                  <a:pt x="10606" y="11278"/>
                  <a:pt x="10575" y="11240"/>
                </a:cubicBezTo>
                <a:cubicBezTo>
                  <a:pt x="10549" y="11210"/>
                  <a:pt x="10512" y="11194"/>
                  <a:pt x="10474" y="11194"/>
                </a:cubicBezTo>
                <a:cubicBezTo>
                  <a:pt x="10443" y="11194"/>
                  <a:pt x="10412" y="11205"/>
                  <a:pt x="10385" y="11227"/>
                </a:cubicBezTo>
                <a:lnTo>
                  <a:pt x="10052" y="11504"/>
                </a:lnTo>
                <a:cubicBezTo>
                  <a:pt x="9183" y="11816"/>
                  <a:pt x="7350" y="13548"/>
                  <a:pt x="6016" y="14892"/>
                </a:cubicBezTo>
                <a:lnTo>
                  <a:pt x="5492" y="15332"/>
                </a:lnTo>
                <a:cubicBezTo>
                  <a:pt x="6754" y="13998"/>
                  <a:pt x="8912" y="11836"/>
                  <a:pt x="10436" y="10336"/>
                </a:cubicBezTo>
                <a:cubicBezTo>
                  <a:pt x="10489" y="10284"/>
                  <a:pt x="10489" y="10201"/>
                  <a:pt x="10440" y="10146"/>
                </a:cubicBezTo>
                <a:cubicBezTo>
                  <a:pt x="10414" y="10116"/>
                  <a:pt x="10378" y="10101"/>
                  <a:pt x="10342" y="10101"/>
                </a:cubicBezTo>
                <a:cubicBezTo>
                  <a:pt x="10310" y="10101"/>
                  <a:pt x="10277" y="10113"/>
                  <a:pt x="10249" y="10135"/>
                </a:cubicBezTo>
                <a:cubicBezTo>
                  <a:pt x="8036" y="12041"/>
                  <a:pt x="4852" y="14757"/>
                  <a:pt x="3694" y="15689"/>
                </a:cubicBezTo>
                <a:cubicBezTo>
                  <a:pt x="3867" y="15492"/>
                  <a:pt x="4117" y="15239"/>
                  <a:pt x="4429" y="14944"/>
                </a:cubicBezTo>
                <a:lnTo>
                  <a:pt x="6768" y="12983"/>
                </a:lnTo>
                <a:cubicBezTo>
                  <a:pt x="7983" y="12033"/>
                  <a:pt x="9013" y="11195"/>
                  <a:pt x="9706" y="10516"/>
                </a:cubicBezTo>
                <a:lnTo>
                  <a:pt x="10142" y="10152"/>
                </a:lnTo>
                <a:cubicBezTo>
                  <a:pt x="10184" y="10114"/>
                  <a:pt x="10198" y="10058"/>
                  <a:pt x="10184" y="10007"/>
                </a:cubicBezTo>
                <a:cubicBezTo>
                  <a:pt x="10465" y="9681"/>
                  <a:pt x="10627" y="9404"/>
                  <a:pt x="10652" y="9185"/>
                </a:cubicBezTo>
                <a:cubicBezTo>
                  <a:pt x="10665" y="9065"/>
                  <a:pt x="10634" y="8957"/>
                  <a:pt x="10565" y="8874"/>
                </a:cubicBezTo>
                <a:cubicBezTo>
                  <a:pt x="10538" y="8841"/>
                  <a:pt x="10499" y="8824"/>
                  <a:pt x="10460" y="8824"/>
                </a:cubicBezTo>
                <a:cubicBezTo>
                  <a:pt x="10430" y="8824"/>
                  <a:pt x="10399" y="8835"/>
                  <a:pt x="10374" y="8857"/>
                </a:cubicBezTo>
                <a:lnTo>
                  <a:pt x="7443" y="11313"/>
                </a:lnTo>
                <a:lnTo>
                  <a:pt x="7908" y="10894"/>
                </a:lnTo>
                <a:cubicBezTo>
                  <a:pt x="8604" y="10325"/>
                  <a:pt x="9213" y="9785"/>
                  <a:pt x="9664" y="9303"/>
                </a:cubicBezTo>
                <a:lnTo>
                  <a:pt x="10180" y="8836"/>
                </a:lnTo>
                <a:cubicBezTo>
                  <a:pt x="10236" y="8787"/>
                  <a:pt x="10243" y="8707"/>
                  <a:pt x="10198" y="8652"/>
                </a:cubicBezTo>
                <a:cubicBezTo>
                  <a:pt x="10343" y="8427"/>
                  <a:pt x="10433" y="8226"/>
                  <a:pt x="10454" y="8053"/>
                </a:cubicBezTo>
                <a:cubicBezTo>
                  <a:pt x="10475" y="7886"/>
                  <a:pt x="10433" y="7741"/>
                  <a:pt x="10336" y="7626"/>
                </a:cubicBezTo>
                <a:cubicBezTo>
                  <a:pt x="10288" y="7568"/>
                  <a:pt x="10195" y="7495"/>
                  <a:pt x="10042" y="7488"/>
                </a:cubicBezTo>
                <a:cubicBezTo>
                  <a:pt x="10007" y="7488"/>
                  <a:pt x="9969" y="7488"/>
                  <a:pt x="9928" y="7495"/>
                </a:cubicBezTo>
                <a:cubicBezTo>
                  <a:pt x="10377" y="6982"/>
                  <a:pt x="10312" y="6906"/>
                  <a:pt x="10249" y="6833"/>
                </a:cubicBezTo>
                <a:cubicBezTo>
                  <a:pt x="10225" y="6802"/>
                  <a:pt x="10190" y="6785"/>
                  <a:pt x="10153" y="6785"/>
                </a:cubicBezTo>
                <a:cubicBezTo>
                  <a:pt x="10149" y="6784"/>
                  <a:pt x="10145" y="6784"/>
                  <a:pt x="10142" y="6784"/>
                </a:cubicBezTo>
                <a:cubicBezTo>
                  <a:pt x="10108" y="6784"/>
                  <a:pt x="10077" y="6797"/>
                  <a:pt x="10052" y="6823"/>
                </a:cubicBezTo>
                <a:cubicBezTo>
                  <a:pt x="10024" y="6847"/>
                  <a:pt x="10000" y="6871"/>
                  <a:pt x="9976" y="6895"/>
                </a:cubicBezTo>
                <a:cubicBezTo>
                  <a:pt x="10003" y="6815"/>
                  <a:pt x="10024" y="6743"/>
                  <a:pt x="10032" y="6674"/>
                </a:cubicBezTo>
                <a:cubicBezTo>
                  <a:pt x="10038" y="6594"/>
                  <a:pt x="10035" y="6518"/>
                  <a:pt x="10017" y="6452"/>
                </a:cubicBezTo>
                <a:cubicBezTo>
                  <a:pt x="10121" y="6275"/>
                  <a:pt x="10184" y="6116"/>
                  <a:pt x="10204" y="5981"/>
                </a:cubicBezTo>
                <a:cubicBezTo>
                  <a:pt x="10225" y="5825"/>
                  <a:pt x="10190" y="5693"/>
                  <a:pt x="10104" y="5586"/>
                </a:cubicBezTo>
                <a:cubicBezTo>
                  <a:pt x="10080" y="5558"/>
                  <a:pt x="10042" y="5541"/>
                  <a:pt x="10003" y="5537"/>
                </a:cubicBezTo>
                <a:cubicBezTo>
                  <a:pt x="9969" y="5537"/>
                  <a:pt x="9931" y="5551"/>
                  <a:pt x="9903" y="5579"/>
                </a:cubicBezTo>
                <a:cubicBezTo>
                  <a:pt x="8333" y="7141"/>
                  <a:pt x="6705" y="8694"/>
                  <a:pt x="5250" y="10017"/>
                </a:cubicBezTo>
                <a:lnTo>
                  <a:pt x="1511" y="13153"/>
                </a:lnTo>
                <a:cubicBezTo>
                  <a:pt x="1080" y="13455"/>
                  <a:pt x="770" y="13623"/>
                  <a:pt x="614" y="13623"/>
                </a:cubicBezTo>
                <a:cubicBezTo>
                  <a:pt x="586" y="13623"/>
                  <a:pt x="562" y="13618"/>
                  <a:pt x="544" y="13607"/>
                </a:cubicBezTo>
                <a:cubicBezTo>
                  <a:pt x="531" y="13589"/>
                  <a:pt x="510" y="13555"/>
                  <a:pt x="520" y="13485"/>
                </a:cubicBezTo>
                <a:cubicBezTo>
                  <a:pt x="538" y="13343"/>
                  <a:pt x="632" y="13160"/>
                  <a:pt x="794" y="12945"/>
                </a:cubicBezTo>
                <a:cubicBezTo>
                  <a:pt x="819" y="12968"/>
                  <a:pt x="851" y="12979"/>
                  <a:pt x="883" y="12979"/>
                </a:cubicBezTo>
                <a:cubicBezTo>
                  <a:pt x="914" y="12979"/>
                  <a:pt x="945" y="12969"/>
                  <a:pt x="971" y="12948"/>
                </a:cubicBezTo>
                <a:lnTo>
                  <a:pt x="8957" y="6244"/>
                </a:lnTo>
                <a:cubicBezTo>
                  <a:pt x="9775" y="5627"/>
                  <a:pt x="9854" y="5537"/>
                  <a:pt x="9865" y="5443"/>
                </a:cubicBezTo>
                <a:cubicBezTo>
                  <a:pt x="9872" y="5406"/>
                  <a:pt x="9858" y="5360"/>
                  <a:pt x="9834" y="5333"/>
                </a:cubicBezTo>
                <a:cubicBezTo>
                  <a:pt x="9810" y="5305"/>
                  <a:pt x="9779" y="5288"/>
                  <a:pt x="9740" y="5285"/>
                </a:cubicBezTo>
                <a:cubicBezTo>
                  <a:pt x="9736" y="5284"/>
                  <a:pt x="9732" y="5284"/>
                  <a:pt x="9727" y="5284"/>
                </a:cubicBezTo>
                <a:cubicBezTo>
                  <a:pt x="9697" y="5284"/>
                  <a:pt x="9667" y="5294"/>
                  <a:pt x="9643" y="5315"/>
                </a:cubicBezTo>
                <a:lnTo>
                  <a:pt x="8784" y="6036"/>
                </a:lnTo>
                <a:cubicBezTo>
                  <a:pt x="8455" y="6286"/>
                  <a:pt x="8063" y="6577"/>
                  <a:pt x="7662" y="6874"/>
                </a:cubicBezTo>
                <a:cubicBezTo>
                  <a:pt x="7363" y="7096"/>
                  <a:pt x="7062" y="7319"/>
                  <a:pt x="6768" y="7540"/>
                </a:cubicBezTo>
                <a:lnTo>
                  <a:pt x="10291" y="4252"/>
                </a:lnTo>
                <a:cubicBezTo>
                  <a:pt x="10347" y="4200"/>
                  <a:pt x="10350" y="4117"/>
                  <a:pt x="10298" y="4061"/>
                </a:cubicBezTo>
                <a:cubicBezTo>
                  <a:pt x="10272" y="4032"/>
                  <a:pt x="10235" y="4017"/>
                  <a:pt x="10198" y="4017"/>
                </a:cubicBezTo>
                <a:cubicBezTo>
                  <a:pt x="10166" y="4017"/>
                  <a:pt x="10133" y="4028"/>
                  <a:pt x="10107" y="4050"/>
                </a:cubicBezTo>
                <a:cubicBezTo>
                  <a:pt x="10024" y="4127"/>
                  <a:pt x="9941" y="4203"/>
                  <a:pt x="9854" y="4279"/>
                </a:cubicBezTo>
                <a:cubicBezTo>
                  <a:pt x="9862" y="4203"/>
                  <a:pt x="9834" y="4154"/>
                  <a:pt x="9810" y="4127"/>
                </a:cubicBezTo>
                <a:cubicBezTo>
                  <a:pt x="9783" y="4094"/>
                  <a:pt x="9745" y="4078"/>
                  <a:pt x="9707" y="4078"/>
                </a:cubicBezTo>
                <a:cubicBezTo>
                  <a:pt x="9676" y="4078"/>
                  <a:pt x="9645" y="4088"/>
                  <a:pt x="9619" y="4110"/>
                </a:cubicBezTo>
                <a:lnTo>
                  <a:pt x="1006" y="11337"/>
                </a:lnTo>
                <a:cubicBezTo>
                  <a:pt x="1002" y="11317"/>
                  <a:pt x="1006" y="11293"/>
                  <a:pt x="1009" y="11268"/>
                </a:cubicBezTo>
                <a:cubicBezTo>
                  <a:pt x="1012" y="11230"/>
                  <a:pt x="1022" y="11192"/>
                  <a:pt x="1033" y="11150"/>
                </a:cubicBezTo>
                <a:cubicBezTo>
                  <a:pt x="3015" y="9900"/>
                  <a:pt x="8867" y="4460"/>
                  <a:pt x="10156" y="3254"/>
                </a:cubicBezTo>
                <a:cubicBezTo>
                  <a:pt x="10211" y="3206"/>
                  <a:pt x="10215" y="3122"/>
                  <a:pt x="10170" y="3067"/>
                </a:cubicBezTo>
                <a:cubicBezTo>
                  <a:pt x="10143" y="3034"/>
                  <a:pt x="10105" y="3017"/>
                  <a:pt x="10066" y="3017"/>
                </a:cubicBezTo>
                <a:cubicBezTo>
                  <a:pt x="10038" y="3017"/>
                  <a:pt x="10011" y="3025"/>
                  <a:pt x="9987" y="3043"/>
                </a:cubicBezTo>
                <a:cubicBezTo>
                  <a:pt x="9883" y="3115"/>
                  <a:pt x="9120" y="3649"/>
                  <a:pt x="8077" y="4418"/>
                </a:cubicBezTo>
                <a:cubicBezTo>
                  <a:pt x="8448" y="4055"/>
                  <a:pt x="8805" y="3711"/>
                  <a:pt x="9127" y="3410"/>
                </a:cubicBezTo>
                <a:cubicBezTo>
                  <a:pt x="9643" y="3019"/>
                  <a:pt x="10104" y="2675"/>
                  <a:pt x="10481" y="2395"/>
                </a:cubicBezTo>
                <a:cubicBezTo>
                  <a:pt x="10513" y="2374"/>
                  <a:pt x="10534" y="2339"/>
                  <a:pt x="10537" y="2301"/>
                </a:cubicBezTo>
                <a:cubicBezTo>
                  <a:pt x="10540" y="2263"/>
                  <a:pt x="10530" y="2229"/>
                  <a:pt x="10506" y="2197"/>
                </a:cubicBezTo>
                <a:cubicBezTo>
                  <a:pt x="10475" y="2159"/>
                  <a:pt x="10427" y="2135"/>
                  <a:pt x="10371" y="2131"/>
                </a:cubicBezTo>
                <a:cubicBezTo>
                  <a:pt x="10367" y="2131"/>
                  <a:pt x="10363" y="2131"/>
                  <a:pt x="10360" y="2131"/>
                </a:cubicBezTo>
                <a:cubicBezTo>
                  <a:pt x="10317" y="2131"/>
                  <a:pt x="10265" y="2148"/>
                  <a:pt x="10204" y="2176"/>
                </a:cubicBezTo>
                <a:cubicBezTo>
                  <a:pt x="10481" y="1851"/>
                  <a:pt x="10638" y="1602"/>
                  <a:pt x="10652" y="1439"/>
                </a:cubicBezTo>
                <a:cubicBezTo>
                  <a:pt x="10662" y="1341"/>
                  <a:pt x="10627" y="1276"/>
                  <a:pt x="10596" y="1241"/>
                </a:cubicBezTo>
                <a:cubicBezTo>
                  <a:pt x="10551" y="1186"/>
                  <a:pt x="10465" y="1119"/>
                  <a:pt x="10319" y="1116"/>
                </a:cubicBezTo>
                <a:cubicBezTo>
                  <a:pt x="10313" y="1116"/>
                  <a:pt x="10306" y="1116"/>
                  <a:pt x="10299" y="1116"/>
                </a:cubicBezTo>
                <a:cubicBezTo>
                  <a:pt x="10220" y="1116"/>
                  <a:pt x="10130" y="1133"/>
                  <a:pt x="10024" y="1168"/>
                </a:cubicBezTo>
                <a:cubicBezTo>
                  <a:pt x="10083" y="1123"/>
                  <a:pt x="10142" y="1078"/>
                  <a:pt x="10201" y="1033"/>
                </a:cubicBezTo>
                <a:cubicBezTo>
                  <a:pt x="10229" y="1009"/>
                  <a:pt x="10246" y="974"/>
                  <a:pt x="10249" y="940"/>
                </a:cubicBezTo>
                <a:cubicBezTo>
                  <a:pt x="10253" y="901"/>
                  <a:pt x="10243" y="866"/>
                  <a:pt x="10219" y="836"/>
                </a:cubicBezTo>
                <a:cubicBezTo>
                  <a:pt x="10177" y="783"/>
                  <a:pt x="10121" y="745"/>
                  <a:pt x="10062" y="718"/>
                </a:cubicBezTo>
                <a:lnTo>
                  <a:pt x="10118" y="669"/>
                </a:lnTo>
                <a:cubicBezTo>
                  <a:pt x="10174" y="620"/>
                  <a:pt x="10177" y="534"/>
                  <a:pt x="10128" y="479"/>
                </a:cubicBezTo>
                <a:cubicBezTo>
                  <a:pt x="10101" y="446"/>
                  <a:pt x="10064" y="431"/>
                  <a:pt x="10027" y="431"/>
                </a:cubicBezTo>
                <a:cubicBezTo>
                  <a:pt x="9996" y="431"/>
                  <a:pt x="9964" y="441"/>
                  <a:pt x="9938" y="461"/>
                </a:cubicBezTo>
                <a:lnTo>
                  <a:pt x="9654" y="700"/>
                </a:lnTo>
                <a:cubicBezTo>
                  <a:pt x="9602" y="714"/>
                  <a:pt x="9543" y="732"/>
                  <a:pt x="9480" y="753"/>
                </a:cubicBezTo>
                <a:cubicBezTo>
                  <a:pt x="9488" y="735"/>
                  <a:pt x="9491" y="718"/>
                  <a:pt x="9491" y="700"/>
                </a:cubicBezTo>
                <a:cubicBezTo>
                  <a:pt x="9501" y="614"/>
                  <a:pt x="9467" y="558"/>
                  <a:pt x="9439" y="524"/>
                </a:cubicBezTo>
                <a:cubicBezTo>
                  <a:pt x="9352" y="417"/>
                  <a:pt x="9224" y="358"/>
                  <a:pt x="9072" y="354"/>
                </a:cubicBezTo>
                <a:cubicBezTo>
                  <a:pt x="9065" y="354"/>
                  <a:pt x="9057" y="354"/>
                  <a:pt x="9050" y="354"/>
                </a:cubicBezTo>
                <a:cubicBezTo>
                  <a:pt x="8825" y="354"/>
                  <a:pt x="8551" y="465"/>
                  <a:pt x="8220" y="666"/>
                </a:cubicBezTo>
                <a:cubicBezTo>
                  <a:pt x="8223" y="659"/>
                  <a:pt x="8223" y="649"/>
                  <a:pt x="8223" y="641"/>
                </a:cubicBezTo>
                <a:cubicBezTo>
                  <a:pt x="8233" y="524"/>
                  <a:pt x="8195" y="447"/>
                  <a:pt x="8157" y="406"/>
                </a:cubicBezTo>
                <a:cubicBezTo>
                  <a:pt x="8136" y="378"/>
                  <a:pt x="8101" y="361"/>
                  <a:pt x="8067" y="358"/>
                </a:cubicBezTo>
                <a:cubicBezTo>
                  <a:pt x="8063" y="357"/>
                  <a:pt x="8059" y="357"/>
                  <a:pt x="8055" y="357"/>
                </a:cubicBezTo>
                <a:cubicBezTo>
                  <a:pt x="8021" y="357"/>
                  <a:pt x="7991" y="370"/>
                  <a:pt x="7966" y="388"/>
                </a:cubicBezTo>
                <a:lnTo>
                  <a:pt x="6802" y="1365"/>
                </a:lnTo>
                <a:cubicBezTo>
                  <a:pt x="7849" y="417"/>
                  <a:pt x="7849" y="412"/>
                  <a:pt x="7762" y="313"/>
                </a:cubicBezTo>
                <a:cubicBezTo>
                  <a:pt x="7682" y="219"/>
                  <a:pt x="7571" y="167"/>
                  <a:pt x="7443" y="163"/>
                </a:cubicBezTo>
                <a:cubicBezTo>
                  <a:pt x="7439" y="163"/>
                  <a:pt x="7435" y="163"/>
                  <a:pt x="7431" y="163"/>
                </a:cubicBezTo>
                <a:cubicBezTo>
                  <a:pt x="7151" y="163"/>
                  <a:pt x="6761" y="387"/>
                  <a:pt x="6275" y="787"/>
                </a:cubicBezTo>
                <a:cubicBezTo>
                  <a:pt x="6296" y="742"/>
                  <a:pt x="6290" y="690"/>
                  <a:pt x="6258" y="649"/>
                </a:cubicBezTo>
                <a:cubicBezTo>
                  <a:pt x="6231" y="615"/>
                  <a:pt x="6191" y="599"/>
                  <a:pt x="6152" y="599"/>
                </a:cubicBezTo>
                <a:cubicBezTo>
                  <a:pt x="6122" y="599"/>
                  <a:pt x="6092" y="608"/>
                  <a:pt x="6068" y="628"/>
                </a:cubicBezTo>
                <a:cubicBezTo>
                  <a:pt x="5853" y="801"/>
                  <a:pt x="5007" y="1487"/>
                  <a:pt x="4041" y="2329"/>
                </a:cubicBezTo>
                <a:lnTo>
                  <a:pt x="2800" y="3369"/>
                </a:lnTo>
                <a:cubicBezTo>
                  <a:pt x="3760" y="2450"/>
                  <a:pt x="4855" y="1410"/>
                  <a:pt x="5746" y="565"/>
                </a:cubicBezTo>
                <a:cubicBezTo>
                  <a:pt x="5797" y="516"/>
                  <a:pt x="5804" y="433"/>
                  <a:pt x="5756" y="378"/>
                </a:cubicBezTo>
                <a:cubicBezTo>
                  <a:pt x="5721" y="337"/>
                  <a:pt x="5655" y="284"/>
                  <a:pt x="5541" y="281"/>
                </a:cubicBezTo>
                <a:cubicBezTo>
                  <a:pt x="5537" y="281"/>
                  <a:pt x="5533" y="281"/>
                  <a:pt x="5529" y="281"/>
                </a:cubicBezTo>
                <a:cubicBezTo>
                  <a:pt x="4899" y="281"/>
                  <a:pt x="2899" y="2151"/>
                  <a:pt x="1532" y="3507"/>
                </a:cubicBezTo>
                <a:cubicBezTo>
                  <a:pt x="1796" y="3223"/>
                  <a:pt x="2090" y="2911"/>
                  <a:pt x="2412" y="2582"/>
                </a:cubicBezTo>
                <a:cubicBezTo>
                  <a:pt x="3247" y="1847"/>
                  <a:pt x="4182" y="853"/>
                  <a:pt x="4453" y="562"/>
                </a:cubicBezTo>
                <a:cubicBezTo>
                  <a:pt x="4502" y="506"/>
                  <a:pt x="4498" y="423"/>
                  <a:pt x="4446" y="371"/>
                </a:cubicBezTo>
                <a:cubicBezTo>
                  <a:pt x="4420" y="345"/>
                  <a:pt x="4387" y="332"/>
                  <a:pt x="4353" y="332"/>
                </a:cubicBezTo>
                <a:cubicBezTo>
                  <a:pt x="4319" y="332"/>
                  <a:pt x="4285" y="345"/>
                  <a:pt x="4259" y="371"/>
                </a:cubicBezTo>
                <a:cubicBezTo>
                  <a:pt x="3365" y="1223"/>
                  <a:pt x="2665" y="1920"/>
                  <a:pt x="2114" y="2485"/>
                </a:cubicBezTo>
                <a:cubicBezTo>
                  <a:pt x="1768" y="2790"/>
                  <a:pt x="1480" y="3015"/>
                  <a:pt x="1300" y="3115"/>
                </a:cubicBezTo>
                <a:lnTo>
                  <a:pt x="2997" y="763"/>
                </a:lnTo>
                <a:cubicBezTo>
                  <a:pt x="3036" y="714"/>
                  <a:pt x="3032" y="645"/>
                  <a:pt x="2991" y="596"/>
                </a:cubicBezTo>
                <a:cubicBezTo>
                  <a:pt x="2984" y="590"/>
                  <a:pt x="2977" y="579"/>
                  <a:pt x="2967" y="572"/>
                </a:cubicBezTo>
                <a:cubicBezTo>
                  <a:pt x="2977" y="531"/>
                  <a:pt x="2967" y="486"/>
                  <a:pt x="2935" y="451"/>
                </a:cubicBezTo>
                <a:cubicBezTo>
                  <a:pt x="2909" y="419"/>
                  <a:pt x="2872" y="403"/>
                  <a:pt x="2834" y="403"/>
                </a:cubicBezTo>
                <a:cubicBezTo>
                  <a:pt x="2806" y="403"/>
                  <a:pt x="2777" y="412"/>
                  <a:pt x="2752" y="430"/>
                </a:cubicBezTo>
                <a:cubicBezTo>
                  <a:pt x="2544" y="586"/>
                  <a:pt x="2159" y="870"/>
                  <a:pt x="1754" y="1192"/>
                </a:cubicBezTo>
                <a:cubicBezTo>
                  <a:pt x="1975" y="891"/>
                  <a:pt x="2228" y="551"/>
                  <a:pt x="2478" y="229"/>
                </a:cubicBezTo>
                <a:cubicBezTo>
                  <a:pt x="2516" y="177"/>
                  <a:pt x="2516" y="108"/>
                  <a:pt x="2474" y="59"/>
                </a:cubicBezTo>
                <a:cubicBezTo>
                  <a:pt x="2450" y="32"/>
                  <a:pt x="2395" y="4"/>
                  <a:pt x="2357" y="1"/>
                </a:cubicBezTo>
                <a:cubicBezTo>
                  <a:pt x="2355" y="1"/>
                  <a:pt x="2354" y="1"/>
                  <a:pt x="23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73;p45">
            <a:extLst>
              <a:ext uri="{FF2B5EF4-FFF2-40B4-BE49-F238E27FC236}">
                <a16:creationId xmlns:a16="http://schemas.microsoft.com/office/drawing/2014/main" id="{5BCEC02E-A328-26E3-8CBA-53D5BE756C27}"/>
              </a:ext>
            </a:extLst>
          </p:cNvPr>
          <p:cNvSpPr/>
          <p:nvPr/>
        </p:nvSpPr>
        <p:spPr>
          <a:xfrm>
            <a:off x="2076548" y="3500058"/>
            <a:ext cx="455223" cy="1043551"/>
          </a:xfrm>
          <a:custGeom>
            <a:avLst/>
            <a:gdLst/>
            <a:ahLst/>
            <a:cxnLst/>
            <a:rect l="l" t="t" r="r" b="b"/>
            <a:pathLst>
              <a:path w="10691" h="24508" extrusionOk="0">
                <a:moveTo>
                  <a:pt x="9872" y="951"/>
                </a:moveTo>
                <a:cubicBezTo>
                  <a:pt x="9720" y="1071"/>
                  <a:pt x="9505" y="1245"/>
                  <a:pt x="9239" y="1456"/>
                </a:cubicBezTo>
                <a:lnTo>
                  <a:pt x="9806" y="951"/>
                </a:lnTo>
                <a:close/>
                <a:moveTo>
                  <a:pt x="6830" y="2139"/>
                </a:moveTo>
                <a:lnTo>
                  <a:pt x="6830" y="2139"/>
                </a:lnTo>
                <a:cubicBezTo>
                  <a:pt x="6366" y="2627"/>
                  <a:pt x="5788" y="3192"/>
                  <a:pt x="5153" y="3785"/>
                </a:cubicBezTo>
                <a:cubicBezTo>
                  <a:pt x="5718" y="3206"/>
                  <a:pt x="6293" y="2635"/>
                  <a:pt x="6830" y="2139"/>
                </a:cubicBezTo>
                <a:close/>
                <a:moveTo>
                  <a:pt x="7430" y="438"/>
                </a:moveTo>
                <a:cubicBezTo>
                  <a:pt x="6941" y="884"/>
                  <a:pt x="5219" y="2440"/>
                  <a:pt x="3518" y="3972"/>
                </a:cubicBezTo>
                <a:cubicBezTo>
                  <a:pt x="3570" y="3916"/>
                  <a:pt x="3622" y="3861"/>
                  <a:pt x="3674" y="3805"/>
                </a:cubicBezTo>
                <a:cubicBezTo>
                  <a:pt x="5057" y="2309"/>
                  <a:pt x="6778" y="452"/>
                  <a:pt x="7430" y="438"/>
                </a:cubicBezTo>
                <a:close/>
                <a:moveTo>
                  <a:pt x="9060" y="625"/>
                </a:moveTo>
                <a:cubicBezTo>
                  <a:pt x="9064" y="625"/>
                  <a:pt x="9068" y="625"/>
                  <a:pt x="9072" y="625"/>
                </a:cubicBezTo>
                <a:cubicBezTo>
                  <a:pt x="9138" y="628"/>
                  <a:pt x="9189" y="649"/>
                  <a:pt x="9228" y="687"/>
                </a:cubicBezTo>
                <a:cubicBezTo>
                  <a:pt x="9221" y="746"/>
                  <a:pt x="9162" y="836"/>
                  <a:pt x="9065" y="954"/>
                </a:cubicBezTo>
                <a:cubicBezTo>
                  <a:pt x="8071" y="1515"/>
                  <a:pt x="6584" y="2870"/>
                  <a:pt x="4945" y="4481"/>
                </a:cubicBezTo>
                <a:cubicBezTo>
                  <a:pt x="4779" y="4616"/>
                  <a:pt x="4616" y="4748"/>
                  <a:pt x="4457" y="4872"/>
                </a:cubicBezTo>
                <a:cubicBezTo>
                  <a:pt x="4187" y="5088"/>
                  <a:pt x="3930" y="5291"/>
                  <a:pt x="3688" y="5483"/>
                </a:cubicBezTo>
                <a:cubicBezTo>
                  <a:pt x="5396" y="3972"/>
                  <a:pt x="7347" y="2146"/>
                  <a:pt x="8005" y="1148"/>
                </a:cubicBezTo>
                <a:cubicBezTo>
                  <a:pt x="8445" y="821"/>
                  <a:pt x="8814" y="625"/>
                  <a:pt x="9060" y="625"/>
                </a:cubicBezTo>
                <a:close/>
                <a:moveTo>
                  <a:pt x="5826" y="1196"/>
                </a:moveTo>
                <a:lnTo>
                  <a:pt x="5826" y="1196"/>
                </a:lnTo>
                <a:cubicBezTo>
                  <a:pt x="5167" y="1803"/>
                  <a:pt x="4377" y="2641"/>
                  <a:pt x="3473" y="3618"/>
                </a:cubicBezTo>
                <a:cubicBezTo>
                  <a:pt x="2502" y="4667"/>
                  <a:pt x="1183" y="6089"/>
                  <a:pt x="894" y="6089"/>
                </a:cubicBezTo>
                <a:cubicBezTo>
                  <a:pt x="891" y="6089"/>
                  <a:pt x="888" y="6089"/>
                  <a:pt x="885" y="6089"/>
                </a:cubicBezTo>
                <a:cubicBezTo>
                  <a:pt x="885" y="6086"/>
                  <a:pt x="881" y="6071"/>
                  <a:pt x="885" y="6051"/>
                </a:cubicBezTo>
                <a:cubicBezTo>
                  <a:pt x="930" y="5555"/>
                  <a:pt x="2541" y="4002"/>
                  <a:pt x="4228" y="2534"/>
                </a:cubicBezTo>
                <a:lnTo>
                  <a:pt x="5826" y="1196"/>
                </a:lnTo>
                <a:close/>
                <a:moveTo>
                  <a:pt x="9942" y="5933"/>
                </a:moveTo>
                <a:lnTo>
                  <a:pt x="9942" y="5947"/>
                </a:lnTo>
                <a:cubicBezTo>
                  <a:pt x="9928" y="6030"/>
                  <a:pt x="9896" y="6123"/>
                  <a:pt x="9845" y="6227"/>
                </a:cubicBezTo>
                <a:cubicBezTo>
                  <a:pt x="9840" y="6227"/>
                  <a:pt x="9836" y="6226"/>
                  <a:pt x="9831" y="6226"/>
                </a:cubicBezTo>
                <a:cubicBezTo>
                  <a:pt x="9798" y="6226"/>
                  <a:pt x="9765" y="6237"/>
                  <a:pt x="9737" y="6258"/>
                </a:cubicBezTo>
                <a:lnTo>
                  <a:pt x="8847" y="7007"/>
                </a:lnTo>
                <a:cubicBezTo>
                  <a:pt x="9332" y="6535"/>
                  <a:pt x="9713" y="6158"/>
                  <a:pt x="9942" y="5933"/>
                </a:cubicBezTo>
                <a:close/>
                <a:moveTo>
                  <a:pt x="2572" y="7464"/>
                </a:moveTo>
                <a:cubicBezTo>
                  <a:pt x="2017" y="8011"/>
                  <a:pt x="1536" y="8497"/>
                  <a:pt x="1176" y="8860"/>
                </a:cubicBezTo>
                <a:cubicBezTo>
                  <a:pt x="1491" y="8504"/>
                  <a:pt x="1969" y="8026"/>
                  <a:pt x="2572" y="7464"/>
                </a:cubicBezTo>
                <a:close/>
                <a:moveTo>
                  <a:pt x="4870" y="9329"/>
                </a:moveTo>
                <a:lnTo>
                  <a:pt x="4769" y="9412"/>
                </a:lnTo>
                <a:lnTo>
                  <a:pt x="4811" y="9377"/>
                </a:lnTo>
                <a:cubicBezTo>
                  <a:pt x="4831" y="9359"/>
                  <a:pt x="4849" y="9345"/>
                  <a:pt x="4870" y="9329"/>
                </a:cubicBezTo>
                <a:close/>
                <a:moveTo>
                  <a:pt x="8390" y="4530"/>
                </a:moveTo>
                <a:lnTo>
                  <a:pt x="8390" y="4530"/>
                </a:lnTo>
                <a:cubicBezTo>
                  <a:pt x="6435" y="6321"/>
                  <a:pt x="4187" y="8327"/>
                  <a:pt x="2579" y="9654"/>
                </a:cubicBezTo>
                <a:cubicBezTo>
                  <a:pt x="3656" y="8753"/>
                  <a:pt x="5052" y="7402"/>
                  <a:pt x="6640" y="5839"/>
                </a:cubicBezTo>
                <a:cubicBezTo>
                  <a:pt x="7235" y="5382"/>
                  <a:pt x="7828" y="4942"/>
                  <a:pt x="8390" y="4530"/>
                </a:cubicBezTo>
                <a:close/>
                <a:moveTo>
                  <a:pt x="4516" y="7527"/>
                </a:moveTo>
                <a:lnTo>
                  <a:pt x="4516" y="7527"/>
                </a:lnTo>
                <a:cubicBezTo>
                  <a:pt x="3667" y="8337"/>
                  <a:pt x="2836" y="9103"/>
                  <a:pt x="2150" y="9661"/>
                </a:cubicBezTo>
                <a:cubicBezTo>
                  <a:pt x="2773" y="9023"/>
                  <a:pt x="3601" y="8285"/>
                  <a:pt x="4516" y="7527"/>
                </a:cubicBezTo>
                <a:close/>
                <a:moveTo>
                  <a:pt x="2246" y="9190"/>
                </a:moveTo>
                <a:lnTo>
                  <a:pt x="2246" y="9190"/>
                </a:lnTo>
                <a:cubicBezTo>
                  <a:pt x="1817" y="9612"/>
                  <a:pt x="1456" y="10007"/>
                  <a:pt x="1193" y="10357"/>
                </a:cubicBezTo>
                <a:cubicBezTo>
                  <a:pt x="1040" y="10447"/>
                  <a:pt x="909" y="10514"/>
                  <a:pt x="798" y="10544"/>
                </a:cubicBezTo>
                <a:cubicBezTo>
                  <a:pt x="891" y="10420"/>
                  <a:pt x="1009" y="10281"/>
                  <a:pt x="1141" y="10132"/>
                </a:cubicBezTo>
                <a:cubicBezTo>
                  <a:pt x="1432" y="9879"/>
                  <a:pt x="1814" y="9553"/>
                  <a:pt x="2246" y="9190"/>
                </a:cubicBezTo>
                <a:close/>
                <a:moveTo>
                  <a:pt x="2191" y="9969"/>
                </a:moveTo>
                <a:cubicBezTo>
                  <a:pt x="1851" y="10247"/>
                  <a:pt x="1547" y="10482"/>
                  <a:pt x="1294" y="10669"/>
                </a:cubicBezTo>
                <a:cubicBezTo>
                  <a:pt x="1318" y="10634"/>
                  <a:pt x="1342" y="10597"/>
                  <a:pt x="1370" y="10558"/>
                </a:cubicBezTo>
                <a:cubicBezTo>
                  <a:pt x="1609" y="10413"/>
                  <a:pt x="1883" y="10215"/>
                  <a:pt x="2191" y="9969"/>
                </a:cubicBezTo>
                <a:close/>
                <a:moveTo>
                  <a:pt x="909" y="10790"/>
                </a:moveTo>
                <a:lnTo>
                  <a:pt x="909" y="10790"/>
                </a:lnTo>
                <a:cubicBezTo>
                  <a:pt x="871" y="10863"/>
                  <a:pt x="836" y="10929"/>
                  <a:pt x="812" y="10995"/>
                </a:cubicBezTo>
                <a:cubicBezTo>
                  <a:pt x="680" y="11075"/>
                  <a:pt x="583" y="11120"/>
                  <a:pt x="517" y="11133"/>
                </a:cubicBezTo>
                <a:lnTo>
                  <a:pt x="517" y="11085"/>
                </a:lnTo>
                <a:cubicBezTo>
                  <a:pt x="528" y="11016"/>
                  <a:pt x="555" y="10936"/>
                  <a:pt x="604" y="10842"/>
                </a:cubicBezTo>
                <a:lnTo>
                  <a:pt x="621" y="10842"/>
                </a:lnTo>
                <a:cubicBezTo>
                  <a:pt x="629" y="10842"/>
                  <a:pt x="637" y="10843"/>
                  <a:pt x="645" y="10843"/>
                </a:cubicBezTo>
                <a:cubicBezTo>
                  <a:pt x="723" y="10843"/>
                  <a:pt x="809" y="10825"/>
                  <a:pt x="909" y="10790"/>
                </a:cubicBezTo>
                <a:close/>
                <a:moveTo>
                  <a:pt x="9290" y="6989"/>
                </a:moveTo>
                <a:lnTo>
                  <a:pt x="9290" y="6989"/>
                </a:lnTo>
                <a:cubicBezTo>
                  <a:pt x="8244" y="8174"/>
                  <a:pt x="6106" y="9903"/>
                  <a:pt x="4096" y="11417"/>
                </a:cubicBezTo>
                <a:cubicBezTo>
                  <a:pt x="4537" y="11037"/>
                  <a:pt x="4990" y="10631"/>
                  <a:pt x="5441" y="10223"/>
                </a:cubicBezTo>
                <a:lnTo>
                  <a:pt x="9290" y="6989"/>
                </a:lnTo>
                <a:close/>
                <a:moveTo>
                  <a:pt x="7419" y="11341"/>
                </a:moveTo>
                <a:lnTo>
                  <a:pt x="7056" y="11646"/>
                </a:lnTo>
                <a:lnTo>
                  <a:pt x="7225" y="11497"/>
                </a:lnTo>
                <a:cubicBezTo>
                  <a:pt x="7291" y="11445"/>
                  <a:pt x="7353" y="11393"/>
                  <a:pt x="7419" y="11341"/>
                </a:cubicBezTo>
                <a:close/>
                <a:moveTo>
                  <a:pt x="4405" y="12044"/>
                </a:moveTo>
                <a:cubicBezTo>
                  <a:pt x="4374" y="12079"/>
                  <a:pt x="4339" y="12110"/>
                  <a:pt x="4308" y="12142"/>
                </a:cubicBezTo>
                <a:cubicBezTo>
                  <a:pt x="2433" y="13791"/>
                  <a:pt x="968" y="14962"/>
                  <a:pt x="511" y="15083"/>
                </a:cubicBezTo>
                <a:cubicBezTo>
                  <a:pt x="822" y="14750"/>
                  <a:pt x="2004" y="13861"/>
                  <a:pt x="3151" y="12997"/>
                </a:cubicBezTo>
                <a:cubicBezTo>
                  <a:pt x="3576" y="12676"/>
                  <a:pt x="4000" y="12356"/>
                  <a:pt x="4405" y="12044"/>
                </a:cubicBezTo>
                <a:close/>
                <a:moveTo>
                  <a:pt x="1907" y="15499"/>
                </a:moveTo>
                <a:cubicBezTo>
                  <a:pt x="1678" y="15686"/>
                  <a:pt x="1473" y="15856"/>
                  <a:pt x="1301" y="15998"/>
                </a:cubicBezTo>
                <a:cubicBezTo>
                  <a:pt x="1470" y="15849"/>
                  <a:pt x="1678" y="15679"/>
                  <a:pt x="1907" y="15499"/>
                </a:cubicBezTo>
                <a:close/>
                <a:moveTo>
                  <a:pt x="9765" y="11750"/>
                </a:moveTo>
                <a:lnTo>
                  <a:pt x="3552" y="16965"/>
                </a:lnTo>
                <a:cubicBezTo>
                  <a:pt x="5850" y="14671"/>
                  <a:pt x="8503" y="12225"/>
                  <a:pt x="9765" y="11750"/>
                </a:cubicBezTo>
                <a:close/>
                <a:moveTo>
                  <a:pt x="10000" y="14522"/>
                </a:moveTo>
                <a:cubicBezTo>
                  <a:pt x="10000" y="14536"/>
                  <a:pt x="10000" y="14553"/>
                  <a:pt x="9997" y="14571"/>
                </a:cubicBezTo>
                <a:cubicBezTo>
                  <a:pt x="9990" y="14626"/>
                  <a:pt x="9973" y="14685"/>
                  <a:pt x="9949" y="14747"/>
                </a:cubicBezTo>
                <a:cubicBezTo>
                  <a:pt x="9942" y="14755"/>
                  <a:pt x="9935" y="14758"/>
                  <a:pt x="9928" y="14764"/>
                </a:cubicBezTo>
                <a:cubicBezTo>
                  <a:pt x="9273" y="15385"/>
                  <a:pt x="8607" y="16009"/>
                  <a:pt x="7942" y="16621"/>
                </a:cubicBezTo>
                <a:cubicBezTo>
                  <a:pt x="7773" y="16760"/>
                  <a:pt x="7596" y="16906"/>
                  <a:pt x="7416" y="17058"/>
                </a:cubicBezTo>
                <a:cubicBezTo>
                  <a:pt x="8591" y="15932"/>
                  <a:pt x="9574" y="14948"/>
                  <a:pt x="10000" y="14522"/>
                </a:cubicBezTo>
                <a:close/>
                <a:moveTo>
                  <a:pt x="10098" y="16843"/>
                </a:moveTo>
                <a:lnTo>
                  <a:pt x="10098" y="16843"/>
                </a:lnTo>
                <a:cubicBezTo>
                  <a:pt x="9896" y="17000"/>
                  <a:pt x="9619" y="17218"/>
                  <a:pt x="9293" y="17474"/>
                </a:cubicBezTo>
                <a:cubicBezTo>
                  <a:pt x="9384" y="17387"/>
                  <a:pt x="9471" y="17301"/>
                  <a:pt x="9550" y="17218"/>
                </a:cubicBezTo>
                <a:cubicBezTo>
                  <a:pt x="9765" y="17045"/>
                  <a:pt x="9949" y="16917"/>
                  <a:pt x="10098" y="16843"/>
                </a:cubicBezTo>
                <a:close/>
                <a:moveTo>
                  <a:pt x="8497" y="16514"/>
                </a:moveTo>
                <a:lnTo>
                  <a:pt x="8497" y="16514"/>
                </a:lnTo>
                <a:cubicBezTo>
                  <a:pt x="8119" y="16875"/>
                  <a:pt x="7689" y="17259"/>
                  <a:pt x="7222" y="17654"/>
                </a:cubicBezTo>
                <a:cubicBezTo>
                  <a:pt x="7551" y="17349"/>
                  <a:pt x="7873" y="17058"/>
                  <a:pt x="8171" y="16781"/>
                </a:cubicBezTo>
                <a:cubicBezTo>
                  <a:pt x="8282" y="16688"/>
                  <a:pt x="8393" y="16601"/>
                  <a:pt x="8497" y="16514"/>
                </a:cubicBezTo>
                <a:close/>
                <a:moveTo>
                  <a:pt x="6429" y="13417"/>
                </a:moveTo>
                <a:lnTo>
                  <a:pt x="6429" y="13417"/>
                </a:lnTo>
                <a:cubicBezTo>
                  <a:pt x="4024" y="15465"/>
                  <a:pt x="1740" y="17391"/>
                  <a:pt x="965" y="17987"/>
                </a:cubicBezTo>
                <a:cubicBezTo>
                  <a:pt x="1044" y="17873"/>
                  <a:pt x="1169" y="17727"/>
                  <a:pt x="1328" y="17554"/>
                </a:cubicBezTo>
                <a:lnTo>
                  <a:pt x="4623" y="14789"/>
                </a:lnTo>
                <a:cubicBezTo>
                  <a:pt x="5257" y="14310"/>
                  <a:pt x="5863" y="13853"/>
                  <a:pt x="6429" y="13417"/>
                </a:cubicBezTo>
                <a:close/>
                <a:moveTo>
                  <a:pt x="10139" y="13212"/>
                </a:moveTo>
                <a:cubicBezTo>
                  <a:pt x="9952" y="13469"/>
                  <a:pt x="9599" y="13843"/>
                  <a:pt x="9110" y="14310"/>
                </a:cubicBezTo>
                <a:cubicBezTo>
                  <a:pt x="8247" y="15066"/>
                  <a:pt x="7007" y="16154"/>
                  <a:pt x="5749" y="17266"/>
                </a:cubicBezTo>
                <a:cubicBezTo>
                  <a:pt x="5084" y="17820"/>
                  <a:pt x="4377" y="18399"/>
                  <a:pt x="3650" y="18988"/>
                </a:cubicBezTo>
                <a:cubicBezTo>
                  <a:pt x="4862" y="17939"/>
                  <a:pt x="6397" y="16570"/>
                  <a:pt x="8251" y="14903"/>
                </a:cubicBezTo>
                <a:cubicBezTo>
                  <a:pt x="9034" y="14193"/>
                  <a:pt x="9744" y="13555"/>
                  <a:pt x="10139" y="13212"/>
                </a:cubicBezTo>
                <a:close/>
                <a:moveTo>
                  <a:pt x="3982" y="20540"/>
                </a:moveTo>
                <a:lnTo>
                  <a:pt x="3982" y="20540"/>
                </a:lnTo>
                <a:cubicBezTo>
                  <a:pt x="3930" y="20583"/>
                  <a:pt x="3879" y="20626"/>
                  <a:pt x="3827" y="20669"/>
                </a:cubicBezTo>
                <a:lnTo>
                  <a:pt x="3827" y="20669"/>
                </a:lnTo>
                <a:cubicBezTo>
                  <a:pt x="3868" y="20634"/>
                  <a:pt x="3910" y="20599"/>
                  <a:pt x="3951" y="20565"/>
                </a:cubicBezTo>
                <a:cubicBezTo>
                  <a:pt x="3961" y="20558"/>
                  <a:pt x="3971" y="20547"/>
                  <a:pt x="3982" y="20540"/>
                </a:cubicBezTo>
                <a:close/>
                <a:moveTo>
                  <a:pt x="7201" y="15482"/>
                </a:moveTo>
                <a:lnTo>
                  <a:pt x="7201" y="15482"/>
                </a:lnTo>
                <a:cubicBezTo>
                  <a:pt x="4811" y="17630"/>
                  <a:pt x="1152" y="20883"/>
                  <a:pt x="413" y="21182"/>
                </a:cubicBezTo>
                <a:cubicBezTo>
                  <a:pt x="632" y="20689"/>
                  <a:pt x="2818" y="18967"/>
                  <a:pt x="4592" y="17568"/>
                </a:cubicBezTo>
                <a:cubicBezTo>
                  <a:pt x="5545" y="16816"/>
                  <a:pt x="6425" y="16116"/>
                  <a:pt x="7201" y="15482"/>
                </a:cubicBezTo>
                <a:close/>
                <a:moveTo>
                  <a:pt x="9536" y="21438"/>
                </a:moveTo>
                <a:lnTo>
                  <a:pt x="8601" y="22304"/>
                </a:lnTo>
                <a:cubicBezTo>
                  <a:pt x="8930" y="21978"/>
                  <a:pt x="9266" y="21660"/>
                  <a:pt x="9536" y="21438"/>
                </a:cubicBezTo>
                <a:close/>
                <a:moveTo>
                  <a:pt x="4682" y="21815"/>
                </a:moveTo>
                <a:lnTo>
                  <a:pt x="4682" y="21815"/>
                </a:lnTo>
                <a:cubicBezTo>
                  <a:pt x="4242" y="22276"/>
                  <a:pt x="3809" y="22706"/>
                  <a:pt x="3418" y="23077"/>
                </a:cubicBezTo>
                <a:cubicBezTo>
                  <a:pt x="3636" y="22816"/>
                  <a:pt x="3913" y="22525"/>
                  <a:pt x="4228" y="22210"/>
                </a:cubicBezTo>
                <a:cubicBezTo>
                  <a:pt x="4377" y="22082"/>
                  <a:pt x="4529" y="21951"/>
                  <a:pt x="4682" y="21815"/>
                </a:cubicBezTo>
                <a:close/>
                <a:moveTo>
                  <a:pt x="6508" y="19760"/>
                </a:moveTo>
                <a:lnTo>
                  <a:pt x="6508" y="19760"/>
                </a:lnTo>
                <a:cubicBezTo>
                  <a:pt x="5635" y="20509"/>
                  <a:pt x="4761" y="21292"/>
                  <a:pt x="4062" y="21992"/>
                </a:cubicBezTo>
                <a:cubicBezTo>
                  <a:pt x="3314" y="22634"/>
                  <a:pt x="2645" y="23167"/>
                  <a:pt x="2121" y="23520"/>
                </a:cubicBezTo>
                <a:cubicBezTo>
                  <a:pt x="2579" y="23038"/>
                  <a:pt x="3303" y="22359"/>
                  <a:pt x="4169" y="21590"/>
                </a:cubicBezTo>
                <a:cubicBezTo>
                  <a:pt x="4994" y="20953"/>
                  <a:pt x="5784" y="20343"/>
                  <a:pt x="6508" y="19760"/>
                </a:cubicBezTo>
                <a:close/>
                <a:moveTo>
                  <a:pt x="2038" y="23236"/>
                </a:moveTo>
                <a:lnTo>
                  <a:pt x="2038" y="23236"/>
                </a:lnTo>
                <a:cubicBezTo>
                  <a:pt x="1793" y="23499"/>
                  <a:pt x="1598" y="23721"/>
                  <a:pt x="1477" y="23897"/>
                </a:cubicBezTo>
                <a:cubicBezTo>
                  <a:pt x="1356" y="23950"/>
                  <a:pt x="1256" y="23977"/>
                  <a:pt x="1176" y="23981"/>
                </a:cubicBezTo>
                <a:cubicBezTo>
                  <a:pt x="1304" y="23839"/>
                  <a:pt x="1622" y="23569"/>
                  <a:pt x="2038" y="23236"/>
                </a:cubicBezTo>
                <a:close/>
                <a:moveTo>
                  <a:pt x="2932" y="23264"/>
                </a:moveTo>
                <a:lnTo>
                  <a:pt x="2932" y="23264"/>
                </a:lnTo>
                <a:cubicBezTo>
                  <a:pt x="2804" y="23444"/>
                  <a:pt x="2708" y="23603"/>
                  <a:pt x="2648" y="23742"/>
                </a:cubicBezTo>
                <a:cubicBezTo>
                  <a:pt x="2260" y="24049"/>
                  <a:pt x="1937" y="24238"/>
                  <a:pt x="1729" y="24238"/>
                </a:cubicBezTo>
                <a:cubicBezTo>
                  <a:pt x="1723" y="24238"/>
                  <a:pt x="1718" y="24238"/>
                  <a:pt x="1713" y="24238"/>
                </a:cubicBezTo>
                <a:cubicBezTo>
                  <a:pt x="1668" y="24234"/>
                  <a:pt x="1633" y="24223"/>
                  <a:pt x="1606" y="24199"/>
                </a:cubicBezTo>
                <a:cubicBezTo>
                  <a:pt x="1609" y="24175"/>
                  <a:pt x="1622" y="24144"/>
                  <a:pt x="1643" y="24110"/>
                </a:cubicBezTo>
                <a:cubicBezTo>
                  <a:pt x="1983" y="23943"/>
                  <a:pt x="2426" y="23648"/>
                  <a:pt x="2932" y="23264"/>
                </a:cubicBezTo>
                <a:close/>
                <a:moveTo>
                  <a:pt x="2363" y="1"/>
                </a:moveTo>
                <a:cubicBezTo>
                  <a:pt x="2221" y="1"/>
                  <a:pt x="1982" y="181"/>
                  <a:pt x="1152" y="978"/>
                </a:cubicBezTo>
                <a:cubicBezTo>
                  <a:pt x="1061" y="1065"/>
                  <a:pt x="961" y="1159"/>
                  <a:pt x="871" y="1242"/>
                </a:cubicBezTo>
                <a:lnTo>
                  <a:pt x="1009" y="777"/>
                </a:lnTo>
                <a:cubicBezTo>
                  <a:pt x="1024" y="722"/>
                  <a:pt x="1003" y="660"/>
                  <a:pt x="950" y="625"/>
                </a:cubicBezTo>
                <a:cubicBezTo>
                  <a:pt x="930" y="611"/>
                  <a:pt x="905" y="604"/>
                  <a:pt x="879" y="604"/>
                </a:cubicBezTo>
                <a:cubicBezTo>
                  <a:pt x="861" y="604"/>
                  <a:pt x="843" y="607"/>
                  <a:pt x="826" y="614"/>
                </a:cubicBezTo>
                <a:cubicBezTo>
                  <a:pt x="878" y="482"/>
                  <a:pt x="881" y="434"/>
                  <a:pt x="832" y="379"/>
                </a:cubicBezTo>
                <a:cubicBezTo>
                  <a:pt x="808" y="348"/>
                  <a:pt x="774" y="330"/>
                  <a:pt x="736" y="330"/>
                </a:cubicBezTo>
                <a:cubicBezTo>
                  <a:pt x="732" y="330"/>
                  <a:pt x="728" y="330"/>
                  <a:pt x="724" y="330"/>
                </a:cubicBezTo>
                <a:cubicBezTo>
                  <a:pt x="691" y="330"/>
                  <a:pt x="660" y="343"/>
                  <a:pt x="635" y="364"/>
                </a:cubicBezTo>
                <a:cubicBezTo>
                  <a:pt x="635" y="364"/>
                  <a:pt x="573" y="423"/>
                  <a:pt x="549" y="438"/>
                </a:cubicBezTo>
                <a:lnTo>
                  <a:pt x="583" y="493"/>
                </a:lnTo>
                <a:cubicBezTo>
                  <a:pt x="570" y="527"/>
                  <a:pt x="549" y="583"/>
                  <a:pt x="525" y="639"/>
                </a:cubicBezTo>
                <a:cubicBezTo>
                  <a:pt x="413" y="922"/>
                  <a:pt x="375" y="1020"/>
                  <a:pt x="445" y="1103"/>
                </a:cubicBezTo>
                <a:cubicBezTo>
                  <a:pt x="471" y="1135"/>
                  <a:pt x="510" y="1151"/>
                  <a:pt x="549" y="1151"/>
                </a:cubicBezTo>
                <a:cubicBezTo>
                  <a:pt x="573" y="1151"/>
                  <a:pt x="597" y="1145"/>
                  <a:pt x="618" y="1134"/>
                </a:cubicBezTo>
                <a:lnTo>
                  <a:pt x="618" y="1134"/>
                </a:lnTo>
                <a:lnTo>
                  <a:pt x="483" y="1588"/>
                </a:lnTo>
                <a:cubicBezTo>
                  <a:pt x="472" y="1633"/>
                  <a:pt x="483" y="1678"/>
                  <a:pt x="511" y="1712"/>
                </a:cubicBezTo>
                <a:cubicBezTo>
                  <a:pt x="535" y="1744"/>
                  <a:pt x="573" y="1761"/>
                  <a:pt x="611" y="1765"/>
                </a:cubicBezTo>
                <a:cubicBezTo>
                  <a:pt x="615" y="1765"/>
                  <a:pt x="618" y="1765"/>
                  <a:pt x="621" y="1765"/>
                </a:cubicBezTo>
                <a:cubicBezTo>
                  <a:pt x="705" y="1765"/>
                  <a:pt x="771" y="1715"/>
                  <a:pt x="1339" y="1172"/>
                </a:cubicBezTo>
                <a:cubicBezTo>
                  <a:pt x="1432" y="1085"/>
                  <a:pt x="1543" y="978"/>
                  <a:pt x="1657" y="871"/>
                </a:cubicBezTo>
                <a:lnTo>
                  <a:pt x="1657" y="871"/>
                </a:lnTo>
                <a:cubicBezTo>
                  <a:pt x="1273" y="1387"/>
                  <a:pt x="1065" y="1682"/>
                  <a:pt x="961" y="1861"/>
                </a:cubicBezTo>
                <a:cubicBezTo>
                  <a:pt x="545" y="2232"/>
                  <a:pt x="219" y="2576"/>
                  <a:pt x="199" y="2752"/>
                </a:cubicBezTo>
                <a:cubicBezTo>
                  <a:pt x="188" y="2832"/>
                  <a:pt x="216" y="2880"/>
                  <a:pt x="244" y="2911"/>
                </a:cubicBezTo>
                <a:cubicBezTo>
                  <a:pt x="264" y="2939"/>
                  <a:pt x="313" y="2963"/>
                  <a:pt x="351" y="2967"/>
                </a:cubicBezTo>
                <a:cubicBezTo>
                  <a:pt x="352" y="2967"/>
                  <a:pt x="354" y="2967"/>
                  <a:pt x="355" y="2967"/>
                </a:cubicBezTo>
                <a:cubicBezTo>
                  <a:pt x="483" y="2967"/>
                  <a:pt x="656" y="2825"/>
                  <a:pt x="1533" y="1990"/>
                </a:cubicBezTo>
                <a:cubicBezTo>
                  <a:pt x="1633" y="1893"/>
                  <a:pt x="1744" y="1786"/>
                  <a:pt x="1858" y="1678"/>
                </a:cubicBezTo>
                <a:cubicBezTo>
                  <a:pt x="2007" y="1543"/>
                  <a:pt x="2167" y="1397"/>
                  <a:pt x="2319" y="1252"/>
                </a:cubicBezTo>
                <a:lnTo>
                  <a:pt x="2319" y="1252"/>
                </a:lnTo>
                <a:lnTo>
                  <a:pt x="926" y="3178"/>
                </a:lnTo>
                <a:cubicBezTo>
                  <a:pt x="891" y="3230"/>
                  <a:pt x="891" y="3300"/>
                  <a:pt x="933" y="3345"/>
                </a:cubicBezTo>
                <a:cubicBezTo>
                  <a:pt x="965" y="3383"/>
                  <a:pt x="1024" y="3428"/>
                  <a:pt x="1120" y="3431"/>
                </a:cubicBezTo>
                <a:cubicBezTo>
                  <a:pt x="1158" y="3431"/>
                  <a:pt x="1207" y="3425"/>
                  <a:pt x="1256" y="3407"/>
                </a:cubicBezTo>
                <a:lnTo>
                  <a:pt x="1256" y="3407"/>
                </a:lnTo>
                <a:cubicBezTo>
                  <a:pt x="8" y="4792"/>
                  <a:pt x="154" y="4966"/>
                  <a:pt x="213" y="5039"/>
                </a:cubicBezTo>
                <a:cubicBezTo>
                  <a:pt x="240" y="5067"/>
                  <a:pt x="275" y="5088"/>
                  <a:pt x="313" y="5088"/>
                </a:cubicBezTo>
                <a:cubicBezTo>
                  <a:pt x="351" y="5088"/>
                  <a:pt x="389" y="5074"/>
                  <a:pt x="417" y="5046"/>
                </a:cubicBezTo>
                <a:cubicBezTo>
                  <a:pt x="2329" y="3033"/>
                  <a:pt x="4550" y="971"/>
                  <a:pt x="5319" y="604"/>
                </a:cubicBezTo>
                <a:lnTo>
                  <a:pt x="5319" y="604"/>
                </a:lnTo>
                <a:cubicBezTo>
                  <a:pt x="1734" y="3992"/>
                  <a:pt x="653" y="5049"/>
                  <a:pt x="362" y="5424"/>
                </a:cubicBezTo>
                <a:lnTo>
                  <a:pt x="309" y="5469"/>
                </a:lnTo>
                <a:lnTo>
                  <a:pt x="320" y="5478"/>
                </a:lnTo>
                <a:cubicBezTo>
                  <a:pt x="240" y="5597"/>
                  <a:pt x="261" y="5624"/>
                  <a:pt x="292" y="5659"/>
                </a:cubicBezTo>
                <a:cubicBezTo>
                  <a:pt x="317" y="5686"/>
                  <a:pt x="348" y="5704"/>
                  <a:pt x="386" y="5707"/>
                </a:cubicBezTo>
                <a:cubicBezTo>
                  <a:pt x="391" y="5708"/>
                  <a:pt x="396" y="5708"/>
                  <a:pt x="400" y="5708"/>
                </a:cubicBezTo>
                <a:cubicBezTo>
                  <a:pt x="430" y="5708"/>
                  <a:pt x="459" y="5697"/>
                  <a:pt x="483" y="5676"/>
                </a:cubicBezTo>
                <a:lnTo>
                  <a:pt x="1176" y="5098"/>
                </a:lnTo>
                <a:lnTo>
                  <a:pt x="1176" y="5098"/>
                </a:lnTo>
                <a:cubicBezTo>
                  <a:pt x="843" y="5489"/>
                  <a:pt x="632" y="5815"/>
                  <a:pt x="611" y="6023"/>
                </a:cubicBezTo>
                <a:cubicBezTo>
                  <a:pt x="600" y="6140"/>
                  <a:pt x="642" y="6220"/>
                  <a:pt x="677" y="6262"/>
                </a:cubicBezTo>
                <a:cubicBezTo>
                  <a:pt x="725" y="6318"/>
                  <a:pt x="791" y="6348"/>
                  <a:pt x="871" y="6352"/>
                </a:cubicBezTo>
                <a:lnTo>
                  <a:pt x="902" y="6352"/>
                </a:lnTo>
                <a:cubicBezTo>
                  <a:pt x="888" y="6393"/>
                  <a:pt x="899" y="6446"/>
                  <a:pt x="930" y="6484"/>
                </a:cubicBezTo>
                <a:cubicBezTo>
                  <a:pt x="956" y="6514"/>
                  <a:pt x="994" y="6530"/>
                  <a:pt x="1033" y="6530"/>
                </a:cubicBezTo>
                <a:cubicBezTo>
                  <a:pt x="1064" y="6530"/>
                  <a:pt x="1095" y="6519"/>
                  <a:pt x="1120" y="6497"/>
                </a:cubicBezTo>
                <a:lnTo>
                  <a:pt x="7897" y="812"/>
                </a:lnTo>
                <a:lnTo>
                  <a:pt x="7897" y="812"/>
                </a:lnTo>
                <a:cubicBezTo>
                  <a:pt x="7876" y="853"/>
                  <a:pt x="7852" y="895"/>
                  <a:pt x="7822" y="943"/>
                </a:cubicBezTo>
                <a:cubicBezTo>
                  <a:pt x="6733" y="1747"/>
                  <a:pt x="5219" y="3303"/>
                  <a:pt x="3463" y="5157"/>
                </a:cubicBezTo>
                <a:cubicBezTo>
                  <a:pt x="3144" y="5489"/>
                  <a:pt x="2815" y="5836"/>
                  <a:pt x="2500" y="6161"/>
                </a:cubicBezTo>
                <a:cubicBezTo>
                  <a:pt x="1872" y="6705"/>
                  <a:pt x="1256" y="7229"/>
                  <a:pt x="694" y="7693"/>
                </a:cubicBezTo>
                <a:cubicBezTo>
                  <a:pt x="666" y="7717"/>
                  <a:pt x="649" y="7749"/>
                  <a:pt x="645" y="7786"/>
                </a:cubicBezTo>
                <a:cubicBezTo>
                  <a:pt x="642" y="7821"/>
                  <a:pt x="653" y="7856"/>
                  <a:pt x="677" y="7883"/>
                </a:cubicBezTo>
                <a:cubicBezTo>
                  <a:pt x="701" y="7915"/>
                  <a:pt x="728" y="7932"/>
                  <a:pt x="763" y="7946"/>
                </a:cubicBezTo>
                <a:cubicBezTo>
                  <a:pt x="514" y="8199"/>
                  <a:pt x="386" y="8376"/>
                  <a:pt x="375" y="8490"/>
                </a:cubicBezTo>
                <a:cubicBezTo>
                  <a:pt x="368" y="8559"/>
                  <a:pt x="396" y="8608"/>
                  <a:pt x="417" y="8635"/>
                </a:cubicBezTo>
                <a:cubicBezTo>
                  <a:pt x="442" y="8663"/>
                  <a:pt x="476" y="8680"/>
                  <a:pt x="511" y="8684"/>
                </a:cubicBezTo>
                <a:cubicBezTo>
                  <a:pt x="515" y="8685"/>
                  <a:pt x="520" y="8685"/>
                  <a:pt x="524" y="8685"/>
                </a:cubicBezTo>
                <a:cubicBezTo>
                  <a:pt x="557" y="8685"/>
                  <a:pt x="586" y="8674"/>
                  <a:pt x="611" y="8653"/>
                </a:cubicBezTo>
                <a:lnTo>
                  <a:pt x="1883" y="7586"/>
                </a:lnTo>
                <a:lnTo>
                  <a:pt x="1883" y="7586"/>
                </a:lnTo>
                <a:cubicBezTo>
                  <a:pt x="1809" y="7661"/>
                  <a:pt x="1737" y="7731"/>
                  <a:pt x="1671" y="7800"/>
                </a:cubicBezTo>
                <a:lnTo>
                  <a:pt x="812" y="8563"/>
                </a:lnTo>
                <a:cubicBezTo>
                  <a:pt x="757" y="8611"/>
                  <a:pt x="749" y="8694"/>
                  <a:pt x="798" y="8750"/>
                </a:cubicBezTo>
                <a:cubicBezTo>
                  <a:pt x="819" y="8777"/>
                  <a:pt x="857" y="8798"/>
                  <a:pt x="891" y="8801"/>
                </a:cubicBezTo>
                <a:cubicBezTo>
                  <a:pt x="645" y="9100"/>
                  <a:pt x="500" y="9335"/>
                  <a:pt x="483" y="9484"/>
                </a:cubicBezTo>
                <a:cubicBezTo>
                  <a:pt x="472" y="9585"/>
                  <a:pt x="507" y="9650"/>
                  <a:pt x="538" y="9685"/>
                </a:cubicBezTo>
                <a:cubicBezTo>
                  <a:pt x="562" y="9716"/>
                  <a:pt x="600" y="9734"/>
                  <a:pt x="639" y="9734"/>
                </a:cubicBezTo>
                <a:cubicBezTo>
                  <a:pt x="642" y="9734"/>
                  <a:pt x="645" y="9734"/>
                  <a:pt x="648" y="9734"/>
                </a:cubicBezTo>
                <a:cubicBezTo>
                  <a:pt x="683" y="9734"/>
                  <a:pt x="717" y="9717"/>
                  <a:pt x="743" y="9692"/>
                </a:cubicBezTo>
                <a:cubicBezTo>
                  <a:pt x="2991" y="7374"/>
                  <a:pt x="9092" y="1387"/>
                  <a:pt x="10305" y="1387"/>
                </a:cubicBezTo>
                <a:cubicBezTo>
                  <a:pt x="10309" y="1387"/>
                  <a:pt x="10312" y="1387"/>
                  <a:pt x="10316" y="1387"/>
                </a:cubicBezTo>
                <a:cubicBezTo>
                  <a:pt x="10363" y="1390"/>
                  <a:pt x="10382" y="1405"/>
                  <a:pt x="10387" y="1405"/>
                </a:cubicBezTo>
                <a:cubicBezTo>
                  <a:pt x="10388" y="1405"/>
                  <a:pt x="10389" y="1405"/>
                  <a:pt x="10389" y="1404"/>
                </a:cubicBezTo>
                <a:lnTo>
                  <a:pt x="10389" y="1404"/>
                </a:lnTo>
                <a:cubicBezTo>
                  <a:pt x="10441" y="1664"/>
                  <a:pt x="9495" y="2614"/>
                  <a:pt x="8217" y="3764"/>
                </a:cubicBezTo>
                <a:cubicBezTo>
                  <a:pt x="5936" y="5507"/>
                  <a:pt x="2506" y="8223"/>
                  <a:pt x="999" y="9897"/>
                </a:cubicBezTo>
                <a:cubicBezTo>
                  <a:pt x="462" y="10364"/>
                  <a:pt x="333" y="10520"/>
                  <a:pt x="327" y="10610"/>
                </a:cubicBezTo>
                <a:cubicBezTo>
                  <a:pt x="323" y="10648"/>
                  <a:pt x="338" y="10693"/>
                  <a:pt x="358" y="10721"/>
                </a:cubicBezTo>
                <a:cubicBezTo>
                  <a:pt x="362" y="10725"/>
                  <a:pt x="365" y="10728"/>
                  <a:pt x="365" y="10728"/>
                </a:cubicBezTo>
                <a:cubicBezTo>
                  <a:pt x="299" y="10853"/>
                  <a:pt x="258" y="10960"/>
                  <a:pt x="247" y="11050"/>
                </a:cubicBezTo>
                <a:cubicBezTo>
                  <a:pt x="229" y="11192"/>
                  <a:pt x="279" y="11286"/>
                  <a:pt x="323" y="11338"/>
                </a:cubicBezTo>
                <a:cubicBezTo>
                  <a:pt x="348" y="11366"/>
                  <a:pt x="392" y="11403"/>
                  <a:pt x="469" y="11407"/>
                </a:cubicBezTo>
                <a:cubicBezTo>
                  <a:pt x="472" y="11408"/>
                  <a:pt x="476" y="11408"/>
                  <a:pt x="479" y="11408"/>
                </a:cubicBezTo>
                <a:cubicBezTo>
                  <a:pt x="541" y="11408"/>
                  <a:pt x="627" y="11379"/>
                  <a:pt x="739" y="11324"/>
                </a:cubicBezTo>
                <a:cubicBezTo>
                  <a:pt x="739" y="11452"/>
                  <a:pt x="777" y="11560"/>
                  <a:pt x="853" y="11649"/>
                </a:cubicBezTo>
                <a:cubicBezTo>
                  <a:pt x="874" y="11678"/>
                  <a:pt x="909" y="11694"/>
                  <a:pt x="944" y="11699"/>
                </a:cubicBezTo>
                <a:cubicBezTo>
                  <a:pt x="948" y="11699"/>
                  <a:pt x="953" y="11699"/>
                  <a:pt x="957" y="11699"/>
                </a:cubicBezTo>
                <a:cubicBezTo>
                  <a:pt x="990" y="11699"/>
                  <a:pt x="1019" y="11688"/>
                  <a:pt x="1044" y="11667"/>
                </a:cubicBezTo>
                <a:lnTo>
                  <a:pt x="8903" y="5074"/>
                </a:lnTo>
                <a:lnTo>
                  <a:pt x="8903" y="5074"/>
                </a:lnTo>
                <a:cubicBezTo>
                  <a:pt x="7318" y="6622"/>
                  <a:pt x="3327" y="9886"/>
                  <a:pt x="614" y="12024"/>
                </a:cubicBezTo>
                <a:cubicBezTo>
                  <a:pt x="587" y="12044"/>
                  <a:pt x="570" y="12079"/>
                  <a:pt x="566" y="12118"/>
                </a:cubicBezTo>
                <a:cubicBezTo>
                  <a:pt x="562" y="12152"/>
                  <a:pt x="573" y="12190"/>
                  <a:pt x="597" y="12218"/>
                </a:cubicBezTo>
                <a:cubicBezTo>
                  <a:pt x="621" y="12246"/>
                  <a:pt x="677" y="12273"/>
                  <a:pt x="712" y="12276"/>
                </a:cubicBezTo>
                <a:cubicBezTo>
                  <a:pt x="713" y="12277"/>
                  <a:pt x="714" y="12277"/>
                  <a:pt x="716" y="12277"/>
                </a:cubicBezTo>
                <a:cubicBezTo>
                  <a:pt x="818" y="12277"/>
                  <a:pt x="1063" y="12124"/>
                  <a:pt x="1429" y="11861"/>
                </a:cubicBezTo>
                <a:lnTo>
                  <a:pt x="1429" y="11861"/>
                </a:lnTo>
                <a:cubicBezTo>
                  <a:pt x="733" y="12537"/>
                  <a:pt x="299" y="13091"/>
                  <a:pt x="258" y="13455"/>
                </a:cubicBezTo>
                <a:cubicBezTo>
                  <a:pt x="244" y="13583"/>
                  <a:pt x="271" y="13694"/>
                  <a:pt x="344" y="13784"/>
                </a:cubicBezTo>
                <a:cubicBezTo>
                  <a:pt x="382" y="13826"/>
                  <a:pt x="448" y="13877"/>
                  <a:pt x="566" y="13885"/>
                </a:cubicBezTo>
                <a:cubicBezTo>
                  <a:pt x="594" y="13885"/>
                  <a:pt x="624" y="13885"/>
                  <a:pt x="659" y="13877"/>
                </a:cubicBezTo>
                <a:lnTo>
                  <a:pt x="659" y="13877"/>
                </a:lnTo>
                <a:lnTo>
                  <a:pt x="476" y="14030"/>
                </a:lnTo>
                <a:cubicBezTo>
                  <a:pt x="421" y="14078"/>
                  <a:pt x="410" y="14158"/>
                  <a:pt x="455" y="14217"/>
                </a:cubicBezTo>
                <a:cubicBezTo>
                  <a:pt x="482" y="14253"/>
                  <a:pt x="522" y="14271"/>
                  <a:pt x="563" y="14271"/>
                </a:cubicBezTo>
                <a:cubicBezTo>
                  <a:pt x="590" y="14271"/>
                  <a:pt x="617" y="14263"/>
                  <a:pt x="642" y="14248"/>
                </a:cubicBezTo>
                <a:cubicBezTo>
                  <a:pt x="968" y="14023"/>
                  <a:pt x="7651" y="9418"/>
                  <a:pt x="9654" y="6969"/>
                </a:cubicBezTo>
                <a:lnTo>
                  <a:pt x="9654" y="6969"/>
                </a:lnTo>
                <a:cubicBezTo>
                  <a:pt x="9509" y="7246"/>
                  <a:pt x="9235" y="7582"/>
                  <a:pt x="8871" y="7960"/>
                </a:cubicBezTo>
                <a:cubicBezTo>
                  <a:pt x="8778" y="8050"/>
                  <a:pt x="8681" y="8139"/>
                  <a:pt x="8583" y="8230"/>
                </a:cubicBezTo>
                <a:cubicBezTo>
                  <a:pt x="7921" y="8726"/>
                  <a:pt x="7111" y="9446"/>
                  <a:pt x="6200" y="10306"/>
                </a:cubicBezTo>
                <a:cubicBezTo>
                  <a:pt x="5119" y="11171"/>
                  <a:pt x="3961" y="12044"/>
                  <a:pt x="2988" y="12780"/>
                </a:cubicBezTo>
                <a:cubicBezTo>
                  <a:pt x="878" y="14370"/>
                  <a:pt x="195" y="14903"/>
                  <a:pt x="167" y="15139"/>
                </a:cubicBezTo>
                <a:cubicBezTo>
                  <a:pt x="164" y="15177"/>
                  <a:pt x="181" y="15239"/>
                  <a:pt x="205" y="15267"/>
                </a:cubicBezTo>
                <a:cubicBezTo>
                  <a:pt x="237" y="15305"/>
                  <a:pt x="292" y="15347"/>
                  <a:pt x="389" y="15353"/>
                </a:cubicBezTo>
                <a:cubicBezTo>
                  <a:pt x="395" y="15354"/>
                  <a:pt x="400" y="15354"/>
                  <a:pt x="406" y="15354"/>
                </a:cubicBezTo>
                <a:cubicBezTo>
                  <a:pt x="672" y="15354"/>
                  <a:pt x="1276" y="14966"/>
                  <a:pt x="2059" y="14366"/>
                </a:cubicBezTo>
                <a:lnTo>
                  <a:pt x="2059" y="14366"/>
                </a:lnTo>
                <a:cubicBezTo>
                  <a:pt x="1643" y="14726"/>
                  <a:pt x="1245" y="15073"/>
                  <a:pt x="871" y="15399"/>
                </a:cubicBezTo>
                <a:cubicBezTo>
                  <a:pt x="816" y="15447"/>
                  <a:pt x="808" y="15530"/>
                  <a:pt x="857" y="15589"/>
                </a:cubicBezTo>
                <a:cubicBezTo>
                  <a:pt x="881" y="15617"/>
                  <a:pt x="930" y="15641"/>
                  <a:pt x="968" y="15641"/>
                </a:cubicBezTo>
                <a:cubicBezTo>
                  <a:pt x="972" y="15641"/>
                  <a:pt x="977" y="15642"/>
                  <a:pt x="982" y="15642"/>
                </a:cubicBezTo>
                <a:cubicBezTo>
                  <a:pt x="1136" y="15642"/>
                  <a:pt x="1444" y="15370"/>
                  <a:pt x="2378" y="14446"/>
                </a:cubicBezTo>
                <a:cubicBezTo>
                  <a:pt x="3282" y="13656"/>
                  <a:pt x="4533" y="12558"/>
                  <a:pt x="5763" y="11452"/>
                </a:cubicBezTo>
                <a:cubicBezTo>
                  <a:pt x="7766" y="9654"/>
                  <a:pt x="8898" y="8580"/>
                  <a:pt x="9536" y="7925"/>
                </a:cubicBezTo>
                <a:cubicBezTo>
                  <a:pt x="9741" y="7814"/>
                  <a:pt x="9910" y="7762"/>
                  <a:pt x="10035" y="7762"/>
                </a:cubicBezTo>
                <a:cubicBezTo>
                  <a:pt x="10098" y="7765"/>
                  <a:pt x="10122" y="7786"/>
                  <a:pt x="10136" y="7804"/>
                </a:cubicBezTo>
                <a:cubicBezTo>
                  <a:pt x="10187" y="7866"/>
                  <a:pt x="10205" y="7942"/>
                  <a:pt x="10195" y="8040"/>
                </a:cubicBezTo>
                <a:cubicBezTo>
                  <a:pt x="10167" y="8264"/>
                  <a:pt x="9997" y="8549"/>
                  <a:pt x="9720" y="8881"/>
                </a:cubicBezTo>
                <a:cubicBezTo>
                  <a:pt x="8441" y="9973"/>
                  <a:pt x="6962" y="11234"/>
                  <a:pt x="5572" y="12415"/>
                </a:cubicBezTo>
                <a:cubicBezTo>
                  <a:pt x="5070" y="12793"/>
                  <a:pt x="4571" y="13157"/>
                  <a:pt x="4107" y="13500"/>
                </a:cubicBezTo>
                <a:cubicBezTo>
                  <a:pt x="1820" y="15187"/>
                  <a:pt x="525" y="16161"/>
                  <a:pt x="476" y="16587"/>
                </a:cubicBezTo>
                <a:cubicBezTo>
                  <a:pt x="466" y="16674"/>
                  <a:pt x="496" y="16736"/>
                  <a:pt x="525" y="16771"/>
                </a:cubicBezTo>
                <a:cubicBezTo>
                  <a:pt x="549" y="16798"/>
                  <a:pt x="583" y="16816"/>
                  <a:pt x="621" y="16819"/>
                </a:cubicBezTo>
                <a:cubicBezTo>
                  <a:pt x="622" y="16819"/>
                  <a:pt x="622" y="16819"/>
                  <a:pt x="622" y="16819"/>
                </a:cubicBezTo>
                <a:cubicBezTo>
                  <a:pt x="667" y="16819"/>
                  <a:pt x="748" y="16813"/>
                  <a:pt x="2596" y="15278"/>
                </a:cubicBezTo>
                <a:lnTo>
                  <a:pt x="2596" y="15278"/>
                </a:lnTo>
                <a:lnTo>
                  <a:pt x="680" y="16996"/>
                </a:lnTo>
                <a:cubicBezTo>
                  <a:pt x="624" y="17048"/>
                  <a:pt x="618" y="17131"/>
                  <a:pt x="670" y="17187"/>
                </a:cubicBezTo>
                <a:cubicBezTo>
                  <a:pt x="697" y="17219"/>
                  <a:pt x="734" y="17235"/>
                  <a:pt x="772" y="17235"/>
                </a:cubicBezTo>
                <a:cubicBezTo>
                  <a:pt x="803" y="17235"/>
                  <a:pt x="834" y="17224"/>
                  <a:pt x="861" y="17203"/>
                </a:cubicBezTo>
                <a:lnTo>
                  <a:pt x="10403" y="9193"/>
                </a:lnTo>
                <a:lnTo>
                  <a:pt x="10403" y="9214"/>
                </a:lnTo>
                <a:cubicBezTo>
                  <a:pt x="10382" y="9398"/>
                  <a:pt x="10240" y="9640"/>
                  <a:pt x="10008" y="9924"/>
                </a:cubicBezTo>
                <a:cubicBezTo>
                  <a:pt x="9997" y="9927"/>
                  <a:pt x="9987" y="9935"/>
                  <a:pt x="9976" y="9941"/>
                </a:cubicBezTo>
                <a:cubicBezTo>
                  <a:pt x="9318" y="10447"/>
                  <a:pt x="5119" y="13698"/>
                  <a:pt x="2562" y="16005"/>
                </a:cubicBezTo>
                <a:cubicBezTo>
                  <a:pt x="1297" y="16975"/>
                  <a:pt x="777" y="17436"/>
                  <a:pt x="749" y="17675"/>
                </a:cubicBezTo>
                <a:cubicBezTo>
                  <a:pt x="743" y="17727"/>
                  <a:pt x="757" y="17776"/>
                  <a:pt x="781" y="17814"/>
                </a:cubicBezTo>
                <a:cubicBezTo>
                  <a:pt x="663" y="17977"/>
                  <a:pt x="594" y="18105"/>
                  <a:pt x="583" y="18198"/>
                </a:cubicBezTo>
                <a:cubicBezTo>
                  <a:pt x="573" y="18292"/>
                  <a:pt x="608" y="18354"/>
                  <a:pt x="635" y="18388"/>
                </a:cubicBezTo>
                <a:cubicBezTo>
                  <a:pt x="659" y="18417"/>
                  <a:pt x="698" y="18434"/>
                  <a:pt x="733" y="18437"/>
                </a:cubicBezTo>
                <a:cubicBezTo>
                  <a:pt x="734" y="18438"/>
                  <a:pt x="736" y="18438"/>
                  <a:pt x="739" y="18438"/>
                </a:cubicBezTo>
                <a:cubicBezTo>
                  <a:pt x="800" y="18438"/>
                  <a:pt x="1047" y="18338"/>
                  <a:pt x="4900" y="15076"/>
                </a:cubicBezTo>
                <a:lnTo>
                  <a:pt x="4900" y="15076"/>
                </a:lnTo>
                <a:cubicBezTo>
                  <a:pt x="1" y="19661"/>
                  <a:pt x="105" y="19789"/>
                  <a:pt x="226" y="19934"/>
                </a:cubicBezTo>
                <a:cubicBezTo>
                  <a:pt x="244" y="19952"/>
                  <a:pt x="261" y="19965"/>
                  <a:pt x="285" y="19973"/>
                </a:cubicBezTo>
                <a:cubicBezTo>
                  <a:pt x="192" y="20072"/>
                  <a:pt x="130" y="20139"/>
                  <a:pt x="109" y="20166"/>
                </a:cubicBezTo>
                <a:cubicBezTo>
                  <a:pt x="60" y="20218"/>
                  <a:pt x="60" y="20301"/>
                  <a:pt x="109" y="20353"/>
                </a:cubicBezTo>
                <a:cubicBezTo>
                  <a:pt x="137" y="20379"/>
                  <a:pt x="172" y="20393"/>
                  <a:pt x="208" y="20393"/>
                </a:cubicBezTo>
                <a:cubicBezTo>
                  <a:pt x="239" y="20393"/>
                  <a:pt x="270" y="20383"/>
                  <a:pt x="296" y="20360"/>
                </a:cubicBezTo>
                <a:cubicBezTo>
                  <a:pt x="323" y="20339"/>
                  <a:pt x="2919" y="18136"/>
                  <a:pt x="5472" y="15946"/>
                </a:cubicBezTo>
                <a:cubicBezTo>
                  <a:pt x="8528" y="13323"/>
                  <a:pt x="9800" y="12211"/>
                  <a:pt x="10305" y="11709"/>
                </a:cubicBezTo>
                <a:cubicBezTo>
                  <a:pt x="10323" y="11723"/>
                  <a:pt x="10337" y="11736"/>
                  <a:pt x="10347" y="11750"/>
                </a:cubicBezTo>
                <a:cubicBezTo>
                  <a:pt x="10364" y="11768"/>
                  <a:pt x="10382" y="11798"/>
                  <a:pt x="10374" y="11865"/>
                </a:cubicBezTo>
                <a:cubicBezTo>
                  <a:pt x="10285" y="12727"/>
                  <a:pt x="7035" y="15295"/>
                  <a:pt x="4422" y="17353"/>
                </a:cubicBezTo>
                <a:cubicBezTo>
                  <a:pt x="1713" y="19490"/>
                  <a:pt x="175" y="20724"/>
                  <a:pt x="126" y="21223"/>
                </a:cubicBezTo>
                <a:cubicBezTo>
                  <a:pt x="116" y="21313"/>
                  <a:pt x="146" y="21375"/>
                  <a:pt x="178" y="21410"/>
                </a:cubicBezTo>
                <a:cubicBezTo>
                  <a:pt x="199" y="21438"/>
                  <a:pt x="244" y="21473"/>
                  <a:pt x="313" y="21476"/>
                </a:cubicBezTo>
                <a:cubicBezTo>
                  <a:pt x="315" y="21476"/>
                  <a:pt x="317" y="21476"/>
                  <a:pt x="319" y="21476"/>
                </a:cubicBezTo>
                <a:cubicBezTo>
                  <a:pt x="414" y="21476"/>
                  <a:pt x="585" y="21400"/>
                  <a:pt x="832" y="21244"/>
                </a:cubicBezTo>
                <a:lnTo>
                  <a:pt x="832" y="21244"/>
                </a:lnTo>
                <a:cubicBezTo>
                  <a:pt x="829" y="21254"/>
                  <a:pt x="826" y="21261"/>
                  <a:pt x="826" y="21271"/>
                </a:cubicBezTo>
                <a:cubicBezTo>
                  <a:pt x="822" y="21310"/>
                  <a:pt x="832" y="21348"/>
                  <a:pt x="857" y="21375"/>
                </a:cubicBezTo>
                <a:cubicBezTo>
                  <a:pt x="885" y="21410"/>
                  <a:pt x="930" y="21431"/>
                  <a:pt x="978" y="21434"/>
                </a:cubicBezTo>
                <a:cubicBezTo>
                  <a:pt x="980" y="21435"/>
                  <a:pt x="982" y="21435"/>
                  <a:pt x="984" y="21435"/>
                </a:cubicBezTo>
                <a:cubicBezTo>
                  <a:pt x="1047" y="21435"/>
                  <a:pt x="1149" y="21387"/>
                  <a:pt x="1297" y="21299"/>
                </a:cubicBezTo>
                <a:lnTo>
                  <a:pt x="1297" y="21299"/>
                </a:lnTo>
                <a:cubicBezTo>
                  <a:pt x="594" y="21985"/>
                  <a:pt x="642" y="22041"/>
                  <a:pt x="708" y="22117"/>
                </a:cubicBezTo>
                <a:cubicBezTo>
                  <a:pt x="746" y="22165"/>
                  <a:pt x="819" y="22221"/>
                  <a:pt x="944" y="22228"/>
                </a:cubicBezTo>
                <a:cubicBezTo>
                  <a:pt x="1037" y="22228"/>
                  <a:pt x="1162" y="22200"/>
                  <a:pt x="1307" y="22138"/>
                </a:cubicBezTo>
                <a:lnTo>
                  <a:pt x="1307" y="22138"/>
                </a:lnTo>
                <a:cubicBezTo>
                  <a:pt x="985" y="22359"/>
                  <a:pt x="677" y="22571"/>
                  <a:pt x="396" y="22765"/>
                </a:cubicBezTo>
                <a:cubicBezTo>
                  <a:pt x="365" y="22786"/>
                  <a:pt x="341" y="22821"/>
                  <a:pt x="338" y="22858"/>
                </a:cubicBezTo>
                <a:cubicBezTo>
                  <a:pt x="330" y="22896"/>
                  <a:pt x="344" y="22935"/>
                  <a:pt x="368" y="22966"/>
                </a:cubicBezTo>
                <a:cubicBezTo>
                  <a:pt x="392" y="22997"/>
                  <a:pt x="445" y="23035"/>
                  <a:pt x="525" y="23038"/>
                </a:cubicBezTo>
                <a:cubicBezTo>
                  <a:pt x="528" y="23039"/>
                  <a:pt x="531" y="23039"/>
                  <a:pt x="535" y="23039"/>
                </a:cubicBezTo>
                <a:cubicBezTo>
                  <a:pt x="679" y="23039"/>
                  <a:pt x="945" y="22905"/>
                  <a:pt x="1304" y="22664"/>
                </a:cubicBezTo>
                <a:lnTo>
                  <a:pt x="1304" y="22664"/>
                </a:lnTo>
                <a:cubicBezTo>
                  <a:pt x="1030" y="22931"/>
                  <a:pt x="826" y="23128"/>
                  <a:pt x="725" y="23229"/>
                </a:cubicBezTo>
                <a:cubicBezTo>
                  <a:pt x="674" y="23281"/>
                  <a:pt x="670" y="23361"/>
                  <a:pt x="718" y="23416"/>
                </a:cubicBezTo>
                <a:cubicBezTo>
                  <a:pt x="745" y="23447"/>
                  <a:pt x="782" y="23463"/>
                  <a:pt x="820" y="23463"/>
                </a:cubicBezTo>
                <a:cubicBezTo>
                  <a:pt x="850" y="23463"/>
                  <a:pt x="880" y="23453"/>
                  <a:pt x="906" y="23433"/>
                </a:cubicBezTo>
                <a:cubicBezTo>
                  <a:pt x="1730" y="22765"/>
                  <a:pt x="8188" y="17526"/>
                  <a:pt x="9810" y="15558"/>
                </a:cubicBezTo>
                <a:cubicBezTo>
                  <a:pt x="10007" y="15442"/>
                  <a:pt x="10153" y="15377"/>
                  <a:pt x="10240" y="15377"/>
                </a:cubicBezTo>
                <a:cubicBezTo>
                  <a:pt x="10257" y="15377"/>
                  <a:pt x="10272" y="15380"/>
                  <a:pt x="10285" y="15385"/>
                </a:cubicBezTo>
                <a:cubicBezTo>
                  <a:pt x="10305" y="15409"/>
                  <a:pt x="10333" y="15454"/>
                  <a:pt x="10323" y="15548"/>
                </a:cubicBezTo>
                <a:cubicBezTo>
                  <a:pt x="10299" y="15790"/>
                  <a:pt x="10077" y="16127"/>
                  <a:pt x="9723" y="16532"/>
                </a:cubicBezTo>
                <a:cubicBezTo>
                  <a:pt x="8487" y="17540"/>
                  <a:pt x="5967" y="19615"/>
                  <a:pt x="4010" y="21369"/>
                </a:cubicBezTo>
                <a:cubicBezTo>
                  <a:pt x="3878" y="21465"/>
                  <a:pt x="3754" y="21562"/>
                  <a:pt x="3629" y="21660"/>
                </a:cubicBezTo>
                <a:cubicBezTo>
                  <a:pt x="1435" y="23344"/>
                  <a:pt x="878" y="23794"/>
                  <a:pt x="853" y="24012"/>
                </a:cubicBezTo>
                <a:cubicBezTo>
                  <a:pt x="850" y="24050"/>
                  <a:pt x="867" y="24110"/>
                  <a:pt x="891" y="24140"/>
                </a:cubicBezTo>
                <a:cubicBezTo>
                  <a:pt x="933" y="24189"/>
                  <a:pt x="1009" y="24248"/>
                  <a:pt x="1144" y="24255"/>
                </a:cubicBezTo>
                <a:cubicBezTo>
                  <a:pt x="1200" y="24255"/>
                  <a:pt x="1259" y="24248"/>
                  <a:pt x="1331" y="24230"/>
                </a:cubicBezTo>
                <a:cubicBezTo>
                  <a:pt x="1331" y="24289"/>
                  <a:pt x="1356" y="24331"/>
                  <a:pt x="1377" y="24359"/>
                </a:cubicBezTo>
                <a:cubicBezTo>
                  <a:pt x="1460" y="24452"/>
                  <a:pt x="1571" y="24505"/>
                  <a:pt x="1705" y="24508"/>
                </a:cubicBezTo>
                <a:lnTo>
                  <a:pt x="1720" y="24508"/>
                </a:lnTo>
                <a:cubicBezTo>
                  <a:pt x="1945" y="24508"/>
                  <a:pt x="2239" y="24372"/>
                  <a:pt x="2599" y="24116"/>
                </a:cubicBezTo>
                <a:cubicBezTo>
                  <a:pt x="2614" y="24164"/>
                  <a:pt x="2638" y="24206"/>
                  <a:pt x="2669" y="24244"/>
                </a:cubicBezTo>
                <a:cubicBezTo>
                  <a:pt x="2711" y="24292"/>
                  <a:pt x="2786" y="24352"/>
                  <a:pt x="2915" y="24359"/>
                </a:cubicBezTo>
                <a:cubicBezTo>
                  <a:pt x="2921" y="24359"/>
                  <a:pt x="2926" y="24359"/>
                  <a:pt x="2931" y="24359"/>
                </a:cubicBezTo>
                <a:cubicBezTo>
                  <a:pt x="3189" y="24359"/>
                  <a:pt x="3616" y="24125"/>
                  <a:pt x="4152" y="23710"/>
                </a:cubicBezTo>
                <a:lnTo>
                  <a:pt x="4152" y="23710"/>
                </a:lnTo>
                <a:cubicBezTo>
                  <a:pt x="4149" y="23749"/>
                  <a:pt x="4155" y="23790"/>
                  <a:pt x="4184" y="23822"/>
                </a:cubicBezTo>
                <a:cubicBezTo>
                  <a:pt x="4208" y="23853"/>
                  <a:pt x="4253" y="23888"/>
                  <a:pt x="4329" y="23891"/>
                </a:cubicBezTo>
                <a:cubicBezTo>
                  <a:pt x="4366" y="23891"/>
                  <a:pt x="4429" y="23881"/>
                  <a:pt x="4499" y="23849"/>
                </a:cubicBezTo>
                <a:lnTo>
                  <a:pt x="4499" y="23849"/>
                </a:lnTo>
                <a:cubicBezTo>
                  <a:pt x="4332" y="24030"/>
                  <a:pt x="4238" y="24147"/>
                  <a:pt x="4187" y="24230"/>
                </a:cubicBezTo>
                <a:cubicBezTo>
                  <a:pt x="4179" y="24234"/>
                  <a:pt x="4176" y="24238"/>
                  <a:pt x="4173" y="24241"/>
                </a:cubicBezTo>
                <a:lnTo>
                  <a:pt x="4176" y="24244"/>
                </a:lnTo>
                <a:cubicBezTo>
                  <a:pt x="4104" y="24362"/>
                  <a:pt x="4131" y="24396"/>
                  <a:pt x="4159" y="24428"/>
                </a:cubicBezTo>
                <a:cubicBezTo>
                  <a:pt x="4184" y="24455"/>
                  <a:pt x="4218" y="24473"/>
                  <a:pt x="4256" y="24476"/>
                </a:cubicBezTo>
                <a:cubicBezTo>
                  <a:pt x="4291" y="24476"/>
                  <a:pt x="4329" y="24466"/>
                  <a:pt x="4356" y="24442"/>
                </a:cubicBezTo>
                <a:cubicBezTo>
                  <a:pt x="5822" y="23115"/>
                  <a:pt x="7995" y="21199"/>
                  <a:pt x="9176" y="20246"/>
                </a:cubicBezTo>
                <a:lnTo>
                  <a:pt x="9176" y="20246"/>
                </a:lnTo>
                <a:lnTo>
                  <a:pt x="6109" y="23704"/>
                </a:lnTo>
                <a:cubicBezTo>
                  <a:pt x="6061" y="23756"/>
                  <a:pt x="6064" y="23835"/>
                  <a:pt x="6113" y="23888"/>
                </a:cubicBezTo>
                <a:cubicBezTo>
                  <a:pt x="6139" y="23915"/>
                  <a:pt x="6175" y="23929"/>
                  <a:pt x="6211" y="23929"/>
                </a:cubicBezTo>
                <a:cubicBezTo>
                  <a:pt x="6242" y="23929"/>
                  <a:pt x="6273" y="23919"/>
                  <a:pt x="6296" y="23897"/>
                </a:cubicBezTo>
                <a:lnTo>
                  <a:pt x="7710" y="22713"/>
                </a:lnTo>
                <a:lnTo>
                  <a:pt x="6415" y="24019"/>
                </a:lnTo>
                <a:cubicBezTo>
                  <a:pt x="6366" y="24068"/>
                  <a:pt x="6362" y="24147"/>
                  <a:pt x="6408" y="24203"/>
                </a:cubicBezTo>
                <a:cubicBezTo>
                  <a:pt x="6432" y="24230"/>
                  <a:pt x="6484" y="24255"/>
                  <a:pt x="6522" y="24258"/>
                </a:cubicBezTo>
                <a:cubicBezTo>
                  <a:pt x="6612" y="24258"/>
                  <a:pt x="6730" y="24182"/>
                  <a:pt x="7007" y="23915"/>
                </a:cubicBezTo>
                <a:cubicBezTo>
                  <a:pt x="7014" y="23922"/>
                  <a:pt x="7017" y="23929"/>
                  <a:pt x="7024" y="23936"/>
                </a:cubicBezTo>
                <a:cubicBezTo>
                  <a:pt x="7051" y="23966"/>
                  <a:pt x="7089" y="23982"/>
                  <a:pt x="7128" y="23982"/>
                </a:cubicBezTo>
                <a:cubicBezTo>
                  <a:pt x="7159" y="23982"/>
                  <a:pt x="7190" y="23972"/>
                  <a:pt x="7215" y="23950"/>
                </a:cubicBezTo>
                <a:cubicBezTo>
                  <a:pt x="7946" y="23312"/>
                  <a:pt x="9048" y="22363"/>
                  <a:pt x="9564" y="21940"/>
                </a:cubicBezTo>
                <a:lnTo>
                  <a:pt x="9564" y="21940"/>
                </a:lnTo>
                <a:cubicBezTo>
                  <a:pt x="9293" y="22356"/>
                  <a:pt x="8591" y="23112"/>
                  <a:pt x="7911" y="23745"/>
                </a:cubicBezTo>
                <a:cubicBezTo>
                  <a:pt x="7859" y="23794"/>
                  <a:pt x="7852" y="23877"/>
                  <a:pt x="7901" y="23932"/>
                </a:cubicBezTo>
                <a:cubicBezTo>
                  <a:pt x="7939" y="23977"/>
                  <a:pt x="7998" y="24006"/>
                  <a:pt x="8060" y="24009"/>
                </a:cubicBezTo>
                <a:cubicBezTo>
                  <a:pt x="8126" y="24009"/>
                  <a:pt x="8212" y="23977"/>
                  <a:pt x="8313" y="23915"/>
                </a:cubicBezTo>
                <a:cubicBezTo>
                  <a:pt x="8321" y="23953"/>
                  <a:pt x="8337" y="23988"/>
                  <a:pt x="8362" y="24019"/>
                </a:cubicBezTo>
                <a:cubicBezTo>
                  <a:pt x="8386" y="24047"/>
                  <a:pt x="8428" y="24068"/>
                  <a:pt x="8466" y="24071"/>
                </a:cubicBezTo>
                <a:cubicBezTo>
                  <a:pt x="8470" y="24072"/>
                  <a:pt x="8475" y="24072"/>
                  <a:pt x="8479" y="24072"/>
                </a:cubicBezTo>
                <a:cubicBezTo>
                  <a:pt x="8582" y="24072"/>
                  <a:pt x="8704" y="23984"/>
                  <a:pt x="9505" y="23250"/>
                </a:cubicBezTo>
                <a:cubicBezTo>
                  <a:pt x="9543" y="23219"/>
                  <a:pt x="9581" y="23184"/>
                  <a:pt x="9616" y="23149"/>
                </a:cubicBezTo>
                <a:lnTo>
                  <a:pt x="9616" y="23149"/>
                </a:lnTo>
                <a:lnTo>
                  <a:pt x="9495" y="24095"/>
                </a:lnTo>
                <a:cubicBezTo>
                  <a:pt x="9488" y="24134"/>
                  <a:pt x="9501" y="24172"/>
                  <a:pt x="9526" y="24203"/>
                </a:cubicBezTo>
                <a:cubicBezTo>
                  <a:pt x="9554" y="24230"/>
                  <a:pt x="9592" y="24248"/>
                  <a:pt x="9630" y="24248"/>
                </a:cubicBezTo>
                <a:cubicBezTo>
                  <a:pt x="9696" y="24248"/>
                  <a:pt x="9730" y="24206"/>
                  <a:pt x="9765" y="24164"/>
                </a:cubicBezTo>
                <a:cubicBezTo>
                  <a:pt x="9776" y="24151"/>
                  <a:pt x="9806" y="24113"/>
                  <a:pt x="9831" y="24085"/>
                </a:cubicBezTo>
                <a:cubicBezTo>
                  <a:pt x="9848" y="24092"/>
                  <a:pt x="9866" y="24099"/>
                  <a:pt x="9886" y="24105"/>
                </a:cubicBezTo>
                <a:cubicBezTo>
                  <a:pt x="9910" y="24116"/>
                  <a:pt x="9938" y="24126"/>
                  <a:pt x="9949" y="24130"/>
                </a:cubicBezTo>
                <a:cubicBezTo>
                  <a:pt x="9963" y="24137"/>
                  <a:pt x="9979" y="24144"/>
                  <a:pt x="9997" y="24144"/>
                </a:cubicBezTo>
                <a:cubicBezTo>
                  <a:pt x="10004" y="24144"/>
                  <a:pt x="10010" y="24145"/>
                  <a:pt x="10016" y="24145"/>
                </a:cubicBezTo>
                <a:cubicBezTo>
                  <a:pt x="10066" y="24145"/>
                  <a:pt x="10100" y="24115"/>
                  <a:pt x="10201" y="24026"/>
                </a:cubicBezTo>
                <a:lnTo>
                  <a:pt x="10112" y="23922"/>
                </a:lnTo>
                <a:lnTo>
                  <a:pt x="10112" y="23918"/>
                </a:lnTo>
                <a:cubicBezTo>
                  <a:pt x="10104" y="23908"/>
                  <a:pt x="10098" y="23902"/>
                  <a:pt x="10088" y="23894"/>
                </a:cubicBezTo>
                <a:lnTo>
                  <a:pt x="10021" y="23822"/>
                </a:lnTo>
                <a:cubicBezTo>
                  <a:pt x="10021" y="23822"/>
                  <a:pt x="10004" y="23835"/>
                  <a:pt x="9984" y="23853"/>
                </a:cubicBezTo>
                <a:lnTo>
                  <a:pt x="9979" y="23849"/>
                </a:lnTo>
                <a:cubicBezTo>
                  <a:pt x="9945" y="23839"/>
                  <a:pt x="9907" y="23825"/>
                  <a:pt x="9896" y="23818"/>
                </a:cubicBezTo>
                <a:cubicBezTo>
                  <a:pt x="9872" y="23804"/>
                  <a:pt x="9841" y="23798"/>
                  <a:pt x="9817" y="23798"/>
                </a:cubicBezTo>
                <a:cubicBezTo>
                  <a:pt x="9817" y="23796"/>
                  <a:pt x="9816" y="23796"/>
                  <a:pt x="9815" y="23796"/>
                </a:cubicBezTo>
                <a:cubicBezTo>
                  <a:pt x="9813" y="23796"/>
                  <a:pt x="9809" y="23798"/>
                  <a:pt x="9806" y="23798"/>
                </a:cubicBezTo>
                <a:lnTo>
                  <a:pt x="9931" y="22834"/>
                </a:lnTo>
                <a:cubicBezTo>
                  <a:pt x="9938" y="22796"/>
                  <a:pt x="9925" y="22758"/>
                  <a:pt x="9900" y="22727"/>
                </a:cubicBezTo>
                <a:cubicBezTo>
                  <a:pt x="9876" y="22699"/>
                  <a:pt x="9841" y="22682"/>
                  <a:pt x="9806" y="22678"/>
                </a:cubicBezTo>
                <a:cubicBezTo>
                  <a:pt x="9789" y="22678"/>
                  <a:pt x="9776" y="22678"/>
                  <a:pt x="9762" y="22682"/>
                </a:cubicBezTo>
                <a:cubicBezTo>
                  <a:pt x="10475" y="22051"/>
                  <a:pt x="10621" y="21909"/>
                  <a:pt x="10493" y="21756"/>
                </a:cubicBezTo>
                <a:cubicBezTo>
                  <a:pt x="10458" y="21715"/>
                  <a:pt x="10406" y="21691"/>
                  <a:pt x="10350" y="21687"/>
                </a:cubicBezTo>
                <a:lnTo>
                  <a:pt x="10344" y="21687"/>
                </a:lnTo>
                <a:cubicBezTo>
                  <a:pt x="10222" y="21687"/>
                  <a:pt x="10063" y="21798"/>
                  <a:pt x="9806" y="22047"/>
                </a:cubicBezTo>
                <a:cubicBezTo>
                  <a:pt x="9942" y="21812"/>
                  <a:pt x="9990" y="21625"/>
                  <a:pt x="9900" y="21518"/>
                </a:cubicBezTo>
                <a:cubicBezTo>
                  <a:pt x="9893" y="21511"/>
                  <a:pt x="9886" y="21503"/>
                  <a:pt x="9880" y="21497"/>
                </a:cubicBezTo>
                <a:lnTo>
                  <a:pt x="10236" y="21167"/>
                </a:lnTo>
                <a:cubicBezTo>
                  <a:pt x="10288" y="21119"/>
                  <a:pt x="10291" y="21036"/>
                  <a:pt x="10246" y="20980"/>
                </a:cubicBezTo>
                <a:cubicBezTo>
                  <a:pt x="10198" y="20921"/>
                  <a:pt x="10129" y="20891"/>
                  <a:pt x="10049" y="20887"/>
                </a:cubicBezTo>
                <a:cubicBezTo>
                  <a:pt x="9997" y="20887"/>
                  <a:pt x="9935" y="20897"/>
                  <a:pt x="9866" y="20925"/>
                </a:cubicBezTo>
                <a:lnTo>
                  <a:pt x="9997" y="20790"/>
                </a:lnTo>
                <a:cubicBezTo>
                  <a:pt x="10049" y="20742"/>
                  <a:pt x="10053" y="20659"/>
                  <a:pt x="10000" y="20603"/>
                </a:cubicBezTo>
                <a:cubicBezTo>
                  <a:pt x="9974" y="20574"/>
                  <a:pt x="9938" y="20559"/>
                  <a:pt x="9901" y="20559"/>
                </a:cubicBezTo>
                <a:cubicBezTo>
                  <a:pt x="9870" y="20559"/>
                  <a:pt x="9839" y="20570"/>
                  <a:pt x="9813" y="20592"/>
                </a:cubicBezTo>
                <a:lnTo>
                  <a:pt x="7544" y="22498"/>
                </a:lnTo>
                <a:lnTo>
                  <a:pt x="10083" y="19632"/>
                </a:lnTo>
                <a:cubicBezTo>
                  <a:pt x="10129" y="19584"/>
                  <a:pt x="10132" y="19508"/>
                  <a:pt x="10088" y="19456"/>
                </a:cubicBezTo>
                <a:cubicBezTo>
                  <a:pt x="10063" y="19428"/>
                  <a:pt x="10014" y="19404"/>
                  <a:pt x="9976" y="19400"/>
                </a:cubicBezTo>
                <a:cubicBezTo>
                  <a:pt x="9975" y="19400"/>
                  <a:pt x="9975" y="19400"/>
                  <a:pt x="9974" y="19400"/>
                </a:cubicBezTo>
                <a:cubicBezTo>
                  <a:pt x="9881" y="19400"/>
                  <a:pt x="9571" y="19601"/>
                  <a:pt x="9135" y="19941"/>
                </a:cubicBezTo>
                <a:cubicBezTo>
                  <a:pt x="9505" y="19591"/>
                  <a:pt x="9800" y="19307"/>
                  <a:pt x="9963" y="19151"/>
                </a:cubicBezTo>
                <a:cubicBezTo>
                  <a:pt x="10014" y="19099"/>
                  <a:pt x="10018" y="19016"/>
                  <a:pt x="9969" y="18961"/>
                </a:cubicBezTo>
                <a:cubicBezTo>
                  <a:pt x="9942" y="18931"/>
                  <a:pt x="9904" y="18916"/>
                  <a:pt x="9866" y="18916"/>
                </a:cubicBezTo>
                <a:cubicBezTo>
                  <a:pt x="9834" y="18916"/>
                  <a:pt x="9801" y="18927"/>
                  <a:pt x="9776" y="18950"/>
                </a:cubicBezTo>
                <a:cubicBezTo>
                  <a:pt x="7846" y="20679"/>
                  <a:pt x="6563" y="21847"/>
                  <a:pt x="5722" y="22644"/>
                </a:cubicBezTo>
                <a:cubicBezTo>
                  <a:pt x="5455" y="22866"/>
                  <a:pt x="5219" y="23056"/>
                  <a:pt x="5015" y="23208"/>
                </a:cubicBezTo>
                <a:lnTo>
                  <a:pt x="10243" y="18063"/>
                </a:lnTo>
                <a:cubicBezTo>
                  <a:pt x="10295" y="18014"/>
                  <a:pt x="10299" y="17935"/>
                  <a:pt x="10254" y="17880"/>
                </a:cubicBezTo>
                <a:cubicBezTo>
                  <a:pt x="10229" y="17852"/>
                  <a:pt x="10181" y="17827"/>
                  <a:pt x="10142" y="17824"/>
                </a:cubicBezTo>
                <a:cubicBezTo>
                  <a:pt x="10140" y="17824"/>
                  <a:pt x="10139" y="17824"/>
                  <a:pt x="10137" y="17824"/>
                </a:cubicBezTo>
                <a:cubicBezTo>
                  <a:pt x="9986" y="17824"/>
                  <a:pt x="9699" y="18077"/>
                  <a:pt x="8119" y="19650"/>
                </a:cubicBezTo>
                <a:cubicBezTo>
                  <a:pt x="6445" y="21313"/>
                  <a:pt x="3660" y="24089"/>
                  <a:pt x="2940" y="24089"/>
                </a:cubicBezTo>
                <a:cubicBezTo>
                  <a:pt x="2936" y="24089"/>
                  <a:pt x="2932" y="24089"/>
                  <a:pt x="2929" y="24085"/>
                </a:cubicBezTo>
                <a:cubicBezTo>
                  <a:pt x="2890" y="24085"/>
                  <a:pt x="2880" y="24075"/>
                  <a:pt x="2877" y="24068"/>
                </a:cubicBezTo>
                <a:cubicBezTo>
                  <a:pt x="2870" y="24060"/>
                  <a:pt x="2856" y="24043"/>
                  <a:pt x="2863" y="23981"/>
                </a:cubicBezTo>
                <a:cubicBezTo>
                  <a:pt x="2863" y="23957"/>
                  <a:pt x="2870" y="23932"/>
                  <a:pt x="2877" y="23908"/>
                </a:cubicBezTo>
                <a:cubicBezTo>
                  <a:pt x="3747" y="23216"/>
                  <a:pt x="4939" y="21961"/>
                  <a:pt x="6432" y="20357"/>
                </a:cubicBezTo>
                <a:cubicBezTo>
                  <a:pt x="6678" y="20093"/>
                  <a:pt x="6931" y="19823"/>
                  <a:pt x="7180" y="19557"/>
                </a:cubicBezTo>
                <a:cubicBezTo>
                  <a:pt x="8479" y="18462"/>
                  <a:pt x="9768" y="17436"/>
                  <a:pt x="10572" y="16823"/>
                </a:cubicBezTo>
                <a:cubicBezTo>
                  <a:pt x="10600" y="16798"/>
                  <a:pt x="10617" y="16764"/>
                  <a:pt x="10624" y="16729"/>
                </a:cubicBezTo>
                <a:cubicBezTo>
                  <a:pt x="10628" y="16691"/>
                  <a:pt x="10617" y="16653"/>
                  <a:pt x="10593" y="16626"/>
                </a:cubicBezTo>
                <a:cubicBezTo>
                  <a:pt x="10527" y="16549"/>
                  <a:pt x="10437" y="16507"/>
                  <a:pt x="10333" y="16504"/>
                </a:cubicBezTo>
                <a:cubicBezTo>
                  <a:pt x="10309" y="16504"/>
                  <a:pt x="10285" y="16507"/>
                  <a:pt x="10261" y="16511"/>
                </a:cubicBezTo>
                <a:cubicBezTo>
                  <a:pt x="10403" y="16365"/>
                  <a:pt x="10510" y="16258"/>
                  <a:pt x="10572" y="16192"/>
                </a:cubicBezTo>
                <a:cubicBezTo>
                  <a:pt x="10624" y="16140"/>
                  <a:pt x="10628" y="16057"/>
                  <a:pt x="10579" y="16005"/>
                </a:cubicBezTo>
                <a:cubicBezTo>
                  <a:pt x="10552" y="15974"/>
                  <a:pt x="10516" y="15960"/>
                  <a:pt x="10479" y="15960"/>
                </a:cubicBezTo>
                <a:cubicBezTo>
                  <a:pt x="10474" y="15960"/>
                  <a:pt x="10470" y="15960"/>
                  <a:pt x="10465" y="15960"/>
                </a:cubicBezTo>
                <a:cubicBezTo>
                  <a:pt x="10537" y="15818"/>
                  <a:pt x="10582" y="15693"/>
                  <a:pt x="10593" y="15579"/>
                </a:cubicBezTo>
                <a:cubicBezTo>
                  <a:pt x="10611" y="15433"/>
                  <a:pt x="10576" y="15308"/>
                  <a:pt x="10493" y="15208"/>
                </a:cubicBezTo>
                <a:cubicBezTo>
                  <a:pt x="10462" y="15170"/>
                  <a:pt x="10399" y="15121"/>
                  <a:pt x="10295" y="15115"/>
                </a:cubicBezTo>
                <a:cubicBezTo>
                  <a:pt x="10243" y="15115"/>
                  <a:pt x="10177" y="15125"/>
                  <a:pt x="10104" y="15150"/>
                </a:cubicBezTo>
                <a:cubicBezTo>
                  <a:pt x="10146" y="15070"/>
                  <a:pt x="10174" y="15004"/>
                  <a:pt x="10177" y="14952"/>
                </a:cubicBezTo>
                <a:cubicBezTo>
                  <a:pt x="10181" y="14934"/>
                  <a:pt x="10181" y="14913"/>
                  <a:pt x="10177" y="14896"/>
                </a:cubicBezTo>
                <a:cubicBezTo>
                  <a:pt x="10226" y="14792"/>
                  <a:pt x="10254" y="14695"/>
                  <a:pt x="10267" y="14609"/>
                </a:cubicBezTo>
                <a:cubicBezTo>
                  <a:pt x="10291" y="14439"/>
                  <a:pt x="10254" y="14297"/>
                  <a:pt x="10160" y="14186"/>
                </a:cubicBezTo>
                <a:cubicBezTo>
                  <a:pt x="10136" y="14155"/>
                  <a:pt x="10101" y="14138"/>
                  <a:pt x="10063" y="14138"/>
                </a:cubicBezTo>
                <a:cubicBezTo>
                  <a:pt x="10059" y="14137"/>
                  <a:pt x="10056" y="14137"/>
                  <a:pt x="10053" y="14137"/>
                </a:cubicBezTo>
                <a:cubicBezTo>
                  <a:pt x="10015" y="14137"/>
                  <a:pt x="9985" y="14154"/>
                  <a:pt x="9959" y="14176"/>
                </a:cubicBezTo>
                <a:cubicBezTo>
                  <a:pt x="6920" y="17245"/>
                  <a:pt x="2118" y="21764"/>
                  <a:pt x="1030" y="21947"/>
                </a:cubicBezTo>
                <a:cubicBezTo>
                  <a:pt x="1370" y="21573"/>
                  <a:pt x="2530" y="20506"/>
                  <a:pt x="4024" y="19168"/>
                </a:cubicBezTo>
                <a:cubicBezTo>
                  <a:pt x="6304" y="17242"/>
                  <a:pt x="9221" y="14616"/>
                  <a:pt x="10454" y="13500"/>
                </a:cubicBezTo>
                <a:cubicBezTo>
                  <a:pt x="10510" y="13448"/>
                  <a:pt x="10513" y="13365"/>
                  <a:pt x="10465" y="13306"/>
                </a:cubicBezTo>
                <a:cubicBezTo>
                  <a:pt x="10448" y="13288"/>
                  <a:pt x="10427" y="13274"/>
                  <a:pt x="10406" y="13268"/>
                </a:cubicBezTo>
                <a:cubicBezTo>
                  <a:pt x="10496" y="13136"/>
                  <a:pt x="10545" y="13025"/>
                  <a:pt x="10555" y="12946"/>
                </a:cubicBezTo>
                <a:cubicBezTo>
                  <a:pt x="10566" y="12849"/>
                  <a:pt x="10531" y="12783"/>
                  <a:pt x="10499" y="12748"/>
                </a:cubicBezTo>
                <a:cubicBezTo>
                  <a:pt x="10475" y="12721"/>
                  <a:pt x="10441" y="12700"/>
                  <a:pt x="10403" y="12700"/>
                </a:cubicBezTo>
                <a:cubicBezTo>
                  <a:pt x="10398" y="12699"/>
                  <a:pt x="10393" y="12699"/>
                  <a:pt x="10388" y="12699"/>
                </a:cubicBezTo>
                <a:cubicBezTo>
                  <a:pt x="10341" y="12699"/>
                  <a:pt x="10282" y="12728"/>
                  <a:pt x="9900" y="13060"/>
                </a:cubicBezTo>
                <a:cubicBezTo>
                  <a:pt x="10354" y="12572"/>
                  <a:pt x="10617" y="12177"/>
                  <a:pt x="10645" y="11892"/>
                </a:cubicBezTo>
                <a:cubicBezTo>
                  <a:pt x="10659" y="11768"/>
                  <a:pt x="10628" y="11660"/>
                  <a:pt x="10555" y="11574"/>
                </a:cubicBezTo>
                <a:cubicBezTo>
                  <a:pt x="10537" y="11549"/>
                  <a:pt x="10517" y="11528"/>
                  <a:pt x="10493" y="11511"/>
                </a:cubicBezTo>
                <a:cubicBezTo>
                  <a:pt x="10510" y="11494"/>
                  <a:pt x="10524" y="11477"/>
                  <a:pt x="10534" y="11462"/>
                </a:cubicBezTo>
                <a:lnTo>
                  <a:pt x="10566" y="11435"/>
                </a:lnTo>
                <a:lnTo>
                  <a:pt x="10562" y="11428"/>
                </a:lnTo>
                <a:cubicBezTo>
                  <a:pt x="10641" y="11317"/>
                  <a:pt x="10617" y="11283"/>
                  <a:pt x="10582" y="11245"/>
                </a:cubicBezTo>
                <a:cubicBezTo>
                  <a:pt x="10558" y="11216"/>
                  <a:pt x="10527" y="11200"/>
                  <a:pt x="10489" y="11195"/>
                </a:cubicBezTo>
                <a:cubicBezTo>
                  <a:pt x="10485" y="11195"/>
                  <a:pt x="10481" y="11195"/>
                  <a:pt x="10477" y="11195"/>
                </a:cubicBezTo>
                <a:cubicBezTo>
                  <a:pt x="10446" y="11195"/>
                  <a:pt x="10417" y="11206"/>
                  <a:pt x="10392" y="11227"/>
                </a:cubicBezTo>
                <a:lnTo>
                  <a:pt x="10187" y="11400"/>
                </a:lnTo>
                <a:cubicBezTo>
                  <a:pt x="10174" y="11397"/>
                  <a:pt x="10157" y="11397"/>
                  <a:pt x="10142" y="11397"/>
                </a:cubicBezTo>
                <a:cubicBezTo>
                  <a:pt x="9709" y="11397"/>
                  <a:pt x="9007" y="11795"/>
                  <a:pt x="8164" y="12419"/>
                </a:cubicBezTo>
                <a:cubicBezTo>
                  <a:pt x="8957" y="11691"/>
                  <a:pt x="9730" y="10984"/>
                  <a:pt x="10437" y="10340"/>
                </a:cubicBezTo>
                <a:cubicBezTo>
                  <a:pt x="10493" y="10292"/>
                  <a:pt x="10499" y="10205"/>
                  <a:pt x="10448" y="10149"/>
                </a:cubicBezTo>
                <a:cubicBezTo>
                  <a:pt x="10421" y="10119"/>
                  <a:pt x="10384" y="10103"/>
                  <a:pt x="10346" y="10103"/>
                </a:cubicBezTo>
                <a:cubicBezTo>
                  <a:pt x="10315" y="10103"/>
                  <a:pt x="10284" y="10114"/>
                  <a:pt x="10257" y="10135"/>
                </a:cubicBezTo>
                <a:cubicBezTo>
                  <a:pt x="10157" y="10223"/>
                  <a:pt x="10056" y="10312"/>
                  <a:pt x="9952" y="10399"/>
                </a:cubicBezTo>
                <a:cubicBezTo>
                  <a:pt x="10385" y="9931"/>
                  <a:pt x="10638" y="9543"/>
                  <a:pt x="10673" y="9245"/>
                </a:cubicBezTo>
                <a:cubicBezTo>
                  <a:pt x="10690" y="9100"/>
                  <a:pt x="10656" y="8975"/>
                  <a:pt x="10572" y="8875"/>
                </a:cubicBezTo>
                <a:cubicBezTo>
                  <a:pt x="10548" y="8846"/>
                  <a:pt x="10513" y="8830"/>
                  <a:pt x="10478" y="8826"/>
                </a:cubicBezTo>
                <a:cubicBezTo>
                  <a:pt x="10475" y="8825"/>
                  <a:pt x="10471" y="8825"/>
                  <a:pt x="10467" y="8825"/>
                </a:cubicBezTo>
                <a:cubicBezTo>
                  <a:pt x="10434" y="8825"/>
                  <a:pt x="10403" y="8838"/>
                  <a:pt x="10379" y="8857"/>
                </a:cubicBezTo>
                <a:lnTo>
                  <a:pt x="8882" y="10114"/>
                </a:lnTo>
                <a:cubicBezTo>
                  <a:pt x="9266" y="9768"/>
                  <a:pt x="9599" y="9436"/>
                  <a:pt x="9862" y="9134"/>
                </a:cubicBezTo>
                <a:lnTo>
                  <a:pt x="10187" y="8840"/>
                </a:lnTo>
                <a:cubicBezTo>
                  <a:pt x="10236" y="8795"/>
                  <a:pt x="10246" y="8722"/>
                  <a:pt x="10216" y="8670"/>
                </a:cubicBezTo>
                <a:cubicBezTo>
                  <a:pt x="10358" y="8448"/>
                  <a:pt x="10444" y="8248"/>
                  <a:pt x="10465" y="8074"/>
                </a:cubicBezTo>
                <a:cubicBezTo>
                  <a:pt x="10486" y="7897"/>
                  <a:pt x="10444" y="7749"/>
                  <a:pt x="10344" y="7627"/>
                </a:cubicBezTo>
                <a:cubicBezTo>
                  <a:pt x="10295" y="7568"/>
                  <a:pt x="10201" y="7499"/>
                  <a:pt x="10049" y="7492"/>
                </a:cubicBezTo>
                <a:cubicBezTo>
                  <a:pt x="10038" y="7491"/>
                  <a:pt x="10027" y="7490"/>
                  <a:pt x="10016" y="7490"/>
                </a:cubicBezTo>
                <a:cubicBezTo>
                  <a:pt x="9990" y="7490"/>
                  <a:pt x="9964" y="7493"/>
                  <a:pt x="9935" y="7495"/>
                </a:cubicBezTo>
                <a:cubicBezTo>
                  <a:pt x="10385" y="6986"/>
                  <a:pt x="10320" y="6906"/>
                  <a:pt x="10257" y="6834"/>
                </a:cubicBezTo>
                <a:cubicBezTo>
                  <a:pt x="10233" y="6806"/>
                  <a:pt x="10198" y="6788"/>
                  <a:pt x="10160" y="6785"/>
                </a:cubicBezTo>
                <a:cubicBezTo>
                  <a:pt x="10157" y="6785"/>
                  <a:pt x="10154" y="6784"/>
                  <a:pt x="10151" y="6784"/>
                </a:cubicBezTo>
                <a:cubicBezTo>
                  <a:pt x="10116" y="6784"/>
                  <a:pt x="10085" y="6801"/>
                  <a:pt x="10059" y="6823"/>
                </a:cubicBezTo>
                <a:cubicBezTo>
                  <a:pt x="10032" y="6847"/>
                  <a:pt x="10008" y="6871"/>
                  <a:pt x="9984" y="6896"/>
                </a:cubicBezTo>
                <a:cubicBezTo>
                  <a:pt x="10011" y="6820"/>
                  <a:pt x="10029" y="6743"/>
                  <a:pt x="10039" y="6674"/>
                </a:cubicBezTo>
                <a:cubicBezTo>
                  <a:pt x="10046" y="6594"/>
                  <a:pt x="10042" y="6522"/>
                  <a:pt x="10025" y="6452"/>
                </a:cubicBezTo>
                <a:cubicBezTo>
                  <a:pt x="10129" y="6276"/>
                  <a:pt x="10192" y="6120"/>
                  <a:pt x="10212" y="5985"/>
                </a:cubicBezTo>
                <a:cubicBezTo>
                  <a:pt x="10233" y="5825"/>
                  <a:pt x="10198" y="5694"/>
                  <a:pt x="10112" y="5590"/>
                </a:cubicBezTo>
                <a:cubicBezTo>
                  <a:pt x="10088" y="5558"/>
                  <a:pt x="10049" y="5541"/>
                  <a:pt x="10011" y="5541"/>
                </a:cubicBezTo>
                <a:cubicBezTo>
                  <a:pt x="10008" y="5541"/>
                  <a:pt x="10004" y="5540"/>
                  <a:pt x="10001" y="5540"/>
                </a:cubicBezTo>
                <a:cubicBezTo>
                  <a:pt x="9969" y="5540"/>
                  <a:pt x="9935" y="5554"/>
                  <a:pt x="9910" y="5579"/>
                </a:cubicBezTo>
                <a:cubicBezTo>
                  <a:pt x="8341" y="7142"/>
                  <a:pt x="6712" y="8697"/>
                  <a:pt x="5257" y="10018"/>
                </a:cubicBezTo>
                <a:lnTo>
                  <a:pt x="1523" y="13154"/>
                </a:lnTo>
                <a:cubicBezTo>
                  <a:pt x="1090" y="13455"/>
                  <a:pt x="781" y="13625"/>
                  <a:pt x="626" y="13625"/>
                </a:cubicBezTo>
                <a:cubicBezTo>
                  <a:pt x="597" y="13625"/>
                  <a:pt x="573" y="13619"/>
                  <a:pt x="555" y="13607"/>
                </a:cubicBezTo>
                <a:cubicBezTo>
                  <a:pt x="538" y="13590"/>
                  <a:pt x="521" y="13559"/>
                  <a:pt x="528" y="13486"/>
                </a:cubicBezTo>
                <a:cubicBezTo>
                  <a:pt x="545" y="13344"/>
                  <a:pt x="642" y="13160"/>
                  <a:pt x="802" y="12946"/>
                </a:cubicBezTo>
                <a:cubicBezTo>
                  <a:pt x="828" y="12969"/>
                  <a:pt x="860" y="12980"/>
                  <a:pt x="892" y="12980"/>
                </a:cubicBezTo>
                <a:cubicBezTo>
                  <a:pt x="922" y="12980"/>
                  <a:pt x="953" y="12970"/>
                  <a:pt x="978" y="12949"/>
                </a:cubicBezTo>
                <a:lnTo>
                  <a:pt x="8965" y="6248"/>
                </a:lnTo>
                <a:cubicBezTo>
                  <a:pt x="9782" y="5631"/>
                  <a:pt x="9862" y="5538"/>
                  <a:pt x="9872" y="5444"/>
                </a:cubicBezTo>
                <a:cubicBezTo>
                  <a:pt x="9880" y="5406"/>
                  <a:pt x="9866" y="5365"/>
                  <a:pt x="9841" y="5333"/>
                </a:cubicBezTo>
                <a:cubicBezTo>
                  <a:pt x="9817" y="5306"/>
                  <a:pt x="9786" y="5288"/>
                  <a:pt x="9747" y="5285"/>
                </a:cubicBezTo>
                <a:cubicBezTo>
                  <a:pt x="9713" y="5285"/>
                  <a:pt x="9678" y="5296"/>
                  <a:pt x="9651" y="5316"/>
                </a:cubicBezTo>
                <a:lnTo>
                  <a:pt x="8791" y="6040"/>
                </a:lnTo>
                <a:cubicBezTo>
                  <a:pt x="8462" y="6286"/>
                  <a:pt x="8071" y="6577"/>
                  <a:pt x="7669" y="6876"/>
                </a:cubicBezTo>
                <a:cubicBezTo>
                  <a:pt x="7371" y="7097"/>
                  <a:pt x="7069" y="7319"/>
                  <a:pt x="6775" y="7541"/>
                </a:cubicBezTo>
                <a:lnTo>
                  <a:pt x="10299" y="4252"/>
                </a:lnTo>
                <a:cubicBezTo>
                  <a:pt x="10354" y="4204"/>
                  <a:pt x="10358" y="4117"/>
                  <a:pt x="10305" y="4062"/>
                </a:cubicBezTo>
                <a:cubicBezTo>
                  <a:pt x="10280" y="4032"/>
                  <a:pt x="10243" y="4017"/>
                  <a:pt x="10206" y="4017"/>
                </a:cubicBezTo>
                <a:cubicBezTo>
                  <a:pt x="10174" y="4017"/>
                  <a:pt x="10141" y="4029"/>
                  <a:pt x="10115" y="4052"/>
                </a:cubicBezTo>
                <a:cubicBezTo>
                  <a:pt x="10032" y="4127"/>
                  <a:pt x="9949" y="4204"/>
                  <a:pt x="9862" y="4280"/>
                </a:cubicBezTo>
                <a:cubicBezTo>
                  <a:pt x="9869" y="4207"/>
                  <a:pt x="9841" y="4155"/>
                  <a:pt x="9817" y="4127"/>
                </a:cubicBezTo>
                <a:cubicBezTo>
                  <a:pt x="9790" y="4095"/>
                  <a:pt x="9752" y="4078"/>
                  <a:pt x="9714" y="4078"/>
                </a:cubicBezTo>
                <a:cubicBezTo>
                  <a:pt x="9683" y="4078"/>
                  <a:pt x="9652" y="4089"/>
                  <a:pt x="9626" y="4111"/>
                </a:cubicBezTo>
                <a:lnTo>
                  <a:pt x="1013" y="11338"/>
                </a:lnTo>
                <a:cubicBezTo>
                  <a:pt x="1013" y="11317"/>
                  <a:pt x="1013" y="11293"/>
                  <a:pt x="1016" y="11269"/>
                </a:cubicBezTo>
                <a:cubicBezTo>
                  <a:pt x="1019" y="11230"/>
                  <a:pt x="1030" y="11192"/>
                  <a:pt x="1044" y="11151"/>
                </a:cubicBezTo>
                <a:cubicBezTo>
                  <a:pt x="3023" y="9900"/>
                  <a:pt x="8874" y="4460"/>
                  <a:pt x="10167" y="3254"/>
                </a:cubicBezTo>
                <a:cubicBezTo>
                  <a:pt x="10219" y="3206"/>
                  <a:pt x="10222" y="3126"/>
                  <a:pt x="10177" y="3071"/>
                </a:cubicBezTo>
                <a:cubicBezTo>
                  <a:pt x="10150" y="3037"/>
                  <a:pt x="10110" y="3019"/>
                  <a:pt x="10069" y="3019"/>
                </a:cubicBezTo>
                <a:cubicBezTo>
                  <a:pt x="10043" y="3019"/>
                  <a:pt x="10017" y="3027"/>
                  <a:pt x="9994" y="3043"/>
                </a:cubicBezTo>
                <a:cubicBezTo>
                  <a:pt x="9890" y="3116"/>
                  <a:pt x="9127" y="3649"/>
                  <a:pt x="8084" y="4418"/>
                </a:cubicBezTo>
                <a:cubicBezTo>
                  <a:pt x="8455" y="4058"/>
                  <a:pt x="8812" y="3711"/>
                  <a:pt x="9135" y="3410"/>
                </a:cubicBezTo>
                <a:cubicBezTo>
                  <a:pt x="9651" y="3019"/>
                  <a:pt x="10112" y="2676"/>
                  <a:pt x="10493" y="2395"/>
                </a:cubicBezTo>
                <a:cubicBezTo>
                  <a:pt x="10520" y="2374"/>
                  <a:pt x="10541" y="2339"/>
                  <a:pt x="10545" y="2302"/>
                </a:cubicBezTo>
                <a:cubicBezTo>
                  <a:pt x="10552" y="2267"/>
                  <a:pt x="10537" y="2229"/>
                  <a:pt x="10513" y="2198"/>
                </a:cubicBezTo>
                <a:cubicBezTo>
                  <a:pt x="10483" y="2160"/>
                  <a:pt x="10433" y="2136"/>
                  <a:pt x="10379" y="2136"/>
                </a:cubicBezTo>
                <a:cubicBezTo>
                  <a:pt x="10374" y="2135"/>
                  <a:pt x="10369" y="2135"/>
                  <a:pt x="10364" y="2135"/>
                </a:cubicBezTo>
                <a:cubicBezTo>
                  <a:pt x="10323" y="2135"/>
                  <a:pt x="10271" y="2149"/>
                  <a:pt x="10212" y="2177"/>
                </a:cubicBezTo>
                <a:cubicBezTo>
                  <a:pt x="10489" y="1851"/>
                  <a:pt x="10645" y="1602"/>
                  <a:pt x="10659" y="1439"/>
                </a:cubicBezTo>
                <a:cubicBezTo>
                  <a:pt x="10670" y="1341"/>
                  <a:pt x="10635" y="1276"/>
                  <a:pt x="10603" y="1242"/>
                </a:cubicBezTo>
                <a:cubicBezTo>
                  <a:pt x="10558" y="1186"/>
                  <a:pt x="10475" y="1120"/>
                  <a:pt x="10326" y="1117"/>
                </a:cubicBezTo>
                <a:cubicBezTo>
                  <a:pt x="10318" y="1117"/>
                  <a:pt x="10310" y="1116"/>
                  <a:pt x="10302" y="1116"/>
                </a:cubicBezTo>
                <a:cubicBezTo>
                  <a:pt x="10224" y="1116"/>
                  <a:pt x="10135" y="1134"/>
                  <a:pt x="10035" y="1169"/>
                </a:cubicBezTo>
                <a:cubicBezTo>
                  <a:pt x="10091" y="1124"/>
                  <a:pt x="10150" y="1079"/>
                  <a:pt x="10208" y="1034"/>
                </a:cubicBezTo>
                <a:cubicBezTo>
                  <a:pt x="10236" y="1009"/>
                  <a:pt x="10254" y="975"/>
                  <a:pt x="10261" y="940"/>
                </a:cubicBezTo>
                <a:cubicBezTo>
                  <a:pt x="10264" y="902"/>
                  <a:pt x="10250" y="868"/>
                  <a:pt x="10229" y="839"/>
                </a:cubicBezTo>
                <a:cubicBezTo>
                  <a:pt x="10184" y="784"/>
                  <a:pt x="10132" y="746"/>
                  <a:pt x="10070" y="718"/>
                </a:cubicBezTo>
                <a:lnTo>
                  <a:pt x="10125" y="670"/>
                </a:lnTo>
                <a:cubicBezTo>
                  <a:pt x="10181" y="621"/>
                  <a:pt x="10187" y="535"/>
                  <a:pt x="10139" y="479"/>
                </a:cubicBezTo>
                <a:cubicBezTo>
                  <a:pt x="10112" y="448"/>
                  <a:pt x="10073" y="432"/>
                  <a:pt x="10034" y="432"/>
                </a:cubicBezTo>
                <a:cubicBezTo>
                  <a:pt x="10004" y="432"/>
                  <a:pt x="9973" y="442"/>
                  <a:pt x="9949" y="462"/>
                </a:cubicBezTo>
                <a:lnTo>
                  <a:pt x="9664" y="701"/>
                </a:lnTo>
                <a:cubicBezTo>
                  <a:pt x="9609" y="714"/>
                  <a:pt x="9550" y="732"/>
                  <a:pt x="9488" y="753"/>
                </a:cubicBezTo>
                <a:cubicBezTo>
                  <a:pt x="9495" y="735"/>
                  <a:pt x="9498" y="718"/>
                  <a:pt x="9498" y="701"/>
                </a:cubicBezTo>
                <a:cubicBezTo>
                  <a:pt x="9509" y="614"/>
                  <a:pt x="9477" y="559"/>
                  <a:pt x="9450" y="524"/>
                </a:cubicBezTo>
                <a:cubicBezTo>
                  <a:pt x="9360" y="417"/>
                  <a:pt x="9231" y="358"/>
                  <a:pt x="9079" y="354"/>
                </a:cubicBezTo>
                <a:cubicBezTo>
                  <a:pt x="9075" y="354"/>
                  <a:pt x="9072" y="354"/>
                  <a:pt x="9069" y="354"/>
                </a:cubicBezTo>
                <a:cubicBezTo>
                  <a:pt x="8845" y="354"/>
                  <a:pt x="8565" y="462"/>
                  <a:pt x="8230" y="666"/>
                </a:cubicBezTo>
                <a:lnTo>
                  <a:pt x="8230" y="642"/>
                </a:lnTo>
                <a:cubicBezTo>
                  <a:pt x="8241" y="524"/>
                  <a:pt x="8202" y="452"/>
                  <a:pt x="8164" y="406"/>
                </a:cubicBezTo>
                <a:cubicBezTo>
                  <a:pt x="8139" y="375"/>
                  <a:pt x="8101" y="359"/>
                  <a:pt x="8062" y="359"/>
                </a:cubicBezTo>
                <a:cubicBezTo>
                  <a:pt x="8031" y="359"/>
                  <a:pt x="8000" y="369"/>
                  <a:pt x="7974" y="389"/>
                </a:cubicBezTo>
                <a:lnTo>
                  <a:pt x="6813" y="1366"/>
                </a:lnTo>
                <a:cubicBezTo>
                  <a:pt x="7859" y="417"/>
                  <a:pt x="7856" y="417"/>
                  <a:pt x="7769" y="313"/>
                </a:cubicBezTo>
                <a:cubicBezTo>
                  <a:pt x="7689" y="219"/>
                  <a:pt x="7579" y="167"/>
                  <a:pt x="7451" y="164"/>
                </a:cubicBezTo>
                <a:cubicBezTo>
                  <a:pt x="7446" y="164"/>
                  <a:pt x="7442" y="164"/>
                  <a:pt x="7437" y="164"/>
                </a:cubicBezTo>
                <a:cubicBezTo>
                  <a:pt x="7154" y="164"/>
                  <a:pt x="6767" y="388"/>
                  <a:pt x="6287" y="788"/>
                </a:cubicBezTo>
                <a:cubicBezTo>
                  <a:pt x="6304" y="743"/>
                  <a:pt x="6300" y="690"/>
                  <a:pt x="6266" y="649"/>
                </a:cubicBezTo>
                <a:cubicBezTo>
                  <a:pt x="6238" y="615"/>
                  <a:pt x="6199" y="599"/>
                  <a:pt x="6160" y="599"/>
                </a:cubicBezTo>
                <a:cubicBezTo>
                  <a:pt x="6131" y="599"/>
                  <a:pt x="6101" y="609"/>
                  <a:pt x="6075" y="628"/>
                </a:cubicBezTo>
                <a:cubicBezTo>
                  <a:pt x="5863" y="801"/>
                  <a:pt x="5015" y="1487"/>
                  <a:pt x="4051" y="2329"/>
                </a:cubicBezTo>
                <a:lnTo>
                  <a:pt x="2807" y="3369"/>
                </a:lnTo>
                <a:cubicBezTo>
                  <a:pt x="3768" y="2451"/>
                  <a:pt x="4862" y="1411"/>
                  <a:pt x="5753" y="566"/>
                </a:cubicBezTo>
                <a:cubicBezTo>
                  <a:pt x="5808" y="517"/>
                  <a:pt x="5812" y="434"/>
                  <a:pt x="5767" y="379"/>
                </a:cubicBezTo>
                <a:cubicBezTo>
                  <a:pt x="5729" y="337"/>
                  <a:pt x="5663" y="285"/>
                  <a:pt x="5548" y="281"/>
                </a:cubicBezTo>
                <a:lnTo>
                  <a:pt x="5541" y="281"/>
                </a:lnTo>
                <a:cubicBezTo>
                  <a:pt x="4904" y="281"/>
                  <a:pt x="2908" y="2149"/>
                  <a:pt x="1539" y="3511"/>
                </a:cubicBezTo>
                <a:cubicBezTo>
                  <a:pt x="1803" y="3227"/>
                  <a:pt x="2097" y="2911"/>
                  <a:pt x="2420" y="2582"/>
                </a:cubicBezTo>
                <a:cubicBezTo>
                  <a:pt x="3255" y="1848"/>
                  <a:pt x="4190" y="853"/>
                  <a:pt x="4460" y="562"/>
                </a:cubicBezTo>
                <a:cubicBezTo>
                  <a:pt x="4509" y="507"/>
                  <a:pt x="4509" y="423"/>
                  <a:pt x="4457" y="372"/>
                </a:cubicBezTo>
                <a:cubicBezTo>
                  <a:pt x="4429" y="346"/>
                  <a:pt x="4395" y="333"/>
                  <a:pt x="4360" y="333"/>
                </a:cubicBezTo>
                <a:cubicBezTo>
                  <a:pt x="4326" y="333"/>
                  <a:pt x="4292" y="346"/>
                  <a:pt x="4267" y="372"/>
                </a:cubicBezTo>
                <a:cubicBezTo>
                  <a:pt x="3373" y="1224"/>
                  <a:pt x="2673" y="1920"/>
                  <a:pt x="2121" y="2489"/>
                </a:cubicBezTo>
                <a:cubicBezTo>
                  <a:pt x="1775" y="2790"/>
                  <a:pt x="1488" y="3015"/>
                  <a:pt x="1307" y="3116"/>
                </a:cubicBezTo>
                <a:lnTo>
                  <a:pt x="3005" y="764"/>
                </a:lnTo>
                <a:cubicBezTo>
                  <a:pt x="3043" y="714"/>
                  <a:pt x="3040" y="645"/>
                  <a:pt x="3002" y="597"/>
                </a:cubicBezTo>
                <a:cubicBezTo>
                  <a:pt x="2994" y="590"/>
                  <a:pt x="2984" y="583"/>
                  <a:pt x="2974" y="572"/>
                </a:cubicBezTo>
                <a:cubicBezTo>
                  <a:pt x="2984" y="531"/>
                  <a:pt x="2974" y="486"/>
                  <a:pt x="2946" y="452"/>
                </a:cubicBezTo>
                <a:cubicBezTo>
                  <a:pt x="2919" y="420"/>
                  <a:pt x="2881" y="404"/>
                  <a:pt x="2843" y="404"/>
                </a:cubicBezTo>
                <a:cubicBezTo>
                  <a:pt x="2815" y="404"/>
                  <a:pt x="2786" y="413"/>
                  <a:pt x="2762" y="431"/>
                </a:cubicBezTo>
                <a:cubicBezTo>
                  <a:pt x="2551" y="586"/>
                  <a:pt x="2167" y="871"/>
                  <a:pt x="1761" y="1193"/>
                </a:cubicBezTo>
                <a:cubicBezTo>
                  <a:pt x="1983" y="892"/>
                  <a:pt x="2239" y="552"/>
                  <a:pt x="2485" y="230"/>
                </a:cubicBezTo>
                <a:cubicBezTo>
                  <a:pt x="2524" y="177"/>
                  <a:pt x="2524" y="108"/>
                  <a:pt x="2482" y="60"/>
                </a:cubicBezTo>
                <a:cubicBezTo>
                  <a:pt x="2458" y="32"/>
                  <a:pt x="2402" y="4"/>
                  <a:pt x="2367" y="1"/>
                </a:cubicBezTo>
                <a:cubicBezTo>
                  <a:pt x="2366" y="1"/>
                  <a:pt x="2365" y="1"/>
                  <a:pt x="23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074;p45">
            <a:extLst>
              <a:ext uri="{FF2B5EF4-FFF2-40B4-BE49-F238E27FC236}">
                <a16:creationId xmlns:a16="http://schemas.microsoft.com/office/drawing/2014/main" id="{51C9E07E-9B56-1D65-3B2B-D11A71A69360}"/>
              </a:ext>
            </a:extLst>
          </p:cNvPr>
          <p:cNvSpPr/>
          <p:nvPr/>
        </p:nvSpPr>
        <p:spPr>
          <a:xfrm>
            <a:off x="2793566" y="2545439"/>
            <a:ext cx="457692" cy="1998159"/>
          </a:xfrm>
          <a:custGeom>
            <a:avLst/>
            <a:gdLst/>
            <a:ahLst/>
            <a:cxnLst/>
            <a:rect l="l" t="t" r="r" b="b"/>
            <a:pathLst>
              <a:path w="10749" h="40675" extrusionOk="0">
                <a:moveTo>
                  <a:pt x="9883" y="946"/>
                </a:moveTo>
                <a:cubicBezTo>
                  <a:pt x="9890" y="946"/>
                  <a:pt x="9896" y="946"/>
                  <a:pt x="9904" y="950"/>
                </a:cubicBezTo>
                <a:cubicBezTo>
                  <a:pt x="9751" y="1067"/>
                  <a:pt x="9536" y="1241"/>
                  <a:pt x="9273" y="1452"/>
                </a:cubicBezTo>
                <a:lnTo>
                  <a:pt x="9838" y="950"/>
                </a:lnTo>
                <a:cubicBezTo>
                  <a:pt x="9855" y="950"/>
                  <a:pt x="9869" y="946"/>
                  <a:pt x="9883" y="946"/>
                </a:cubicBezTo>
                <a:close/>
                <a:moveTo>
                  <a:pt x="6861" y="2138"/>
                </a:moveTo>
                <a:lnTo>
                  <a:pt x="6861" y="2138"/>
                </a:lnTo>
                <a:cubicBezTo>
                  <a:pt x="6397" y="2626"/>
                  <a:pt x="5818" y="3188"/>
                  <a:pt x="5185" y="3784"/>
                </a:cubicBezTo>
                <a:cubicBezTo>
                  <a:pt x="5749" y="3202"/>
                  <a:pt x="6325" y="2630"/>
                  <a:pt x="6861" y="2138"/>
                </a:cubicBezTo>
                <a:close/>
                <a:moveTo>
                  <a:pt x="7461" y="433"/>
                </a:moveTo>
                <a:lnTo>
                  <a:pt x="7461" y="433"/>
                </a:lnTo>
                <a:cubicBezTo>
                  <a:pt x="6973" y="883"/>
                  <a:pt x="5254" y="2436"/>
                  <a:pt x="3549" y="3971"/>
                </a:cubicBezTo>
                <a:cubicBezTo>
                  <a:pt x="3601" y="3915"/>
                  <a:pt x="3653" y="3860"/>
                  <a:pt x="3705" y="3801"/>
                </a:cubicBezTo>
                <a:cubicBezTo>
                  <a:pt x="5091" y="2308"/>
                  <a:pt x="6810" y="447"/>
                  <a:pt x="7461" y="433"/>
                </a:cubicBezTo>
                <a:close/>
                <a:moveTo>
                  <a:pt x="9091" y="624"/>
                </a:moveTo>
                <a:cubicBezTo>
                  <a:pt x="9095" y="624"/>
                  <a:pt x="9099" y="624"/>
                  <a:pt x="9103" y="624"/>
                </a:cubicBezTo>
                <a:cubicBezTo>
                  <a:pt x="9169" y="627"/>
                  <a:pt x="9221" y="645"/>
                  <a:pt x="9259" y="683"/>
                </a:cubicBezTo>
                <a:cubicBezTo>
                  <a:pt x="9252" y="745"/>
                  <a:pt x="9194" y="835"/>
                  <a:pt x="9096" y="953"/>
                </a:cubicBezTo>
                <a:cubicBezTo>
                  <a:pt x="8102" y="1514"/>
                  <a:pt x="6616" y="2866"/>
                  <a:pt x="4980" y="4480"/>
                </a:cubicBezTo>
                <a:cubicBezTo>
                  <a:pt x="4811" y="4612"/>
                  <a:pt x="4648" y="4743"/>
                  <a:pt x="4488" y="4871"/>
                </a:cubicBezTo>
                <a:cubicBezTo>
                  <a:pt x="4218" y="5087"/>
                  <a:pt x="3962" y="5287"/>
                  <a:pt x="3722" y="5482"/>
                </a:cubicBezTo>
                <a:cubicBezTo>
                  <a:pt x="5427" y="3971"/>
                  <a:pt x="7378" y="2145"/>
                  <a:pt x="8036" y="1144"/>
                </a:cubicBezTo>
                <a:cubicBezTo>
                  <a:pt x="8475" y="820"/>
                  <a:pt x="8838" y="624"/>
                  <a:pt x="9091" y="624"/>
                </a:cubicBezTo>
                <a:close/>
                <a:moveTo>
                  <a:pt x="5857" y="1192"/>
                </a:moveTo>
                <a:lnTo>
                  <a:pt x="5857" y="1192"/>
                </a:lnTo>
                <a:cubicBezTo>
                  <a:pt x="5202" y="1798"/>
                  <a:pt x="4412" y="2640"/>
                  <a:pt x="3504" y="3617"/>
                </a:cubicBezTo>
                <a:cubicBezTo>
                  <a:pt x="2540" y="4664"/>
                  <a:pt x="1230" y="6085"/>
                  <a:pt x="931" y="6085"/>
                </a:cubicBezTo>
                <a:cubicBezTo>
                  <a:pt x="927" y="6085"/>
                  <a:pt x="923" y="6085"/>
                  <a:pt x="920" y="6085"/>
                </a:cubicBezTo>
                <a:cubicBezTo>
                  <a:pt x="916" y="6081"/>
                  <a:pt x="912" y="6071"/>
                  <a:pt x="916" y="6046"/>
                </a:cubicBezTo>
                <a:cubicBezTo>
                  <a:pt x="965" y="5551"/>
                  <a:pt x="2572" y="4002"/>
                  <a:pt x="4259" y="2533"/>
                </a:cubicBezTo>
                <a:lnTo>
                  <a:pt x="5857" y="1192"/>
                </a:lnTo>
                <a:close/>
                <a:moveTo>
                  <a:pt x="9973" y="5928"/>
                </a:moveTo>
                <a:lnTo>
                  <a:pt x="9973" y="5946"/>
                </a:lnTo>
                <a:cubicBezTo>
                  <a:pt x="9959" y="6029"/>
                  <a:pt x="9928" y="6122"/>
                  <a:pt x="9876" y="6226"/>
                </a:cubicBezTo>
                <a:cubicBezTo>
                  <a:pt x="9868" y="6225"/>
                  <a:pt x="9861" y="6224"/>
                  <a:pt x="9854" y="6224"/>
                </a:cubicBezTo>
                <a:cubicBezTo>
                  <a:pt x="9824" y="6224"/>
                  <a:pt x="9794" y="6235"/>
                  <a:pt x="9768" y="6258"/>
                </a:cubicBezTo>
                <a:lnTo>
                  <a:pt x="8878" y="7003"/>
                </a:lnTo>
                <a:cubicBezTo>
                  <a:pt x="9363" y="6535"/>
                  <a:pt x="9744" y="6157"/>
                  <a:pt x="9973" y="5928"/>
                </a:cubicBezTo>
                <a:close/>
                <a:moveTo>
                  <a:pt x="2604" y="7463"/>
                </a:moveTo>
                <a:cubicBezTo>
                  <a:pt x="2049" y="8007"/>
                  <a:pt x="1567" y="8492"/>
                  <a:pt x="1207" y="8860"/>
                </a:cubicBezTo>
                <a:cubicBezTo>
                  <a:pt x="1523" y="8500"/>
                  <a:pt x="2001" y="8025"/>
                  <a:pt x="2604" y="7463"/>
                </a:cubicBezTo>
                <a:close/>
                <a:moveTo>
                  <a:pt x="4903" y="9324"/>
                </a:moveTo>
                <a:lnTo>
                  <a:pt x="4800" y="9411"/>
                </a:lnTo>
                <a:lnTo>
                  <a:pt x="4841" y="9373"/>
                </a:lnTo>
                <a:cubicBezTo>
                  <a:pt x="4862" y="9359"/>
                  <a:pt x="4882" y="9342"/>
                  <a:pt x="4903" y="9324"/>
                </a:cubicBezTo>
                <a:close/>
                <a:moveTo>
                  <a:pt x="8420" y="4526"/>
                </a:moveTo>
                <a:lnTo>
                  <a:pt x="8420" y="4526"/>
                </a:lnTo>
                <a:cubicBezTo>
                  <a:pt x="6466" y="6320"/>
                  <a:pt x="4218" y="8326"/>
                  <a:pt x="2610" y="9653"/>
                </a:cubicBezTo>
                <a:cubicBezTo>
                  <a:pt x="3688" y="8749"/>
                  <a:pt x="5084" y="7401"/>
                  <a:pt x="6671" y="5839"/>
                </a:cubicBezTo>
                <a:cubicBezTo>
                  <a:pt x="7267" y="5381"/>
                  <a:pt x="7859" y="4937"/>
                  <a:pt x="8420" y="4526"/>
                </a:cubicBezTo>
                <a:close/>
                <a:moveTo>
                  <a:pt x="4547" y="7526"/>
                </a:moveTo>
                <a:lnTo>
                  <a:pt x="4547" y="7526"/>
                </a:lnTo>
                <a:cubicBezTo>
                  <a:pt x="3701" y="8337"/>
                  <a:pt x="2870" y="9099"/>
                  <a:pt x="2180" y="9660"/>
                </a:cubicBezTo>
                <a:cubicBezTo>
                  <a:pt x="2804" y="9019"/>
                  <a:pt x="3632" y="8284"/>
                  <a:pt x="4547" y="7526"/>
                </a:cubicBezTo>
                <a:close/>
                <a:moveTo>
                  <a:pt x="2281" y="9186"/>
                </a:moveTo>
                <a:cubicBezTo>
                  <a:pt x="1851" y="9608"/>
                  <a:pt x="1488" y="10006"/>
                  <a:pt x="1227" y="10353"/>
                </a:cubicBezTo>
                <a:cubicBezTo>
                  <a:pt x="1072" y="10446"/>
                  <a:pt x="940" y="10509"/>
                  <a:pt x="829" y="10544"/>
                </a:cubicBezTo>
                <a:cubicBezTo>
                  <a:pt x="926" y="10419"/>
                  <a:pt x="1040" y="10280"/>
                  <a:pt x="1172" y="10131"/>
                </a:cubicBezTo>
                <a:cubicBezTo>
                  <a:pt x="1464" y="9875"/>
                  <a:pt x="1848" y="9549"/>
                  <a:pt x="2281" y="9186"/>
                </a:cubicBezTo>
                <a:close/>
                <a:moveTo>
                  <a:pt x="2222" y="9968"/>
                </a:moveTo>
                <a:lnTo>
                  <a:pt x="2222" y="9968"/>
                </a:lnTo>
                <a:cubicBezTo>
                  <a:pt x="1883" y="10246"/>
                  <a:pt x="1577" y="10481"/>
                  <a:pt x="1325" y="10668"/>
                </a:cubicBezTo>
                <a:cubicBezTo>
                  <a:pt x="1349" y="10630"/>
                  <a:pt x="1373" y="10596"/>
                  <a:pt x="1401" y="10558"/>
                </a:cubicBezTo>
                <a:cubicBezTo>
                  <a:pt x="1640" y="10412"/>
                  <a:pt x="1918" y="10214"/>
                  <a:pt x="2222" y="9968"/>
                </a:cubicBezTo>
                <a:close/>
                <a:moveTo>
                  <a:pt x="940" y="10786"/>
                </a:moveTo>
                <a:lnTo>
                  <a:pt x="940" y="10786"/>
                </a:lnTo>
                <a:cubicBezTo>
                  <a:pt x="902" y="10859"/>
                  <a:pt x="871" y="10929"/>
                  <a:pt x="843" y="10994"/>
                </a:cubicBezTo>
                <a:cubicBezTo>
                  <a:pt x="715" y="11070"/>
                  <a:pt x="615" y="11119"/>
                  <a:pt x="552" y="11129"/>
                </a:cubicBezTo>
                <a:cubicBezTo>
                  <a:pt x="549" y="11116"/>
                  <a:pt x="549" y="11101"/>
                  <a:pt x="549" y="11081"/>
                </a:cubicBezTo>
                <a:cubicBezTo>
                  <a:pt x="559" y="11015"/>
                  <a:pt x="587" y="10932"/>
                  <a:pt x="639" y="10841"/>
                </a:cubicBezTo>
                <a:lnTo>
                  <a:pt x="656" y="10841"/>
                </a:lnTo>
                <a:cubicBezTo>
                  <a:pt x="664" y="10842"/>
                  <a:pt x="672" y="10842"/>
                  <a:pt x="679" y="10842"/>
                </a:cubicBezTo>
                <a:cubicBezTo>
                  <a:pt x="754" y="10842"/>
                  <a:pt x="843" y="10824"/>
                  <a:pt x="940" y="10786"/>
                </a:cubicBezTo>
                <a:close/>
                <a:moveTo>
                  <a:pt x="9322" y="6985"/>
                </a:moveTo>
                <a:lnTo>
                  <a:pt x="9322" y="6985"/>
                </a:lnTo>
                <a:cubicBezTo>
                  <a:pt x="8275" y="8174"/>
                  <a:pt x="6141" y="9899"/>
                  <a:pt x="4128" y="11417"/>
                </a:cubicBezTo>
                <a:cubicBezTo>
                  <a:pt x="4568" y="11032"/>
                  <a:pt x="5022" y="10630"/>
                  <a:pt x="5472" y="10218"/>
                </a:cubicBezTo>
                <a:lnTo>
                  <a:pt x="9322" y="6985"/>
                </a:lnTo>
                <a:close/>
                <a:moveTo>
                  <a:pt x="7451" y="11340"/>
                </a:moveTo>
                <a:lnTo>
                  <a:pt x="7090" y="11645"/>
                </a:lnTo>
                <a:lnTo>
                  <a:pt x="7256" y="11493"/>
                </a:lnTo>
                <a:cubicBezTo>
                  <a:pt x="7323" y="11441"/>
                  <a:pt x="7388" y="11393"/>
                  <a:pt x="7451" y="11340"/>
                </a:cubicBezTo>
                <a:close/>
                <a:moveTo>
                  <a:pt x="4436" y="12044"/>
                </a:moveTo>
                <a:cubicBezTo>
                  <a:pt x="4405" y="12075"/>
                  <a:pt x="4374" y="12106"/>
                  <a:pt x="4339" y="12141"/>
                </a:cubicBezTo>
                <a:cubicBezTo>
                  <a:pt x="2465" y="13787"/>
                  <a:pt x="999" y="14957"/>
                  <a:pt x="541" y="15082"/>
                </a:cubicBezTo>
                <a:cubicBezTo>
                  <a:pt x="853" y="14750"/>
                  <a:pt x="2035" y="13860"/>
                  <a:pt x="3182" y="12993"/>
                </a:cubicBezTo>
                <a:cubicBezTo>
                  <a:pt x="3611" y="12671"/>
                  <a:pt x="4031" y="12355"/>
                  <a:pt x="4436" y="12044"/>
                </a:cubicBezTo>
                <a:close/>
                <a:moveTo>
                  <a:pt x="1938" y="15495"/>
                </a:moveTo>
                <a:lnTo>
                  <a:pt x="1938" y="15495"/>
                </a:lnTo>
                <a:cubicBezTo>
                  <a:pt x="1713" y="15685"/>
                  <a:pt x="1508" y="15851"/>
                  <a:pt x="1331" y="15997"/>
                </a:cubicBezTo>
                <a:cubicBezTo>
                  <a:pt x="1505" y="15848"/>
                  <a:pt x="1710" y="15678"/>
                  <a:pt x="1938" y="15495"/>
                </a:cubicBezTo>
                <a:close/>
                <a:moveTo>
                  <a:pt x="9797" y="11749"/>
                </a:moveTo>
                <a:lnTo>
                  <a:pt x="3584" y="16964"/>
                </a:lnTo>
                <a:cubicBezTo>
                  <a:pt x="5881" y="14666"/>
                  <a:pt x="8535" y="12224"/>
                  <a:pt x="9797" y="11749"/>
                </a:cubicBezTo>
                <a:close/>
                <a:moveTo>
                  <a:pt x="10032" y="14521"/>
                </a:moveTo>
                <a:cubicBezTo>
                  <a:pt x="10032" y="14535"/>
                  <a:pt x="10029" y="14552"/>
                  <a:pt x="10029" y="14570"/>
                </a:cubicBezTo>
                <a:cubicBezTo>
                  <a:pt x="10018" y="14625"/>
                  <a:pt x="10004" y="14684"/>
                  <a:pt x="9979" y="14746"/>
                </a:cubicBezTo>
                <a:cubicBezTo>
                  <a:pt x="9973" y="14754"/>
                  <a:pt x="9966" y="14757"/>
                  <a:pt x="9959" y="14764"/>
                </a:cubicBezTo>
                <a:cubicBezTo>
                  <a:pt x="9304" y="15384"/>
                  <a:pt x="8636" y="16008"/>
                  <a:pt x="7970" y="16621"/>
                </a:cubicBezTo>
                <a:cubicBezTo>
                  <a:pt x="7801" y="16759"/>
                  <a:pt x="7624" y="16905"/>
                  <a:pt x="7443" y="17057"/>
                </a:cubicBezTo>
                <a:cubicBezTo>
                  <a:pt x="8622" y="15931"/>
                  <a:pt x="9605" y="14947"/>
                  <a:pt x="10032" y="14521"/>
                </a:cubicBezTo>
                <a:close/>
                <a:moveTo>
                  <a:pt x="10184" y="16794"/>
                </a:moveTo>
                <a:cubicBezTo>
                  <a:pt x="10011" y="16922"/>
                  <a:pt x="9758" y="17113"/>
                  <a:pt x="9450" y="17348"/>
                </a:cubicBezTo>
                <a:cubicBezTo>
                  <a:pt x="9575" y="17228"/>
                  <a:pt x="9693" y="17109"/>
                  <a:pt x="9800" y="17002"/>
                </a:cubicBezTo>
                <a:cubicBezTo>
                  <a:pt x="9945" y="16902"/>
                  <a:pt x="10077" y="16828"/>
                  <a:pt x="10184" y="16794"/>
                </a:cubicBezTo>
                <a:close/>
                <a:moveTo>
                  <a:pt x="8524" y="16517"/>
                </a:moveTo>
                <a:lnTo>
                  <a:pt x="8524" y="16517"/>
                </a:lnTo>
                <a:cubicBezTo>
                  <a:pt x="8147" y="16874"/>
                  <a:pt x="7718" y="17258"/>
                  <a:pt x="7253" y="17653"/>
                </a:cubicBezTo>
                <a:cubicBezTo>
                  <a:pt x="7582" y="17348"/>
                  <a:pt x="7901" y="17057"/>
                  <a:pt x="8199" y="16780"/>
                </a:cubicBezTo>
                <a:cubicBezTo>
                  <a:pt x="8310" y="16690"/>
                  <a:pt x="8420" y="16600"/>
                  <a:pt x="8524" y="16517"/>
                </a:cubicBezTo>
                <a:close/>
                <a:moveTo>
                  <a:pt x="6463" y="13412"/>
                </a:moveTo>
                <a:lnTo>
                  <a:pt x="6463" y="13412"/>
                </a:lnTo>
                <a:cubicBezTo>
                  <a:pt x="4059" y="15464"/>
                  <a:pt x="1772" y="17390"/>
                  <a:pt x="995" y="17986"/>
                </a:cubicBezTo>
                <a:cubicBezTo>
                  <a:pt x="1075" y="17868"/>
                  <a:pt x="1200" y="17722"/>
                  <a:pt x="1360" y="17553"/>
                </a:cubicBezTo>
                <a:lnTo>
                  <a:pt x="4654" y="14784"/>
                </a:lnTo>
                <a:cubicBezTo>
                  <a:pt x="5292" y="14310"/>
                  <a:pt x="5895" y="13849"/>
                  <a:pt x="6463" y="13412"/>
                </a:cubicBezTo>
                <a:close/>
                <a:moveTo>
                  <a:pt x="10167" y="13211"/>
                </a:moveTo>
                <a:lnTo>
                  <a:pt x="10167" y="13211"/>
                </a:lnTo>
                <a:cubicBezTo>
                  <a:pt x="9984" y="13468"/>
                  <a:pt x="9626" y="13842"/>
                  <a:pt x="9141" y="14306"/>
                </a:cubicBezTo>
                <a:cubicBezTo>
                  <a:pt x="8279" y="15061"/>
                  <a:pt x="7038" y="16150"/>
                  <a:pt x="5780" y="17265"/>
                </a:cubicBezTo>
                <a:cubicBezTo>
                  <a:pt x="5115" y="17820"/>
                  <a:pt x="4408" y="18398"/>
                  <a:pt x="3677" y="18987"/>
                </a:cubicBezTo>
                <a:cubicBezTo>
                  <a:pt x="4894" y="17938"/>
                  <a:pt x="6429" y="16569"/>
                  <a:pt x="8279" y="14903"/>
                </a:cubicBezTo>
                <a:cubicBezTo>
                  <a:pt x="9065" y="14196"/>
                  <a:pt x="9776" y="13555"/>
                  <a:pt x="10167" y="13211"/>
                </a:cubicBezTo>
                <a:close/>
                <a:moveTo>
                  <a:pt x="4013" y="20540"/>
                </a:moveTo>
                <a:cubicBezTo>
                  <a:pt x="3961" y="20583"/>
                  <a:pt x="3908" y="20626"/>
                  <a:pt x="3855" y="20671"/>
                </a:cubicBezTo>
                <a:lnTo>
                  <a:pt x="3855" y="20671"/>
                </a:lnTo>
                <a:cubicBezTo>
                  <a:pt x="3898" y="20634"/>
                  <a:pt x="3940" y="20597"/>
                  <a:pt x="3982" y="20560"/>
                </a:cubicBezTo>
                <a:cubicBezTo>
                  <a:pt x="3992" y="20554"/>
                  <a:pt x="4003" y="20546"/>
                  <a:pt x="4013" y="20540"/>
                </a:cubicBezTo>
                <a:close/>
                <a:moveTo>
                  <a:pt x="7232" y="15477"/>
                </a:moveTo>
                <a:lnTo>
                  <a:pt x="7232" y="15477"/>
                </a:lnTo>
                <a:cubicBezTo>
                  <a:pt x="4841" y="17626"/>
                  <a:pt x="1182" y="20879"/>
                  <a:pt x="445" y="21181"/>
                </a:cubicBezTo>
                <a:cubicBezTo>
                  <a:pt x="663" y="20689"/>
                  <a:pt x="2849" y="18966"/>
                  <a:pt x="4623" y="17567"/>
                </a:cubicBezTo>
                <a:cubicBezTo>
                  <a:pt x="5576" y="16812"/>
                  <a:pt x="6456" y="16115"/>
                  <a:pt x="7232" y="15477"/>
                </a:cubicBezTo>
                <a:close/>
                <a:moveTo>
                  <a:pt x="10240" y="21901"/>
                </a:moveTo>
                <a:cubicBezTo>
                  <a:pt x="10267" y="21901"/>
                  <a:pt x="10285" y="21908"/>
                  <a:pt x="10295" y="21915"/>
                </a:cubicBezTo>
                <a:cubicBezTo>
                  <a:pt x="10275" y="22005"/>
                  <a:pt x="10132" y="22161"/>
                  <a:pt x="9904" y="22362"/>
                </a:cubicBezTo>
                <a:cubicBezTo>
                  <a:pt x="9979" y="22217"/>
                  <a:pt x="10025" y="22085"/>
                  <a:pt x="10042" y="21963"/>
                </a:cubicBezTo>
                <a:cubicBezTo>
                  <a:pt x="10042" y="21960"/>
                  <a:pt x="10042" y="21953"/>
                  <a:pt x="10046" y="21947"/>
                </a:cubicBezTo>
                <a:cubicBezTo>
                  <a:pt x="10118" y="21915"/>
                  <a:pt x="10181" y="21901"/>
                  <a:pt x="10240" y="21901"/>
                </a:cubicBezTo>
                <a:close/>
                <a:moveTo>
                  <a:pt x="9713" y="22140"/>
                </a:moveTo>
                <a:lnTo>
                  <a:pt x="9713" y="22140"/>
                </a:lnTo>
                <a:cubicBezTo>
                  <a:pt x="9619" y="22372"/>
                  <a:pt x="9429" y="22653"/>
                  <a:pt x="9165" y="22969"/>
                </a:cubicBezTo>
                <a:cubicBezTo>
                  <a:pt x="8701" y="23329"/>
                  <a:pt x="8133" y="23744"/>
                  <a:pt x="7551" y="24167"/>
                </a:cubicBezTo>
                <a:cubicBezTo>
                  <a:pt x="8390" y="23287"/>
                  <a:pt x="9176" y="22515"/>
                  <a:pt x="9713" y="22140"/>
                </a:cubicBezTo>
                <a:close/>
                <a:moveTo>
                  <a:pt x="3792" y="21933"/>
                </a:moveTo>
                <a:lnTo>
                  <a:pt x="3792" y="21933"/>
                </a:lnTo>
                <a:cubicBezTo>
                  <a:pt x="2974" y="22649"/>
                  <a:pt x="2219" y="23346"/>
                  <a:pt x="1619" y="23970"/>
                </a:cubicBezTo>
                <a:cubicBezTo>
                  <a:pt x="1494" y="24050"/>
                  <a:pt x="1380" y="24115"/>
                  <a:pt x="1273" y="24171"/>
                </a:cubicBezTo>
                <a:cubicBezTo>
                  <a:pt x="1751" y="23693"/>
                  <a:pt x="2409" y="23086"/>
                  <a:pt x="3175" y="22404"/>
                </a:cubicBezTo>
                <a:cubicBezTo>
                  <a:pt x="3290" y="22317"/>
                  <a:pt x="3407" y="22227"/>
                  <a:pt x="3522" y="22140"/>
                </a:cubicBezTo>
                <a:cubicBezTo>
                  <a:pt x="3611" y="22071"/>
                  <a:pt x="3701" y="22002"/>
                  <a:pt x="3792" y="21933"/>
                </a:cubicBezTo>
                <a:close/>
                <a:moveTo>
                  <a:pt x="4038" y="22428"/>
                </a:moveTo>
                <a:cubicBezTo>
                  <a:pt x="2791" y="23727"/>
                  <a:pt x="1622" y="24850"/>
                  <a:pt x="930" y="25155"/>
                </a:cubicBezTo>
                <a:cubicBezTo>
                  <a:pt x="1144" y="24867"/>
                  <a:pt x="1446" y="24531"/>
                  <a:pt x="1806" y="24157"/>
                </a:cubicBezTo>
                <a:cubicBezTo>
                  <a:pt x="2416" y="23765"/>
                  <a:pt x="3196" y="23148"/>
                  <a:pt x="4038" y="22428"/>
                </a:cubicBezTo>
                <a:close/>
                <a:moveTo>
                  <a:pt x="1089" y="24545"/>
                </a:moveTo>
                <a:lnTo>
                  <a:pt x="1089" y="24545"/>
                </a:lnTo>
                <a:cubicBezTo>
                  <a:pt x="871" y="24795"/>
                  <a:pt x="691" y="25027"/>
                  <a:pt x="555" y="25235"/>
                </a:cubicBezTo>
                <a:cubicBezTo>
                  <a:pt x="514" y="25227"/>
                  <a:pt x="483" y="25211"/>
                  <a:pt x="455" y="25182"/>
                </a:cubicBezTo>
                <a:cubicBezTo>
                  <a:pt x="469" y="25078"/>
                  <a:pt x="611" y="24881"/>
                  <a:pt x="857" y="24608"/>
                </a:cubicBezTo>
                <a:cubicBezTo>
                  <a:pt x="926" y="24597"/>
                  <a:pt x="1003" y="24576"/>
                  <a:pt x="1089" y="24545"/>
                </a:cubicBezTo>
                <a:close/>
                <a:moveTo>
                  <a:pt x="2479" y="25331"/>
                </a:moveTo>
                <a:cubicBezTo>
                  <a:pt x="2396" y="25404"/>
                  <a:pt x="2316" y="25477"/>
                  <a:pt x="2239" y="25546"/>
                </a:cubicBezTo>
                <a:lnTo>
                  <a:pt x="2430" y="25369"/>
                </a:lnTo>
                <a:cubicBezTo>
                  <a:pt x="2447" y="25359"/>
                  <a:pt x="2461" y="25345"/>
                  <a:pt x="2479" y="25331"/>
                </a:cubicBezTo>
                <a:close/>
                <a:moveTo>
                  <a:pt x="7946" y="24216"/>
                </a:moveTo>
                <a:lnTo>
                  <a:pt x="7946" y="24216"/>
                </a:lnTo>
                <a:cubicBezTo>
                  <a:pt x="7315" y="24798"/>
                  <a:pt x="6570" y="25428"/>
                  <a:pt x="5780" y="26059"/>
                </a:cubicBezTo>
                <a:cubicBezTo>
                  <a:pt x="5888" y="25945"/>
                  <a:pt x="5996" y="25827"/>
                  <a:pt x="6103" y="25713"/>
                </a:cubicBezTo>
                <a:cubicBezTo>
                  <a:pt x="6258" y="25543"/>
                  <a:pt x="6415" y="25377"/>
                  <a:pt x="6574" y="25206"/>
                </a:cubicBezTo>
                <a:cubicBezTo>
                  <a:pt x="6643" y="25155"/>
                  <a:pt x="6712" y="25107"/>
                  <a:pt x="6778" y="25058"/>
                </a:cubicBezTo>
                <a:cubicBezTo>
                  <a:pt x="7201" y="24756"/>
                  <a:pt x="7589" y="24475"/>
                  <a:pt x="7946" y="24216"/>
                </a:cubicBezTo>
                <a:close/>
                <a:moveTo>
                  <a:pt x="9893" y="21080"/>
                </a:moveTo>
                <a:cubicBezTo>
                  <a:pt x="9910" y="21084"/>
                  <a:pt x="9928" y="21084"/>
                  <a:pt x="9942" y="21087"/>
                </a:cubicBezTo>
                <a:lnTo>
                  <a:pt x="3660" y="26524"/>
                </a:lnTo>
                <a:lnTo>
                  <a:pt x="3660" y="26524"/>
                </a:lnTo>
                <a:lnTo>
                  <a:pt x="9668" y="21115"/>
                </a:lnTo>
                <a:cubicBezTo>
                  <a:pt x="9751" y="21090"/>
                  <a:pt x="9827" y="21080"/>
                  <a:pt x="9893" y="21080"/>
                </a:cubicBezTo>
                <a:close/>
                <a:moveTo>
                  <a:pt x="10326" y="26994"/>
                </a:moveTo>
                <a:lnTo>
                  <a:pt x="10326" y="26994"/>
                </a:lnTo>
                <a:cubicBezTo>
                  <a:pt x="10257" y="27157"/>
                  <a:pt x="10115" y="27365"/>
                  <a:pt x="9910" y="27608"/>
                </a:cubicBezTo>
                <a:cubicBezTo>
                  <a:pt x="9904" y="27594"/>
                  <a:pt x="9893" y="27584"/>
                  <a:pt x="9886" y="27573"/>
                </a:cubicBezTo>
                <a:cubicBezTo>
                  <a:pt x="9872" y="27556"/>
                  <a:pt x="9851" y="27539"/>
                  <a:pt x="9827" y="27521"/>
                </a:cubicBezTo>
                <a:cubicBezTo>
                  <a:pt x="10032" y="27306"/>
                  <a:pt x="10202" y="27126"/>
                  <a:pt x="10326" y="26994"/>
                </a:cubicBezTo>
                <a:close/>
                <a:moveTo>
                  <a:pt x="9834" y="28644"/>
                </a:moveTo>
                <a:lnTo>
                  <a:pt x="9834" y="28644"/>
                </a:lnTo>
                <a:cubicBezTo>
                  <a:pt x="9813" y="28675"/>
                  <a:pt x="9792" y="28706"/>
                  <a:pt x="9765" y="28745"/>
                </a:cubicBezTo>
                <a:lnTo>
                  <a:pt x="9501" y="28977"/>
                </a:lnTo>
                <a:cubicBezTo>
                  <a:pt x="9464" y="28990"/>
                  <a:pt x="9422" y="29004"/>
                  <a:pt x="9384" y="29022"/>
                </a:cubicBezTo>
                <a:cubicBezTo>
                  <a:pt x="9474" y="28928"/>
                  <a:pt x="9564" y="28834"/>
                  <a:pt x="9647" y="28751"/>
                </a:cubicBezTo>
                <a:cubicBezTo>
                  <a:pt x="9713" y="28710"/>
                  <a:pt x="9776" y="28675"/>
                  <a:pt x="9834" y="28644"/>
                </a:cubicBezTo>
                <a:close/>
                <a:moveTo>
                  <a:pt x="9658" y="27743"/>
                </a:moveTo>
                <a:cubicBezTo>
                  <a:pt x="9623" y="27872"/>
                  <a:pt x="9429" y="28113"/>
                  <a:pt x="9114" y="28446"/>
                </a:cubicBezTo>
                <a:cubicBezTo>
                  <a:pt x="8989" y="28564"/>
                  <a:pt x="8857" y="28689"/>
                  <a:pt x="8719" y="28817"/>
                </a:cubicBezTo>
                <a:cubicBezTo>
                  <a:pt x="8570" y="28921"/>
                  <a:pt x="8414" y="29036"/>
                  <a:pt x="8251" y="29150"/>
                </a:cubicBezTo>
                <a:cubicBezTo>
                  <a:pt x="8774" y="28623"/>
                  <a:pt x="9239" y="28138"/>
                  <a:pt x="9616" y="27747"/>
                </a:cubicBezTo>
                <a:cubicBezTo>
                  <a:pt x="9630" y="27743"/>
                  <a:pt x="9644" y="27743"/>
                  <a:pt x="9658" y="27743"/>
                </a:cubicBezTo>
                <a:close/>
                <a:moveTo>
                  <a:pt x="5448" y="26017"/>
                </a:moveTo>
                <a:lnTo>
                  <a:pt x="5448" y="26017"/>
                </a:lnTo>
                <a:cubicBezTo>
                  <a:pt x="5094" y="26399"/>
                  <a:pt x="4737" y="26780"/>
                  <a:pt x="4384" y="27147"/>
                </a:cubicBezTo>
                <a:cubicBezTo>
                  <a:pt x="3293" y="27982"/>
                  <a:pt x="2198" y="28772"/>
                  <a:pt x="1280" y="29410"/>
                </a:cubicBezTo>
                <a:cubicBezTo>
                  <a:pt x="2084" y="28516"/>
                  <a:pt x="3768" y="27237"/>
                  <a:pt x="5448" y="26017"/>
                </a:cubicBezTo>
                <a:close/>
                <a:moveTo>
                  <a:pt x="3119" y="28425"/>
                </a:moveTo>
                <a:lnTo>
                  <a:pt x="3119" y="28425"/>
                </a:lnTo>
                <a:cubicBezTo>
                  <a:pt x="2246" y="29264"/>
                  <a:pt x="1508" y="29850"/>
                  <a:pt x="1110" y="29860"/>
                </a:cubicBezTo>
                <a:cubicBezTo>
                  <a:pt x="1453" y="29621"/>
                  <a:pt x="2201" y="29098"/>
                  <a:pt x="3119" y="28425"/>
                </a:cubicBezTo>
                <a:close/>
                <a:moveTo>
                  <a:pt x="832" y="30058"/>
                </a:moveTo>
                <a:cubicBezTo>
                  <a:pt x="906" y="30106"/>
                  <a:pt x="989" y="30130"/>
                  <a:pt x="1082" y="30133"/>
                </a:cubicBezTo>
                <a:cubicBezTo>
                  <a:pt x="1103" y="30133"/>
                  <a:pt x="1117" y="30133"/>
                  <a:pt x="1134" y="30130"/>
                </a:cubicBezTo>
                <a:lnTo>
                  <a:pt x="1134" y="30130"/>
                </a:lnTo>
                <a:cubicBezTo>
                  <a:pt x="992" y="30231"/>
                  <a:pt x="881" y="30293"/>
                  <a:pt x="812" y="30317"/>
                </a:cubicBezTo>
                <a:cubicBezTo>
                  <a:pt x="798" y="30290"/>
                  <a:pt x="791" y="30251"/>
                  <a:pt x="798" y="30196"/>
                </a:cubicBezTo>
                <a:cubicBezTo>
                  <a:pt x="805" y="30151"/>
                  <a:pt x="816" y="30106"/>
                  <a:pt x="832" y="30058"/>
                </a:cubicBezTo>
                <a:close/>
                <a:moveTo>
                  <a:pt x="8732" y="28270"/>
                </a:moveTo>
                <a:lnTo>
                  <a:pt x="8732" y="28270"/>
                </a:lnTo>
                <a:cubicBezTo>
                  <a:pt x="8143" y="28876"/>
                  <a:pt x="7489" y="29538"/>
                  <a:pt x="6813" y="30200"/>
                </a:cubicBezTo>
                <a:cubicBezTo>
                  <a:pt x="5759" y="30976"/>
                  <a:pt x="4609" y="31856"/>
                  <a:pt x="3584" y="32701"/>
                </a:cubicBezTo>
                <a:cubicBezTo>
                  <a:pt x="3902" y="32403"/>
                  <a:pt x="4218" y="32116"/>
                  <a:pt x="4526" y="31835"/>
                </a:cubicBezTo>
                <a:cubicBezTo>
                  <a:pt x="6252" y="30432"/>
                  <a:pt x="7755" y="29185"/>
                  <a:pt x="8732" y="28270"/>
                </a:cubicBezTo>
                <a:close/>
                <a:moveTo>
                  <a:pt x="6726" y="31277"/>
                </a:moveTo>
                <a:lnTo>
                  <a:pt x="6726" y="31277"/>
                </a:lnTo>
                <a:cubicBezTo>
                  <a:pt x="5971" y="32009"/>
                  <a:pt x="5188" y="32746"/>
                  <a:pt x="4443" y="33411"/>
                </a:cubicBezTo>
                <a:cubicBezTo>
                  <a:pt x="4419" y="33432"/>
                  <a:pt x="4395" y="33450"/>
                  <a:pt x="4371" y="33470"/>
                </a:cubicBezTo>
                <a:cubicBezTo>
                  <a:pt x="5156" y="32705"/>
                  <a:pt x="5971" y="31942"/>
                  <a:pt x="6726" y="31277"/>
                </a:cubicBezTo>
                <a:close/>
                <a:moveTo>
                  <a:pt x="1553" y="34250"/>
                </a:moveTo>
                <a:lnTo>
                  <a:pt x="1553" y="34250"/>
                </a:lnTo>
                <a:cubicBezTo>
                  <a:pt x="1408" y="34385"/>
                  <a:pt x="1276" y="34513"/>
                  <a:pt x="1155" y="34631"/>
                </a:cubicBezTo>
                <a:cubicBezTo>
                  <a:pt x="1141" y="34628"/>
                  <a:pt x="1131" y="34628"/>
                  <a:pt x="1120" y="34624"/>
                </a:cubicBezTo>
                <a:cubicBezTo>
                  <a:pt x="1207" y="34541"/>
                  <a:pt x="1356" y="34413"/>
                  <a:pt x="1553" y="34250"/>
                </a:cubicBezTo>
                <a:close/>
                <a:moveTo>
                  <a:pt x="2350" y="34409"/>
                </a:moveTo>
                <a:cubicBezTo>
                  <a:pt x="1931" y="34756"/>
                  <a:pt x="1518" y="35095"/>
                  <a:pt x="1123" y="35418"/>
                </a:cubicBezTo>
                <a:cubicBezTo>
                  <a:pt x="1266" y="35227"/>
                  <a:pt x="1453" y="35012"/>
                  <a:pt x="1681" y="34777"/>
                </a:cubicBezTo>
                <a:cubicBezTo>
                  <a:pt x="1879" y="34690"/>
                  <a:pt x="2105" y="34566"/>
                  <a:pt x="2350" y="34409"/>
                </a:cubicBezTo>
                <a:close/>
                <a:moveTo>
                  <a:pt x="3369" y="36114"/>
                </a:moveTo>
                <a:lnTo>
                  <a:pt x="3369" y="36114"/>
                </a:lnTo>
                <a:cubicBezTo>
                  <a:pt x="2950" y="36533"/>
                  <a:pt x="2530" y="36956"/>
                  <a:pt x="2125" y="37372"/>
                </a:cubicBezTo>
                <a:cubicBezTo>
                  <a:pt x="1692" y="37646"/>
                  <a:pt x="1339" y="37804"/>
                  <a:pt x="1099" y="37804"/>
                </a:cubicBezTo>
                <a:cubicBezTo>
                  <a:pt x="1086" y="37804"/>
                  <a:pt x="1072" y="37804"/>
                  <a:pt x="1058" y="37801"/>
                </a:cubicBezTo>
                <a:cubicBezTo>
                  <a:pt x="1429" y="37538"/>
                  <a:pt x="2302" y="36915"/>
                  <a:pt x="3369" y="36114"/>
                </a:cubicBezTo>
                <a:close/>
                <a:moveTo>
                  <a:pt x="9678" y="31328"/>
                </a:moveTo>
                <a:cubicBezTo>
                  <a:pt x="9688" y="31328"/>
                  <a:pt x="9697" y="31329"/>
                  <a:pt x="9706" y="31329"/>
                </a:cubicBezTo>
                <a:cubicBezTo>
                  <a:pt x="9797" y="31332"/>
                  <a:pt x="9834" y="31364"/>
                  <a:pt x="9855" y="31388"/>
                </a:cubicBezTo>
                <a:cubicBezTo>
                  <a:pt x="9893" y="31436"/>
                  <a:pt x="9910" y="31495"/>
                  <a:pt x="9900" y="31572"/>
                </a:cubicBezTo>
                <a:cubicBezTo>
                  <a:pt x="9797" y="32396"/>
                  <a:pt x="7187" y="34267"/>
                  <a:pt x="4886" y="35917"/>
                </a:cubicBezTo>
                <a:cubicBezTo>
                  <a:pt x="3601" y="36842"/>
                  <a:pt x="2406" y="37697"/>
                  <a:pt x="1539" y="38421"/>
                </a:cubicBezTo>
                <a:lnTo>
                  <a:pt x="2738" y="37271"/>
                </a:lnTo>
                <a:cubicBezTo>
                  <a:pt x="4505" y="36000"/>
                  <a:pt x="7003" y="33498"/>
                  <a:pt x="8625" y="31801"/>
                </a:cubicBezTo>
                <a:cubicBezTo>
                  <a:pt x="9069" y="31507"/>
                  <a:pt x="9432" y="31328"/>
                  <a:pt x="9678" y="31328"/>
                </a:cubicBezTo>
                <a:close/>
                <a:moveTo>
                  <a:pt x="2212" y="38906"/>
                </a:moveTo>
                <a:cubicBezTo>
                  <a:pt x="2174" y="38952"/>
                  <a:pt x="2135" y="38994"/>
                  <a:pt x="2100" y="39035"/>
                </a:cubicBezTo>
                <a:lnTo>
                  <a:pt x="1446" y="39586"/>
                </a:lnTo>
                <a:cubicBezTo>
                  <a:pt x="1619" y="39423"/>
                  <a:pt x="1820" y="39246"/>
                  <a:pt x="2035" y="39056"/>
                </a:cubicBezTo>
                <a:lnTo>
                  <a:pt x="2212" y="38906"/>
                </a:lnTo>
                <a:close/>
                <a:moveTo>
                  <a:pt x="6154" y="36797"/>
                </a:moveTo>
                <a:cubicBezTo>
                  <a:pt x="5580" y="37320"/>
                  <a:pt x="4945" y="37908"/>
                  <a:pt x="4246" y="38564"/>
                </a:cubicBezTo>
                <a:cubicBezTo>
                  <a:pt x="3743" y="39031"/>
                  <a:pt x="3261" y="39482"/>
                  <a:pt x="2929" y="39784"/>
                </a:cubicBezTo>
                <a:cubicBezTo>
                  <a:pt x="3442" y="39177"/>
                  <a:pt x="4651" y="38075"/>
                  <a:pt x="6154" y="36797"/>
                </a:cubicBezTo>
                <a:close/>
                <a:moveTo>
                  <a:pt x="5330" y="35933"/>
                </a:moveTo>
                <a:lnTo>
                  <a:pt x="3878" y="37153"/>
                </a:lnTo>
                <a:cubicBezTo>
                  <a:pt x="3082" y="37804"/>
                  <a:pt x="2399" y="38373"/>
                  <a:pt x="1855" y="38851"/>
                </a:cubicBezTo>
                <a:lnTo>
                  <a:pt x="462" y="40022"/>
                </a:lnTo>
                <a:cubicBezTo>
                  <a:pt x="621" y="39312"/>
                  <a:pt x="2970" y="37628"/>
                  <a:pt x="5046" y="36138"/>
                </a:cubicBezTo>
                <a:cubicBezTo>
                  <a:pt x="5143" y="36069"/>
                  <a:pt x="5236" y="36003"/>
                  <a:pt x="5330" y="35933"/>
                </a:cubicBezTo>
                <a:close/>
                <a:moveTo>
                  <a:pt x="2562" y="39333"/>
                </a:moveTo>
                <a:cubicBezTo>
                  <a:pt x="2184" y="39721"/>
                  <a:pt x="1886" y="40036"/>
                  <a:pt x="1699" y="40233"/>
                </a:cubicBezTo>
                <a:lnTo>
                  <a:pt x="1699" y="40199"/>
                </a:lnTo>
                <a:cubicBezTo>
                  <a:pt x="1710" y="40137"/>
                  <a:pt x="1730" y="40064"/>
                  <a:pt x="1765" y="39987"/>
                </a:cubicBezTo>
                <a:lnTo>
                  <a:pt x="1824" y="39936"/>
                </a:lnTo>
                <a:cubicBezTo>
                  <a:pt x="1962" y="39828"/>
                  <a:pt x="2184" y="39645"/>
                  <a:pt x="2562" y="39333"/>
                </a:cubicBezTo>
                <a:close/>
                <a:moveTo>
                  <a:pt x="2395" y="0"/>
                </a:moveTo>
                <a:cubicBezTo>
                  <a:pt x="2249" y="0"/>
                  <a:pt x="2014" y="180"/>
                  <a:pt x="1182" y="974"/>
                </a:cubicBezTo>
                <a:cubicBezTo>
                  <a:pt x="1093" y="1060"/>
                  <a:pt x="992" y="1154"/>
                  <a:pt x="902" y="1241"/>
                </a:cubicBezTo>
                <a:lnTo>
                  <a:pt x="1040" y="776"/>
                </a:lnTo>
                <a:cubicBezTo>
                  <a:pt x="1058" y="717"/>
                  <a:pt x="1034" y="655"/>
                  <a:pt x="985" y="624"/>
                </a:cubicBezTo>
                <a:cubicBezTo>
                  <a:pt x="962" y="609"/>
                  <a:pt x="934" y="602"/>
                  <a:pt x="908" y="602"/>
                </a:cubicBezTo>
                <a:cubicBezTo>
                  <a:pt x="891" y="602"/>
                  <a:pt x="875" y="605"/>
                  <a:pt x="861" y="610"/>
                </a:cubicBezTo>
                <a:cubicBezTo>
                  <a:pt x="909" y="478"/>
                  <a:pt x="912" y="433"/>
                  <a:pt x="864" y="374"/>
                </a:cubicBezTo>
                <a:cubicBezTo>
                  <a:pt x="840" y="347"/>
                  <a:pt x="805" y="329"/>
                  <a:pt x="770" y="326"/>
                </a:cubicBezTo>
                <a:cubicBezTo>
                  <a:pt x="733" y="326"/>
                  <a:pt x="694" y="336"/>
                  <a:pt x="666" y="360"/>
                </a:cubicBezTo>
                <a:cubicBezTo>
                  <a:pt x="666" y="360"/>
                  <a:pt x="604" y="419"/>
                  <a:pt x="583" y="437"/>
                </a:cubicBezTo>
                <a:lnTo>
                  <a:pt x="615" y="488"/>
                </a:lnTo>
                <a:cubicBezTo>
                  <a:pt x="600" y="527"/>
                  <a:pt x="580" y="579"/>
                  <a:pt x="555" y="638"/>
                </a:cubicBezTo>
                <a:cubicBezTo>
                  <a:pt x="445" y="922"/>
                  <a:pt x="407" y="1019"/>
                  <a:pt x="476" y="1102"/>
                </a:cubicBezTo>
                <a:cubicBezTo>
                  <a:pt x="503" y="1133"/>
                  <a:pt x="541" y="1150"/>
                  <a:pt x="580" y="1150"/>
                </a:cubicBezTo>
                <a:cubicBezTo>
                  <a:pt x="605" y="1150"/>
                  <a:pt x="630" y="1143"/>
                  <a:pt x="653" y="1129"/>
                </a:cubicBezTo>
                <a:lnTo>
                  <a:pt x="653" y="1129"/>
                </a:lnTo>
                <a:lnTo>
                  <a:pt x="517" y="1587"/>
                </a:lnTo>
                <a:cubicBezTo>
                  <a:pt x="504" y="1628"/>
                  <a:pt x="514" y="1677"/>
                  <a:pt x="541" y="1712"/>
                </a:cubicBezTo>
                <a:cubicBezTo>
                  <a:pt x="566" y="1740"/>
                  <a:pt x="608" y="1761"/>
                  <a:pt x="645" y="1761"/>
                </a:cubicBezTo>
                <a:cubicBezTo>
                  <a:pt x="651" y="1761"/>
                  <a:pt x="656" y="1761"/>
                  <a:pt x="661" y="1761"/>
                </a:cubicBezTo>
                <a:cubicBezTo>
                  <a:pt x="741" y="1761"/>
                  <a:pt x="817" y="1701"/>
                  <a:pt x="1370" y="1171"/>
                </a:cubicBezTo>
                <a:cubicBezTo>
                  <a:pt x="1464" y="1081"/>
                  <a:pt x="1574" y="977"/>
                  <a:pt x="1689" y="870"/>
                </a:cubicBezTo>
                <a:lnTo>
                  <a:pt x="1689" y="870"/>
                </a:lnTo>
                <a:cubicBezTo>
                  <a:pt x="1304" y="1382"/>
                  <a:pt x="1099" y="1681"/>
                  <a:pt x="995" y="1857"/>
                </a:cubicBezTo>
                <a:cubicBezTo>
                  <a:pt x="576" y="2231"/>
                  <a:pt x="250" y="2571"/>
                  <a:pt x="229" y="2751"/>
                </a:cubicBezTo>
                <a:cubicBezTo>
                  <a:pt x="220" y="2827"/>
                  <a:pt x="247" y="2879"/>
                  <a:pt x="275" y="2911"/>
                </a:cubicBezTo>
                <a:cubicBezTo>
                  <a:pt x="299" y="2938"/>
                  <a:pt x="344" y="2962"/>
                  <a:pt x="382" y="2962"/>
                </a:cubicBezTo>
                <a:cubicBezTo>
                  <a:pt x="386" y="2962"/>
                  <a:pt x="389" y="2962"/>
                  <a:pt x="392" y="2962"/>
                </a:cubicBezTo>
                <a:cubicBezTo>
                  <a:pt x="523" y="2962"/>
                  <a:pt x="702" y="2813"/>
                  <a:pt x="1564" y="1985"/>
                </a:cubicBezTo>
                <a:cubicBezTo>
                  <a:pt x="1664" y="1889"/>
                  <a:pt x="1775" y="1785"/>
                  <a:pt x="1889" y="1673"/>
                </a:cubicBezTo>
                <a:cubicBezTo>
                  <a:pt x="2042" y="1542"/>
                  <a:pt x="2198" y="1396"/>
                  <a:pt x="2350" y="1248"/>
                </a:cubicBezTo>
                <a:lnTo>
                  <a:pt x="2350" y="1248"/>
                </a:lnTo>
                <a:lnTo>
                  <a:pt x="957" y="3178"/>
                </a:lnTo>
                <a:cubicBezTo>
                  <a:pt x="923" y="3226"/>
                  <a:pt x="926" y="3295"/>
                  <a:pt x="965" y="3344"/>
                </a:cubicBezTo>
                <a:cubicBezTo>
                  <a:pt x="995" y="3382"/>
                  <a:pt x="1054" y="3427"/>
                  <a:pt x="1152" y="3430"/>
                </a:cubicBezTo>
                <a:cubicBezTo>
                  <a:pt x="1193" y="3430"/>
                  <a:pt x="1238" y="3420"/>
                  <a:pt x="1290" y="3403"/>
                </a:cubicBezTo>
                <a:lnTo>
                  <a:pt x="1290" y="3403"/>
                </a:lnTo>
                <a:cubicBezTo>
                  <a:pt x="39" y="4788"/>
                  <a:pt x="185" y="4962"/>
                  <a:pt x="247" y="5034"/>
                </a:cubicBezTo>
                <a:cubicBezTo>
                  <a:pt x="271" y="5066"/>
                  <a:pt x="306" y="5083"/>
                  <a:pt x="348" y="5083"/>
                </a:cubicBezTo>
                <a:cubicBezTo>
                  <a:pt x="382" y="5083"/>
                  <a:pt x="421" y="5069"/>
                  <a:pt x="448" y="5041"/>
                </a:cubicBezTo>
                <a:cubicBezTo>
                  <a:pt x="2361" y="3032"/>
                  <a:pt x="4582" y="966"/>
                  <a:pt x="5351" y="600"/>
                </a:cubicBezTo>
                <a:lnTo>
                  <a:pt x="5351" y="600"/>
                </a:lnTo>
                <a:cubicBezTo>
                  <a:pt x="1765" y="3992"/>
                  <a:pt x="684" y="5049"/>
                  <a:pt x="392" y="5423"/>
                </a:cubicBezTo>
                <a:lnTo>
                  <a:pt x="341" y="5464"/>
                </a:lnTo>
                <a:lnTo>
                  <a:pt x="351" y="5478"/>
                </a:lnTo>
                <a:cubicBezTo>
                  <a:pt x="271" y="5596"/>
                  <a:pt x="296" y="5623"/>
                  <a:pt x="323" y="5658"/>
                </a:cubicBezTo>
                <a:cubicBezTo>
                  <a:pt x="348" y="5686"/>
                  <a:pt x="379" y="5703"/>
                  <a:pt x="417" y="5706"/>
                </a:cubicBezTo>
                <a:cubicBezTo>
                  <a:pt x="421" y="5707"/>
                  <a:pt x="425" y="5707"/>
                  <a:pt x="429" y="5707"/>
                </a:cubicBezTo>
                <a:cubicBezTo>
                  <a:pt x="460" y="5707"/>
                  <a:pt x="490" y="5694"/>
                  <a:pt x="514" y="5676"/>
                </a:cubicBezTo>
                <a:lnTo>
                  <a:pt x="1207" y="5093"/>
                </a:lnTo>
                <a:lnTo>
                  <a:pt x="1207" y="5093"/>
                </a:lnTo>
                <a:cubicBezTo>
                  <a:pt x="878" y="5485"/>
                  <a:pt x="663" y="5810"/>
                  <a:pt x="645" y="6022"/>
                </a:cubicBezTo>
                <a:cubicBezTo>
                  <a:pt x="632" y="6140"/>
                  <a:pt x="674" y="6216"/>
                  <a:pt x="708" y="6261"/>
                </a:cubicBezTo>
                <a:cubicBezTo>
                  <a:pt x="757" y="6317"/>
                  <a:pt x="822" y="6347"/>
                  <a:pt x="902" y="6347"/>
                </a:cubicBezTo>
                <a:lnTo>
                  <a:pt x="936" y="6347"/>
                </a:lnTo>
                <a:cubicBezTo>
                  <a:pt x="920" y="6392"/>
                  <a:pt x="930" y="6441"/>
                  <a:pt x="961" y="6480"/>
                </a:cubicBezTo>
                <a:cubicBezTo>
                  <a:pt x="988" y="6510"/>
                  <a:pt x="1026" y="6526"/>
                  <a:pt x="1064" y="6526"/>
                </a:cubicBezTo>
                <a:cubicBezTo>
                  <a:pt x="1095" y="6526"/>
                  <a:pt x="1127" y="6515"/>
                  <a:pt x="1152" y="6493"/>
                </a:cubicBezTo>
                <a:lnTo>
                  <a:pt x="7929" y="808"/>
                </a:lnTo>
                <a:lnTo>
                  <a:pt x="7929" y="808"/>
                </a:lnTo>
                <a:cubicBezTo>
                  <a:pt x="7908" y="849"/>
                  <a:pt x="7884" y="894"/>
                  <a:pt x="7856" y="942"/>
                </a:cubicBezTo>
                <a:cubicBezTo>
                  <a:pt x="6765" y="1746"/>
                  <a:pt x="5250" y="3302"/>
                  <a:pt x="3493" y="5153"/>
                </a:cubicBezTo>
                <a:cubicBezTo>
                  <a:pt x="3175" y="5488"/>
                  <a:pt x="2846" y="5835"/>
                  <a:pt x="2534" y="6160"/>
                </a:cubicBezTo>
                <a:cubicBezTo>
                  <a:pt x="1903" y="6704"/>
                  <a:pt x="1286" y="7224"/>
                  <a:pt x="725" y="7692"/>
                </a:cubicBezTo>
                <a:cubicBezTo>
                  <a:pt x="698" y="7713"/>
                  <a:pt x="680" y="7748"/>
                  <a:pt x="677" y="7782"/>
                </a:cubicBezTo>
                <a:cubicBezTo>
                  <a:pt x="674" y="7820"/>
                  <a:pt x="684" y="7855"/>
                  <a:pt x="708" y="7883"/>
                </a:cubicBezTo>
                <a:cubicBezTo>
                  <a:pt x="733" y="7910"/>
                  <a:pt x="763" y="7931"/>
                  <a:pt x="798" y="7942"/>
                </a:cubicBezTo>
                <a:cubicBezTo>
                  <a:pt x="545" y="8198"/>
                  <a:pt x="421" y="8371"/>
                  <a:pt x="407" y="8485"/>
                </a:cubicBezTo>
                <a:cubicBezTo>
                  <a:pt x="400" y="8559"/>
                  <a:pt x="427" y="8607"/>
                  <a:pt x="452" y="8634"/>
                </a:cubicBezTo>
                <a:cubicBezTo>
                  <a:pt x="478" y="8667"/>
                  <a:pt x="516" y="8684"/>
                  <a:pt x="554" y="8684"/>
                </a:cubicBezTo>
                <a:cubicBezTo>
                  <a:pt x="585" y="8684"/>
                  <a:pt x="616" y="8673"/>
                  <a:pt x="642" y="8652"/>
                </a:cubicBezTo>
                <a:lnTo>
                  <a:pt x="1913" y="7585"/>
                </a:lnTo>
                <a:lnTo>
                  <a:pt x="1913" y="7585"/>
                </a:lnTo>
                <a:cubicBezTo>
                  <a:pt x="1841" y="7657"/>
                  <a:pt x="1768" y="7730"/>
                  <a:pt x="1702" y="7799"/>
                </a:cubicBezTo>
                <a:lnTo>
                  <a:pt x="843" y="8559"/>
                </a:lnTo>
                <a:cubicBezTo>
                  <a:pt x="787" y="8607"/>
                  <a:pt x="781" y="8693"/>
                  <a:pt x="829" y="8749"/>
                </a:cubicBezTo>
                <a:cubicBezTo>
                  <a:pt x="850" y="8773"/>
                  <a:pt x="888" y="8794"/>
                  <a:pt x="923" y="8801"/>
                </a:cubicBezTo>
                <a:cubicBezTo>
                  <a:pt x="677" y="9099"/>
                  <a:pt x="531" y="9334"/>
                  <a:pt x="514" y="9480"/>
                </a:cubicBezTo>
                <a:cubicBezTo>
                  <a:pt x="504" y="9581"/>
                  <a:pt x="541" y="9646"/>
                  <a:pt x="573" y="9685"/>
                </a:cubicBezTo>
                <a:cubicBezTo>
                  <a:pt x="597" y="9712"/>
                  <a:pt x="632" y="9729"/>
                  <a:pt x="670" y="9733"/>
                </a:cubicBezTo>
                <a:cubicBezTo>
                  <a:pt x="674" y="9733"/>
                  <a:pt x="677" y="9733"/>
                  <a:pt x="680" y="9733"/>
                </a:cubicBezTo>
                <a:cubicBezTo>
                  <a:pt x="717" y="9733"/>
                  <a:pt x="748" y="9716"/>
                  <a:pt x="774" y="9691"/>
                </a:cubicBezTo>
                <a:cubicBezTo>
                  <a:pt x="3023" y="7374"/>
                  <a:pt x="9111" y="1386"/>
                  <a:pt x="10337" y="1386"/>
                </a:cubicBezTo>
                <a:lnTo>
                  <a:pt x="10347" y="1386"/>
                </a:lnTo>
                <a:cubicBezTo>
                  <a:pt x="10400" y="1389"/>
                  <a:pt x="10417" y="1404"/>
                  <a:pt x="10420" y="1404"/>
                </a:cubicBezTo>
                <a:cubicBezTo>
                  <a:pt x="10420" y="1404"/>
                  <a:pt x="10420" y="1403"/>
                  <a:pt x="10420" y="1403"/>
                </a:cubicBezTo>
                <a:lnTo>
                  <a:pt x="10420" y="1403"/>
                </a:lnTo>
                <a:cubicBezTo>
                  <a:pt x="10472" y="1663"/>
                  <a:pt x="9526" y="2613"/>
                  <a:pt x="8247" y="3763"/>
                </a:cubicBezTo>
                <a:cubicBezTo>
                  <a:pt x="5967" y="5506"/>
                  <a:pt x="2537" y="8218"/>
                  <a:pt x="1030" y="9892"/>
                </a:cubicBezTo>
                <a:cubicBezTo>
                  <a:pt x="496" y="10363"/>
                  <a:pt x="365" y="10516"/>
                  <a:pt x="358" y="10609"/>
                </a:cubicBezTo>
                <a:cubicBezTo>
                  <a:pt x="354" y="10644"/>
                  <a:pt x="368" y="10689"/>
                  <a:pt x="392" y="10716"/>
                </a:cubicBezTo>
                <a:cubicBezTo>
                  <a:pt x="392" y="10721"/>
                  <a:pt x="396" y="10724"/>
                  <a:pt x="400" y="10727"/>
                </a:cubicBezTo>
                <a:cubicBezTo>
                  <a:pt x="330" y="10849"/>
                  <a:pt x="292" y="10959"/>
                  <a:pt x="279" y="11049"/>
                </a:cubicBezTo>
                <a:cubicBezTo>
                  <a:pt x="264" y="11191"/>
                  <a:pt x="309" y="11282"/>
                  <a:pt x="354" y="11333"/>
                </a:cubicBezTo>
                <a:cubicBezTo>
                  <a:pt x="379" y="11365"/>
                  <a:pt x="424" y="11399"/>
                  <a:pt x="504" y="11407"/>
                </a:cubicBezTo>
                <a:cubicBezTo>
                  <a:pt x="562" y="11407"/>
                  <a:pt x="653" y="11378"/>
                  <a:pt x="770" y="11319"/>
                </a:cubicBezTo>
                <a:cubicBezTo>
                  <a:pt x="770" y="11448"/>
                  <a:pt x="808" y="11559"/>
                  <a:pt x="885" y="11649"/>
                </a:cubicBezTo>
                <a:cubicBezTo>
                  <a:pt x="906" y="11677"/>
                  <a:pt x="940" y="11694"/>
                  <a:pt x="975" y="11698"/>
                </a:cubicBezTo>
                <a:cubicBezTo>
                  <a:pt x="978" y="11698"/>
                  <a:pt x="982" y="11698"/>
                  <a:pt x="986" y="11698"/>
                </a:cubicBezTo>
                <a:cubicBezTo>
                  <a:pt x="1020" y="11698"/>
                  <a:pt x="1050" y="11685"/>
                  <a:pt x="1075" y="11666"/>
                </a:cubicBezTo>
                <a:lnTo>
                  <a:pt x="8937" y="5069"/>
                </a:lnTo>
                <a:lnTo>
                  <a:pt x="8937" y="5069"/>
                </a:lnTo>
                <a:cubicBezTo>
                  <a:pt x="7350" y="6621"/>
                  <a:pt x="3359" y="9882"/>
                  <a:pt x="649" y="12020"/>
                </a:cubicBezTo>
                <a:cubicBezTo>
                  <a:pt x="618" y="12044"/>
                  <a:pt x="600" y="12079"/>
                  <a:pt x="597" y="12113"/>
                </a:cubicBezTo>
                <a:cubicBezTo>
                  <a:pt x="594" y="12151"/>
                  <a:pt x="604" y="12186"/>
                  <a:pt x="629" y="12213"/>
                </a:cubicBezTo>
                <a:cubicBezTo>
                  <a:pt x="653" y="12245"/>
                  <a:pt x="708" y="12269"/>
                  <a:pt x="746" y="12272"/>
                </a:cubicBezTo>
                <a:cubicBezTo>
                  <a:pt x="749" y="12273"/>
                  <a:pt x="752" y="12273"/>
                  <a:pt x="756" y="12273"/>
                </a:cubicBezTo>
                <a:cubicBezTo>
                  <a:pt x="856" y="12273"/>
                  <a:pt x="1101" y="12118"/>
                  <a:pt x="1460" y="11860"/>
                </a:cubicBezTo>
                <a:lnTo>
                  <a:pt x="1460" y="11860"/>
                </a:lnTo>
                <a:cubicBezTo>
                  <a:pt x="767" y="12536"/>
                  <a:pt x="333" y="13086"/>
                  <a:pt x="289" y="13451"/>
                </a:cubicBezTo>
                <a:cubicBezTo>
                  <a:pt x="275" y="13582"/>
                  <a:pt x="303" y="13693"/>
                  <a:pt x="379" y="13780"/>
                </a:cubicBezTo>
                <a:cubicBezTo>
                  <a:pt x="413" y="13825"/>
                  <a:pt x="483" y="13876"/>
                  <a:pt x="597" y="13881"/>
                </a:cubicBezTo>
                <a:cubicBezTo>
                  <a:pt x="605" y="13882"/>
                  <a:pt x="613" y="13882"/>
                  <a:pt x="622" y="13882"/>
                </a:cubicBezTo>
                <a:cubicBezTo>
                  <a:pt x="643" y="13882"/>
                  <a:pt x="666" y="13879"/>
                  <a:pt x="691" y="13876"/>
                </a:cubicBezTo>
                <a:lnTo>
                  <a:pt x="691" y="13876"/>
                </a:lnTo>
                <a:lnTo>
                  <a:pt x="507" y="14029"/>
                </a:lnTo>
                <a:cubicBezTo>
                  <a:pt x="452" y="14074"/>
                  <a:pt x="445" y="14157"/>
                  <a:pt x="486" y="14213"/>
                </a:cubicBezTo>
                <a:cubicBezTo>
                  <a:pt x="514" y="14249"/>
                  <a:pt x="554" y="14268"/>
                  <a:pt x="596" y="14268"/>
                </a:cubicBezTo>
                <a:cubicBezTo>
                  <a:pt x="622" y="14268"/>
                  <a:pt x="649" y="14260"/>
                  <a:pt x="674" y="14244"/>
                </a:cubicBezTo>
                <a:cubicBezTo>
                  <a:pt x="999" y="14019"/>
                  <a:pt x="7683" y="9418"/>
                  <a:pt x="9685" y="6968"/>
                </a:cubicBezTo>
                <a:lnTo>
                  <a:pt x="9685" y="6968"/>
                </a:lnTo>
                <a:cubicBezTo>
                  <a:pt x="9540" y="7245"/>
                  <a:pt x="9266" y="7582"/>
                  <a:pt x="8903" y="7959"/>
                </a:cubicBezTo>
                <a:cubicBezTo>
                  <a:pt x="8805" y="8049"/>
                  <a:pt x="8711" y="8139"/>
                  <a:pt x="8615" y="8229"/>
                </a:cubicBezTo>
                <a:cubicBezTo>
                  <a:pt x="7953" y="8725"/>
                  <a:pt x="7142" y="9442"/>
                  <a:pt x="6231" y="10305"/>
                </a:cubicBezTo>
                <a:cubicBezTo>
                  <a:pt x="5150" y="11167"/>
                  <a:pt x="3992" y="12044"/>
                  <a:pt x="3019" y="12779"/>
                </a:cubicBezTo>
                <a:cubicBezTo>
                  <a:pt x="912" y="14365"/>
                  <a:pt x="226" y="14899"/>
                  <a:pt x="202" y="15138"/>
                </a:cubicBezTo>
                <a:cubicBezTo>
                  <a:pt x="195" y="15176"/>
                  <a:pt x="213" y="15238"/>
                  <a:pt x="237" y="15266"/>
                </a:cubicBezTo>
                <a:cubicBezTo>
                  <a:pt x="268" y="15301"/>
                  <a:pt x="323" y="15346"/>
                  <a:pt x="421" y="15349"/>
                </a:cubicBezTo>
                <a:cubicBezTo>
                  <a:pt x="427" y="15350"/>
                  <a:pt x="434" y="15350"/>
                  <a:pt x="441" y="15350"/>
                </a:cubicBezTo>
                <a:cubicBezTo>
                  <a:pt x="708" y="15350"/>
                  <a:pt x="1310" y="14963"/>
                  <a:pt x="2091" y="14362"/>
                </a:cubicBezTo>
                <a:lnTo>
                  <a:pt x="2091" y="14362"/>
                </a:lnTo>
                <a:cubicBezTo>
                  <a:pt x="1678" y="14725"/>
                  <a:pt x="1280" y="15072"/>
                  <a:pt x="902" y="15394"/>
                </a:cubicBezTo>
                <a:cubicBezTo>
                  <a:pt x="847" y="15443"/>
                  <a:pt x="840" y="15530"/>
                  <a:pt x="888" y="15585"/>
                </a:cubicBezTo>
                <a:cubicBezTo>
                  <a:pt x="912" y="15616"/>
                  <a:pt x="965" y="15637"/>
                  <a:pt x="1003" y="15640"/>
                </a:cubicBezTo>
                <a:cubicBezTo>
                  <a:pt x="1005" y="15640"/>
                  <a:pt x="1007" y="15640"/>
                  <a:pt x="1009" y="15640"/>
                </a:cubicBezTo>
                <a:cubicBezTo>
                  <a:pt x="1160" y="15640"/>
                  <a:pt x="1460" y="15381"/>
                  <a:pt x="2409" y="14445"/>
                </a:cubicBezTo>
                <a:cubicBezTo>
                  <a:pt x="3314" y="13655"/>
                  <a:pt x="4564" y="12553"/>
                  <a:pt x="5794" y="11448"/>
                </a:cubicBezTo>
                <a:cubicBezTo>
                  <a:pt x="7797" y="9653"/>
                  <a:pt x="8930" y="8579"/>
                  <a:pt x="9568" y="7924"/>
                </a:cubicBezTo>
                <a:cubicBezTo>
                  <a:pt x="9766" y="7817"/>
                  <a:pt x="9936" y="7761"/>
                  <a:pt x="10056" y="7761"/>
                </a:cubicBezTo>
                <a:cubicBezTo>
                  <a:pt x="10060" y="7761"/>
                  <a:pt x="10063" y="7761"/>
                  <a:pt x="10067" y="7761"/>
                </a:cubicBezTo>
                <a:cubicBezTo>
                  <a:pt x="10129" y="7764"/>
                  <a:pt x="10153" y="7785"/>
                  <a:pt x="10167" y="7799"/>
                </a:cubicBezTo>
                <a:cubicBezTo>
                  <a:pt x="10219" y="7862"/>
                  <a:pt x="10236" y="7942"/>
                  <a:pt x="10226" y="8039"/>
                </a:cubicBezTo>
                <a:cubicBezTo>
                  <a:pt x="10198" y="8260"/>
                  <a:pt x="10029" y="8548"/>
                  <a:pt x="9751" y="8880"/>
                </a:cubicBezTo>
                <a:cubicBezTo>
                  <a:pt x="8473" y="9972"/>
                  <a:pt x="6997" y="11233"/>
                  <a:pt x="5604" y="12411"/>
                </a:cubicBezTo>
                <a:cubicBezTo>
                  <a:pt x="5102" y="12789"/>
                  <a:pt x="4603" y="13156"/>
                  <a:pt x="4138" y="13499"/>
                </a:cubicBezTo>
                <a:cubicBezTo>
                  <a:pt x="1855" y="15183"/>
                  <a:pt x="559" y="16157"/>
                  <a:pt x="507" y="16586"/>
                </a:cubicBezTo>
                <a:cubicBezTo>
                  <a:pt x="496" y="16673"/>
                  <a:pt x="528" y="16732"/>
                  <a:pt x="559" y="16766"/>
                </a:cubicBezTo>
                <a:cubicBezTo>
                  <a:pt x="580" y="16794"/>
                  <a:pt x="618" y="16812"/>
                  <a:pt x="653" y="16815"/>
                </a:cubicBezTo>
                <a:cubicBezTo>
                  <a:pt x="655" y="16815"/>
                  <a:pt x="657" y="16815"/>
                  <a:pt x="659" y="16815"/>
                </a:cubicBezTo>
                <a:cubicBezTo>
                  <a:pt x="706" y="16815"/>
                  <a:pt x="857" y="16750"/>
                  <a:pt x="2631" y="15277"/>
                </a:cubicBezTo>
                <a:lnTo>
                  <a:pt x="2631" y="15277"/>
                </a:lnTo>
                <a:lnTo>
                  <a:pt x="712" y="16995"/>
                </a:lnTo>
                <a:cubicBezTo>
                  <a:pt x="656" y="17044"/>
                  <a:pt x="653" y="17130"/>
                  <a:pt x="701" y="17186"/>
                </a:cubicBezTo>
                <a:cubicBezTo>
                  <a:pt x="728" y="17216"/>
                  <a:pt x="765" y="17232"/>
                  <a:pt x="802" y="17232"/>
                </a:cubicBezTo>
                <a:cubicBezTo>
                  <a:pt x="833" y="17232"/>
                  <a:pt x="865" y="17221"/>
                  <a:pt x="891" y="17199"/>
                </a:cubicBezTo>
                <a:lnTo>
                  <a:pt x="10434" y="9192"/>
                </a:lnTo>
                <a:lnTo>
                  <a:pt x="10434" y="9192"/>
                </a:lnTo>
                <a:cubicBezTo>
                  <a:pt x="10434" y="9199"/>
                  <a:pt x="10434" y="9206"/>
                  <a:pt x="10430" y="9213"/>
                </a:cubicBezTo>
                <a:cubicBezTo>
                  <a:pt x="10409" y="9397"/>
                  <a:pt x="10271" y="9635"/>
                  <a:pt x="10039" y="9923"/>
                </a:cubicBezTo>
                <a:cubicBezTo>
                  <a:pt x="10029" y="9926"/>
                  <a:pt x="10018" y="9934"/>
                  <a:pt x="10008" y="9941"/>
                </a:cubicBezTo>
                <a:cubicBezTo>
                  <a:pt x="9349" y="10446"/>
                  <a:pt x="5150" y="13693"/>
                  <a:pt x="2593" y="16001"/>
                </a:cubicBezTo>
                <a:cubicBezTo>
                  <a:pt x="1328" y="16974"/>
                  <a:pt x="808" y="17435"/>
                  <a:pt x="781" y="17674"/>
                </a:cubicBezTo>
                <a:cubicBezTo>
                  <a:pt x="777" y="17722"/>
                  <a:pt x="787" y="17771"/>
                  <a:pt x="816" y="17810"/>
                </a:cubicBezTo>
                <a:cubicBezTo>
                  <a:pt x="694" y="17972"/>
                  <a:pt x="629" y="18104"/>
                  <a:pt x="618" y="18197"/>
                </a:cubicBezTo>
                <a:cubicBezTo>
                  <a:pt x="608" y="18288"/>
                  <a:pt x="639" y="18350"/>
                  <a:pt x="670" y="18384"/>
                </a:cubicBezTo>
                <a:cubicBezTo>
                  <a:pt x="691" y="18413"/>
                  <a:pt x="728" y="18433"/>
                  <a:pt x="763" y="18437"/>
                </a:cubicBezTo>
                <a:cubicBezTo>
                  <a:pt x="764" y="18437"/>
                  <a:pt x="764" y="18437"/>
                  <a:pt x="765" y="18437"/>
                </a:cubicBezTo>
                <a:cubicBezTo>
                  <a:pt x="822" y="18437"/>
                  <a:pt x="985" y="18420"/>
                  <a:pt x="4932" y="15076"/>
                </a:cubicBezTo>
                <a:lnTo>
                  <a:pt x="4932" y="15076"/>
                </a:lnTo>
                <a:cubicBezTo>
                  <a:pt x="32" y="19660"/>
                  <a:pt x="136" y="19785"/>
                  <a:pt x="261" y="19930"/>
                </a:cubicBezTo>
                <a:cubicBezTo>
                  <a:pt x="275" y="19951"/>
                  <a:pt x="296" y="19964"/>
                  <a:pt x="317" y="19972"/>
                </a:cubicBezTo>
                <a:cubicBezTo>
                  <a:pt x="223" y="20071"/>
                  <a:pt x="164" y="20138"/>
                  <a:pt x="140" y="20162"/>
                </a:cubicBezTo>
                <a:cubicBezTo>
                  <a:pt x="91" y="20217"/>
                  <a:pt x="91" y="20297"/>
                  <a:pt x="143" y="20349"/>
                </a:cubicBezTo>
                <a:cubicBezTo>
                  <a:pt x="169" y="20377"/>
                  <a:pt x="205" y="20391"/>
                  <a:pt x="241" y="20391"/>
                </a:cubicBezTo>
                <a:cubicBezTo>
                  <a:pt x="272" y="20391"/>
                  <a:pt x="303" y="20380"/>
                  <a:pt x="327" y="20359"/>
                </a:cubicBezTo>
                <a:cubicBezTo>
                  <a:pt x="354" y="20335"/>
                  <a:pt x="2953" y="18135"/>
                  <a:pt x="5503" y="15942"/>
                </a:cubicBezTo>
                <a:cubicBezTo>
                  <a:pt x="8556" y="13323"/>
                  <a:pt x="9831" y="12210"/>
                  <a:pt x="10333" y="11708"/>
                </a:cubicBezTo>
                <a:cubicBezTo>
                  <a:pt x="10354" y="11722"/>
                  <a:pt x="10368" y="11735"/>
                  <a:pt x="10379" y="11746"/>
                </a:cubicBezTo>
                <a:cubicBezTo>
                  <a:pt x="10392" y="11767"/>
                  <a:pt x="10413" y="11798"/>
                  <a:pt x="10406" y="11864"/>
                </a:cubicBezTo>
                <a:cubicBezTo>
                  <a:pt x="10316" y="12726"/>
                  <a:pt x="7066" y="15290"/>
                  <a:pt x="4454" y="17352"/>
                </a:cubicBezTo>
                <a:cubicBezTo>
                  <a:pt x="1744" y="19489"/>
                  <a:pt x="209" y="20723"/>
                  <a:pt x="157" y="21222"/>
                </a:cubicBezTo>
                <a:cubicBezTo>
                  <a:pt x="146" y="21312"/>
                  <a:pt x="181" y="21371"/>
                  <a:pt x="209" y="21406"/>
                </a:cubicBezTo>
                <a:cubicBezTo>
                  <a:pt x="234" y="21434"/>
                  <a:pt x="275" y="21469"/>
                  <a:pt x="344" y="21472"/>
                </a:cubicBezTo>
                <a:cubicBezTo>
                  <a:pt x="348" y="21472"/>
                  <a:pt x="352" y="21472"/>
                  <a:pt x="356" y="21472"/>
                </a:cubicBezTo>
                <a:cubicBezTo>
                  <a:pt x="452" y="21472"/>
                  <a:pt x="624" y="21396"/>
                  <a:pt x="864" y="21243"/>
                </a:cubicBezTo>
                <a:lnTo>
                  <a:pt x="864" y="21243"/>
                </a:lnTo>
                <a:cubicBezTo>
                  <a:pt x="861" y="21250"/>
                  <a:pt x="861" y="21261"/>
                  <a:pt x="857" y="21271"/>
                </a:cubicBezTo>
                <a:cubicBezTo>
                  <a:pt x="853" y="21306"/>
                  <a:pt x="864" y="21344"/>
                  <a:pt x="888" y="21371"/>
                </a:cubicBezTo>
                <a:cubicBezTo>
                  <a:pt x="920" y="21406"/>
                  <a:pt x="961" y="21427"/>
                  <a:pt x="1009" y="21430"/>
                </a:cubicBezTo>
                <a:cubicBezTo>
                  <a:pt x="1069" y="21430"/>
                  <a:pt x="1176" y="21389"/>
                  <a:pt x="1328" y="21295"/>
                </a:cubicBezTo>
                <a:lnTo>
                  <a:pt x="1328" y="21295"/>
                </a:lnTo>
                <a:cubicBezTo>
                  <a:pt x="624" y="21981"/>
                  <a:pt x="674" y="22040"/>
                  <a:pt x="739" y="22116"/>
                </a:cubicBezTo>
                <a:cubicBezTo>
                  <a:pt x="777" y="22161"/>
                  <a:pt x="850" y="22220"/>
                  <a:pt x="975" y="22224"/>
                </a:cubicBezTo>
                <a:cubicBezTo>
                  <a:pt x="979" y="22224"/>
                  <a:pt x="984" y="22224"/>
                  <a:pt x="989" y="22224"/>
                </a:cubicBezTo>
                <a:cubicBezTo>
                  <a:pt x="1081" y="22224"/>
                  <a:pt x="1200" y="22193"/>
                  <a:pt x="1339" y="22134"/>
                </a:cubicBezTo>
                <a:lnTo>
                  <a:pt x="1339" y="22134"/>
                </a:lnTo>
                <a:cubicBezTo>
                  <a:pt x="1016" y="22358"/>
                  <a:pt x="712" y="22570"/>
                  <a:pt x="427" y="22764"/>
                </a:cubicBezTo>
                <a:cubicBezTo>
                  <a:pt x="396" y="22785"/>
                  <a:pt x="375" y="22820"/>
                  <a:pt x="368" y="22857"/>
                </a:cubicBezTo>
                <a:cubicBezTo>
                  <a:pt x="365" y="22895"/>
                  <a:pt x="375" y="22934"/>
                  <a:pt x="400" y="22961"/>
                </a:cubicBezTo>
                <a:cubicBezTo>
                  <a:pt x="427" y="22993"/>
                  <a:pt x="476" y="23034"/>
                  <a:pt x="559" y="23038"/>
                </a:cubicBezTo>
                <a:cubicBezTo>
                  <a:pt x="564" y="23038"/>
                  <a:pt x="569" y="23038"/>
                  <a:pt x="574" y="23038"/>
                </a:cubicBezTo>
                <a:cubicBezTo>
                  <a:pt x="714" y="23038"/>
                  <a:pt x="981" y="22898"/>
                  <a:pt x="1339" y="22660"/>
                </a:cubicBezTo>
                <a:lnTo>
                  <a:pt x="1339" y="22660"/>
                </a:lnTo>
                <a:cubicBezTo>
                  <a:pt x="1061" y="22927"/>
                  <a:pt x="861" y="23124"/>
                  <a:pt x="757" y="23225"/>
                </a:cubicBezTo>
                <a:cubicBezTo>
                  <a:pt x="704" y="23277"/>
                  <a:pt x="701" y="23360"/>
                  <a:pt x="749" y="23415"/>
                </a:cubicBezTo>
                <a:cubicBezTo>
                  <a:pt x="776" y="23444"/>
                  <a:pt x="814" y="23459"/>
                  <a:pt x="851" y="23459"/>
                </a:cubicBezTo>
                <a:cubicBezTo>
                  <a:pt x="882" y="23459"/>
                  <a:pt x="912" y="23449"/>
                  <a:pt x="936" y="23429"/>
                </a:cubicBezTo>
                <a:cubicBezTo>
                  <a:pt x="1761" y="22764"/>
                  <a:pt x="8217" y="17525"/>
                  <a:pt x="9838" y="15560"/>
                </a:cubicBezTo>
                <a:cubicBezTo>
                  <a:pt x="10038" y="15442"/>
                  <a:pt x="10182" y="15376"/>
                  <a:pt x="10270" y="15376"/>
                </a:cubicBezTo>
                <a:cubicBezTo>
                  <a:pt x="10288" y="15376"/>
                  <a:pt x="10303" y="15379"/>
                  <a:pt x="10316" y="15384"/>
                </a:cubicBezTo>
                <a:cubicBezTo>
                  <a:pt x="10337" y="15411"/>
                  <a:pt x="10368" y="15461"/>
                  <a:pt x="10358" y="15560"/>
                </a:cubicBezTo>
                <a:cubicBezTo>
                  <a:pt x="10330" y="15786"/>
                  <a:pt x="10142" y="16094"/>
                  <a:pt x="9834" y="16458"/>
                </a:cubicBezTo>
                <a:cubicBezTo>
                  <a:pt x="8473" y="17560"/>
                  <a:pt x="5340" y="20106"/>
                  <a:pt x="3012" y="22185"/>
                </a:cubicBezTo>
                <a:cubicBezTo>
                  <a:pt x="1110" y="23641"/>
                  <a:pt x="479" y="24146"/>
                  <a:pt x="455" y="24371"/>
                </a:cubicBezTo>
                <a:cubicBezTo>
                  <a:pt x="452" y="24406"/>
                  <a:pt x="469" y="24469"/>
                  <a:pt x="493" y="24496"/>
                </a:cubicBezTo>
                <a:cubicBezTo>
                  <a:pt x="511" y="24517"/>
                  <a:pt x="535" y="24541"/>
                  <a:pt x="566" y="24562"/>
                </a:cubicBezTo>
                <a:cubicBezTo>
                  <a:pt x="333" y="24836"/>
                  <a:pt x="195" y="25048"/>
                  <a:pt x="185" y="25172"/>
                </a:cubicBezTo>
                <a:cubicBezTo>
                  <a:pt x="175" y="25255"/>
                  <a:pt x="205" y="25310"/>
                  <a:pt x="234" y="25342"/>
                </a:cubicBezTo>
                <a:cubicBezTo>
                  <a:pt x="282" y="25401"/>
                  <a:pt x="341" y="25446"/>
                  <a:pt x="410" y="25473"/>
                </a:cubicBezTo>
                <a:cubicBezTo>
                  <a:pt x="333" y="25619"/>
                  <a:pt x="289" y="25747"/>
                  <a:pt x="275" y="25855"/>
                </a:cubicBezTo>
                <a:cubicBezTo>
                  <a:pt x="261" y="25993"/>
                  <a:pt x="289" y="26111"/>
                  <a:pt x="365" y="26201"/>
                </a:cubicBezTo>
                <a:cubicBezTo>
                  <a:pt x="417" y="26260"/>
                  <a:pt x="507" y="26329"/>
                  <a:pt x="663" y="26336"/>
                </a:cubicBezTo>
                <a:cubicBezTo>
                  <a:pt x="668" y="26337"/>
                  <a:pt x="673" y="26337"/>
                  <a:pt x="678" y="26337"/>
                </a:cubicBezTo>
                <a:cubicBezTo>
                  <a:pt x="794" y="26337"/>
                  <a:pt x="937" y="26302"/>
                  <a:pt x="1103" y="26233"/>
                </a:cubicBezTo>
                <a:lnTo>
                  <a:pt x="1103" y="26233"/>
                </a:lnTo>
                <a:lnTo>
                  <a:pt x="878" y="26444"/>
                </a:lnTo>
                <a:cubicBezTo>
                  <a:pt x="826" y="26492"/>
                  <a:pt x="819" y="26575"/>
                  <a:pt x="867" y="26631"/>
                </a:cubicBezTo>
                <a:cubicBezTo>
                  <a:pt x="888" y="26658"/>
                  <a:pt x="930" y="26690"/>
                  <a:pt x="992" y="26703"/>
                </a:cubicBezTo>
                <a:cubicBezTo>
                  <a:pt x="1" y="27656"/>
                  <a:pt x="67" y="27733"/>
                  <a:pt x="143" y="27822"/>
                </a:cubicBezTo>
                <a:cubicBezTo>
                  <a:pt x="167" y="27851"/>
                  <a:pt x="202" y="27867"/>
                  <a:pt x="240" y="27872"/>
                </a:cubicBezTo>
                <a:cubicBezTo>
                  <a:pt x="244" y="27872"/>
                  <a:pt x="247" y="27872"/>
                  <a:pt x="251" y="27872"/>
                </a:cubicBezTo>
                <a:cubicBezTo>
                  <a:pt x="282" y="27872"/>
                  <a:pt x="315" y="27858"/>
                  <a:pt x="341" y="27837"/>
                </a:cubicBezTo>
                <a:cubicBezTo>
                  <a:pt x="1144" y="27109"/>
                  <a:pt x="2070" y="26277"/>
                  <a:pt x="3023" y="25435"/>
                </a:cubicBezTo>
                <a:cubicBezTo>
                  <a:pt x="4121" y="24549"/>
                  <a:pt x="5497" y="23332"/>
                  <a:pt x="6736" y="22196"/>
                </a:cubicBezTo>
                <a:cubicBezTo>
                  <a:pt x="7617" y="21448"/>
                  <a:pt x="8396" y="20799"/>
                  <a:pt x="8975" y="20349"/>
                </a:cubicBezTo>
                <a:lnTo>
                  <a:pt x="8975" y="20349"/>
                </a:lnTo>
                <a:lnTo>
                  <a:pt x="805" y="28176"/>
                </a:lnTo>
                <a:cubicBezTo>
                  <a:pt x="753" y="28225"/>
                  <a:pt x="749" y="28311"/>
                  <a:pt x="798" y="28363"/>
                </a:cubicBezTo>
                <a:cubicBezTo>
                  <a:pt x="825" y="28394"/>
                  <a:pt x="863" y="28409"/>
                  <a:pt x="901" y="28409"/>
                </a:cubicBezTo>
                <a:cubicBezTo>
                  <a:pt x="932" y="28409"/>
                  <a:pt x="964" y="28399"/>
                  <a:pt x="989" y="28377"/>
                </a:cubicBezTo>
                <a:lnTo>
                  <a:pt x="3348" y="26395"/>
                </a:lnTo>
                <a:lnTo>
                  <a:pt x="3348" y="26395"/>
                </a:lnTo>
                <a:cubicBezTo>
                  <a:pt x="3251" y="26499"/>
                  <a:pt x="3151" y="26603"/>
                  <a:pt x="3050" y="26703"/>
                </a:cubicBezTo>
                <a:lnTo>
                  <a:pt x="424" y="29066"/>
                </a:lnTo>
                <a:cubicBezTo>
                  <a:pt x="372" y="29119"/>
                  <a:pt x="365" y="29202"/>
                  <a:pt x="413" y="29257"/>
                </a:cubicBezTo>
                <a:cubicBezTo>
                  <a:pt x="448" y="29298"/>
                  <a:pt x="496" y="29323"/>
                  <a:pt x="555" y="29323"/>
                </a:cubicBezTo>
                <a:cubicBezTo>
                  <a:pt x="560" y="29323"/>
                  <a:pt x="564" y="29323"/>
                  <a:pt x="569" y="29323"/>
                </a:cubicBezTo>
                <a:cubicBezTo>
                  <a:pt x="619" y="29323"/>
                  <a:pt x="680" y="29302"/>
                  <a:pt x="757" y="29257"/>
                </a:cubicBezTo>
                <a:cubicBezTo>
                  <a:pt x="781" y="29275"/>
                  <a:pt x="809" y="29284"/>
                  <a:pt x="837" y="29284"/>
                </a:cubicBezTo>
                <a:cubicBezTo>
                  <a:pt x="869" y="29284"/>
                  <a:pt x="901" y="29272"/>
                  <a:pt x="926" y="29250"/>
                </a:cubicBezTo>
                <a:lnTo>
                  <a:pt x="2371" y="27996"/>
                </a:lnTo>
                <a:cubicBezTo>
                  <a:pt x="4692" y="25996"/>
                  <a:pt x="7357" y="23720"/>
                  <a:pt x="8802" y="22539"/>
                </a:cubicBezTo>
                <a:lnTo>
                  <a:pt x="8802" y="22539"/>
                </a:lnTo>
                <a:cubicBezTo>
                  <a:pt x="8168" y="23117"/>
                  <a:pt x="7368" y="23956"/>
                  <a:pt x="6394" y="24998"/>
                </a:cubicBezTo>
                <a:cubicBezTo>
                  <a:pt x="3656" y="26963"/>
                  <a:pt x="656" y="29146"/>
                  <a:pt x="528" y="30162"/>
                </a:cubicBezTo>
                <a:cubicBezTo>
                  <a:pt x="511" y="30307"/>
                  <a:pt x="545" y="30432"/>
                  <a:pt x="629" y="30532"/>
                </a:cubicBezTo>
                <a:cubicBezTo>
                  <a:pt x="659" y="30570"/>
                  <a:pt x="704" y="30595"/>
                  <a:pt x="757" y="30598"/>
                </a:cubicBezTo>
                <a:cubicBezTo>
                  <a:pt x="761" y="30599"/>
                  <a:pt x="766" y="30599"/>
                  <a:pt x="771" y="30599"/>
                </a:cubicBezTo>
                <a:cubicBezTo>
                  <a:pt x="1050" y="30599"/>
                  <a:pt x="1924" y="29922"/>
                  <a:pt x="3507" y="28553"/>
                </a:cubicBezTo>
                <a:lnTo>
                  <a:pt x="3507" y="28553"/>
                </a:lnTo>
                <a:cubicBezTo>
                  <a:pt x="2953" y="29119"/>
                  <a:pt x="2396" y="29701"/>
                  <a:pt x="1848" y="30272"/>
                </a:cubicBezTo>
                <a:cubicBezTo>
                  <a:pt x="1671" y="30456"/>
                  <a:pt x="1505" y="30629"/>
                  <a:pt x="1349" y="30792"/>
                </a:cubicBezTo>
                <a:lnTo>
                  <a:pt x="421" y="31686"/>
                </a:lnTo>
                <a:cubicBezTo>
                  <a:pt x="368" y="31734"/>
                  <a:pt x="365" y="31814"/>
                  <a:pt x="413" y="31870"/>
                </a:cubicBezTo>
                <a:cubicBezTo>
                  <a:pt x="437" y="31900"/>
                  <a:pt x="479" y="31918"/>
                  <a:pt x="517" y="31921"/>
                </a:cubicBezTo>
                <a:cubicBezTo>
                  <a:pt x="520" y="31921"/>
                  <a:pt x="523" y="31921"/>
                  <a:pt x="527" y="31921"/>
                </a:cubicBezTo>
                <a:cubicBezTo>
                  <a:pt x="613" y="31921"/>
                  <a:pt x="704" y="31853"/>
                  <a:pt x="1536" y="30990"/>
                </a:cubicBezTo>
                <a:lnTo>
                  <a:pt x="8005" y="24760"/>
                </a:lnTo>
                <a:cubicBezTo>
                  <a:pt x="8663" y="24261"/>
                  <a:pt x="9211" y="23949"/>
                  <a:pt x="9549" y="23949"/>
                </a:cubicBezTo>
                <a:cubicBezTo>
                  <a:pt x="9557" y="23949"/>
                  <a:pt x="9564" y="23949"/>
                  <a:pt x="9571" y="23949"/>
                </a:cubicBezTo>
                <a:cubicBezTo>
                  <a:pt x="9640" y="23949"/>
                  <a:pt x="9685" y="23967"/>
                  <a:pt x="9717" y="23987"/>
                </a:cubicBezTo>
                <a:cubicBezTo>
                  <a:pt x="9432" y="24475"/>
                  <a:pt x="6650" y="27002"/>
                  <a:pt x="4603" y="28862"/>
                </a:cubicBezTo>
                <a:cubicBezTo>
                  <a:pt x="358" y="32715"/>
                  <a:pt x="389" y="32757"/>
                  <a:pt x="535" y="32930"/>
                </a:cubicBezTo>
                <a:cubicBezTo>
                  <a:pt x="559" y="32957"/>
                  <a:pt x="608" y="32981"/>
                  <a:pt x="642" y="32981"/>
                </a:cubicBezTo>
                <a:lnTo>
                  <a:pt x="649" y="32981"/>
                </a:lnTo>
                <a:cubicBezTo>
                  <a:pt x="1117" y="32981"/>
                  <a:pt x="6886" y="27934"/>
                  <a:pt x="9792" y="25359"/>
                </a:cubicBezTo>
                <a:lnTo>
                  <a:pt x="9792" y="25359"/>
                </a:lnTo>
                <a:cubicBezTo>
                  <a:pt x="8781" y="26679"/>
                  <a:pt x="4589" y="30466"/>
                  <a:pt x="597" y="33838"/>
                </a:cubicBezTo>
                <a:cubicBezTo>
                  <a:pt x="541" y="33886"/>
                  <a:pt x="535" y="33973"/>
                  <a:pt x="583" y="34028"/>
                </a:cubicBezTo>
                <a:cubicBezTo>
                  <a:pt x="610" y="34061"/>
                  <a:pt x="648" y="34078"/>
                  <a:pt x="686" y="34078"/>
                </a:cubicBezTo>
                <a:cubicBezTo>
                  <a:pt x="717" y="34078"/>
                  <a:pt x="748" y="34067"/>
                  <a:pt x="774" y="34046"/>
                </a:cubicBezTo>
                <a:lnTo>
                  <a:pt x="6290" y="29417"/>
                </a:lnTo>
                <a:lnTo>
                  <a:pt x="6290" y="29417"/>
                </a:lnTo>
                <a:cubicBezTo>
                  <a:pt x="4796" y="30712"/>
                  <a:pt x="3095" y="32164"/>
                  <a:pt x="1553" y="33470"/>
                </a:cubicBezTo>
                <a:cubicBezTo>
                  <a:pt x="805" y="34101"/>
                  <a:pt x="313" y="34513"/>
                  <a:pt x="296" y="34527"/>
                </a:cubicBezTo>
                <a:cubicBezTo>
                  <a:pt x="240" y="34576"/>
                  <a:pt x="234" y="34662"/>
                  <a:pt x="282" y="34721"/>
                </a:cubicBezTo>
                <a:cubicBezTo>
                  <a:pt x="307" y="34752"/>
                  <a:pt x="345" y="34768"/>
                  <a:pt x="384" y="34768"/>
                </a:cubicBezTo>
                <a:cubicBezTo>
                  <a:pt x="415" y="34768"/>
                  <a:pt x="446" y="34758"/>
                  <a:pt x="472" y="34739"/>
                </a:cubicBezTo>
                <a:cubicBezTo>
                  <a:pt x="479" y="34728"/>
                  <a:pt x="787" y="34472"/>
                  <a:pt x="1286" y="34049"/>
                </a:cubicBezTo>
                <a:cubicBezTo>
                  <a:pt x="4017" y="31748"/>
                  <a:pt x="8015" y="28380"/>
                  <a:pt x="9373" y="27254"/>
                </a:cubicBezTo>
                <a:lnTo>
                  <a:pt x="9373" y="27254"/>
                </a:lnTo>
                <a:cubicBezTo>
                  <a:pt x="9183" y="27472"/>
                  <a:pt x="8903" y="27750"/>
                  <a:pt x="8556" y="28069"/>
                </a:cubicBezTo>
                <a:cubicBezTo>
                  <a:pt x="7468" y="28838"/>
                  <a:pt x="5850" y="30251"/>
                  <a:pt x="4339" y="31638"/>
                </a:cubicBezTo>
                <a:cubicBezTo>
                  <a:pt x="3927" y="31970"/>
                  <a:pt x="3542" y="32282"/>
                  <a:pt x="3199" y="32556"/>
                </a:cubicBezTo>
                <a:cubicBezTo>
                  <a:pt x="957" y="34364"/>
                  <a:pt x="795" y="34516"/>
                  <a:pt x="781" y="34638"/>
                </a:cubicBezTo>
                <a:cubicBezTo>
                  <a:pt x="777" y="34676"/>
                  <a:pt x="791" y="34718"/>
                  <a:pt x="812" y="34745"/>
                </a:cubicBezTo>
                <a:cubicBezTo>
                  <a:pt x="847" y="34787"/>
                  <a:pt x="888" y="34818"/>
                  <a:pt x="933" y="34846"/>
                </a:cubicBezTo>
                <a:cubicBezTo>
                  <a:pt x="704" y="35064"/>
                  <a:pt x="538" y="35231"/>
                  <a:pt x="448" y="35317"/>
                </a:cubicBezTo>
                <a:cubicBezTo>
                  <a:pt x="396" y="35366"/>
                  <a:pt x="392" y="35449"/>
                  <a:pt x="437" y="35501"/>
                </a:cubicBezTo>
                <a:cubicBezTo>
                  <a:pt x="464" y="35533"/>
                  <a:pt x="503" y="35550"/>
                  <a:pt x="542" y="35550"/>
                </a:cubicBezTo>
                <a:cubicBezTo>
                  <a:pt x="569" y="35550"/>
                  <a:pt x="597" y="35542"/>
                  <a:pt x="621" y="35525"/>
                </a:cubicBezTo>
                <a:cubicBezTo>
                  <a:pt x="649" y="35504"/>
                  <a:pt x="722" y="35452"/>
                  <a:pt x="832" y="35372"/>
                </a:cubicBezTo>
                <a:lnTo>
                  <a:pt x="832" y="35372"/>
                </a:lnTo>
                <a:cubicBezTo>
                  <a:pt x="708" y="35556"/>
                  <a:pt x="624" y="35716"/>
                  <a:pt x="587" y="35854"/>
                </a:cubicBezTo>
                <a:cubicBezTo>
                  <a:pt x="538" y="35892"/>
                  <a:pt x="493" y="35930"/>
                  <a:pt x="448" y="35965"/>
                </a:cubicBezTo>
                <a:cubicBezTo>
                  <a:pt x="421" y="35989"/>
                  <a:pt x="403" y="36021"/>
                  <a:pt x="400" y="36058"/>
                </a:cubicBezTo>
                <a:cubicBezTo>
                  <a:pt x="396" y="36093"/>
                  <a:pt x="407" y="36131"/>
                  <a:pt x="431" y="36159"/>
                </a:cubicBezTo>
                <a:cubicBezTo>
                  <a:pt x="472" y="36208"/>
                  <a:pt x="541" y="36266"/>
                  <a:pt x="653" y="36287"/>
                </a:cubicBezTo>
                <a:cubicBezTo>
                  <a:pt x="656" y="36287"/>
                  <a:pt x="656" y="36291"/>
                  <a:pt x="656" y="36291"/>
                </a:cubicBezTo>
                <a:cubicBezTo>
                  <a:pt x="670" y="36308"/>
                  <a:pt x="684" y="36318"/>
                  <a:pt x="704" y="36325"/>
                </a:cubicBezTo>
                <a:cubicBezTo>
                  <a:pt x="701" y="36328"/>
                  <a:pt x="698" y="36333"/>
                  <a:pt x="694" y="36333"/>
                </a:cubicBezTo>
                <a:cubicBezTo>
                  <a:pt x="663" y="36357"/>
                  <a:pt x="645" y="36391"/>
                  <a:pt x="642" y="36426"/>
                </a:cubicBezTo>
                <a:cubicBezTo>
                  <a:pt x="639" y="36464"/>
                  <a:pt x="649" y="36502"/>
                  <a:pt x="674" y="36530"/>
                </a:cubicBezTo>
                <a:cubicBezTo>
                  <a:pt x="698" y="36557"/>
                  <a:pt x="733" y="36575"/>
                  <a:pt x="770" y="36578"/>
                </a:cubicBezTo>
                <a:cubicBezTo>
                  <a:pt x="777" y="36579"/>
                  <a:pt x="783" y="36579"/>
                  <a:pt x="790" y="36579"/>
                </a:cubicBezTo>
                <a:cubicBezTo>
                  <a:pt x="826" y="36579"/>
                  <a:pt x="863" y="36562"/>
                  <a:pt x="995" y="36447"/>
                </a:cubicBezTo>
                <a:cubicBezTo>
                  <a:pt x="1048" y="36405"/>
                  <a:pt x="1110" y="36360"/>
                  <a:pt x="1179" y="36304"/>
                </a:cubicBezTo>
                <a:lnTo>
                  <a:pt x="1179" y="36304"/>
                </a:lnTo>
                <a:cubicBezTo>
                  <a:pt x="923" y="36575"/>
                  <a:pt x="757" y="36752"/>
                  <a:pt x="718" y="36793"/>
                </a:cubicBezTo>
                <a:cubicBezTo>
                  <a:pt x="666" y="36848"/>
                  <a:pt x="666" y="36931"/>
                  <a:pt x="718" y="36984"/>
                </a:cubicBezTo>
                <a:cubicBezTo>
                  <a:pt x="746" y="37011"/>
                  <a:pt x="782" y="37025"/>
                  <a:pt x="817" y="37025"/>
                </a:cubicBezTo>
                <a:cubicBezTo>
                  <a:pt x="849" y="37025"/>
                  <a:pt x="881" y="37014"/>
                  <a:pt x="906" y="36990"/>
                </a:cubicBezTo>
                <a:lnTo>
                  <a:pt x="5423" y="32971"/>
                </a:lnTo>
                <a:cubicBezTo>
                  <a:pt x="7160" y="31564"/>
                  <a:pt x="8906" y="30085"/>
                  <a:pt x="9706" y="29202"/>
                </a:cubicBezTo>
                <a:cubicBezTo>
                  <a:pt x="9741" y="29198"/>
                  <a:pt x="9772" y="29195"/>
                  <a:pt x="9800" y="29195"/>
                </a:cubicBezTo>
                <a:cubicBezTo>
                  <a:pt x="9880" y="29198"/>
                  <a:pt x="9910" y="29226"/>
                  <a:pt x="9925" y="29244"/>
                </a:cubicBezTo>
                <a:cubicBezTo>
                  <a:pt x="9976" y="29302"/>
                  <a:pt x="9994" y="29382"/>
                  <a:pt x="9979" y="29486"/>
                </a:cubicBezTo>
                <a:cubicBezTo>
                  <a:pt x="9949" y="29732"/>
                  <a:pt x="9762" y="30058"/>
                  <a:pt x="9464" y="30442"/>
                </a:cubicBezTo>
                <a:lnTo>
                  <a:pt x="7617" y="32212"/>
                </a:lnTo>
                <a:cubicBezTo>
                  <a:pt x="6845" y="32819"/>
                  <a:pt x="5951" y="33619"/>
                  <a:pt x="5025" y="34499"/>
                </a:cubicBezTo>
                <a:cubicBezTo>
                  <a:pt x="3493" y="35712"/>
                  <a:pt x="1903" y="36876"/>
                  <a:pt x="722" y="37705"/>
                </a:cubicBezTo>
                <a:cubicBezTo>
                  <a:pt x="691" y="37729"/>
                  <a:pt x="670" y="37760"/>
                  <a:pt x="663" y="37798"/>
                </a:cubicBezTo>
                <a:cubicBezTo>
                  <a:pt x="659" y="37836"/>
                  <a:pt x="670" y="37874"/>
                  <a:pt x="694" y="37905"/>
                </a:cubicBezTo>
                <a:cubicBezTo>
                  <a:pt x="787" y="38017"/>
                  <a:pt x="920" y="38071"/>
                  <a:pt x="1086" y="38075"/>
                </a:cubicBezTo>
                <a:cubicBezTo>
                  <a:pt x="1096" y="38075"/>
                  <a:pt x="1107" y="38076"/>
                  <a:pt x="1118" y="38076"/>
                </a:cubicBezTo>
                <a:cubicBezTo>
                  <a:pt x="1236" y="38076"/>
                  <a:pt x="1374" y="38038"/>
                  <a:pt x="1533" y="37978"/>
                </a:cubicBezTo>
                <a:lnTo>
                  <a:pt x="1533" y="37978"/>
                </a:lnTo>
                <a:cubicBezTo>
                  <a:pt x="1360" y="38155"/>
                  <a:pt x="1190" y="38332"/>
                  <a:pt x="1027" y="38501"/>
                </a:cubicBezTo>
                <a:cubicBezTo>
                  <a:pt x="829" y="38706"/>
                  <a:pt x="656" y="38885"/>
                  <a:pt x="538" y="39004"/>
                </a:cubicBezTo>
                <a:lnTo>
                  <a:pt x="368" y="39170"/>
                </a:lnTo>
                <a:cubicBezTo>
                  <a:pt x="327" y="39208"/>
                  <a:pt x="313" y="39267"/>
                  <a:pt x="333" y="39319"/>
                </a:cubicBezTo>
                <a:cubicBezTo>
                  <a:pt x="354" y="39368"/>
                  <a:pt x="403" y="39402"/>
                  <a:pt x="458" y="39405"/>
                </a:cubicBezTo>
                <a:cubicBezTo>
                  <a:pt x="483" y="39405"/>
                  <a:pt x="500" y="39405"/>
                  <a:pt x="541" y="39374"/>
                </a:cubicBezTo>
                <a:lnTo>
                  <a:pt x="541" y="39374"/>
                </a:lnTo>
                <a:cubicBezTo>
                  <a:pt x="333" y="39624"/>
                  <a:pt x="205" y="39842"/>
                  <a:pt x="185" y="40022"/>
                </a:cubicBezTo>
                <a:cubicBezTo>
                  <a:pt x="167" y="40150"/>
                  <a:pt x="199" y="40265"/>
                  <a:pt x="275" y="40355"/>
                </a:cubicBezTo>
                <a:cubicBezTo>
                  <a:pt x="299" y="40382"/>
                  <a:pt x="333" y="40400"/>
                  <a:pt x="368" y="40403"/>
                </a:cubicBezTo>
                <a:lnTo>
                  <a:pt x="386" y="40403"/>
                </a:lnTo>
                <a:cubicBezTo>
                  <a:pt x="379" y="40424"/>
                  <a:pt x="372" y="40445"/>
                  <a:pt x="372" y="40465"/>
                </a:cubicBezTo>
                <a:cubicBezTo>
                  <a:pt x="365" y="40542"/>
                  <a:pt x="392" y="40594"/>
                  <a:pt x="417" y="40625"/>
                </a:cubicBezTo>
                <a:cubicBezTo>
                  <a:pt x="442" y="40653"/>
                  <a:pt x="472" y="40670"/>
                  <a:pt x="511" y="40673"/>
                </a:cubicBezTo>
                <a:cubicBezTo>
                  <a:pt x="515" y="40674"/>
                  <a:pt x="519" y="40674"/>
                  <a:pt x="523" y="40674"/>
                </a:cubicBezTo>
                <a:cubicBezTo>
                  <a:pt x="554" y="40674"/>
                  <a:pt x="586" y="40661"/>
                  <a:pt x="611" y="40643"/>
                </a:cubicBezTo>
                <a:lnTo>
                  <a:pt x="1464" y="39925"/>
                </a:lnTo>
                <a:lnTo>
                  <a:pt x="1464" y="39925"/>
                </a:lnTo>
                <a:cubicBezTo>
                  <a:pt x="1460" y="39946"/>
                  <a:pt x="1460" y="39971"/>
                  <a:pt x="1467" y="39995"/>
                </a:cubicBezTo>
                <a:cubicBezTo>
                  <a:pt x="1470" y="39998"/>
                  <a:pt x="1470" y="39998"/>
                  <a:pt x="1470" y="40001"/>
                </a:cubicBezTo>
                <a:cubicBezTo>
                  <a:pt x="1449" y="40057"/>
                  <a:pt x="1439" y="40112"/>
                  <a:pt x="1432" y="40164"/>
                </a:cubicBezTo>
                <a:cubicBezTo>
                  <a:pt x="1408" y="40327"/>
                  <a:pt x="1443" y="40470"/>
                  <a:pt x="1536" y="40580"/>
                </a:cubicBezTo>
                <a:cubicBezTo>
                  <a:pt x="1560" y="40608"/>
                  <a:pt x="1598" y="40625"/>
                  <a:pt x="1636" y="40628"/>
                </a:cubicBezTo>
                <a:cubicBezTo>
                  <a:pt x="1668" y="40625"/>
                  <a:pt x="1713" y="40615"/>
                  <a:pt x="1740" y="40584"/>
                </a:cubicBezTo>
                <a:cubicBezTo>
                  <a:pt x="2471" y="39808"/>
                  <a:pt x="3688" y="38557"/>
                  <a:pt x="4977" y="37310"/>
                </a:cubicBezTo>
                <a:cubicBezTo>
                  <a:pt x="6071" y="36391"/>
                  <a:pt x="7523" y="35168"/>
                  <a:pt x="9453" y="33543"/>
                </a:cubicBezTo>
                <a:cubicBezTo>
                  <a:pt x="9630" y="33450"/>
                  <a:pt x="9782" y="33387"/>
                  <a:pt x="9904" y="33370"/>
                </a:cubicBezTo>
                <a:lnTo>
                  <a:pt x="9904" y="33370"/>
                </a:lnTo>
                <a:cubicBezTo>
                  <a:pt x="8524" y="34465"/>
                  <a:pt x="2479" y="39312"/>
                  <a:pt x="2392" y="40179"/>
                </a:cubicBezTo>
                <a:cubicBezTo>
                  <a:pt x="2382" y="40265"/>
                  <a:pt x="2412" y="40324"/>
                  <a:pt x="2441" y="40355"/>
                </a:cubicBezTo>
                <a:cubicBezTo>
                  <a:pt x="2465" y="40382"/>
                  <a:pt x="2503" y="40403"/>
                  <a:pt x="2537" y="40403"/>
                </a:cubicBezTo>
                <a:cubicBezTo>
                  <a:pt x="2544" y="40404"/>
                  <a:pt x="2551" y="40404"/>
                  <a:pt x="2557" y="40404"/>
                </a:cubicBezTo>
                <a:cubicBezTo>
                  <a:pt x="2655" y="40404"/>
                  <a:pt x="2776" y="40307"/>
                  <a:pt x="4429" y="38761"/>
                </a:cubicBezTo>
                <a:cubicBezTo>
                  <a:pt x="5788" y="37493"/>
                  <a:pt x="8369" y="35085"/>
                  <a:pt x="9471" y="34340"/>
                </a:cubicBezTo>
                <a:lnTo>
                  <a:pt x="9471" y="34340"/>
                </a:lnTo>
                <a:lnTo>
                  <a:pt x="3275" y="40376"/>
                </a:lnTo>
                <a:cubicBezTo>
                  <a:pt x="3223" y="40428"/>
                  <a:pt x="3220" y="40511"/>
                  <a:pt x="3269" y="40563"/>
                </a:cubicBezTo>
                <a:cubicBezTo>
                  <a:pt x="3297" y="40593"/>
                  <a:pt x="3335" y="40609"/>
                  <a:pt x="3373" y="40609"/>
                </a:cubicBezTo>
                <a:cubicBezTo>
                  <a:pt x="3404" y="40609"/>
                  <a:pt x="3434" y="40599"/>
                  <a:pt x="3459" y="40577"/>
                </a:cubicBezTo>
                <a:cubicBezTo>
                  <a:pt x="4412" y="39773"/>
                  <a:pt x="6203" y="38258"/>
                  <a:pt x="7669" y="37029"/>
                </a:cubicBezTo>
                <a:lnTo>
                  <a:pt x="7669" y="37029"/>
                </a:lnTo>
                <a:cubicBezTo>
                  <a:pt x="6466" y="38127"/>
                  <a:pt x="4977" y="39447"/>
                  <a:pt x="3843" y="40435"/>
                </a:cubicBezTo>
                <a:cubicBezTo>
                  <a:pt x="3789" y="40483"/>
                  <a:pt x="3781" y="40569"/>
                  <a:pt x="3830" y="40625"/>
                </a:cubicBezTo>
                <a:cubicBezTo>
                  <a:pt x="3858" y="40657"/>
                  <a:pt x="3896" y="40673"/>
                  <a:pt x="3934" y="40673"/>
                </a:cubicBezTo>
                <a:cubicBezTo>
                  <a:pt x="3965" y="40673"/>
                  <a:pt x="3996" y="40663"/>
                  <a:pt x="4021" y="40643"/>
                </a:cubicBezTo>
                <a:lnTo>
                  <a:pt x="8736" y="36686"/>
                </a:lnTo>
                <a:lnTo>
                  <a:pt x="5493" y="40102"/>
                </a:lnTo>
                <a:cubicBezTo>
                  <a:pt x="5444" y="40154"/>
                  <a:pt x="5444" y="40230"/>
                  <a:pt x="5486" y="40283"/>
                </a:cubicBezTo>
                <a:cubicBezTo>
                  <a:pt x="5521" y="40320"/>
                  <a:pt x="5576" y="40369"/>
                  <a:pt x="5676" y="40372"/>
                </a:cubicBezTo>
                <a:cubicBezTo>
                  <a:pt x="5798" y="40372"/>
                  <a:pt x="5971" y="40303"/>
                  <a:pt x="6193" y="40164"/>
                </a:cubicBezTo>
                <a:lnTo>
                  <a:pt x="6193" y="40164"/>
                </a:lnTo>
                <a:cubicBezTo>
                  <a:pt x="6120" y="40227"/>
                  <a:pt x="6047" y="40292"/>
                  <a:pt x="5975" y="40355"/>
                </a:cubicBezTo>
                <a:cubicBezTo>
                  <a:pt x="5919" y="40407"/>
                  <a:pt x="5912" y="40490"/>
                  <a:pt x="5961" y="40545"/>
                </a:cubicBezTo>
                <a:cubicBezTo>
                  <a:pt x="5987" y="40578"/>
                  <a:pt x="6025" y="40595"/>
                  <a:pt x="6063" y="40595"/>
                </a:cubicBezTo>
                <a:cubicBezTo>
                  <a:pt x="6094" y="40595"/>
                  <a:pt x="6125" y="40584"/>
                  <a:pt x="6151" y="40563"/>
                </a:cubicBezTo>
                <a:cubicBezTo>
                  <a:pt x="6435" y="40327"/>
                  <a:pt x="7211" y="39683"/>
                  <a:pt x="8005" y="38969"/>
                </a:cubicBezTo>
                <a:lnTo>
                  <a:pt x="8005" y="38969"/>
                </a:lnTo>
                <a:cubicBezTo>
                  <a:pt x="6976" y="39912"/>
                  <a:pt x="6993" y="39932"/>
                  <a:pt x="7094" y="40054"/>
                </a:cubicBezTo>
                <a:cubicBezTo>
                  <a:pt x="7118" y="40081"/>
                  <a:pt x="7152" y="40099"/>
                  <a:pt x="7187" y="40102"/>
                </a:cubicBezTo>
                <a:cubicBezTo>
                  <a:pt x="7192" y="40102"/>
                  <a:pt x="7197" y="40103"/>
                  <a:pt x="7201" y="40103"/>
                </a:cubicBezTo>
                <a:cubicBezTo>
                  <a:pt x="7234" y="40103"/>
                  <a:pt x="7264" y="40092"/>
                  <a:pt x="7288" y="40070"/>
                </a:cubicBezTo>
                <a:cubicBezTo>
                  <a:pt x="7849" y="39586"/>
                  <a:pt x="8597" y="38945"/>
                  <a:pt x="9210" y="38425"/>
                </a:cubicBezTo>
                <a:lnTo>
                  <a:pt x="9210" y="38425"/>
                </a:lnTo>
                <a:cubicBezTo>
                  <a:pt x="8753" y="38931"/>
                  <a:pt x="8212" y="39520"/>
                  <a:pt x="7797" y="39967"/>
                </a:cubicBezTo>
                <a:cubicBezTo>
                  <a:pt x="7745" y="40019"/>
                  <a:pt x="7748" y="40105"/>
                  <a:pt x="7801" y="40158"/>
                </a:cubicBezTo>
                <a:cubicBezTo>
                  <a:pt x="7828" y="40181"/>
                  <a:pt x="7861" y="40193"/>
                  <a:pt x="7895" y="40193"/>
                </a:cubicBezTo>
                <a:cubicBezTo>
                  <a:pt x="7930" y="40193"/>
                  <a:pt x="7965" y="40180"/>
                  <a:pt x="7991" y="40154"/>
                </a:cubicBezTo>
                <a:cubicBezTo>
                  <a:pt x="8538" y="39613"/>
                  <a:pt x="9131" y="39056"/>
                  <a:pt x="9609" y="38636"/>
                </a:cubicBezTo>
                <a:lnTo>
                  <a:pt x="9609" y="38636"/>
                </a:lnTo>
                <a:lnTo>
                  <a:pt x="8092" y="40254"/>
                </a:lnTo>
                <a:cubicBezTo>
                  <a:pt x="8043" y="40307"/>
                  <a:pt x="8043" y="40382"/>
                  <a:pt x="8088" y="40435"/>
                </a:cubicBezTo>
                <a:cubicBezTo>
                  <a:pt x="8126" y="40480"/>
                  <a:pt x="8178" y="40507"/>
                  <a:pt x="8241" y="40507"/>
                </a:cubicBezTo>
                <a:lnTo>
                  <a:pt x="8247" y="40507"/>
                </a:lnTo>
                <a:cubicBezTo>
                  <a:pt x="8469" y="40507"/>
                  <a:pt x="8791" y="40192"/>
                  <a:pt x="9422" y="39527"/>
                </a:cubicBezTo>
                <a:cubicBezTo>
                  <a:pt x="9464" y="39478"/>
                  <a:pt x="9512" y="39430"/>
                  <a:pt x="9560" y="39378"/>
                </a:cubicBezTo>
                <a:lnTo>
                  <a:pt x="9560" y="39378"/>
                </a:lnTo>
                <a:lnTo>
                  <a:pt x="9252" y="39932"/>
                </a:lnTo>
                <a:cubicBezTo>
                  <a:pt x="9224" y="39981"/>
                  <a:pt x="9228" y="40043"/>
                  <a:pt x="9266" y="40085"/>
                </a:cubicBezTo>
                <a:cubicBezTo>
                  <a:pt x="9298" y="40126"/>
                  <a:pt x="9346" y="40147"/>
                  <a:pt x="9402" y="40147"/>
                </a:cubicBezTo>
                <a:cubicBezTo>
                  <a:pt x="9554" y="40147"/>
                  <a:pt x="9827" y="39901"/>
                  <a:pt x="10077" y="39634"/>
                </a:cubicBezTo>
                <a:cubicBezTo>
                  <a:pt x="10077" y="39680"/>
                  <a:pt x="10080" y="39725"/>
                  <a:pt x="10080" y="39759"/>
                </a:cubicBezTo>
                <a:cubicBezTo>
                  <a:pt x="10083" y="40043"/>
                  <a:pt x="10088" y="40144"/>
                  <a:pt x="10139" y="40206"/>
                </a:cubicBezTo>
                <a:cubicBezTo>
                  <a:pt x="10163" y="40233"/>
                  <a:pt x="10198" y="40251"/>
                  <a:pt x="10236" y="40254"/>
                </a:cubicBezTo>
                <a:cubicBezTo>
                  <a:pt x="10240" y="40254"/>
                  <a:pt x="10243" y="40255"/>
                  <a:pt x="10247" y="40255"/>
                </a:cubicBezTo>
                <a:cubicBezTo>
                  <a:pt x="10303" y="40255"/>
                  <a:pt x="10338" y="40226"/>
                  <a:pt x="10478" y="40099"/>
                </a:cubicBezTo>
                <a:lnTo>
                  <a:pt x="10358" y="39963"/>
                </a:lnTo>
                <a:cubicBezTo>
                  <a:pt x="10354" y="39901"/>
                  <a:pt x="10354" y="39818"/>
                  <a:pt x="10350" y="39755"/>
                </a:cubicBezTo>
                <a:cubicBezTo>
                  <a:pt x="10347" y="39437"/>
                  <a:pt x="10340" y="39305"/>
                  <a:pt x="10281" y="39232"/>
                </a:cubicBezTo>
                <a:cubicBezTo>
                  <a:pt x="10254" y="39205"/>
                  <a:pt x="10216" y="39187"/>
                  <a:pt x="10177" y="39184"/>
                </a:cubicBezTo>
                <a:cubicBezTo>
                  <a:pt x="10136" y="39184"/>
                  <a:pt x="10098" y="39201"/>
                  <a:pt x="10073" y="39232"/>
                </a:cubicBezTo>
                <a:cubicBezTo>
                  <a:pt x="9979" y="39340"/>
                  <a:pt x="9876" y="39451"/>
                  <a:pt x="9776" y="39551"/>
                </a:cubicBezTo>
                <a:lnTo>
                  <a:pt x="10167" y="38858"/>
                </a:lnTo>
                <a:cubicBezTo>
                  <a:pt x="10195" y="38806"/>
                  <a:pt x="10187" y="38747"/>
                  <a:pt x="10153" y="38703"/>
                </a:cubicBezTo>
                <a:cubicBezTo>
                  <a:pt x="10125" y="38674"/>
                  <a:pt x="10070" y="38647"/>
                  <a:pt x="10032" y="38647"/>
                </a:cubicBezTo>
                <a:cubicBezTo>
                  <a:pt x="10027" y="38646"/>
                  <a:pt x="10021" y="38646"/>
                  <a:pt x="10016" y="38646"/>
                </a:cubicBezTo>
                <a:cubicBezTo>
                  <a:pt x="10000" y="38646"/>
                  <a:pt x="9984" y="38649"/>
                  <a:pt x="9966" y="38657"/>
                </a:cubicBezTo>
                <a:lnTo>
                  <a:pt x="10662" y="37913"/>
                </a:lnTo>
                <a:cubicBezTo>
                  <a:pt x="10711" y="37864"/>
                  <a:pt x="10711" y="37784"/>
                  <a:pt x="10666" y="37732"/>
                </a:cubicBezTo>
                <a:cubicBezTo>
                  <a:pt x="10635" y="37694"/>
                  <a:pt x="10590" y="37673"/>
                  <a:pt x="10537" y="37670"/>
                </a:cubicBezTo>
                <a:cubicBezTo>
                  <a:pt x="10535" y="37670"/>
                  <a:pt x="10532" y="37669"/>
                  <a:pt x="10529" y="37669"/>
                </a:cubicBezTo>
                <a:cubicBezTo>
                  <a:pt x="10420" y="37669"/>
                  <a:pt x="10227" y="37793"/>
                  <a:pt x="9976" y="37982"/>
                </a:cubicBezTo>
                <a:cubicBezTo>
                  <a:pt x="10465" y="37414"/>
                  <a:pt x="10434" y="37372"/>
                  <a:pt x="10374" y="37302"/>
                </a:cubicBezTo>
                <a:cubicBezTo>
                  <a:pt x="10350" y="37275"/>
                  <a:pt x="10316" y="37257"/>
                  <a:pt x="10278" y="37254"/>
                </a:cubicBezTo>
                <a:cubicBezTo>
                  <a:pt x="10275" y="37254"/>
                  <a:pt x="10272" y="37254"/>
                  <a:pt x="10269" y="37254"/>
                </a:cubicBezTo>
                <a:cubicBezTo>
                  <a:pt x="10256" y="37254"/>
                  <a:pt x="10238" y="37256"/>
                  <a:pt x="10202" y="37278"/>
                </a:cubicBezTo>
                <a:cubicBezTo>
                  <a:pt x="10468" y="36987"/>
                  <a:pt x="10448" y="36921"/>
                  <a:pt x="10379" y="36838"/>
                </a:cubicBezTo>
                <a:cubicBezTo>
                  <a:pt x="10354" y="36811"/>
                  <a:pt x="10316" y="36790"/>
                  <a:pt x="10281" y="36790"/>
                </a:cubicBezTo>
                <a:cubicBezTo>
                  <a:pt x="10279" y="36790"/>
                  <a:pt x="10277" y="36790"/>
                  <a:pt x="10274" y="36790"/>
                </a:cubicBezTo>
                <a:cubicBezTo>
                  <a:pt x="10249" y="36790"/>
                  <a:pt x="10200" y="36796"/>
                  <a:pt x="10008" y="36935"/>
                </a:cubicBezTo>
                <a:cubicBezTo>
                  <a:pt x="10118" y="36779"/>
                  <a:pt x="10184" y="36651"/>
                  <a:pt x="10195" y="36557"/>
                </a:cubicBezTo>
                <a:cubicBezTo>
                  <a:pt x="10202" y="36467"/>
                  <a:pt x="10171" y="36412"/>
                  <a:pt x="10142" y="36378"/>
                </a:cubicBezTo>
                <a:cubicBezTo>
                  <a:pt x="10118" y="36349"/>
                  <a:pt x="10080" y="36333"/>
                  <a:pt x="10042" y="36328"/>
                </a:cubicBezTo>
                <a:cubicBezTo>
                  <a:pt x="10036" y="36328"/>
                  <a:pt x="10031" y="36328"/>
                  <a:pt x="10027" y="36328"/>
                </a:cubicBezTo>
                <a:cubicBezTo>
                  <a:pt x="9960" y="36328"/>
                  <a:pt x="9921" y="36368"/>
                  <a:pt x="9343" y="36949"/>
                </a:cubicBezTo>
                <a:cubicBezTo>
                  <a:pt x="7589" y="38698"/>
                  <a:pt x="6450" y="39728"/>
                  <a:pt x="5946" y="40022"/>
                </a:cubicBezTo>
                <a:lnTo>
                  <a:pt x="10582" y="35133"/>
                </a:lnTo>
                <a:cubicBezTo>
                  <a:pt x="10631" y="35081"/>
                  <a:pt x="10631" y="34998"/>
                  <a:pt x="10582" y="34946"/>
                </a:cubicBezTo>
                <a:cubicBezTo>
                  <a:pt x="10556" y="34918"/>
                  <a:pt x="10520" y="34903"/>
                  <a:pt x="10483" y="34903"/>
                </a:cubicBezTo>
                <a:cubicBezTo>
                  <a:pt x="10452" y="34903"/>
                  <a:pt x="10421" y="34914"/>
                  <a:pt x="10395" y="34936"/>
                </a:cubicBezTo>
                <a:lnTo>
                  <a:pt x="9412" y="35760"/>
                </a:lnTo>
                <a:cubicBezTo>
                  <a:pt x="10125" y="35036"/>
                  <a:pt x="10067" y="34964"/>
                  <a:pt x="10011" y="34901"/>
                </a:cubicBezTo>
                <a:cubicBezTo>
                  <a:pt x="9990" y="34873"/>
                  <a:pt x="9955" y="34857"/>
                  <a:pt x="9921" y="34852"/>
                </a:cubicBezTo>
                <a:cubicBezTo>
                  <a:pt x="9919" y="34852"/>
                  <a:pt x="9917" y="34852"/>
                  <a:pt x="9914" y="34852"/>
                </a:cubicBezTo>
                <a:cubicBezTo>
                  <a:pt x="9849" y="34852"/>
                  <a:pt x="9710" y="34947"/>
                  <a:pt x="6189" y="37916"/>
                </a:cubicBezTo>
                <a:lnTo>
                  <a:pt x="10101" y="34101"/>
                </a:lnTo>
                <a:cubicBezTo>
                  <a:pt x="10153" y="34052"/>
                  <a:pt x="10157" y="33973"/>
                  <a:pt x="10112" y="33917"/>
                </a:cubicBezTo>
                <a:cubicBezTo>
                  <a:pt x="10083" y="33886"/>
                  <a:pt x="10035" y="33845"/>
                  <a:pt x="9952" y="33841"/>
                </a:cubicBezTo>
                <a:cubicBezTo>
                  <a:pt x="9945" y="33841"/>
                  <a:pt x="9939" y="33840"/>
                  <a:pt x="9932" y="33840"/>
                </a:cubicBezTo>
                <a:cubicBezTo>
                  <a:pt x="9854" y="33840"/>
                  <a:pt x="9750" y="33878"/>
                  <a:pt x="9619" y="33945"/>
                </a:cubicBezTo>
                <a:cubicBezTo>
                  <a:pt x="9838" y="33768"/>
                  <a:pt x="10059" y="33595"/>
                  <a:pt x="10278" y="33422"/>
                </a:cubicBezTo>
                <a:cubicBezTo>
                  <a:pt x="10309" y="33397"/>
                  <a:pt x="10326" y="33363"/>
                  <a:pt x="10330" y="33328"/>
                </a:cubicBezTo>
                <a:cubicBezTo>
                  <a:pt x="10333" y="33290"/>
                  <a:pt x="10323" y="33256"/>
                  <a:pt x="10299" y="33228"/>
                </a:cubicBezTo>
                <a:cubicBezTo>
                  <a:pt x="10250" y="33169"/>
                  <a:pt x="10157" y="33096"/>
                  <a:pt x="9997" y="33093"/>
                </a:cubicBezTo>
                <a:lnTo>
                  <a:pt x="9987" y="33093"/>
                </a:lnTo>
                <a:cubicBezTo>
                  <a:pt x="10160" y="32947"/>
                  <a:pt x="10333" y="32802"/>
                  <a:pt x="10510" y="32653"/>
                </a:cubicBezTo>
                <a:cubicBezTo>
                  <a:pt x="10566" y="32604"/>
                  <a:pt x="10576" y="32524"/>
                  <a:pt x="10531" y="32466"/>
                </a:cubicBezTo>
                <a:cubicBezTo>
                  <a:pt x="10503" y="32430"/>
                  <a:pt x="10463" y="32410"/>
                  <a:pt x="10422" y="32410"/>
                </a:cubicBezTo>
                <a:cubicBezTo>
                  <a:pt x="10396" y="32410"/>
                  <a:pt x="10370" y="32418"/>
                  <a:pt x="10347" y="32434"/>
                </a:cubicBezTo>
                <a:cubicBezTo>
                  <a:pt x="10337" y="32441"/>
                  <a:pt x="10320" y="32455"/>
                  <a:pt x="10295" y="32469"/>
                </a:cubicBezTo>
                <a:cubicBezTo>
                  <a:pt x="10299" y="32434"/>
                  <a:pt x="10288" y="32393"/>
                  <a:pt x="10264" y="32362"/>
                </a:cubicBezTo>
                <a:cubicBezTo>
                  <a:pt x="10250" y="32348"/>
                  <a:pt x="10233" y="32334"/>
                  <a:pt x="10216" y="32327"/>
                </a:cubicBezTo>
                <a:cubicBezTo>
                  <a:pt x="10489" y="32067"/>
                  <a:pt x="10603" y="31918"/>
                  <a:pt x="10611" y="31831"/>
                </a:cubicBezTo>
                <a:cubicBezTo>
                  <a:pt x="10614" y="31796"/>
                  <a:pt x="10600" y="31738"/>
                  <a:pt x="10576" y="31710"/>
                </a:cubicBezTo>
                <a:cubicBezTo>
                  <a:pt x="10552" y="31683"/>
                  <a:pt x="10520" y="31665"/>
                  <a:pt x="10483" y="31662"/>
                </a:cubicBezTo>
                <a:cubicBezTo>
                  <a:pt x="10448" y="31662"/>
                  <a:pt x="10413" y="31672"/>
                  <a:pt x="10385" y="31697"/>
                </a:cubicBezTo>
                <a:lnTo>
                  <a:pt x="10018" y="32001"/>
                </a:lnTo>
                <a:cubicBezTo>
                  <a:pt x="10104" y="31859"/>
                  <a:pt x="10157" y="31724"/>
                  <a:pt x="10171" y="31606"/>
                </a:cubicBezTo>
                <a:cubicBezTo>
                  <a:pt x="10192" y="31454"/>
                  <a:pt x="10153" y="31322"/>
                  <a:pt x="10063" y="31211"/>
                </a:cubicBezTo>
                <a:cubicBezTo>
                  <a:pt x="9979" y="31115"/>
                  <a:pt x="9862" y="31062"/>
                  <a:pt x="9717" y="31056"/>
                </a:cubicBezTo>
                <a:cubicBezTo>
                  <a:pt x="9707" y="31055"/>
                  <a:pt x="9697" y="31055"/>
                  <a:pt x="9687" y="31055"/>
                </a:cubicBezTo>
                <a:cubicBezTo>
                  <a:pt x="9554" y="31055"/>
                  <a:pt x="9401" y="31099"/>
                  <a:pt x="9221" y="31173"/>
                </a:cubicBezTo>
                <a:cubicBezTo>
                  <a:pt x="9800" y="30560"/>
                  <a:pt x="10181" y="30138"/>
                  <a:pt x="10246" y="30068"/>
                </a:cubicBezTo>
                <a:cubicBezTo>
                  <a:pt x="10295" y="30013"/>
                  <a:pt x="10291" y="29930"/>
                  <a:pt x="10240" y="29877"/>
                </a:cubicBezTo>
                <a:cubicBezTo>
                  <a:pt x="10216" y="29853"/>
                  <a:pt x="10187" y="29842"/>
                  <a:pt x="10157" y="29839"/>
                </a:cubicBezTo>
                <a:cubicBezTo>
                  <a:pt x="10205" y="29725"/>
                  <a:pt x="10236" y="29618"/>
                  <a:pt x="10250" y="29524"/>
                </a:cubicBezTo>
                <a:cubicBezTo>
                  <a:pt x="10275" y="29340"/>
                  <a:pt x="10236" y="29188"/>
                  <a:pt x="10136" y="29070"/>
                </a:cubicBezTo>
                <a:cubicBezTo>
                  <a:pt x="10098" y="29025"/>
                  <a:pt x="10039" y="28973"/>
                  <a:pt x="9949" y="28945"/>
                </a:cubicBezTo>
                <a:lnTo>
                  <a:pt x="10374" y="28564"/>
                </a:lnTo>
                <a:cubicBezTo>
                  <a:pt x="10430" y="28516"/>
                  <a:pt x="10437" y="28433"/>
                  <a:pt x="10389" y="28374"/>
                </a:cubicBezTo>
                <a:cubicBezTo>
                  <a:pt x="10358" y="28336"/>
                  <a:pt x="10295" y="28287"/>
                  <a:pt x="10187" y="28280"/>
                </a:cubicBezTo>
                <a:cubicBezTo>
                  <a:pt x="10160" y="28280"/>
                  <a:pt x="10129" y="28280"/>
                  <a:pt x="10098" y="28287"/>
                </a:cubicBezTo>
                <a:cubicBezTo>
                  <a:pt x="10261" y="28117"/>
                  <a:pt x="10365" y="28006"/>
                  <a:pt x="10399" y="27971"/>
                </a:cubicBezTo>
                <a:cubicBezTo>
                  <a:pt x="10444" y="27923"/>
                  <a:pt x="10448" y="27843"/>
                  <a:pt x="10403" y="27792"/>
                </a:cubicBezTo>
                <a:cubicBezTo>
                  <a:pt x="10376" y="27759"/>
                  <a:pt x="10339" y="27742"/>
                  <a:pt x="10301" y="27742"/>
                </a:cubicBezTo>
                <a:cubicBezTo>
                  <a:pt x="10274" y="27742"/>
                  <a:pt x="10247" y="27750"/>
                  <a:pt x="10222" y="27768"/>
                </a:cubicBezTo>
                <a:cubicBezTo>
                  <a:pt x="10192" y="27788"/>
                  <a:pt x="10101" y="27847"/>
                  <a:pt x="9963" y="27944"/>
                </a:cubicBezTo>
                <a:cubicBezTo>
                  <a:pt x="10361" y="27497"/>
                  <a:pt x="10611" y="27126"/>
                  <a:pt x="10641" y="26874"/>
                </a:cubicBezTo>
                <a:cubicBezTo>
                  <a:pt x="10659" y="26721"/>
                  <a:pt x="10607" y="26620"/>
                  <a:pt x="10562" y="26565"/>
                </a:cubicBezTo>
                <a:cubicBezTo>
                  <a:pt x="10537" y="26537"/>
                  <a:pt x="10499" y="26516"/>
                  <a:pt x="10462" y="26516"/>
                </a:cubicBezTo>
                <a:cubicBezTo>
                  <a:pt x="10416" y="26516"/>
                  <a:pt x="10385" y="26534"/>
                  <a:pt x="10358" y="26562"/>
                </a:cubicBezTo>
                <a:cubicBezTo>
                  <a:pt x="10163" y="26770"/>
                  <a:pt x="9942" y="27008"/>
                  <a:pt x="9696" y="27269"/>
                </a:cubicBezTo>
                <a:cubicBezTo>
                  <a:pt x="9834" y="27088"/>
                  <a:pt x="9914" y="26946"/>
                  <a:pt x="9925" y="26845"/>
                </a:cubicBezTo>
                <a:cubicBezTo>
                  <a:pt x="9931" y="26759"/>
                  <a:pt x="9900" y="26703"/>
                  <a:pt x="9872" y="26669"/>
                </a:cubicBezTo>
                <a:cubicBezTo>
                  <a:pt x="9859" y="26655"/>
                  <a:pt x="9848" y="26641"/>
                  <a:pt x="9834" y="26631"/>
                </a:cubicBezTo>
                <a:cubicBezTo>
                  <a:pt x="10749" y="25764"/>
                  <a:pt x="10690" y="25692"/>
                  <a:pt x="10617" y="25609"/>
                </a:cubicBezTo>
                <a:cubicBezTo>
                  <a:pt x="10597" y="25581"/>
                  <a:pt x="10562" y="25564"/>
                  <a:pt x="10527" y="25560"/>
                </a:cubicBezTo>
                <a:cubicBezTo>
                  <a:pt x="10523" y="25559"/>
                  <a:pt x="10519" y="25559"/>
                  <a:pt x="10514" y="25559"/>
                </a:cubicBezTo>
                <a:cubicBezTo>
                  <a:pt x="10481" y="25559"/>
                  <a:pt x="10451" y="25570"/>
                  <a:pt x="10427" y="25591"/>
                </a:cubicBezTo>
                <a:lnTo>
                  <a:pt x="7967" y="27656"/>
                </a:lnTo>
                <a:cubicBezTo>
                  <a:pt x="10566" y="25165"/>
                  <a:pt x="10365" y="24923"/>
                  <a:pt x="10243" y="24784"/>
                </a:cubicBezTo>
                <a:cubicBezTo>
                  <a:pt x="10222" y="24753"/>
                  <a:pt x="10187" y="24736"/>
                  <a:pt x="10150" y="24736"/>
                </a:cubicBezTo>
                <a:cubicBezTo>
                  <a:pt x="10146" y="24735"/>
                  <a:pt x="10141" y="24735"/>
                  <a:pt x="10137" y="24735"/>
                </a:cubicBezTo>
                <a:cubicBezTo>
                  <a:pt x="10106" y="24735"/>
                  <a:pt x="10073" y="24745"/>
                  <a:pt x="10049" y="24766"/>
                </a:cubicBezTo>
                <a:cubicBezTo>
                  <a:pt x="7190" y="27303"/>
                  <a:pt x="3088" y="30872"/>
                  <a:pt x="1390" y="32196"/>
                </a:cubicBezTo>
                <a:cubicBezTo>
                  <a:pt x="2163" y="31443"/>
                  <a:pt x="3532" y="30200"/>
                  <a:pt x="4786" y="29063"/>
                </a:cubicBezTo>
                <a:cubicBezTo>
                  <a:pt x="9675" y="24621"/>
                  <a:pt x="10160" y="24080"/>
                  <a:pt x="9966" y="23852"/>
                </a:cubicBezTo>
                <a:cubicBezTo>
                  <a:pt x="9872" y="23741"/>
                  <a:pt x="9744" y="23682"/>
                  <a:pt x="9578" y="23675"/>
                </a:cubicBezTo>
                <a:cubicBezTo>
                  <a:pt x="9415" y="23675"/>
                  <a:pt x="9204" y="23727"/>
                  <a:pt x="8965" y="23834"/>
                </a:cubicBezTo>
                <a:lnTo>
                  <a:pt x="9921" y="22913"/>
                </a:lnTo>
                <a:cubicBezTo>
                  <a:pt x="9973" y="22865"/>
                  <a:pt x="9976" y="22782"/>
                  <a:pt x="9931" y="22729"/>
                </a:cubicBezTo>
                <a:cubicBezTo>
                  <a:pt x="9925" y="22723"/>
                  <a:pt x="9921" y="22716"/>
                  <a:pt x="9914" y="22712"/>
                </a:cubicBezTo>
                <a:cubicBezTo>
                  <a:pt x="10326" y="22355"/>
                  <a:pt x="10548" y="22099"/>
                  <a:pt x="10569" y="21933"/>
                </a:cubicBezTo>
                <a:cubicBezTo>
                  <a:pt x="10582" y="21849"/>
                  <a:pt x="10548" y="21790"/>
                  <a:pt x="10520" y="21755"/>
                </a:cubicBezTo>
                <a:cubicBezTo>
                  <a:pt x="10454" y="21676"/>
                  <a:pt x="10358" y="21631"/>
                  <a:pt x="10246" y="21627"/>
                </a:cubicBezTo>
                <a:cubicBezTo>
                  <a:pt x="10241" y="21627"/>
                  <a:pt x="10236" y="21627"/>
                  <a:pt x="10230" y="21627"/>
                </a:cubicBezTo>
                <a:cubicBezTo>
                  <a:pt x="10168" y="21627"/>
                  <a:pt x="10094" y="21644"/>
                  <a:pt x="10018" y="21669"/>
                </a:cubicBezTo>
                <a:cubicBezTo>
                  <a:pt x="9997" y="21614"/>
                  <a:pt x="9970" y="21565"/>
                  <a:pt x="9928" y="21517"/>
                </a:cubicBezTo>
                <a:cubicBezTo>
                  <a:pt x="9921" y="21506"/>
                  <a:pt x="9907" y="21496"/>
                  <a:pt x="9893" y="21489"/>
                </a:cubicBezTo>
                <a:lnTo>
                  <a:pt x="10261" y="21170"/>
                </a:lnTo>
                <a:cubicBezTo>
                  <a:pt x="10316" y="21122"/>
                  <a:pt x="10323" y="21039"/>
                  <a:pt x="10275" y="20980"/>
                </a:cubicBezTo>
                <a:cubicBezTo>
                  <a:pt x="10205" y="20896"/>
                  <a:pt x="10112" y="20841"/>
                  <a:pt x="9997" y="20820"/>
                </a:cubicBezTo>
                <a:lnTo>
                  <a:pt x="10021" y="20796"/>
                </a:lnTo>
                <a:cubicBezTo>
                  <a:pt x="10077" y="20748"/>
                  <a:pt x="10083" y="20661"/>
                  <a:pt x="10035" y="20605"/>
                </a:cubicBezTo>
                <a:cubicBezTo>
                  <a:pt x="10009" y="20575"/>
                  <a:pt x="9971" y="20559"/>
                  <a:pt x="9932" y="20559"/>
                </a:cubicBezTo>
                <a:cubicBezTo>
                  <a:pt x="9901" y="20559"/>
                  <a:pt x="9870" y="20570"/>
                  <a:pt x="9845" y="20591"/>
                </a:cubicBezTo>
                <a:lnTo>
                  <a:pt x="9485" y="20893"/>
                </a:lnTo>
                <a:cubicBezTo>
                  <a:pt x="8577" y="21236"/>
                  <a:pt x="7094" y="22591"/>
                  <a:pt x="5257" y="24441"/>
                </a:cubicBezTo>
                <a:lnTo>
                  <a:pt x="3979" y="25515"/>
                </a:lnTo>
                <a:lnTo>
                  <a:pt x="3979" y="25515"/>
                </a:lnTo>
                <a:lnTo>
                  <a:pt x="10108" y="19642"/>
                </a:lnTo>
                <a:cubicBezTo>
                  <a:pt x="10160" y="19590"/>
                  <a:pt x="10163" y="19510"/>
                  <a:pt x="10115" y="19455"/>
                </a:cubicBezTo>
                <a:cubicBezTo>
                  <a:pt x="10088" y="19420"/>
                  <a:pt x="10042" y="19400"/>
                  <a:pt x="9994" y="19396"/>
                </a:cubicBezTo>
                <a:cubicBezTo>
                  <a:pt x="9990" y="19396"/>
                  <a:pt x="9986" y="19396"/>
                  <a:pt x="9982" y="19396"/>
                </a:cubicBezTo>
                <a:cubicBezTo>
                  <a:pt x="9892" y="19396"/>
                  <a:pt x="9696" y="19506"/>
                  <a:pt x="9422" y="19694"/>
                </a:cubicBezTo>
                <a:cubicBezTo>
                  <a:pt x="9693" y="19438"/>
                  <a:pt x="9890" y="19247"/>
                  <a:pt x="9990" y="19150"/>
                </a:cubicBezTo>
                <a:cubicBezTo>
                  <a:pt x="10046" y="19102"/>
                  <a:pt x="10049" y="19015"/>
                  <a:pt x="9997" y="18963"/>
                </a:cubicBezTo>
                <a:cubicBezTo>
                  <a:pt x="9970" y="18932"/>
                  <a:pt x="9933" y="18917"/>
                  <a:pt x="9896" y="18917"/>
                </a:cubicBezTo>
                <a:cubicBezTo>
                  <a:pt x="9866" y="18917"/>
                  <a:pt x="9835" y="18927"/>
                  <a:pt x="9810" y="18949"/>
                </a:cubicBezTo>
                <a:cubicBezTo>
                  <a:pt x="9786" y="18970"/>
                  <a:pt x="7312" y="21077"/>
                  <a:pt x="4897" y="23190"/>
                </a:cubicBezTo>
                <a:cubicBezTo>
                  <a:pt x="4845" y="23236"/>
                  <a:pt x="4796" y="23280"/>
                  <a:pt x="4745" y="23322"/>
                </a:cubicBezTo>
                <a:cubicBezTo>
                  <a:pt x="5538" y="22577"/>
                  <a:pt x="6397" y="21728"/>
                  <a:pt x="7302" y="20831"/>
                </a:cubicBezTo>
                <a:lnTo>
                  <a:pt x="10271" y="18066"/>
                </a:lnTo>
                <a:cubicBezTo>
                  <a:pt x="10323" y="18018"/>
                  <a:pt x="10330" y="17934"/>
                  <a:pt x="10281" y="17879"/>
                </a:cubicBezTo>
                <a:cubicBezTo>
                  <a:pt x="10257" y="17851"/>
                  <a:pt x="10205" y="17826"/>
                  <a:pt x="10167" y="17823"/>
                </a:cubicBezTo>
                <a:lnTo>
                  <a:pt x="10163" y="17823"/>
                </a:lnTo>
                <a:cubicBezTo>
                  <a:pt x="9959" y="17823"/>
                  <a:pt x="9443" y="18319"/>
                  <a:pt x="7534" y="20217"/>
                </a:cubicBezTo>
                <a:cubicBezTo>
                  <a:pt x="7402" y="20349"/>
                  <a:pt x="7264" y="20487"/>
                  <a:pt x="7118" y="20629"/>
                </a:cubicBezTo>
                <a:lnTo>
                  <a:pt x="2274" y="25141"/>
                </a:lnTo>
                <a:cubicBezTo>
                  <a:pt x="1566" y="25706"/>
                  <a:pt x="992" y="26067"/>
                  <a:pt x="690" y="26067"/>
                </a:cubicBezTo>
                <a:cubicBezTo>
                  <a:pt x="684" y="26067"/>
                  <a:pt x="679" y="26066"/>
                  <a:pt x="674" y="26066"/>
                </a:cubicBezTo>
                <a:cubicBezTo>
                  <a:pt x="615" y="26063"/>
                  <a:pt x="587" y="26042"/>
                  <a:pt x="576" y="26025"/>
                </a:cubicBezTo>
                <a:cubicBezTo>
                  <a:pt x="566" y="26014"/>
                  <a:pt x="535" y="25980"/>
                  <a:pt x="549" y="25886"/>
                </a:cubicBezTo>
                <a:cubicBezTo>
                  <a:pt x="559" y="25782"/>
                  <a:pt x="611" y="25654"/>
                  <a:pt x="694" y="25505"/>
                </a:cubicBezTo>
                <a:cubicBezTo>
                  <a:pt x="1685" y="25377"/>
                  <a:pt x="3743" y="23159"/>
                  <a:pt x="5922" y="20820"/>
                </a:cubicBezTo>
                <a:cubicBezTo>
                  <a:pt x="6099" y="20629"/>
                  <a:pt x="6279" y="20436"/>
                  <a:pt x="6460" y="20242"/>
                </a:cubicBezTo>
                <a:cubicBezTo>
                  <a:pt x="6899" y="19830"/>
                  <a:pt x="7329" y="19420"/>
                  <a:pt x="7738" y="19025"/>
                </a:cubicBezTo>
                <a:cubicBezTo>
                  <a:pt x="8857" y="18138"/>
                  <a:pt x="9880" y="17359"/>
                  <a:pt x="10600" y="16822"/>
                </a:cubicBezTo>
                <a:cubicBezTo>
                  <a:pt x="10628" y="16801"/>
                  <a:pt x="10649" y="16766"/>
                  <a:pt x="10652" y="16729"/>
                </a:cubicBezTo>
                <a:cubicBezTo>
                  <a:pt x="10656" y="16690"/>
                  <a:pt x="10645" y="16655"/>
                  <a:pt x="10621" y="16625"/>
                </a:cubicBezTo>
                <a:cubicBezTo>
                  <a:pt x="10552" y="16542"/>
                  <a:pt x="10454" y="16496"/>
                  <a:pt x="10340" y="16492"/>
                </a:cubicBezTo>
                <a:cubicBezTo>
                  <a:pt x="10326" y="16492"/>
                  <a:pt x="10316" y="16492"/>
                  <a:pt x="10302" y="16496"/>
                </a:cubicBezTo>
                <a:cubicBezTo>
                  <a:pt x="10437" y="16358"/>
                  <a:pt x="10541" y="16257"/>
                  <a:pt x="10603" y="16191"/>
                </a:cubicBezTo>
                <a:cubicBezTo>
                  <a:pt x="10656" y="16139"/>
                  <a:pt x="10656" y="16056"/>
                  <a:pt x="10607" y="16004"/>
                </a:cubicBezTo>
                <a:cubicBezTo>
                  <a:pt x="10579" y="15973"/>
                  <a:pt x="10545" y="15959"/>
                  <a:pt x="10507" y="15959"/>
                </a:cubicBezTo>
                <a:cubicBezTo>
                  <a:pt x="10572" y="15824"/>
                  <a:pt x="10614" y="15699"/>
                  <a:pt x="10628" y="15589"/>
                </a:cubicBezTo>
                <a:cubicBezTo>
                  <a:pt x="10645" y="15440"/>
                  <a:pt x="10611" y="15311"/>
                  <a:pt x="10524" y="15207"/>
                </a:cubicBezTo>
                <a:cubicBezTo>
                  <a:pt x="10489" y="15169"/>
                  <a:pt x="10430" y="15120"/>
                  <a:pt x="10323" y="15117"/>
                </a:cubicBezTo>
                <a:cubicBezTo>
                  <a:pt x="10316" y="15117"/>
                  <a:pt x="10310" y="15116"/>
                  <a:pt x="10303" y="15116"/>
                </a:cubicBezTo>
                <a:cubicBezTo>
                  <a:pt x="10255" y="15116"/>
                  <a:pt x="10199" y="15127"/>
                  <a:pt x="10132" y="15149"/>
                </a:cubicBezTo>
                <a:cubicBezTo>
                  <a:pt x="10177" y="15069"/>
                  <a:pt x="10202" y="15003"/>
                  <a:pt x="10208" y="14951"/>
                </a:cubicBezTo>
                <a:lnTo>
                  <a:pt x="10208" y="14895"/>
                </a:lnTo>
                <a:cubicBezTo>
                  <a:pt x="10254" y="14791"/>
                  <a:pt x="10285" y="14695"/>
                  <a:pt x="10295" y="14608"/>
                </a:cubicBezTo>
                <a:cubicBezTo>
                  <a:pt x="10320" y="14438"/>
                  <a:pt x="10285" y="14296"/>
                  <a:pt x="10192" y="14185"/>
                </a:cubicBezTo>
                <a:cubicBezTo>
                  <a:pt x="10167" y="14154"/>
                  <a:pt x="10129" y="14137"/>
                  <a:pt x="10091" y="14137"/>
                </a:cubicBezTo>
                <a:cubicBezTo>
                  <a:pt x="10088" y="14136"/>
                  <a:pt x="10085" y="14136"/>
                  <a:pt x="10082" y="14136"/>
                </a:cubicBezTo>
                <a:cubicBezTo>
                  <a:pt x="10050" y="14136"/>
                  <a:pt x="10015" y="14153"/>
                  <a:pt x="9990" y="14175"/>
                </a:cubicBezTo>
                <a:cubicBezTo>
                  <a:pt x="6952" y="17244"/>
                  <a:pt x="2150" y="21760"/>
                  <a:pt x="1061" y="21947"/>
                </a:cubicBezTo>
                <a:cubicBezTo>
                  <a:pt x="1401" y="21572"/>
                  <a:pt x="2562" y="20501"/>
                  <a:pt x="4055" y="19164"/>
                </a:cubicBezTo>
                <a:cubicBezTo>
                  <a:pt x="6338" y="17238"/>
                  <a:pt x="9252" y="14615"/>
                  <a:pt x="10486" y="13499"/>
                </a:cubicBezTo>
                <a:cubicBezTo>
                  <a:pt x="10541" y="13447"/>
                  <a:pt x="10545" y="13364"/>
                  <a:pt x="10496" y="13305"/>
                </a:cubicBezTo>
                <a:cubicBezTo>
                  <a:pt x="10478" y="13288"/>
                  <a:pt x="10458" y="13274"/>
                  <a:pt x="10437" y="13267"/>
                </a:cubicBezTo>
                <a:cubicBezTo>
                  <a:pt x="10524" y="13135"/>
                  <a:pt x="10576" y="13024"/>
                  <a:pt x="10587" y="12945"/>
                </a:cubicBezTo>
                <a:cubicBezTo>
                  <a:pt x="10597" y="12848"/>
                  <a:pt x="10562" y="12782"/>
                  <a:pt x="10531" y="12747"/>
                </a:cubicBezTo>
                <a:cubicBezTo>
                  <a:pt x="10507" y="12720"/>
                  <a:pt x="10472" y="12699"/>
                  <a:pt x="10434" y="12699"/>
                </a:cubicBezTo>
                <a:cubicBezTo>
                  <a:pt x="10427" y="12698"/>
                  <a:pt x="10420" y="12697"/>
                  <a:pt x="10413" y="12697"/>
                </a:cubicBezTo>
                <a:cubicBezTo>
                  <a:pt x="10365" y="12697"/>
                  <a:pt x="10298" y="12737"/>
                  <a:pt x="9931" y="13059"/>
                </a:cubicBezTo>
                <a:cubicBezTo>
                  <a:pt x="10385" y="12571"/>
                  <a:pt x="10645" y="12176"/>
                  <a:pt x="10676" y="11891"/>
                </a:cubicBezTo>
                <a:cubicBezTo>
                  <a:pt x="10690" y="11767"/>
                  <a:pt x="10659" y="11659"/>
                  <a:pt x="10587" y="11573"/>
                </a:cubicBezTo>
                <a:cubicBezTo>
                  <a:pt x="10569" y="11548"/>
                  <a:pt x="10548" y="11527"/>
                  <a:pt x="10524" y="11511"/>
                </a:cubicBezTo>
                <a:cubicBezTo>
                  <a:pt x="10537" y="11493"/>
                  <a:pt x="10552" y="11476"/>
                  <a:pt x="10566" y="11462"/>
                </a:cubicBezTo>
                <a:lnTo>
                  <a:pt x="10597" y="11434"/>
                </a:lnTo>
                <a:lnTo>
                  <a:pt x="10590" y="11427"/>
                </a:lnTo>
                <a:cubicBezTo>
                  <a:pt x="10673" y="11313"/>
                  <a:pt x="10645" y="11282"/>
                  <a:pt x="10614" y="11244"/>
                </a:cubicBezTo>
                <a:cubicBezTo>
                  <a:pt x="10587" y="11211"/>
                  <a:pt x="10548" y="11194"/>
                  <a:pt x="10510" y="11194"/>
                </a:cubicBezTo>
                <a:cubicBezTo>
                  <a:pt x="10479" y="11194"/>
                  <a:pt x="10448" y="11205"/>
                  <a:pt x="10424" y="11226"/>
                </a:cubicBezTo>
                <a:lnTo>
                  <a:pt x="10219" y="11396"/>
                </a:lnTo>
                <a:lnTo>
                  <a:pt x="10187" y="11396"/>
                </a:lnTo>
                <a:cubicBezTo>
                  <a:pt x="10180" y="11396"/>
                  <a:pt x="10173" y="11396"/>
                  <a:pt x="10165" y="11396"/>
                </a:cubicBezTo>
                <a:cubicBezTo>
                  <a:pt x="9734" y="11396"/>
                  <a:pt x="9030" y="11798"/>
                  <a:pt x="8196" y="12418"/>
                </a:cubicBezTo>
                <a:cubicBezTo>
                  <a:pt x="8989" y="11690"/>
                  <a:pt x="9762" y="10983"/>
                  <a:pt x="10468" y="10339"/>
                </a:cubicBezTo>
                <a:cubicBezTo>
                  <a:pt x="10524" y="10291"/>
                  <a:pt x="10527" y="10204"/>
                  <a:pt x="10478" y="10149"/>
                </a:cubicBezTo>
                <a:cubicBezTo>
                  <a:pt x="10452" y="10118"/>
                  <a:pt x="10414" y="10102"/>
                  <a:pt x="10376" y="10102"/>
                </a:cubicBezTo>
                <a:cubicBezTo>
                  <a:pt x="10344" y="10102"/>
                  <a:pt x="10313" y="10113"/>
                  <a:pt x="10288" y="10134"/>
                </a:cubicBezTo>
                <a:cubicBezTo>
                  <a:pt x="10187" y="10222"/>
                  <a:pt x="10088" y="10308"/>
                  <a:pt x="9984" y="10398"/>
                </a:cubicBezTo>
                <a:cubicBezTo>
                  <a:pt x="10413" y="9931"/>
                  <a:pt x="10670" y="9539"/>
                  <a:pt x="10704" y="9245"/>
                </a:cubicBezTo>
                <a:cubicBezTo>
                  <a:pt x="10718" y="9099"/>
                  <a:pt x="10686" y="8974"/>
                  <a:pt x="10603" y="8874"/>
                </a:cubicBezTo>
                <a:cubicBezTo>
                  <a:pt x="10576" y="8841"/>
                  <a:pt x="10538" y="8824"/>
                  <a:pt x="10499" y="8824"/>
                </a:cubicBezTo>
                <a:cubicBezTo>
                  <a:pt x="10467" y="8824"/>
                  <a:pt x="10436" y="8835"/>
                  <a:pt x="10409" y="8856"/>
                </a:cubicBezTo>
                <a:lnTo>
                  <a:pt x="8913" y="10114"/>
                </a:lnTo>
                <a:cubicBezTo>
                  <a:pt x="9298" y="9764"/>
                  <a:pt x="9630" y="9435"/>
                  <a:pt x="9890" y="9130"/>
                </a:cubicBezTo>
                <a:lnTo>
                  <a:pt x="10219" y="8839"/>
                </a:lnTo>
                <a:cubicBezTo>
                  <a:pt x="10267" y="8794"/>
                  <a:pt x="10278" y="8721"/>
                  <a:pt x="10243" y="8666"/>
                </a:cubicBezTo>
                <a:cubicBezTo>
                  <a:pt x="10389" y="8447"/>
                  <a:pt x="10475" y="8247"/>
                  <a:pt x="10496" y="8070"/>
                </a:cubicBezTo>
                <a:cubicBezTo>
                  <a:pt x="10517" y="7897"/>
                  <a:pt x="10475" y="7748"/>
                  <a:pt x="10374" y="7626"/>
                </a:cubicBezTo>
                <a:cubicBezTo>
                  <a:pt x="10326" y="7567"/>
                  <a:pt x="10233" y="7494"/>
                  <a:pt x="10077" y="7488"/>
                </a:cubicBezTo>
                <a:cubicBezTo>
                  <a:pt x="10042" y="7488"/>
                  <a:pt x="10008" y="7491"/>
                  <a:pt x="9966" y="7494"/>
                </a:cubicBezTo>
                <a:cubicBezTo>
                  <a:pt x="10416" y="6985"/>
                  <a:pt x="10350" y="6905"/>
                  <a:pt x="10288" y="6833"/>
                </a:cubicBezTo>
                <a:cubicBezTo>
                  <a:pt x="10264" y="6805"/>
                  <a:pt x="10229" y="6787"/>
                  <a:pt x="10192" y="6784"/>
                </a:cubicBezTo>
                <a:cubicBezTo>
                  <a:pt x="10188" y="6784"/>
                  <a:pt x="10184" y="6784"/>
                  <a:pt x="10180" y="6784"/>
                </a:cubicBezTo>
                <a:cubicBezTo>
                  <a:pt x="10146" y="6784"/>
                  <a:pt x="10113" y="6797"/>
                  <a:pt x="10091" y="6822"/>
                </a:cubicBezTo>
                <a:cubicBezTo>
                  <a:pt x="10063" y="6846"/>
                  <a:pt x="10039" y="6871"/>
                  <a:pt x="10014" y="6895"/>
                </a:cubicBezTo>
                <a:cubicBezTo>
                  <a:pt x="10042" y="6816"/>
                  <a:pt x="10059" y="6742"/>
                  <a:pt x="10070" y="6673"/>
                </a:cubicBezTo>
                <a:cubicBezTo>
                  <a:pt x="10077" y="6594"/>
                  <a:pt x="10073" y="6521"/>
                  <a:pt x="10056" y="6451"/>
                </a:cubicBezTo>
                <a:cubicBezTo>
                  <a:pt x="10160" y="6275"/>
                  <a:pt x="10222" y="6115"/>
                  <a:pt x="10243" y="5984"/>
                </a:cubicBezTo>
                <a:cubicBezTo>
                  <a:pt x="10264" y="5824"/>
                  <a:pt x="10229" y="5693"/>
                  <a:pt x="10142" y="5586"/>
                </a:cubicBezTo>
                <a:cubicBezTo>
                  <a:pt x="10118" y="5557"/>
                  <a:pt x="10080" y="5540"/>
                  <a:pt x="10042" y="5537"/>
                </a:cubicBezTo>
                <a:cubicBezTo>
                  <a:pt x="10008" y="5537"/>
                  <a:pt x="9970" y="5551"/>
                  <a:pt x="9942" y="5578"/>
                </a:cubicBezTo>
                <a:cubicBezTo>
                  <a:pt x="8372" y="7137"/>
                  <a:pt x="6744" y="8693"/>
                  <a:pt x="5292" y="10014"/>
                </a:cubicBezTo>
                <a:lnTo>
                  <a:pt x="1553" y="13153"/>
                </a:lnTo>
                <a:cubicBezTo>
                  <a:pt x="1119" y="13455"/>
                  <a:pt x="809" y="13623"/>
                  <a:pt x="655" y="13623"/>
                </a:cubicBezTo>
                <a:cubicBezTo>
                  <a:pt x="627" y="13623"/>
                  <a:pt x="605" y="13617"/>
                  <a:pt x="587" y="13606"/>
                </a:cubicBezTo>
                <a:cubicBezTo>
                  <a:pt x="570" y="13585"/>
                  <a:pt x="552" y="13555"/>
                  <a:pt x="559" y="13481"/>
                </a:cubicBezTo>
                <a:cubicBezTo>
                  <a:pt x="576" y="13343"/>
                  <a:pt x="674" y="13160"/>
                  <a:pt x="832" y="12945"/>
                </a:cubicBezTo>
                <a:cubicBezTo>
                  <a:pt x="859" y="12966"/>
                  <a:pt x="892" y="12977"/>
                  <a:pt x="925" y="12977"/>
                </a:cubicBezTo>
                <a:cubicBezTo>
                  <a:pt x="956" y="12977"/>
                  <a:pt x="988" y="12967"/>
                  <a:pt x="1013" y="12945"/>
                </a:cubicBezTo>
                <a:lnTo>
                  <a:pt x="8999" y="6244"/>
                </a:lnTo>
                <a:cubicBezTo>
                  <a:pt x="9813" y="5627"/>
                  <a:pt x="9893" y="5537"/>
                  <a:pt x="9907" y="5444"/>
                </a:cubicBezTo>
                <a:cubicBezTo>
                  <a:pt x="9910" y="5405"/>
                  <a:pt x="9896" y="5360"/>
                  <a:pt x="9872" y="5332"/>
                </a:cubicBezTo>
                <a:cubicBezTo>
                  <a:pt x="9845" y="5300"/>
                  <a:pt x="9807" y="5283"/>
                  <a:pt x="9768" y="5283"/>
                </a:cubicBezTo>
                <a:cubicBezTo>
                  <a:pt x="9737" y="5283"/>
                  <a:pt x="9707" y="5294"/>
                  <a:pt x="9682" y="5316"/>
                </a:cubicBezTo>
                <a:lnTo>
                  <a:pt x="8823" y="6036"/>
                </a:lnTo>
                <a:cubicBezTo>
                  <a:pt x="8497" y="6282"/>
                  <a:pt x="8102" y="6576"/>
                  <a:pt x="7700" y="6875"/>
                </a:cubicBezTo>
                <a:cubicBezTo>
                  <a:pt x="7402" y="7096"/>
                  <a:pt x="7104" y="7318"/>
                  <a:pt x="6806" y="7540"/>
                </a:cubicBezTo>
                <a:lnTo>
                  <a:pt x="10330" y="4251"/>
                </a:lnTo>
                <a:cubicBezTo>
                  <a:pt x="10385" y="4200"/>
                  <a:pt x="10389" y="4116"/>
                  <a:pt x="10337" y="4061"/>
                </a:cubicBezTo>
                <a:cubicBezTo>
                  <a:pt x="10311" y="4031"/>
                  <a:pt x="10274" y="4017"/>
                  <a:pt x="10237" y="4017"/>
                </a:cubicBezTo>
                <a:cubicBezTo>
                  <a:pt x="10204" y="4017"/>
                  <a:pt x="10172" y="4028"/>
                  <a:pt x="10146" y="4051"/>
                </a:cubicBezTo>
                <a:cubicBezTo>
                  <a:pt x="10063" y="4126"/>
                  <a:pt x="9979" y="4203"/>
                  <a:pt x="9893" y="4279"/>
                </a:cubicBezTo>
                <a:cubicBezTo>
                  <a:pt x="9900" y="4203"/>
                  <a:pt x="9872" y="4155"/>
                  <a:pt x="9848" y="4126"/>
                </a:cubicBezTo>
                <a:cubicBezTo>
                  <a:pt x="9821" y="4094"/>
                  <a:pt x="9784" y="4077"/>
                  <a:pt x="9745" y="4077"/>
                </a:cubicBezTo>
                <a:cubicBezTo>
                  <a:pt x="9715" y="4077"/>
                  <a:pt x="9684" y="4088"/>
                  <a:pt x="9658" y="4110"/>
                </a:cubicBezTo>
                <a:lnTo>
                  <a:pt x="1044" y="11337"/>
                </a:lnTo>
                <a:cubicBezTo>
                  <a:pt x="1044" y="11313"/>
                  <a:pt x="1044" y="11292"/>
                  <a:pt x="1048" y="11268"/>
                </a:cubicBezTo>
                <a:cubicBezTo>
                  <a:pt x="1054" y="11230"/>
                  <a:pt x="1061" y="11188"/>
                  <a:pt x="1075" y="11146"/>
                </a:cubicBezTo>
                <a:cubicBezTo>
                  <a:pt x="3053" y="9896"/>
                  <a:pt x="8906" y="4459"/>
                  <a:pt x="10198" y="3253"/>
                </a:cubicBezTo>
                <a:cubicBezTo>
                  <a:pt x="10250" y="3205"/>
                  <a:pt x="10254" y="3122"/>
                  <a:pt x="10208" y="3066"/>
                </a:cubicBezTo>
                <a:cubicBezTo>
                  <a:pt x="10182" y="3034"/>
                  <a:pt x="10143" y="3017"/>
                  <a:pt x="10104" y="3017"/>
                </a:cubicBezTo>
                <a:cubicBezTo>
                  <a:pt x="10077" y="3017"/>
                  <a:pt x="10049" y="3025"/>
                  <a:pt x="10025" y="3042"/>
                </a:cubicBezTo>
                <a:cubicBezTo>
                  <a:pt x="9921" y="3115"/>
                  <a:pt x="9162" y="3645"/>
                  <a:pt x="8116" y="4417"/>
                </a:cubicBezTo>
                <a:cubicBezTo>
                  <a:pt x="8487" y="4054"/>
                  <a:pt x="8847" y="3707"/>
                  <a:pt x="9165" y="3410"/>
                </a:cubicBezTo>
                <a:cubicBezTo>
                  <a:pt x="9682" y="3018"/>
                  <a:pt x="10146" y="2671"/>
                  <a:pt x="10524" y="2394"/>
                </a:cubicBezTo>
                <a:cubicBezTo>
                  <a:pt x="10555" y="2373"/>
                  <a:pt x="10572" y="2339"/>
                  <a:pt x="10576" y="2301"/>
                </a:cubicBezTo>
                <a:cubicBezTo>
                  <a:pt x="10582" y="2263"/>
                  <a:pt x="10572" y="2225"/>
                  <a:pt x="10548" y="2197"/>
                </a:cubicBezTo>
                <a:cubicBezTo>
                  <a:pt x="10513" y="2159"/>
                  <a:pt x="10465" y="2135"/>
                  <a:pt x="10409" y="2131"/>
                </a:cubicBezTo>
                <a:cubicBezTo>
                  <a:pt x="10368" y="2131"/>
                  <a:pt x="10312" y="2145"/>
                  <a:pt x="10243" y="2176"/>
                </a:cubicBezTo>
                <a:cubicBezTo>
                  <a:pt x="10520" y="1850"/>
                  <a:pt x="10676" y="1598"/>
                  <a:pt x="10694" y="1438"/>
                </a:cubicBezTo>
                <a:cubicBezTo>
                  <a:pt x="10700" y="1341"/>
                  <a:pt x="10666" y="1275"/>
                  <a:pt x="10635" y="1237"/>
                </a:cubicBezTo>
                <a:cubicBezTo>
                  <a:pt x="10590" y="1185"/>
                  <a:pt x="10507" y="1119"/>
                  <a:pt x="10358" y="1112"/>
                </a:cubicBezTo>
                <a:cubicBezTo>
                  <a:pt x="10352" y="1112"/>
                  <a:pt x="10347" y="1112"/>
                  <a:pt x="10341" y="1112"/>
                </a:cubicBezTo>
                <a:cubicBezTo>
                  <a:pt x="10264" y="1112"/>
                  <a:pt x="10170" y="1132"/>
                  <a:pt x="10067" y="1168"/>
                </a:cubicBezTo>
                <a:cubicBezTo>
                  <a:pt x="10125" y="1123"/>
                  <a:pt x="10181" y="1075"/>
                  <a:pt x="10240" y="1029"/>
                </a:cubicBezTo>
                <a:cubicBezTo>
                  <a:pt x="10267" y="1008"/>
                  <a:pt x="10288" y="974"/>
                  <a:pt x="10291" y="936"/>
                </a:cubicBezTo>
                <a:cubicBezTo>
                  <a:pt x="10295" y="901"/>
                  <a:pt x="10285" y="863"/>
                  <a:pt x="10261" y="835"/>
                </a:cubicBezTo>
                <a:cubicBezTo>
                  <a:pt x="10216" y="784"/>
                  <a:pt x="10163" y="745"/>
                  <a:pt x="10101" y="717"/>
                </a:cubicBezTo>
                <a:lnTo>
                  <a:pt x="10157" y="669"/>
                </a:lnTo>
                <a:cubicBezTo>
                  <a:pt x="10212" y="617"/>
                  <a:pt x="10219" y="534"/>
                  <a:pt x="10171" y="475"/>
                </a:cubicBezTo>
                <a:cubicBezTo>
                  <a:pt x="10144" y="444"/>
                  <a:pt x="10105" y="429"/>
                  <a:pt x="10067" y="429"/>
                </a:cubicBezTo>
                <a:cubicBezTo>
                  <a:pt x="10036" y="429"/>
                  <a:pt x="10005" y="439"/>
                  <a:pt x="9979" y="461"/>
                </a:cubicBezTo>
                <a:lnTo>
                  <a:pt x="9696" y="700"/>
                </a:lnTo>
                <a:cubicBezTo>
                  <a:pt x="9640" y="710"/>
                  <a:pt x="9581" y="728"/>
                  <a:pt x="9522" y="752"/>
                </a:cubicBezTo>
                <a:cubicBezTo>
                  <a:pt x="9526" y="734"/>
                  <a:pt x="9530" y="717"/>
                  <a:pt x="9533" y="700"/>
                </a:cubicBezTo>
                <a:cubicBezTo>
                  <a:pt x="9540" y="613"/>
                  <a:pt x="9509" y="555"/>
                  <a:pt x="9481" y="523"/>
                </a:cubicBezTo>
                <a:cubicBezTo>
                  <a:pt x="9391" y="416"/>
                  <a:pt x="9263" y="357"/>
                  <a:pt x="9111" y="350"/>
                </a:cubicBezTo>
                <a:cubicBezTo>
                  <a:pt x="9107" y="350"/>
                  <a:pt x="9104" y="350"/>
                  <a:pt x="9100" y="350"/>
                </a:cubicBezTo>
                <a:cubicBezTo>
                  <a:pt x="8877" y="350"/>
                  <a:pt x="8596" y="457"/>
                  <a:pt x="8261" y="665"/>
                </a:cubicBezTo>
                <a:cubicBezTo>
                  <a:pt x="8261" y="655"/>
                  <a:pt x="8261" y="648"/>
                  <a:pt x="8265" y="641"/>
                </a:cubicBezTo>
                <a:cubicBezTo>
                  <a:pt x="8275" y="523"/>
                  <a:pt x="8233" y="447"/>
                  <a:pt x="8199" y="405"/>
                </a:cubicBezTo>
                <a:cubicBezTo>
                  <a:pt x="8175" y="378"/>
                  <a:pt x="8140" y="360"/>
                  <a:pt x="8105" y="357"/>
                </a:cubicBezTo>
                <a:cubicBezTo>
                  <a:pt x="8101" y="357"/>
                  <a:pt x="8097" y="356"/>
                  <a:pt x="8092" y="356"/>
                </a:cubicBezTo>
                <a:cubicBezTo>
                  <a:pt x="8062" y="356"/>
                  <a:pt x="8029" y="367"/>
                  <a:pt x="8005" y="389"/>
                </a:cubicBezTo>
                <a:lnTo>
                  <a:pt x="6845" y="1361"/>
                </a:lnTo>
                <a:cubicBezTo>
                  <a:pt x="7891" y="416"/>
                  <a:pt x="7887" y="413"/>
                  <a:pt x="7801" y="309"/>
                </a:cubicBezTo>
                <a:cubicBezTo>
                  <a:pt x="7721" y="215"/>
                  <a:pt x="7614" y="163"/>
                  <a:pt x="7481" y="163"/>
                </a:cubicBezTo>
                <a:cubicBezTo>
                  <a:pt x="7477" y="163"/>
                  <a:pt x="7473" y="163"/>
                  <a:pt x="7468" y="163"/>
                </a:cubicBezTo>
                <a:cubicBezTo>
                  <a:pt x="7192" y="163"/>
                  <a:pt x="6798" y="388"/>
                  <a:pt x="6317" y="787"/>
                </a:cubicBezTo>
                <a:cubicBezTo>
                  <a:pt x="6335" y="742"/>
                  <a:pt x="6331" y="686"/>
                  <a:pt x="6297" y="648"/>
                </a:cubicBezTo>
                <a:cubicBezTo>
                  <a:pt x="6269" y="614"/>
                  <a:pt x="6230" y="597"/>
                  <a:pt x="6191" y="597"/>
                </a:cubicBezTo>
                <a:cubicBezTo>
                  <a:pt x="6161" y="597"/>
                  <a:pt x="6131" y="607"/>
                  <a:pt x="6106" y="627"/>
                </a:cubicBezTo>
                <a:cubicBezTo>
                  <a:pt x="5895" y="797"/>
                  <a:pt x="5049" y="1486"/>
                  <a:pt x="4083" y="2325"/>
                </a:cubicBezTo>
                <a:lnTo>
                  <a:pt x="2842" y="3368"/>
                </a:lnTo>
                <a:cubicBezTo>
                  <a:pt x="3799" y="2447"/>
                  <a:pt x="4894" y="1407"/>
                  <a:pt x="5788" y="565"/>
                </a:cubicBezTo>
                <a:cubicBezTo>
                  <a:pt x="5839" y="517"/>
                  <a:pt x="5842" y="433"/>
                  <a:pt x="5798" y="378"/>
                </a:cubicBezTo>
                <a:cubicBezTo>
                  <a:pt x="5759" y="336"/>
                  <a:pt x="5694" y="285"/>
                  <a:pt x="5583" y="280"/>
                </a:cubicBezTo>
                <a:cubicBezTo>
                  <a:pt x="5580" y="280"/>
                  <a:pt x="5578" y="280"/>
                  <a:pt x="5575" y="280"/>
                </a:cubicBezTo>
                <a:cubicBezTo>
                  <a:pt x="4938" y="280"/>
                  <a:pt x="2943" y="2147"/>
                  <a:pt x="1571" y="3507"/>
                </a:cubicBezTo>
                <a:cubicBezTo>
                  <a:pt x="1834" y="3222"/>
                  <a:pt x="2132" y="2911"/>
                  <a:pt x="2451" y="2581"/>
                </a:cubicBezTo>
                <a:cubicBezTo>
                  <a:pt x="3285" y="1844"/>
                  <a:pt x="4221" y="853"/>
                  <a:pt x="4491" y="561"/>
                </a:cubicBezTo>
                <a:cubicBezTo>
                  <a:pt x="4544" y="506"/>
                  <a:pt x="4540" y="423"/>
                  <a:pt x="4488" y="371"/>
                </a:cubicBezTo>
                <a:cubicBezTo>
                  <a:pt x="4462" y="344"/>
                  <a:pt x="4426" y="331"/>
                  <a:pt x="4391" y="331"/>
                </a:cubicBezTo>
                <a:cubicBezTo>
                  <a:pt x="4357" y="331"/>
                  <a:pt x="4323" y="344"/>
                  <a:pt x="4297" y="368"/>
                </a:cubicBezTo>
                <a:cubicBezTo>
                  <a:pt x="3404" y="1223"/>
                  <a:pt x="2703" y="1916"/>
                  <a:pt x="2153" y="2484"/>
                </a:cubicBezTo>
                <a:cubicBezTo>
                  <a:pt x="1809" y="2789"/>
                  <a:pt x="1523" y="3015"/>
                  <a:pt x="1339" y="3112"/>
                </a:cubicBezTo>
                <a:lnTo>
                  <a:pt x="3040" y="763"/>
                </a:lnTo>
                <a:cubicBezTo>
                  <a:pt x="3074" y="710"/>
                  <a:pt x="3071" y="645"/>
                  <a:pt x="3033" y="596"/>
                </a:cubicBezTo>
                <a:cubicBezTo>
                  <a:pt x="3026" y="586"/>
                  <a:pt x="3015" y="579"/>
                  <a:pt x="3005" y="571"/>
                </a:cubicBezTo>
                <a:cubicBezTo>
                  <a:pt x="3015" y="530"/>
                  <a:pt x="3009" y="482"/>
                  <a:pt x="2978" y="447"/>
                </a:cubicBezTo>
                <a:cubicBezTo>
                  <a:pt x="2949" y="417"/>
                  <a:pt x="2910" y="400"/>
                  <a:pt x="2871" y="400"/>
                </a:cubicBezTo>
                <a:cubicBezTo>
                  <a:pt x="2844" y="400"/>
                  <a:pt x="2817" y="409"/>
                  <a:pt x="2794" y="426"/>
                </a:cubicBezTo>
                <a:cubicBezTo>
                  <a:pt x="2583" y="582"/>
                  <a:pt x="2201" y="870"/>
                  <a:pt x="1793" y="1192"/>
                </a:cubicBezTo>
                <a:cubicBezTo>
                  <a:pt x="2014" y="891"/>
                  <a:pt x="2271" y="551"/>
                  <a:pt x="2516" y="229"/>
                </a:cubicBezTo>
                <a:cubicBezTo>
                  <a:pt x="2558" y="176"/>
                  <a:pt x="2555" y="107"/>
                  <a:pt x="2513" y="56"/>
                </a:cubicBezTo>
                <a:cubicBezTo>
                  <a:pt x="2489" y="28"/>
                  <a:pt x="2437" y="4"/>
                  <a:pt x="2399" y="0"/>
                </a:cubicBezTo>
                <a:cubicBezTo>
                  <a:pt x="2398" y="0"/>
                  <a:pt x="2396" y="0"/>
                  <a:pt x="2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E4B98-5CAB-817B-39A0-E0D66DF039DC}"/>
              </a:ext>
            </a:extLst>
          </p:cNvPr>
          <p:cNvSpPr txBox="1"/>
          <p:nvPr/>
        </p:nvSpPr>
        <p:spPr>
          <a:xfrm>
            <a:off x="3967266" y="177874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2"/>
              </a:rPr>
              <a:t>https://app.sli.do/event/6WNzEfLoTqnBMvSYQ5vyUo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4D86B5-FD7E-3C66-932F-000DBCFF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84" y="2598648"/>
            <a:ext cx="4337025" cy="23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D8B9-4BF1-6988-9956-8BEF46BE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391" y="376776"/>
            <a:ext cx="5512904" cy="365400"/>
          </a:xfrm>
        </p:spPr>
        <p:txBody>
          <a:bodyPr/>
          <a:lstStyle/>
          <a:p>
            <a:r>
              <a:rPr lang="el-GR" dirty="0"/>
              <a:t>Αποτελέσματα ψηφοφορίας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19047-A4F3-CA1C-0E71-8D2F1F96D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954157"/>
            <a:ext cx="3830487" cy="1200666"/>
          </a:xfrm>
        </p:spPr>
        <p:txBody>
          <a:bodyPr/>
          <a:lstStyle/>
          <a:p>
            <a:pPr algn="l"/>
            <a:r>
              <a:rPr lang="el-GR" sz="1800" dirty="0"/>
              <a:t>Οι μέρες που θα πραγματοποιούνται</a:t>
            </a:r>
          </a:p>
          <a:p>
            <a:pPr algn="l"/>
            <a:r>
              <a:rPr lang="el-GR" sz="1800" dirty="0"/>
              <a:t>τα σεμινάρια είναι:</a:t>
            </a:r>
          </a:p>
          <a:p>
            <a:pPr algn="l"/>
            <a:endParaRPr lang="el-GR" sz="1800" dirty="0"/>
          </a:p>
          <a:p>
            <a:pPr algn="l"/>
            <a:r>
              <a:rPr lang="el-GR" sz="2000" dirty="0">
                <a:solidFill>
                  <a:srgbClr val="FFFF00"/>
                </a:solidFill>
              </a:rPr>
              <a:t>Τρίτη και Πέμπτη, Ώρα, 14:10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4F7B2-2624-1898-501B-1A75F2DAD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27" y="816406"/>
            <a:ext cx="4795708" cy="3379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024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07E9D2-770E-3896-FF67-56D810A9E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96" y="2056654"/>
            <a:ext cx="8822387" cy="699000"/>
          </a:xfrm>
        </p:spPr>
        <p:txBody>
          <a:bodyPr/>
          <a:lstStyle/>
          <a:p>
            <a:pPr marL="5715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Comic Sans MS" panose="030F0702030302020204" pitchFamily="66" charset="0"/>
              </a:rPr>
              <a:t>Το πρόγραμμα δεν θα μπορούσε να πραγματοποιηθεί χωρίς εσάς</a:t>
            </a:r>
          </a:p>
          <a:p>
            <a:pPr marL="5715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Comic Sans MS" panose="030F0702030302020204" pitchFamily="66" charset="0"/>
              </a:rPr>
              <a:t>Άκρως επιθυμητή η διάδραση και η συμβολή σας στο πρόγραμμα</a:t>
            </a:r>
          </a:p>
          <a:p>
            <a:pPr marL="5715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Comic Sans MS" panose="030F0702030302020204" pitchFamily="66" charset="0"/>
              </a:rPr>
              <a:t>Οποιαδήποτε ιδέα, πρόταση, παρατήρηση είναι παραπάνω από ευπρόσδεκτη!</a:t>
            </a:r>
          </a:p>
          <a:p>
            <a:pPr algn="l"/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E9165E-ECF3-32BB-A8CE-20B7E2D8B078}"/>
              </a:ext>
            </a:extLst>
          </p:cNvPr>
          <p:cNvSpPr txBox="1">
            <a:spLocks/>
          </p:cNvSpPr>
          <p:nvPr/>
        </p:nvSpPr>
        <p:spPr>
          <a:xfrm>
            <a:off x="122830" y="88294"/>
            <a:ext cx="5741257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sz="3600" dirty="0">
                <a:solidFill>
                  <a:srgbClr val="FFFF00"/>
                </a:solidFill>
              </a:rPr>
              <a:t>Last but not least </a:t>
            </a:r>
            <a:r>
              <a:rPr lang="el-GR" sz="1800" dirty="0">
                <a:latin typeface="Comic Sans MS" panose="030F0702030302020204" pitchFamily="66" charset="0"/>
              </a:rPr>
              <a:t>(που λένε και  στο χωριό μου)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86F37-AFF9-A0F5-E5C4-FBDFA13A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74" y="3060656"/>
            <a:ext cx="3359426" cy="208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3" name="Google Shape;898;p40">
            <a:extLst>
              <a:ext uri="{FF2B5EF4-FFF2-40B4-BE49-F238E27FC236}">
                <a16:creationId xmlns:a16="http://schemas.microsoft.com/office/drawing/2014/main" id="{834F847F-2C58-FA30-380B-C7158899E181}"/>
              </a:ext>
            </a:extLst>
          </p:cNvPr>
          <p:cNvGrpSpPr/>
          <p:nvPr/>
        </p:nvGrpSpPr>
        <p:grpSpPr>
          <a:xfrm>
            <a:off x="991755" y="2755654"/>
            <a:ext cx="1903846" cy="2387846"/>
            <a:chOff x="3211493" y="1966413"/>
            <a:chExt cx="2721017" cy="3177075"/>
          </a:xfrm>
        </p:grpSpPr>
        <p:grpSp>
          <p:nvGrpSpPr>
            <p:cNvPr id="64" name="Google Shape;899;p40">
              <a:extLst>
                <a:ext uri="{FF2B5EF4-FFF2-40B4-BE49-F238E27FC236}">
                  <a16:creationId xmlns:a16="http://schemas.microsoft.com/office/drawing/2014/main" id="{E5B10926-7858-4AEE-E4E3-2B96E9A147A7}"/>
                </a:ext>
              </a:extLst>
            </p:cNvPr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77" name="Google Shape;900;p40">
                <a:extLst>
                  <a:ext uri="{FF2B5EF4-FFF2-40B4-BE49-F238E27FC236}">
                    <a16:creationId xmlns:a16="http://schemas.microsoft.com/office/drawing/2014/main" id="{5EADA0CA-EF26-6F26-957B-60F3E69A4A58}"/>
                  </a:ext>
                </a:extLst>
              </p:cNvPr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01;p40">
                <a:extLst>
                  <a:ext uri="{FF2B5EF4-FFF2-40B4-BE49-F238E27FC236}">
                    <a16:creationId xmlns:a16="http://schemas.microsoft.com/office/drawing/2014/main" id="{D3A51519-7558-016B-2CA1-4AFDA271A944}"/>
                  </a:ext>
                </a:extLst>
              </p:cNvPr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02;p40">
                <a:extLst>
                  <a:ext uri="{FF2B5EF4-FFF2-40B4-BE49-F238E27FC236}">
                    <a16:creationId xmlns:a16="http://schemas.microsoft.com/office/drawing/2014/main" id="{66DD6027-FFE3-5B21-F85C-B5019D5218A0}"/>
                  </a:ext>
                </a:extLst>
              </p:cNvPr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03;p40">
                <a:extLst>
                  <a:ext uri="{FF2B5EF4-FFF2-40B4-BE49-F238E27FC236}">
                    <a16:creationId xmlns:a16="http://schemas.microsoft.com/office/drawing/2014/main" id="{1D0C5F66-664F-F8F3-1164-4124F01EA0D0}"/>
                  </a:ext>
                </a:extLst>
              </p:cNvPr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04;p40">
                <a:extLst>
                  <a:ext uri="{FF2B5EF4-FFF2-40B4-BE49-F238E27FC236}">
                    <a16:creationId xmlns:a16="http://schemas.microsoft.com/office/drawing/2014/main" id="{0315AA0C-FAFC-C692-B76D-E7CB58B6DEB3}"/>
                  </a:ext>
                </a:extLst>
              </p:cNvPr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05;p40">
                <a:extLst>
                  <a:ext uri="{FF2B5EF4-FFF2-40B4-BE49-F238E27FC236}">
                    <a16:creationId xmlns:a16="http://schemas.microsoft.com/office/drawing/2014/main" id="{8BAFE14D-9508-2A24-E3F8-38D0F856B9A3}"/>
                  </a:ext>
                </a:extLst>
              </p:cNvPr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06;p40">
                <a:extLst>
                  <a:ext uri="{FF2B5EF4-FFF2-40B4-BE49-F238E27FC236}">
                    <a16:creationId xmlns:a16="http://schemas.microsoft.com/office/drawing/2014/main" id="{1C60A64E-94DB-B285-ED47-D8F3FA62BFF7}"/>
                  </a:ext>
                </a:extLst>
              </p:cNvPr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07;p40">
                <a:extLst>
                  <a:ext uri="{FF2B5EF4-FFF2-40B4-BE49-F238E27FC236}">
                    <a16:creationId xmlns:a16="http://schemas.microsoft.com/office/drawing/2014/main" id="{AA229167-7F8F-1E47-3422-01182AA14A6F}"/>
                  </a:ext>
                </a:extLst>
              </p:cNvPr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08;p40">
                <a:extLst>
                  <a:ext uri="{FF2B5EF4-FFF2-40B4-BE49-F238E27FC236}">
                    <a16:creationId xmlns:a16="http://schemas.microsoft.com/office/drawing/2014/main" id="{9EDB95B3-3EA9-330E-5711-A1BC080C9AF2}"/>
                  </a:ext>
                </a:extLst>
              </p:cNvPr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09;p40">
                <a:extLst>
                  <a:ext uri="{FF2B5EF4-FFF2-40B4-BE49-F238E27FC236}">
                    <a16:creationId xmlns:a16="http://schemas.microsoft.com/office/drawing/2014/main" id="{34817D67-798D-C457-C8B4-5AA4B93BD2E9}"/>
                  </a:ext>
                </a:extLst>
              </p:cNvPr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10;p40">
                <a:extLst>
                  <a:ext uri="{FF2B5EF4-FFF2-40B4-BE49-F238E27FC236}">
                    <a16:creationId xmlns:a16="http://schemas.microsoft.com/office/drawing/2014/main" id="{57989463-E862-1329-791A-575AAFCF5B30}"/>
                  </a:ext>
                </a:extLst>
              </p:cNvPr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11;p40">
                <a:extLst>
                  <a:ext uri="{FF2B5EF4-FFF2-40B4-BE49-F238E27FC236}">
                    <a16:creationId xmlns:a16="http://schemas.microsoft.com/office/drawing/2014/main" id="{9DD760CE-5B92-AFF6-6A88-590C90247AEA}"/>
                  </a:ext>
                </a:extLst>
              </p:cNvPr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12;p40">
                <a:extLst>
                  <a:ext uri="{FF2B5EF4-FFF2-40B4-BE49-F238E27FC236}">
                    <a16:creationId xmlns:a16="http://schemas.microsoft.com/office/drawing/2014/main" id="{F4CD389F-2E98-7432-D8BB-909B241C9049}"/>
                  </a:ext>
                </a:extLst>
              </p:cNvPr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13;p40">
                <a:extLst>
                  <a:ext uri="{FF2B5EF4-FFF2-40B4-BE49-F238E27FC236}">
                    <a16:creationId xmlns:a16="http://schemas.microsoft.com/office/drawing/2014/main" id="{68D7951F-668A-75A0-8A95-6C99530BBA73}"/>
                  </a:ext>
                </a:extLst>
              </p:cNvPr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914;p40">
              <a:extLst>
                <a:ext uri="{FF2B5EF4-FFF2-40B4-BE49-F238E27FC236}">
                  <a16:creationId xmlns:a16="http://schemas.microsoft.com/office/drawing/2014/main" id="{80B2A491-DA1F-47EA-3E00-C1C628A88A12}"/>
                </a:ext>
              </a:extLst>
            </p:cNvPr>
            <p:cNvGrpSpPr/>
            <p:nvPr/>
          </p:nvGrpSpPr>
          <p:grpSpPr>
            <a:xfrm rot="9819297">
              <a:off x="5175789" y="2087416"/>
              <a:ext cx="681864" cy="299398"/>
              <a:chOff x="2467225" y="2500013"/>
              <a:chExt cx="261325" cy="96525"/>
            </a:xfrm>
          </p:grpSpPr>
          <p:sp>
            <p:nvSpPr>
              <p:cNvPr id="75" name="Google Shape;915;p40">
                <a:extLst>
                  <a:ext uri="{FF2B5EF4-FFF2-40B4-BE49-F238E27FC236}">
                    <a16:creationId xmlns:a16="http://schemas.microsoft.com/office/drawing/2014/main" id="{77F011EB-A3A6-CD40-5AB3-05BDC881C3E3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16;p40">
                <a:extLst>
                  <a:ext uri="{FF2B5EF4-FFF2-40B4-BE49-F238E27FC236}">
                    <a16:creationId xmlns:a16="http://schemas.microsoft.com/office/drawing/2014/main" id="{88AABDC3-6374-6B5E-1FCE-C25AFBEC64BF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917;p40">
              <a:extLst>
                <a:ext uri="{FF2B5EF4-FFF2-40B4-BE49-F238E27FC236}">
                  <a16:creationId xmlns:a16="http://schemas.microsoft.com/office/drawing/2014/main" id="{B4439226-5934-2A0A-F077-E20C2042A84E}"/>
                </a:ext>
              </a:extLst>
            </p:cNvPr>
            <p:cNvGrpSpPr/>
            <p:nvPr/>
          </p:nvGrpSpPr>
          <p:grpSpPr>
            <a:xfrm rot="980703" flipH="1">
              <a:off x="5221289" y="3164291"/>
              <a:ext cx="681864" cy="299398"/>
              <a:chOff x="2467225" y="2500013"/>
              <a:chExt cx="261325" cy="96525"/>
            </a:xfrm>
          </p:grpSpPr>
          <p:sp>
            <p:nvSpPr>
              <p:cNvPr id="73" name="Google Shape;918;p40">
                <a:extLst>
                  <a:ext uri="{FF2B5EF4-FFF2-40B4-BE49-F238E27FC236}">
                    <a16:creationId xmlns:a16="http://schemas.microsoft.com/office/drawing/2014/main" id="{2C5A7F3C-DD41-F9EB-5975-AD2E973F3049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19;p40">
                <a:extLst>
                  <a:ext uri="{FF2B5EF4-FFF2-40B4-BE49-F238E27FC236}">
                    <a16:creationId xmlns:a16="http://schemas.microsoft.com/office/drawing/2014/main" id="{3867448B-227D-AEBB-0244-33BFB688A5DD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920;p40">
              <a:extLst>
                <a:ext uri="{FF2B5EF4-FFF2-40B4-BE49-F238E27FC236}">
                  <a16:creationId xmlns:a16="http://schemas.microsoft.com/office/drawing/2014/main" id="{F8A97195-3D69-54D2-C25B-436C9FD2C4F7}"/>
                </a:ext>
              </a:extLst>
            </p:cNvPr>
            <p:cNvGrpSpPr/>
            <p:nvPr/>
          </p:nvGrpSpPr>
          <p:grpSpPr>
            <a:xfrm rot="-9819297" flipH="1">
              <a:off x="3286351" y="2087416"/>
              <a:ext cx="681864" cy="299398"/>
              <a:chOff x="2467225" y="2500013"/>
              <a:chExt cx="261325" cy="96525"/>
            </a:xfrm>
          </p:grpSpPr>
          <p:sp>
            <p:nvSpPr>
              <p:cNvPr id="71" name="Google Shape;921;p40">
                <a:extLst>
                  <a:ext uri="{FF2B5EF4-FFF2-40B4-BE49-F238E27FC236}">
                    <a16:creationId xmlns:a16="http://schemas.microsoft.com/office/drawing/2014/main" id="{12DF8B91-5E38-74F8-9B7E-5C7B6CCA1E4E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22;p40">
                <a:extLst>
                  <a:ext uri="{FF2B5EF4-FFF2-40B4-BE49-F238E27FC236}">
                    <a16:creationId xmlns:a16="http://schemas.microsoft.com/office/drawing/2014/main" id="{6C792E51-D131-8C61-5C2E-137880DFF4AB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923;p40">
              <a:extLst>
                <a:ext uri="{FF2B5EF4-FFF2-40B4-BE49-F238E27FC236}">
                  <a16:creationId xmlns:a16="http://schemas.microsoft.com/office/drawing/2014/main" id="{3C4DD630-B2B5-D54B-A540-A0DAEBF2FC84}"/>
                </a:ext>
              </a:extLst>
            </p:cNvPr>
            <p:cNvGrpSpPr/>
            <p:nvPr/>
          </p:nvGrpSpPr>
          <p:grpSpPr>
            <a:xfrm rot="-980703">
              <a:off x="3240851" y="3164291"/>
              <a:ext cx="681864" cy="299398"/>
              <a:chOff x="2467225" y="2500013"/>
              <a:chExt cx="261325" cy="96525"/>
            </a:xfrm>
          </p:grpSpPr>
          <p:sp>
            <p:nvSpPr>
              <p:cNvPr id="69" name="Google Shape;924;p40">
                <a:extLst>
                  <a:ext uri="{FF2B5EF4-FFF2-40B4-BE49-F238E27FC236}">
                    <a16:creationId xmlns:a16="http://schemas.microsoft.com/office/drawing/2014/main" id="{5E797D20-459E-A692-087A-5B02D2CC9153}"/>
                  </a:ext>
                </a:extLst>
              </p:cNvPr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25;p40">
                <a:extLst>
                  <a:ext uri="{FF2B5EF4-FFF2-40B4-BE49-F238E27FC236}">
                    <a16:creationId xmlns:a16="http://schemas.microsoft.com/office/drawing/2014/main" id="{4B1FE359-996B-A406-15CB-D45822D41F28}"/>
                  </a:ext>
                </a:extLst>
              </p:cNvPr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4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5B5F-6AE2-2054-5149-D9702EC3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92" y="178904"/>
            <a:ext cx="7609690" cy="516943"/>
          </a:xfrm>
        </p:spPr>
        <p:txBody>
          <a:bodyPr/>
          <a:lstStyle/>
          <a:p>
            <a:r>
              <a:rPr lang="el-GR" sz="2800" dirty="0">
                <a:solidFill>
                  <a:srgbClr val="FFC000"/>
                </a:solidFill>
              </a:rPr>
              <a:t>Εθνικό Αστεροσκοπείο Αθηνών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52F97-AD10-15BA-A50B-B0D5ED72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7" y="562065"/>
            <a:ext cx="4459161" cy="355200"/>
          </a:xfrm>
        </p:spPr>
        <p:txBody>
          <a:bodyPr/>
          <a:lstStyle/>
          <a:p>
            <a:pPr marL="228600" indent="0"/>
            <a:endParaRPr lang="el-GR" dirty="0">
              <a:sym typeface="Wingdings" panose="05000000000000000000" pitchFamily="2" charset="2"/>
            </a:endParaRPr>
          </a:p>
          <a:p>
            <a:pPr marL="228600" indent="0"/>
            <a:r>
              <a:rPr lang="el-GR" i="1" u="sng" dirty="0">
                <a:sym typeface="Wingdings" panose="05000000000000000000" pitchFamily="2" charset="2"/>
              </a:rPr>
              <a:t>Δύο </a:t>
            </a:r>
            <a:r>
              <a:rPr lang="el-GR" b="1" i="1" u="sng" dirty="0">
                <a:sym typeface="Wingdings" panose="05000000000000000000" pitchFamily="2" charset="2"/>
              </a:rPr>
              <a:t>κέντρα επισκεπτών</a:t>
            </a:r>
          </a:p>
          <a:p>
            <a:pPr marL="228600" indent="0"/>
            <a:endParaRPr lang="el-GR" i="1" u="sng" dirty="0">
              <a:sym typeface="Wingdings" panose="05000000000000000000" pitchFamily="2" charset="2"/>
            </a:endParaRPr>
          </a:p>
          <a:p>
            <a:pPr marL="628650" indent="-400050">
              <a:buFont typeface="+mj-lt"/>
              <a:buAutoNum type="romanUcPeriod"/>
            </a:pPr>
            <a:r>
              <a:rPr lang="el-GR" dirty="0">
                <a:sym typeface="Wingdings" panose="05000000000000000000" pitchFamily="2" charset="2"/>
              </a:rPr>
              <a:t>Κέντρο επισκεπτών Θησείου </a:t>
            </a:r>
          </a:p>
          <a:p>
            <a:pPr marL="628650" indent="-400050">
              <a:buFont typeface="+mj-lt"/>
              <a:buAutoNum type="romanUcPeriod"/>
            </a:pPr>
            <a:r>
              <a:rPr lang="el-GR" dirty="0">
                <a:sym typeface="Wingdings" panose="05000000000000000000" pitchFamily="2" charset="2"/>
              </a:rPr>
              <a:t>Κέντρο επισκεπτών Πεντέλης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EA66F-5F5C-C101-7027-D4705C77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" y="2772224"/>
            <a:ext cx="2129917" cy="225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F7FF9-EE8C-66A4-AA7B-C5FC25446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1" r="9779"/>
          <a:stretch/>
        </p:blipFill>
        <p:spPr>
          <a:xfrm>
            <a:off x="2204993" y="2772224"/>
            <a:ext cx="2378297" cy="225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9283FE-695B-285C-797E-28ED05DD4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11"/>
          <a:stretch/>
        </p:blipFill>
        <p:spPr>
          <a:xfrm>
            <a:off x="4760516" y="2772224"/>
            <a:ext cx="2077398" cy="225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F16420-F8C9-8B01-7B71-58DD2646B9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23" t="11362" r="22157"/>
          <a:stretch/>
        </p:blipFill>
        <p:spPr>
          <a:xfrm>
            <a:off x="6939007" y="2772225"/>
            <a:ext cx="2176516" cy="2283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BAB1984D-7DAF-5AEE-BA7F-09A656D6ED3D}"/>
              </a:ext>
            </a:extLst>
          </p:cNvPr>
          <p:cNvSpPr txBox="1">
            <a:spLocks/>
          </p:cNvSpPr>
          <p:nvPr/>
        </p:nvSpPr>
        <p:spPr>
          <a:xfrm>
            <a:off x="5161116" y="178904"/>
            <a:ext cx="4459161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228600" indent="0"/>
            <a:endParaRPr lang="el-GR" dirty="0">
              <a:sym typeface="Wingdings" panose="05000000000000000000" pitchFamily="2" charset="2"/>
            </a:endParaRPr>
          </a:p>
          <a:p>
            <a:pPr marL="228600" indent="0"/>
            <a:r>
              <a:rPr lang="el-GR" i="1" u="sng" dirty="0">
                <a:sym typeface="Wingdings" panose="05000000000000000000" pitchFamily="2" charset="2"/>
              </a:rPr>
              <a:t>Ερευνητικές υποδομές</a:t>
            </a:r>
            <a:endParaRPr lang="el-GR" b="1" i="1" u="sng" dirty="0">
              <a:sym typeface="Wingdings" panose="05000000000000000000" pitchFamily="2" charset="2"/>
            </a:endParaRPr>
          </a:p>
          <a:p>
            <a:pPr marL="228600" indent="0"/>
            <a:endParaRPr lang="el-GR" i="1" u="sng" dirty="0">
              <a:sym typeface="Wingdings" panose="05000000000000000000" pitchFamily="2" charset="2"/>
            </a:endParaRPr>
          </a:p>
          <a:p>
            <a:pPr marL="628650" indent="-400050">
              <a:buFont typeface="+mj-lt"/>
              <a:buAutoNum type="romanUcPeriod"/>
            </a:pPr>
            <a:r>
              <a:rPr lang="el-GR" dirty="0">
                <a:sym typeface="Wingdings" panose="05000000000000000000" pitchFamily="2" charset="2"/>
              </a:rPr>
              <a:t>Αστεροσκοπείο Χελμού</a:t>
            </a:r>
          </a:p>
          <a:p>
            <a:pPr marL="628650" indent="-400050">
              <a:buFont typeface="+mj-lt"/>
              <a:buAutoNum type="romanUcPeriod"/>
            </a:pPr>
            <a:r>
              <a:rPr lang="el-GR" dirty="0">
                <a:sym typeface="Wingdings" panose="05000000000000000000" pitchFamily="2" charset="2"/>
              </a:rPr>
              <a:t>Αστεροσκοπείο </a:t>
            </a:r>
            <a:r>
              <a:rPr lang="el-GR" dirty="0" err="1">
                <a:sym typeface="Wingdings" panose="05000000000000000000" pitchFamily="2" charset="2"/>
              </a:rPr>
              <a:t>Κρυονερίου</a:t>
            </a:r>
            <a:endParaRPr lang="el-GR" dirty="0">
              <a:sym typeface="Wingdings" panose="05000000000000000000" pitchFamily="2" charset="2"/>
            </a:endParaRPr>
          </a:p>
          <a:p>
            <a:pPr marL="628650" indent="-400050">
              <a:buFont typeface="+mj-lt"/>
              <a:buAutoNum type="romanUcPeriod"/>
            </a:pPr>
            <a:r>
              <a:rPr lang="el-GR" dirty="0">
                <a:sym typeface="Wingdings" panose="05000000000000000000" pitchFamily="2" charset="2"/>
              </a:rPr>
              <a:t>ΠΑΓΓΑΙΑ- Αντικύθηρα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1E59-364D-7722-6081-F9B3692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" y="-233314"/>
            <a:ext cx="4946003" cy="616335"/>
          </a:xfrm>
        </p:spPr>
        <p:txBody>
          <a:bodyPr/>
          <a:lstStyle/>
          <a:p>
            <a:r>
              <a:rPr lang="el-GR" sz="2000" i="1" dirty="0"/>
              <a:t>Δύο πράγματα για μένα…:</a:t>
            </a:r>
            <a:endParaRPr lang="en-US" sz="2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C57ED-AFD0-2F46-7D71-FF8D35F78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952" y="621784"/>
            <a:ext cx="5906258" cy="355200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FFC000"/>
                </a:solidFill>
              </a:rPr>
              <a:t>Αστροφυσικός</a:t>
            </a:r>
            <a:r>
              <a:rPr lang="el-GR" dirty="0"/>
              <a:t> (</a:t>
            </a:r>
            <a:r>
              <a:rPr lang="en-US" dirty="0"/>
              <a:t>post-doc researcher)</a:t>
            </a:r>
          </a:p>
          <a:p>
            <a:pPr marL="228600" indent="0"/>
            <a:r>
              <a:rPr lang="en-US" dirty="0"/>
              <a:t>   </a:t>
            </a:r>
            <a:r>
              <a:rPr lang="el-GR" sz="1400" dirty="0"/>
              <a:t>Ερευνητικό αντικείμενο: υπολείμματα </a:t>
            </a:r>
            <a:r>
              <a:rPr lang="en-US" sz="1400" dirty="0"/>
              <a:t> </a:t>
            </a:r>
            <a:r>
              <a:rPr lang="el-GR" sz="1400" dirty="0"/>
              <a:t>υπερκαινοφανών εκρήξεων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l-GR" dirty="0"/>
              <a:t>Εκπαιδευτική εμπειρία: 2021-2023 </a:t>
            </a:r>
            <a:r>
              <a:rPr lang="el-GR" dirty="0">
                <a:solidFill>
                  <a:srgbClr val="FFC000"/>
                </a:solidFill>
              </a:rPr>
              <a:t>εκπαιδευτικός στη 2βάθμια εκπαίδευση</a:t>
            </a:r>
            <a:br>
              <a:rPr lang="el-GR" dirty="0"/>
            </a:br>
            <a:endParaRPr lang="el-GR" dirty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FFC000"/>
                </a:solidFill>
              </a:rPr>
              <a:t>Διάχυση της επιστήμης</a:t>
            </a:r>
            <a:r>
              <a:rPr lang="el-GR" dirty="0"/>
              <a:t>: Ευρωπαϊκά προγράμματα </a:t>
            </a:r>
            <a:r>
              <a:rPr lang="en-US" dirty="0"/>
              <a:t>Horizon 2020, </a:t>
            </a:r>
            <a:r>
              <a:rPr lang="en-US" dirty="0" err="1"/>
              <a:t>Erasmuss</a:t>
            </a:r>
            <a:r>
              <a:rPr lang="en-US" dirty="0"/>
              <a:t>+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l-GR" dirty="0"/>
              <a:t>Κατάρτιση: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l-GR" dirty="0"/>
              <a:t>Ειδική Αγωγή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l-GR" dirty="0"/>
              <a:t>Γραφή </a:t>
            </a:r>
            <a:r>
              <a:rPr lang="en-US" dirty="0"/>
              <a:t>Braille</a:t>
            </a:r>
          </a:p>
          <a:p>
            <a:pPr marL="1428750" lvl="2" indent="-285750">
              <a:buFont typeface="Wingdings" panose="05000000000000000000" pitchFamily="2" charset="2"/>
              <a:buChar char="ü"/>
            </a:pPr>
            <a:r>
              <a:rPr lang="el-GR" dirty="0"/>
              <a:t>Ελληνική νοηματική γλώσσα</a:t>
            </a:r>
          </a:p>
          <a:p>
            <a:pPr marL="1143000" lvl="2" indent="0"/>
            <a:endParaRPr lang="el-GR" dirty="0"/>
          </a:p>
          <a:p>
            <a:pPr marL="228600" indent="0"/>
            <a:r>
              <a:rPr lang="el-GR" dirty="0">
                <a:sym typeface="Wingdings" panose="05000000000000000000" pitchFamily="2" charset="2"/>
              </a:rPr>
              <a:t> Ιούλιος 2023: Γραφείο Προέδρου του ΕΑΑ  Υπεύθυνος για θέματα διάχυσης της επιστήμης</a:t>
            </a:r>
            <a:endParaRPr lang="el-GR" dirty="0"/>
          </a:p>
          <a:p>
            <a:pPr marL="1428750" lvl="2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F93D2B-145D-96D2-8717-5E345B7F24E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8D13D-1083-E5C9-4E79-D3A64490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089" y="8825"/>
            <a:ext cx="309491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1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A004-F04E-9218-9A1C-C16545DB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11" y="1011916"/>
            <a:ext cx="5459886" cy="409434"/>
          </a:xfrm>
        </p:spPr>
        <p:txBody>
          <a:bodyPr/>
          <a:lstStyle/>
          <a:p>
            <a:r>
              <a:rPr lang="el-G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e Ellen Francisco" panose="020B0604020202020204" charset="0"/>
              </a:rPr>
              <a:t>πρόγραμμα αστρονομίας για μαθητές ακριτικών περιοχών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" name="Google Shape;2947;p56">
            <a:extLst>
              <a:ext uri="{FF2B5EF4-FFF2-40B4-BE49-F238E27FC236}">
                <a16:creationId xmlns:a16="http://schemas.microsoft.com/office/drawing/2014/main" id="{3EE71E7C-F4BB-AD4B-4D8B-3375215860CE}"/>
              </a:ext>
            </a:extLst>
          </p:cNvPr>
          <p:cNvGrpSpPr/>
          <p:nvPr/>
        </p:nvGrpSpPr>
        <p:grpSpPr>
          <a:xfrm>
            <a:off x="7266509" y="1700281"/>
            <a:ext cx="1163780" cy="1176424"/>
            <a:chOff x="895573" y="1795500"/>
            <a:chExt cx="278492" cy="254837"/>
          </a:xfrm>
        </p:grpSpPr>
        <p:sp>
          <p:nvSpPr>
            <p:cNvPr id="62" name="Google Shape;2948;p56">
              <a:extLst>
                <a:ext uri="{FF2B5EF4-FFF2-40B4-BE49-F238E27FC236}">
                  <a16:creationId xmlns:a16="http://schemas.microsoft.com/office/drawing/2014/main" id="{833A4205-CA9A-D227-E688-24CF318F0E2A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49;p56">
              <a:extLst>
                <a:ext uri="{FF2B5EF4-FFF2-40B4-BE49-F238E27FC236}">
                  <a16:creationId xmlns:a16="http://schemas.microsoft.com/office/drawing/2014/main" id="{F630EC15-9247-55A8-A79D-5A8F7C489859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50;p56">
              <a:extLst>
                <a:ext uri="{FF2B5EF4-FFF2-40B4-BE49-F238E27FC236}">
                  <a16:creationId xmlns:a16="http://schemas.microsoft.com/office/drawing/2014/main" id="{F71C2A33-2720-6D61-2E9A-752CB6C1CE48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51;p56">
              <a:extLst>
                <a:ext uri="{FF2B5EF4-FFF2-40B4-BE49-F238E27FC236}">
                  <a16:creationId xmlns:a16="http://schemas.microsoft.com/office/drawing/2014/main" id="{A9F2C7A0-A662-B2D8-A672-8AC5A713D917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701;p34">
            <a:extLst>
              <a:ext uri="{FF2B5EF4-FFF2-40B4-BE49-F238E27FC236}">
                <a16:creationId xmlns:a16="http://schemas.microsoft.com/office/drawing/2014/main" id="{BA513417-FCDB-EDCB-8556-F3E58270B8C4}"/>
              </a:ext>
            </a:extLst>
          </p:cNvPr>
          <p:cNvSpPr txBox="1">
            <a:spLocks/>
          </p:cNvSpPr>
          <p:nvPr/>
        </p:nvSpPr>
        <p:spPr>
          <a:xfrm>
            <a:off x="-315981" y="256714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Sue Ellen Francisco" panose="020B0604020202020204" charset="0"/>
              </a:rPr>
              <a:t>UNIVERS</a:t>
            </a:r>
            <a:r>
              <a:rPr lang="en-US" sz="6000" dirty="0">
                <a:solidFill>
                  <a:schemeClr val="dk2"/>
                </a:solidFill>
                <a:latin typeface="Sue Ellen Francisco" panose="020B0604020202020204" charset="0"/>
              </a:rPr>
              <a:t>ALL</a:t>
            </a:r>
            <a:r>
              <a:rPr lang="el-GR" sz="6000" dirty="0">
                <a:solidFill>
                  <a:schemeClr val="dk2"/>
                </a:solidFill>
                <a:latin typeface="Sue Ellen Francisco" panose="020B0604020202020204" charset="0"/>
              </a:rPr>
              <a:t>:</a:t>
            </a:r>
            <a:endParaRPr lang="en-US" sz="4800" dirty="0">
              <a:latin typeface="Sue Ellen Francisco" panose="020B0604020202020204" charset="0"/>
            </a:endParaRPr>
          </a:p>
        </p:txBody>
      </p:sp>
      <p:sp>
        <p:nvSpPr>
          <p:cNvPr id="67" name="Google Shape;460;p28">
            <a:extLst>
              <a:ext uri="{FF2B5EF4-FFF2-40B4-BE49-F238E27FC236}">
                <a16:creationId xmlns:a16="http://schemas.microsoft.com/office/drawing/2014/main" id="{3DAC268E-D820-415F-E435-334B4BC7B604}"/>
              </a:ext>
            </a:extLst>
          </p:cNvPr>
          <p:cNvSpPr/>
          <p:nvPr/>
        </p:nvSpPr>
        <p:spPr>
          <a:xfrm rot="14654614">
            <a:off x="301121" y="2302863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A7DA24-57EF-FB27-7A11-ED622E8AACF7}"/>
              </a:ext>
            </a:extLst>
          </p:cNvPr>
          <p:cNvSpPr txBox="1"/>
          <p:nvPr/>
        </p:nvSpPr>
        <p:spPr>
          <a:xfrm>
            <a:off x="612479" y="2284001"/>
            <a:ext cx="6179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Η διάχυση της γνώσης πέρα από τα μητροπολιτικά κέντρα υπηρετώντας την πανανθρώπινη αξία «Γνώση και επιστήμη για όλους»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8AE507-AD22-FDE0-EF54-882471BEDE4C}"/>
              </a:ext>
            </a:extLst>
          </p:cNvPr>
          <p:cNvSpPr txBox="1"/>
          <p:nvPr/>
        </p:nvSpPr>
        <p:spPr>
          <a:xfrm>
            <a:off x="132520" y="1891569"/>
            <a:ext cx="223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Σκοπός και στόχοι:</a:t>
            </a:r>
            <a:endParaRPr lang="en-US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Google Shape;460;p28">
            <a:extLst>
              <a:ext uri="{FF2B5EF4-FFF2-40B4-BE49-F238E27FC236}">
                <a16:creationId xmlns:a16="http://schemas.microsoft.com/office/drawing/2014/main" id="{52A54C4D-8B9B-7A93-4CB0-3320AF3F98DB}"/>
              </a:ext>
            </a:extLst>
          </p:cNvPr>
          <p:cNvSpPr/>
          <p:nvPr/>
        </p:nvSpPr>
        <p:spPr>
          <a:xfrm rot="14654614">
            <a:off x="307809" y="3356964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8CD596-0CE0-9058-A03A-13F888269725}"/>
              </a:ext>
            </a:extLst>
          </p:cNvPr>
          <p:cNvSpPr txBox="1"/>
          <p:nvPr/>
        </p:nvSpPr>
        <p:spPr>
          <a:xfrm>
            <a:off x="619167" y="3338102"/>
            <a:ext cx="8301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Η επαφή των μαθητών με το αντικείμενο της αστροφυσικής, εξοικείωση με την επιστημονική μεθοδολογία, γνωριμία με πολλούς ερευνητές/τριες</a:t>
            </a:r>
          </a:p>
        </p:txBody>
      </p:sp>
      <p:sp>
        <p:nvSpPr>
          <p:cNvPr id="72" name="Google Shape;460;p28">
            <a:extLst>
              <a:ext uri="{FF2B5EF4-FFF2-40B4-BE49-F238E27FC236}">
                <a16:creationId xmlns:a16="http://schemas.microsoft.com/office/drawing/2014/main" id="{25A93FBD-EC90-F6FB-5DFA-13424D1E3D57}"/>
              </a:ext>
            </a:extLst>
          </p:cNvPr>
          <p:cNvSpPr/>
          <p:nvPr/>
        </p:nvSpPr>
        <p:spPr>
          <a:xfrm rot="14654614">
            <a:off x="301120" y="4149296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7C47D63-E6AD-D393-F957-CDDCF7DCDB5A}"/>
              </a:ext>
            </a:extLst>
          </p:cNvPr>
          <p:cNvSpPr txBox="1"/>
          <p:nvPr/>
        </p:nvSpPr>
        <p:spPr>
          <a:xfrm>
            <a:off x="612478" y="4130434"/>
            <a:ext cx="8301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Στρέψη των μαθητών προς τις θετικές επιστήμες, άμβλυνση του φαινομένου της σχολικής διαρροής. Παροχή στους εκπαιδευτικούς καλών πρακτικών, υλικού και </a:t>
            </a:r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know-how</a:t>
            </a:r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4" name="Google Shape;540;p30">
            <a:extLst>
              <a:ext uri="{FF2B5EF4-FFF2-40B4-BE49-F238E27FC236}">
                <a16:creationId xmlns:a16="http://schemas.microsoft.com/office/drawing/2014/main" id="{DDFF339D-D4E9-8561-5C38-1AFCC515C9AC}"/>
              </a:ext>
            </a:extLst>
          </p:cNvPr>
          <p:cNvGrpSpPr/>
          <p:nvPr/>
        </p:nvGrpSpPr>
        <p:grpSpPr>
          <a:xfrm rot="20555253">
            <a:off x="7612581" y="109187"/>
            <a:ext cx="1119711" cy="999247"/>
            <a:chOff x="1836997" y="1601258"/>
            <a:chExt cx="1435165" cy="1306440"/>
          </a:xfrm>
        </p:grpSpPr>
        <p:grpSp>
          <p:nvGrpSpPr>
            <p:cNvPr id="75" name="Google Shape;541;p30">
              <a:extLst>
                <a:ext uri="{FF2B5EF4-FFF2-40B4-BE49-F238E27FC236}">
                  <a16:creationId xmlns:a16="http://schemas.microsoft.com/office/drawing/2014/main" id="{DCCAA517-926D-4FF4-15D9-603BD4A30C85}"/>
                </a:ext>
              </a:extLst>
            </p:cNvPr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79" name="Google Shape;542;p30">
                <a:extLst>
                  <a:ext uri="{FF2B5EF4-FFF2-40B4-BE49-F238E27FC236}">
                    <a16:creationId xmlns:a16="http://schemas.microsoft.com/office/drawing/2014/main" id="{4FB10B5C-024D-C6DB-B325-74FB5D6E1C59}"/>
                  </a:ext>
                </a:extLst>
              </p:cNvPr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43;p30">
                <a:extLst>
                  <a:ext uri="{FF2B5EF4-FFF2-40B4-BE49-F238E27FC236}">
                    <a16:creationId xmlns:a16="http://schemas.microsoft.com/office/drawing/2014/main" id="{B2DAC9BC-2C64-E8DF-A158-36265013D3C7}"/>
                  </a:ext>
                </a:extLst>
              </p:cNvPr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44;p30">
                <a:extLst>
                  <a:ext uri="{FF2B5EF4-FFF2-40B4-BE49-F238E27FC236}">
                    <a16:creationId xmlns:a16="http://schemas.microsoft.com/office/drawing/2014/main" id="{F9221FCB-B409-30F1-367C-8CB8195A1243}"/>
                  </a:ext>
                </a:extLst>
              </p:cNvPr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45;p30">
                <a:extLst>
                  <a:ext uri="{FF2B5EF4-FFF2-40B4-BE49-F238E27FC236}">
                    <a16:creationId xmlns:a16="http://schemas.microsoft.com/office/drawing/2014/main" id="{47C99A34-1A1C-D112-2723-07E8B10729E0}"/>
                  </a:ext>
                </a:extLst>
              </p:cNvPr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46;p30">
                <a:extLst>
                  <a:ext uri="{FF2B5EF4-FFF2-40B4-BE49-F238E27FC236}">
                    <a16:creationId xmlns:a16="http://schemas.microsoft.com/office/drawing/2014/main" id="{1A3532FB-FEB6-34A3-2FB7-C07924DDD910}"/>
                  </a:ext>
                </a:extLst>
              </p:cNvPr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47;p30">
                <a:extLst>
                  <a:ext uri="{FF2B5EF4-FFF2-40B4-BE49-F238E27FC236}">
                    <a16:creationId xmlns:a16="http://schemas.microsoft.com/office/drawing/2014/main" id="{335CBAA7-E3FC-E12B-3157-D1810B7D6C86}"/>
                  </a:ext>
                </a:extLst>
              </p:cNvPr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48;p30">
                <a:extLst>
                  <a:ext uri="{FF2B5EF4-FFF2-40B4-BE49-F238E27FC236}">
                    <a16:creationId xmlns:a16="http://schemas.microsoft.com/office/drawing/2014/main" id="{4EED71C7-1006-46CD-49AC-513DA583DA93}"/>
                  </a:ext>
                </a:extLst>
              </p:cNvPr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49;p30">
                <a:extLst>
                  <a:ext uri="{FF2B5EF4-FFF2-40B4-BE49-F238E27FC236}">
                    <a16:creationId xmlns:a16="http://schemas.microsoft.com/office/drawing/2014/main" id="{EA584BFD-F027-7B5B-1946-6ED1B60538F6}"/>
                  </a:ext>
                </a:extLst>
              </p:cNvPr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50;p30">
                <a:extLst>
                  <a:ext uri="{FF2B5EF4-FFF2-40B4-BE49-F238E27FC236}">
                    <a16:creationId xmlns:a16="http://schemas.microsoft.com/office/drawing/2014/main" id="{1AA31038-2173-A7BC-FA0B-A35A72FDE526}"/>
                  </a:ext>
                </a:extLst>
              </p:cNvPr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51;p30">
                <a:extLst>
                  <a:ext uri="{FF2B5EF4-FFF2-40B4-BE49-F238E27FC236}">
                    <a16:creationId xmlns:a16="http://schemas.microsoft.com/office/drawing/2014/main" id="{0CB223E0-83E5-EED3-F4D8-5FEB39058E76}"/>
                  </a:ext>
                </a:extLst>
              </p:cNvPr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52;p30">
                <a:extLst>
                  <a:ext uri="{FF2B5EF4-FFF2-40B4-BE49-F238E27FC236}">
                    <a16:creationId xmlns:a16="http://schemas.microsoft.com/office/drawing/2014/main" id="{64286905-27DF-8886-19CC-6A472B2C6905}"/>
                  </a:ext>
                </a:extLst>
              </p:cNvPr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53;p30">
                <a:extLst>
                  <a:ext uri="{FF2B5EF4-FFF2-40B4-BE49-F238E27FC236}">
                    <a16:creationId xmlns:a16="http://schemas.microsoft.com/office/drawing/2014/main" id="{D14D2DF2-354A-E107-3778-F6C61A1C48C1}"/>
                  </a:ext>
                </a:extLst>
              </p:cNvPr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54;p30">
                <a:extLst>
                  <a:ext uri="{FF2B5EF4-FFF2-40B4-BE49-F238E27FC236}">
                    <a16:creationId xmlns:a16="http://schemas.microsoft.com/office/drawing/2014/main" id="{6A73F2DE-B671-A167-B8D8-DAF9FB93D4F9}"/>
                  </a:ext>
                </a:extLst>
              </p:cNvPr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55;p30">
                <a:extLst>
                  <a:ext uri="{FF2B5EF4-FFF2-40B4-BE49-F238E27FC236}">
                    <a16:creationId xmlns:a16="http://schemas.microsoft.com/office/drawing/2014/main" id="{0DCD3A95-2954-3C7B-99D4-53A24CD8BD97}"/>
                  </a:ext>
                </a:extLst>
              </p:cNvPr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56;p30">
                <a:extLst>
                  <a:ext uri="{FF2B5EF4-FFF2-40B4-BE49-F238E27FC236}">
                    <a16:creationId xmlns:a16="http://schemas.microsoft.com/office/drawing/2014/main" id="{3B486B70-3AED-D30B-A5D7-D7C1AAC549B8}"/>
                  </a:ext>
                </a:extLst>
              </p:cNvPr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57;p30">
                <a:extLst>
                  <a:ext uri="{FF2B5EF4-FFF2-40B4-BE49-F238E27FC236}">
                    <a16:creationId xmlns:a16="http://schemas.microsoft.com/office/drawing/2014/main" id="{66DAE656-4BF4-EE09-726E-8537FD00EB44}"/>
                  </a:ext>
                </a:extLst>
              </p:cNvPr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58;p30">
                <a:extLst>
                  <a:ext uri="{FF2B5EF4-FFF2-40B4-BE49-F238E27FC236}">
                    <a16:creationId xmlns:a16="http://schemas.microsoft.com/office/drawing/2014/main" id="{1A57BECE-C31D-A3ED-FC67-21B9794CAE46}"/>
                  </a:ext>
                </a:extLst>
              </p:cNvPr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59;p30">
                <a:extLst>
                  <a:ext uri="{FF2B5EF4-FFF2-40B4-BE49-F238E27FC236}">
                    <a16:creationId xmlns:a16="http://schemas.microsoft.com/office/drawing/2014/main" id="{88B2B84A-EDB8-F17D-5A7D-35F14C7BF7CF}"/>
                  </a:ext>
                </a:extLst>
              </p:cNvPr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60;p30">
                <a:extLst>
                  <a:ext uri="{FF2B5EF4-FFF2-40B4-BE49-F238E27FC236}">
                    <a16:creationId xmlns:a16="http://schemas.microsoft.com/office/drawing/2014/main" id="{DDB45E77-7823-24A2-6EAA-EBD70F7799AB}"/>
                  </a:ext>
                </a:extLst>
              </p:cNvPr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61;p30">
                <a:extLst>
                  <a:ext uri="{FF2B5EF4-FFF2-40B4-BE49-F238E27FC236}">
                    <a16:creationId xmlns:a16="http://schemas.microsoft.com/office/drawing/2014/main" id="{6C505A43-CF27-702B-3281-1D27A0C9FA2C}"/>
                  </a:ext>
                </a:extLst>
              </p:cNvPr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62;p30">
                <a:extLst>
                  <a:ext uri="{FF2B5EF4-FFF2-40B4-BE49-F238E27FC236}">
                    <a16:creationId xmlns:a16="http://schemas.microsoft.com/office/drawing/2014/main" id="{63FAB3DB-132D-8C89-CE26-CD49127DABBA}"/>
                  </a:ext>
                </a:extLst>
              </p:cNvPr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63;p30">
                <a:extLst>
                  <a:ext uri="{FF2B5EF4-FFF2-40B4-BE49-F238E27FC236}">
                    <a16:creationId xmlns:a16="http://schemas.microsoft.com/office/drawing/2014/main" id="{29AB8D95-EE1E-C2B1-708C-3DBA744E7E96}"/>
                  </a:ext>
                </a:extLst>
              </p:cNvPr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64;p30">
                <a:extLst>
                  <a:ext uri="{FF2B5EF4-FFF2-40B4-BE49-F238E27FC236}">
                    <a16:creationId xmlns:a16="http://schemas.microsoft.com/office/drawing/2014/main" id="{85A84A3E-179F-27CB-9A9E-F2E5307CED1C}"/>
                  </a:ext>
                </a:extLst>
              </p:cNvPr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65;p30">
                <a:extLst>
                  <a:ext uri="{FF2B5EF4-FFF2-40B4-BE49-F238E27FC236}">
                    <a16:creationId xmlns:a16="http://schemas.microsoft.com/office/drawing/2014/main" id="{E5D30A89-3B8C-E30C-C07F-8779DD62F094}"/>
                  </a:ext>
                </a:extLst>
              </p:cNvPr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66;p30">
                <a:extLst>
                  <a:ext uri="{FF2B5EF4-FFF2-40B4-BE49-F238E27FC236}">
                    <a16:creationId xmlns:a16="http://schemas.microsoft.com/office/drawing/2014/main" id="{EF8255EB-8C9F-0166-C6C8-3E0705868651}"/>
                  </a:ext>
                </a:extLst>
              </p:cNvPr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67;p30">
                <a:extLst>
                  <a:ext uri="{FF2B5EF4-FFF2-40B4-BE49-F238E27FC236}">
                    <a16:creationId xmlns:a16="http://schemas.microsoft.com/office/drawing/2014/main" id="{D8A145EF-0E22-D1E8-3462-439585CBA221}"/>
                  </a:ext>
                </a:extLst>
              </p:cNvPr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68;p30">
                <a:extLst>
                  <a:ext uri="{FF2B5EF4-FFF2-40B4-BE49-F238E27FC236}">
                    <a16:creationId xmlns:a16="http://schemas.microsoft.com/office/drawing/2014/main" id="{F054C24B-B52B-AA5A-A106-1539B386CEEA}"/>
                  </a:ext>
                </a:extLst>
              </p:cNvPr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69;p30">
                <a:extLst>
                  <a:ext uri="{FF2B5EF4-FFF2-40B4-BE49-F238E27FC236}">
                    <a16:creationId xmlns:a16="http://schemas.microsoft.com/office/drawing/2014/main" id="{1E2AABF5-1C18-7171-0AA6-57DE7D094EF7}"/>
                  </a:ext>
                </a:extLst>
              </p:cNvPr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70;p30">
                <a:extLst>
                  <a:ext uri="{FF2B5EF4-FFF2-40B4-BE49-F238E27FC236}">
                    <a16:creationId xmlns:a16="http://schemas.microsoft.com/office/drawing/2014/main" id="{667812EF-02CD-F3BB-E4CC-78846AD5D368}"/>
                  </a:ext>
                </a:extLst>
              </p:cNvPr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71;p30">
                <a:extLst>
                  <a:ext uri="{FF2B5EF4-FFF2-40B4-BE49-F238E27FC236}">
                    <a16:creationId xmlns:a16="http://schemas.microsoft.com/office/drawing/2014/main" id="{96051F6E-D6B0-5071-221D-6C6E972125F3}"/>
                  </a:ext>
                </a:extLst>
              </p:cNvPr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72;p30">
                <a:extLst>
                  <a:ext uri="{FF2B5EF4-FFF2-40B4-BE49-F238E27FC236}">
                    <a16:creationId xmlns:a16="http://schemas.microsoft.com/office/drawing/2014/main" id="{6C015FC5-F5BA-B5AC-A522-0CA408DD9257}"/>
                  </a:ext>
                </a:extLst>
              </p:cNvPr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73;p30">
                <a:extLst>
                  <a:ext uri="{FF2B5EF4-FFF2-40B4-BE49-F238E27FC236}">
                    <a16:creationId xmlns:a16="http://schemas.microsoft.com/office/drawing/2014/main" id="{9102C675-2C08-522C-11BD-2B95A130FF87}"/>
                  </a:ext>
                </a:extLst>
              </p:cNvPr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74;p30">
                <a:extLst>
                  <a:ext uri="{FF2B5EF4-FFF2-40B4-BE49-F238E27FC236}">
                    <a16:creationId xmlns:a16="http://schemas.microsoft.com/office/drawing/2014/main" id="{290F255C-CE1B-805B-A9E0-787DE9E2B1F6}"/>
                  </a:ext>
                </a:extLst>
              </p:cNvPr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75;p30">
                <a:extLst>
                  <a:ext uri="{FF2B5EF4-FFF2-40B4-BE49-F238E27FC236}">
                    <a16:creationId xmlns:a16="http://schemas.microsoft.com/office/drawing/2014/main" id="{8D7B71D8-6D71-284A-CC58-AF8634E32991}"/>
                  </a:ext>
                </a:extLst>
              </p:cNvPr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76;p30">
                <a:extLst>
                  <a:ext uri="{FF2B5EF4-FFF2-40B4-BE49-F238E27FC236}">
                    <a16:creationId xmlns:a16="http://schemas.microsoft.com/office/drawing/2014/main" id="{51E53C36-6D20-7080-2DCD-8700018F364C}"/>
                  </a:ext>
                </a:extLst>
              </p:cNvPr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77;p30">
                <a:extLst>
                  <a:ext uri="{FF2B5EF4-FFF2-40B4-BE49-F238E27FC236}">
                    <a16:creationId xmlns:a16="http://schemas.microsoft.com/office/drawing/2014/main" id="{BD7B3029-ADE0-F0B0-DE53-5428E1EF1223}"/>
                  </a:ext>
                </a:extLst>
              </p:cNvPr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78;p30">
                <a:extLst>
                  <a:ext uri="{FF2B5EF4-FFF2-40B4-BE49-F238E27FC236}">
                    <a16:creationId xmlns:a16="http://schemas.microsoft.com/office/drawing/2014/main" id="{4E70D44F-2E33-C0CD-85DE-B1EBAA97D596}"/>
                  </a:ext>
                </a:extLst>
              </p:cNvPr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79;p30">
                <a:extLst>
                  <a:ext uri="{FF2B5EF4-FFF2-40B4-BE49-F238E27FC236}">
                    <a16:creationId xmlns:a16="http://schemas.microsoft.com/office/drawing/2014/main" id="{349E397B-C82F-4B3F-9802-73535D6302EF}"/>
                  </a:ext>
                </a:extLst>
              </p:cNvPr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80;p30">
                <a:extLst>
                  <a:ext uri="{FF2B5EF4-FFF2-40B4-BE49-F238E27FC236}">
                    <a16:creationId xmlns:a16="http://schemas.microsoft.com/office/drawing/2014/main" id="{64F60EA3-BC9B-FECD-1BB1-8B7AABD77760}"/>
                  </a:ext>
                </a:extLst>
              </p:cNvPr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81;p30">
                <a:extLst>
                  <a:ext uri="{FF2B5EF4-FFF2-40B4-BE49-F238E27FC236}">
                    <a16:creationId xmlns:a16="http://schemas.microsoft.com/office/drawing/2014/main" id="{ABBAEFA7-3E87-C5CF-77DD-C015A1CF8177}"/>
                  </a:ext>
                </a:extLst>
              </p:cNvPr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82;p30">
                <a:extLst>
                  <a:ext uri="{FF2B5EF4-FFF2-40B4-BE49-F238E27FC236}">
                    <a16:creationId xmlns:a16="http://schemas.microsoft.com/office/drawing/2014/main" id="{7D70A7E0-20F8-2DFD-32DB-079BD664FB0C}"/>
                  </a:ext>
                </a:extLst>
              </p:cNvPr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83;p30">
                <a:extLst>
                  <a:ext uri="{FF2B5EF4-FFF2-40B4-BE49-F238E27FC236}">
                    <a16:creationId xmlns:a16="http://schemas.microsoft.com/office/drawing/2014/main" id="{DD986978-B572-F064-30CC-9DBFE9246069}"/>
                  </a:ext>
                </a:extLst>
              </p:cNvPr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84;p30">
                <a:extLst>
                  <a:ext uri="{FF2B5EF4-FFF2-40B4-BE49-F238E27FC236}">
                    <a16:creationId xmlns:a16="http://schemas.microsoft.com/office/drawing/2014/main" id="{1DEC66AF-2493-6C00-FE00-281F6A539991}"/>
                  </a:ext>
                </a:extLst>
              </p:cNvPr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85;p30">
                <a:extLst>
                  <a:ext uri="{FF2B5EF4-FFF2-40B4-BE49-F238E27FC236}">
                    <a16:creationId xmlns:a16="http://schemas.microsoft.com/office/drawing/2014/main" id="{8BEC55D3-5363-B6F9-209B-10363D63218F}"/>
                  </a:ext>
                </a:extLst>
              </p:cNvPr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86;p30">
                <a:extLst>
                  <a:ext uri="{FF2B5EF4-FFF2-40B4-BE49-F238E27FC236}">
                    <a16:creationId xmlns:a16="http://schemas.microsoft.com/office/drawing/2014/main" id="{04F7E684-BB65-9C72-FA0D-5276D7D3BC98}"/>
                  </a:ext>
                </a:extLst>
              </p:cNvPr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87;p30">
                <a:extLst>
                  <a:ext uri="{FF2B5EF4-FFF2-40B4-BE49-F238E27FC236}">
                    <a16:creationId xmlns:a16="http://schemas.microsoft.com/office/drawing/2014/main" id="{831DA0D4-E3E2-8088-C20B-8DF17996385C}"/>
                  </a:ext>
                </a:extLst>
              </p:cNvPr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88;p30">
                <a:extLst>
                  <a:ext uri="{FF2B5EF4-FFF2-40B4-BE49-F238E27FC236}">
                    <a16:creationId xmlns:a16="http://schemas.microsoft.com/office/drawing/2014/main" id="{96C2E58D-4648-3352-8B8D-9B852DB49ED8}"/>
                  </a:ext>
                </a:extLst>
              </p:cNvPr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89;p30">
                <a:extLst>
                  <a:ext uri="{FF2B5EF4-FFF2-40B4-BE49-F238E27FC236}">
                    <a16:creationId xmlns:a16="http://schemas.microsoft.com/office/drawing/2014/main" id="{F4908D8A-0AD2-E624-CFB8-8130DA408A6C}"/>
                  </a:ext>
                </a:extLst>
              </p:cNvPr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0;p30">
                <a:extLst>
                  <a:ext uri="{FF2B5EF4-FFF2-40B4-BE49-F238E27FC236}">
                    <a16:creationId xmlns:a16="http://schemas.microsoft.com/office/drawing/2014/main" id="{B04B304B-4445-0FD7-BAC3-5F5DFDB68B1D}"/>
                  </a:ext>
                </a:extLst>
              </p:cNvPr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;p30">
                <a:extLst>
                  <a:ext uri="{FF2B5EF4-FFF2-40B4-BE49-F238E27FC236}">
                    <a16:creationId xmlns:a16="http://schemas.microsoft.com/office/drawing/2014/main" id="{3B6D4E76-6DC2-B52B-6EE0-1DB7CEB14041}"/>
                  </a:ext>
                </a:extLst>
              </p:cNvPr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2;p30">
                <a:extLst>
                  <a:ext uri="{FF2B5EF4-FFF2-40B4-BE49-F238E27FC236}">
                    <a16:creationId xmlns:a16="http://schemas.microsoft.com/office/drawing/2014/main" id="{7C2374EA-43B4-9F0F-0D3F-A5F2F498D968}"/>
                  </a:ext>
                </a:extLst>
              </p:cNvPr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593;p30">
              <a:extLst>
                <a:ext uri="{FF2B5EF4-FFF2-40B4-BE49-F238E27FC236}">
                  <a16:creationId xmlns:a16="http://schemas.microsoft.com/office/drawing/2014/main" id="{4B5116E9-D05A-23DB-70A0-C0E4E12CB507}"/>
                </a:ext>
              </a:extLst>
            </p:cNvPr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77" name="Google Shape;594;p30">
                <a:extLst>
                  <a:ext uri="{FF2B5EF4-FFF2-40B4-BE49-F238E27FC236}">
                    <a16:creationId xmlns:a16="http://schemas.microsoft.com/office/drawing/2014/main" id="{ABA6B54A-88E2-1AF3-FD73-5D4E64EBF17F}"/>
                  </a:ext>
                </a:extLst>
              </p:cNvPr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95;p30">
                <a:extLst>
                  <a:ext uri="{FF2B5EF4-FFF2-40B4-BE49-F238E27FC236}">
                    <a16:creationId xmlns:a16="http://schemas.microsoft.com/office/drawing/2014/main" id="{FCF3BFFC-6FFF-2A4B-914D-2266D70CBEED}"/>
                  </a:ext>
                </a:extLst>
              </p:cNvPr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Subtitle 2">
            <a:extLst>
              <a:ext uri="{FF2B5EF4-FFF2-40B4-BE49-F238E27FC236}">
                <a16:creationId xmlns:a16="http://schemas.microsoft.com/office/drawing/2014/main" id="{6DD34A4F-AD71-45F4-0229-C8C60585577E}"/>
              </a:ext>
            </a:extLst>
          </p:cNvPr>
          <p:cNvSpPr txBox="1">
            <a:spLocks/>
          </p:cNvSpPr>
          <p:nvPr/>
        </p:nvSpPr>
        <p:spPr>
          <a:xfrm>
            <a:off x="627740" y="1437487"/>
            <a:ext cx="5967911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r>
              <a:rPr lang="el-GR" i="1"/>
              <a:t>… ως τα πέρατα της Ελλάδας &amp; του Ουρανού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5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0" grpId="0" animBg="1"/>
      <p:bldP spid="71" grpId="0"/>
      <p:bldP spid="72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A004-F04E-9218-9A1C-C16545DB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11" y="1011916"/>
            <a:ext cx="5459886" cy="409434"/>
          </a:xfrm>
        </p:spPr>
        <p:txBody>
          <a:bodyPr/>
          <a:lstStyle/>
          <a:p>
            <a:r>
              <a:rPr lang="el-G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e Ellen Francisco" panose="020B0604020202020204" charset="0"/>
              </a:rPr>
              <a:t>πρόγραμμα αστρονομίας για μαθητές ακριτικών περιοχών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80EEB-6CE8-C92E-987B-9CD622F8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740" y="1437487"/>
            <a:ext cx="5967911" cy="355200"/>
          </a:xfrm>
        </p:spPr>
        <p:txBody>
          <a:bodyPr/>
          <a:lstStyle/>
          <a:p>
            <a:r>
              <a:rPr lang="el-GR" i="1" dirty="0"/>
              <a:t>… ως τα πέρατα της Ελλάδας &amp; του Ουρανού</a:t>
            </a:r>
            <a:endParaRPr lang="en-US" i="1" dirty="0"/>
          </a:p>
        </p:txBody>
      </p:sp>
      <p:grpSp>
        <p:nvGrpSpPr>
          <p:cNvPr id="5" name="Google Shape;540;p30">
            <a:extLst>
              <a:ext uri="{FF2B5EF4-FFF2-40B4-BE49-F238E27FC236}">
                <a16:creationId xmlns:a16="http://schemas.microsoft.com/office/drawing/2014/main" id="{12EC29AC-81C5-A1E9-430F-5EF6C35C350F}"/>
              </a:ext>
            </a:extLst>
          </p:cNvPr>
          <p:cNvGrpSpPr/>
          <p:nvPr/>
        </p:nvGrpSpPr>
        <p:grpSpPr>
          <a:xfrm rot="20555253">
            <a:off x="7612581" y="109187"/>
            <a:ext cx="1119711" cy="999247"/>
            <a:chOff x="1836997" y="1601258"/>
            <a:chExt cx="1435165" cy="1306440"/>
          </a:xfrm>
        </p:grpSpPr>
        <p:grpSp>
          <p:nvGrpSpPr>
            <p:cNvPr id="6" name="Google Shape;541;p30">
              <a:extLst>
                <a:ext uri="{FF2B5EF4-FFF2-40B4-BE49-F238E27FC236}">
                  <a16:creationId xmlns:a16="http://schemas.microsoft.com/office/drawing/2014/main" id="{78088ABC-A1B5-30FD-D7C9-DE99F65906D3}"/>
                </a:ext>
              </a:extLst>
            </p:cNvPr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10" name="Google Shape;542;p30">
                <a:extLst>
                  <a:ext uri="{FF2B5EF4-FFF2-40B4-BE49-F238E27FC236}">
                    <a16:creationId xmlns:a16="http://schemas.microsoft.com/office/drawing/2014/main" id="{8D0DC3C1-E854-CDB5-61BD-C6BA88CCB050}"/>
                  </a:ext>
                </a:extLst>
              </p:cNvPr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43;p30">
                <a:extLst>
                  <a:ext uri="{FF2B5EF4-FFF2-40B4-BE49-F238E27FC236}">
                    <a16:creationId xmlns:a16="http://schemas.microsoft.com/office/drawing/2014/main" id="{17920398-73F1-3AA3-99F0-2639AECE94B7}"/>
                  </a:ext>
                </a:extLst>
              </p:cNvPr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44;p30">
                <a:extLst>
                  <a:ext uri="{FF2B5EF4-FFF2-40B4-BE49-F238E27FC236}">
                    <a16:creationId xmlns:a16="http://schemas.microsoft.com/office/drawing/2014/main" id="{E0E6C042-348B-325D-F8AD-B139FA5BB2D9}"/>
                  </a:ext>
                </a:extLst>
              </p:cNvPr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45;p30">
                <a:extLst>
                  <a:ext uri="{FF2B5EF4-FFF2-40B4-BE49-F238E27FC236}">
                    <a16:creationId xmlns:a16="http://schemas.microsoft.com/office/drawing/2014/main" id="{E694A8AE-DACE-3314-4DEB-57A84C057F0B}"/>
                  </a:ext>
                </a:extLst>
              </p:cNvPr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46;p30">
                <a:extLst>
                  <a:ext uri="{FF2B5EF4-FFF2-40B4-BE49-F238E27FC236}">
                    <a16:creationId xmlns:a16="http://schemas.microsoft.com/office/drawing/2014/main" id="{32D4C7B9-2503-A1B2-7CE5-E91E33B8DD4A}"/>
                  </a:ext>
                </a:extLst>
              </p:cNvPr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47;p30">
                <a:extLst>
                  <a:ext uri="{FF2B5EF4-FFF2-40B4-BE49-F238E27FC236}">
                    <a16:creationId xmlns:a16="http://schemas.microsoft.com/office/drawing/2014/main" id="{AC35F2D9-99B4-7BF7-65F5-48A173EA1895}"/>
                  </a:ext>
                </a:extLst>
              </p:cNvPr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48;p30">
                <a:extLst>
                  <a:ext uri="{FF2B5EF4-FFF2-40B4-BE49-F238E27FC236}">
                    <a16:creationId xmlns:a16="http://schemas.microsoft.com/office/drawing/2014/main" id="{8116C40C-834C-9AAA-7F13-18342648E94E}"/>
                  </a:ext>
                </a:extLst>
              </p:cNvPr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49;p30">
                <a:extLst>
                  <a:ext uri="{FF2B5EF4-FFF2-40B4-BE49-F238E27FC236}">
                    <a16:creationId xmlns:a16="http://schemas.microsoft.com/office/drawing/2014/main" id="{3240C688-D0CD-B639-A696-C6E2B5A5788F}"/>
                  </a:ext>
                </a:extLst>
              </p:cNvPr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0">
                <a:extLst>
                  <a:ext uri="{FF2B5EF4-FFF2-40B4-BE49-F238E27FC236}">
                    <a16:creationId xmlns:a16="http://schemas.microsoft.com/office/drawing/2014/main" id="{1EC75010-9F34-7D80-B8C5-816F88A2A830}"/>
                  </a:ext>
                </a:extLst>
              </p:cNvPr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0">
                <a:extLst>
                  <a:ext uri="{FF2B5EF4-FFF2-40B4-BE49-F238E27FC236}">
                    <a16:creationId xmlns:a16="http://schemas.microsoft.com/office/drawing/2014/main" id="{1F68E47C-C402-76F9-3FD6-84EA01D42FD2}"/>
                  </a:ext>
                </a:extLst>
              </p:cNvPr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0">
                <a:extLst>
                  <a:ext uri="{FF2B5EF4-FFF2-40B4-BE49-F238E27FC236}">
                    <a16:creationId xmlns:a16="http://schemas.microsoft.com/office/drawing/2014/main" id="{2B0CBF80-9FFE-8F08-CE2A-2F532218E241}"/>
                  </a:ext>
                </a:extLst>
              </p:cNvPr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0">
                <a:extLst>
                  <a:ext uri="{FF2B5EF4-FFF2-40B4-BE49-F238E27FC236}">
                    <a16:creationId xmlns:a16="http://schemas.microsoft.com/office/drawing/2014/main" id="{16975AEF-872D-D120-EDFD-1A0CD68BA180}"/>
                  </a:ext>
                </a:extLst>
              </p:cNvPr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0">
                <a:extLst>
                  <a:ext uri="{FF2B5EF4-FFF2-40B4-BE49-F238E27FC236}">
                    <a16:creationId xmlns:a16="http://schemas.microsoft.com/office/drawing/2014/main" id="{3EBB68D8-FFD9-9540-CAC9-1D1F5A97A738}"/>
                  </a:ext>
                </a:extLst>
              </p:cNvPr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0">
                <a:extLst>
                  <a:ext uri="{FF2B5EF4-FFF2-40B4-BE49-F238E27FC236}">
                    <a16:creationId xmlns:a16="http://schemas.microsoft.com/office/drawing/2014/main" id="{681ED6CC-EBDA-999E-79C6-D1CAE1D3FB8F}"/>
                  </a:ext>
                </a:extLst>
              </p:cNvPr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0">
                <a:extLst>
                  <a:ext uri="{FF2B5EF4-FFF2-40B4-BE49-F238E27FC236}">
                    <a16:creationId xmlns:a16="http://schemas.microsoft.com/office/drawing/2014/main" id="{E7FB0CB2-EC75-A1D7-BE86-6FC29F3EDC57}"/>
                  </a:ext>
                </a:extLst>
              </p:cNvPr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0">
                <a:extLst>
                  <a:ext uri="{FF2B5EF4-FFF2-40B4-BE49-F238E27FC236}">
                    <a16:creationId xmlns:a16="http://schemas.microsoft.com/office/drawing/2014/main" id="{E7FFD468-ABBD-8A60-7F25-D6D633DFCF8F}"/>
                  </a:ext>
                </a:extLst>
              </p:cNvPr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0">
                <a:extLst>
                  <a:ext uri="{FF2B5EF4-FFF2-40B4-BE49-F238E27FC236}">
                    <a16:creationId xmlns:a16="http://schemas.microsoft.com/office/drawing/2014/main" id="{625A94C6-AF25-007F-806C-42FF74EEE190}"/>
                  </a:ext>
                </a:extLst>
              </p:cNvPr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0">
                <a:extLst>
                  <a:ext uri="{FF2B5EF4-FFF2-40B4-BE49-F238E27FC236}">
                    <a16:creationId xmlns:a16="http://schemas.microsoft.com/office/drawing/2014/main" id="{CF8309CC-CF41-BFAD-9BB9-8CA83885F9C8}"/>
                  </a:ext>
                </a:extLst>
              </p:cNvPr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0">
                <a:extLst>
                  <a:ext uri="{FF2B5EF4-FFF2-40B4-BE49-F238E27FC236}">
                    <a16:creationId xmlns:a16="http://schemas.microsoft.com/office/drawing/2014/main" id="{9A5F7BA6-6C65-C790-8902-1C503716183B}"/>
                  </a:ext>
                </a:extLst>
              </p:cNvPr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0">
                <a:extLst>
                  <a:ext uri="{FF2B5EF4-FFF2-40B4-BE49-F238E27FC236}">
                    <a16:creationId xmlns:a16="http://schemas.microsoft.com/office/drawing/2014/main" id="{E8A4C198-5ABE-371A-FCDD-ADCCF384128C}"/>
                  </a:ext>
                </a:extLst>
              </p:cNvPr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0">
                <a:extLst>
                  <a:ext uri="{FF2B5EF4-FFF2-40B4-BE49-F238E27FC236}">
                    <a16:creationId xmlns:a16="http://schemas.microsoft.com/office/drawing/2014/main" id="{7F3E5E86-91AC-4C2F-80E5-038FF560601C}"/>
                  </a:ext>
                </a:extLst>
              </p:cNvPr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0">
                <a:extLst>
                  <a:ext uri="{FF2B5EF4-FFF2-40B4-BE49-F238E27FC236}">
                    <a16:creationId xmlns:a16="http://schemas.microsoft.com/office/drawing/2014/main" id="{71989E38-97D9-3A5E-C004-7D2A484762CF}"/>
                  </a:ext>
                </a:extLst>
              </p:cNvPr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0">
                <a:extLst>
                  <a:ext uri="{FF2B5EF4-FFF2-40B4-BE49-F238E27FC236}">
                    <a16:creationId xmlns:a16="http://schemas.microsoft.com/office/drawing/2014/main" id="{4445343E-F14D-A04C-FFF8-AAE58AF42AAC}"/>
                  </a:ext>
                </a:extLst>
              </p:cNvPr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0">
                <a:extLst>
                  <a:ext uri="{FF2B5EF4-FFF2-40B4-BE49-F238E27FC236}">
                    <a16:creationId xmlns:a16="http://schemas.microsoft.com/office/drawing/2014/main" id="{F5BBFAE1-AB9F-2F2A-604B-72B5DCF72C7A}"/>
                  </a:ext>
                </a:extLst>
              </p:cNvPr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0">
                <a:extLst>
                  <a:ext uri="{FF2B5EF4-FFF2-40B4-BE49-F238E27FC236}">
                    <a16:creationId xmlns:a16="http://schemas.microsoft.com/office/drawing/2014/main" id="{9C486000-F1EF-C10F-35D7-186C10066773}"/>
                  </a:ext>
                </a:extLst>
              </p:cNvPr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0">
                <a:extLst>
                  <a:ext uri="{FF2B5EF4-FFF2-40B4-BE49-F238E27FC236}">
                    <a16:creationId xmlns:a16="http://schemas.microsoft.com/office/drawing/2014/main" id="{F6356387-D3A9-59CD-0A34-0C44A3FD4ABE}"/>
                  </a:ext>
                </a:extLst>
              </p:cNvPr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0">
                <a:extLst>
                  <a:ext uri="{FF2B5EF4-FFF2-40B4-BE49-F238E27FC236}">
                    <a16:creationId xmlns:a16="http://schemas.microsoft.com/office/drawing/2014/main" id="{E980FFEC-418F-04CC-3D68-45E75E73F5EE}"/>
                  </a:ext>
                </a:extLst>
              </p:cNvPr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0">
                <a:extLst>
                  <a:ext uri="{FF2B5EF4-FFF2-40B4-BE49-F238E27FC236}">
                    <a16:creationId xmlns:a16="http://schemas.microsoft.com/office/drawing/2014/main" id="{B6C0DA1F-6661-CFFD-47D0-516220079968}"/>
                  </a:ext>
                </a:extLst>
              </p:cNvPr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0">
                <a:extLst>
                  <a:ext uri="{FF2B5EF4-FFF2-40B4-BE49-F238E27FC236}">
                    <a16:creationId xmlns:a16="http://schemas.microsoft.com/office/drawing/2014/main" id="{7F2DE012-63B5-77C1-8FD3-3466F1C3AF2C}"/>
                  </a:ext>
                </a:extLst>
              </p:cNvPr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0">
                <a:extLst>
                  <a:ext uri="{FF2B5EF4-FFF2-40B4-BE49-F238E27FC236}">
                    <a16:creationId xmlns:a16="http://schemas.microsoft.com/office/drawing/2014/main" id="{AB599C09-374B-F384-A3F1-AC4BCD49CAEE}"/>
                  </a:ext>
                </a:extLst>
              </p:cNvPr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0">
                <a:extLst>
                  <a:ext uri="{FF2B5EF4-FFF2-40B4-BE49-F238E27FC236}">
                    <a16:creationId xmlns:a16="http://schemas.microsoft.com/office/drawing/2014/main" id="{83AF9A19-FB04-BAAA-F28F-A95DB90F2AB2}"/>
                  </a:ext>
                </a:extLst>
              </p:cNvPr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0">
                <a:extLst>
                  <a:ext uri="{FF2B5EF4-FFF2-40B4-BE49-F238E27FC236}">
                    <a16:creationId xmlns:a16="http://schemas.microsoft.com/office/drawing/2014/main" id="{F8BA0A94-8391-EA57-96DD-F4E08A4C8BE0}"/>
                  </a:ext>
                </a:extLst>
              </p:cNvPr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0">
                <a:extLst>
                  <a:ext uri="{FF2B5EF4-FFF2-40B4-BE49-F238E27FC236}">
                    <a16:creationId xmlns:a16="http://schemas.microsoft.com/office/drawing/2014/main" id="{993218C5-7B47-485C-7ABD-4E1FEBAA17BF}"/>
                  </a:ext>
                </a:extLst>
              </p:cNvPr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0">
                <a:extLst>
                  <a:ext uri="{FF2B5EF4-FFF2-40B4-BE49-F238E27FC236}">
                    <a16:creationId xmlns:a16="http://schemas.microsoft.com/office/drawing/2014/main" id="{0D576AB7-4DFF-F953-F9BA-B8B3A5ECA586}"/>
                  </a:ext>
                </a:extLst>
              </p:cNvPr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0">
                <a:extLst>
                  <a:ext uri="{FF2B5EF4-FFF2-40B4-BE49-F238E27FC236}">
                    <a16:creationId xmlns:a16="http://schemas.microsoft.com/office/drawing/2014/main" id="{CAE48ECC-CAB9-5CDA-F6CB-320C67EC1B32}"/>
                  </a:ext>
                </a:extLst>
              </p:cNvPr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0">
                <a:extLst>
                  <a:ext uri="{FF2B5EF4-FFF2-40B4-BE49-F238E27FC236}">
                    <a16:creationId xmlns:a16="http://schemas.microsoft.com/office/drawing/2014/main" id="{B96A115F-AA1A-B71E-C1AC-09FFC6EE011A}"/>
                  </a:ext>
                </a:extLst>
              </p:cNvPr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0">
                <a:extLst>
                  <a:ext uri="{FF2B5EF4-FFF2-40B4-BE49-F238E27FC236}">
                    <a16:creationId xmlns:a16="http://schemas.microsoft.com/office/drawing/2014/main" id="{2707AA52-E7D0-2ED1-6256-C2FE9145392C}"/>
                  </a:ext>
                </a:extLst>
              </p:cNvPr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0">
                <a:extLst>
                  <a:ext uri="{FF2B5EF4-FFF2-40B4-BE49-F238E27FC236}">
                    <a16:creationId xmlns:a16="http://schemas.microsoft.com/office/drawing/2014/main" id="{80CF9798-D6F8-809C-E662-BDFC4575D5B9}"/>
                  </a:ext>
                </a:extLst>
              </p:cNvPr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0">
                <a:extLst>
                  <a:ext uri="{FF2B5EF4-FFF2-40B4-BE49-F238E27FC236}">
                    <a16:creationId xmlns:a16="http://schemas.microsoft.com/office/drawing/2014/main" id="{606F18C7-18CC-DAA5-0AA5-2DAE895F4FA3}"/>
                  </a:ext>
                </a:extLst>
              </p:cNvPr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0">
                <a:extLst>
                  <a:ext uri="{FF2B5EF4-FFF2-40B4-BE49-F238E27FC236}">
                    <a16:creationId xmlns:a16="http://schemas.microsoft.com/office/drawing/2014/main" id="{F07F9B80-6649-C17F-3B82-FD79DFBDF1B4}"/>
                  </a:ext>
                </a:extLst>
              </p:cNvPr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0">
                <a:extLst>
                  <a:ext uri="{FF2B5EF4-FFF2-40B4-BE49-F238E27FC236}">
                    <a16:creationId xmlns:a16="http://schemas.microsoft.com/office/drawing/2014/main" id="{6935A16F-AD82-70E1-051F-006973A6FAC9}"/>
                  </a:ext>
                </a:extLst>
              </p:cNvPr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0">
                <a:extLst>
                  <a:ext uri="{FF2B5EF4-FFF2-40B4-BE49-F238E27FC236}">
                    <a16:creationId xmlns:a16="http://schemas.microsoft.com/office/drawing/2014/main" id="{CB3AF828-7971-DE93-FC63-66CB45FD6703}"/>
                  </a:ext>
                </a:extLst>
              </p:cNvPr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0">
                <a:extLst>
                  <a:ext uri="{FF2B5EF4-FFF2-40B4-BE49-F238E27FC236}">
                    <a16:creationId xmlns:a16="http://schemas.microsoft.com/office/drawing/2014/main" id="{FE8F6B39-1D70-34AB-F95F-59B7FE436D59}"/>
                  </a:ext>
                </a:extLst>
              </p:cNvPr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0">
                <a:extLst>
                  <a:ext uri="{FF2B5EF4-FFF2-40B4-BE49-F238E27FC236}">
                    <a16:creationId xmlns:a16="http://schemas.microsoft.com/office/drawing/2014/main" id="{ED053932-B613-2AF9-4B6D-573BA8D2BF33}"/>
                  </a:ext>
                </a:extLst>
              </p:cNvPr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0">
                <a:extLst>
                  <a:ext uri="{FF2B5EF4-FFF2-40B4-BE49-F238E27FC236}">
                    <a16:creationId xmlns:a16="http://schemas.microsoft.com/office/drawing/2014/main" id="{0004B1AD-5D69-FB27-0346-C6ED332F1E1F}"/>
                  </a:ext>
                </a:extLst>
              </p:cNvPr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0">
                <a:extLst>
                  <a:ext uri="{FF2B5EF4-FFF2-40B4-BE49-F238E27FC236}">
                    <a16:creationId xmlns:a16="http://schemas.microsoft.com/office/drawing/2014/main" id="{C6FE2063-4682-F214-23CE-E9ADCF99CF39}"/>
                  </a:ext>
                </a:extLst>
              </p:cNvPr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0">
                <a:extLst>
                  <a:ext uri="{FF2B5EF4-FFF2-40B4-BE49-F238E27FC236}">
                    <a16:creationId xmlns:a16="http://schemas.microsoft.com/office/drawing/2014/main" id="{F135954F-8533-BA23-3AB9-E85DA6625B33}"/>
                  </a:ext>
                </a:extLst>
              </p:cNvPr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0">
                <a:extLst>
                  <a:ext uri="{FF2B5EF4-FFF2-40B4-BE49-F238E27FC236}">
                    <a16:creationId xmlns:a16="http://schemas.microsoft.com/office/drawing/2014/main" id="{78048B4D-2041-AEB3-626E-912CA244CEC2}"/>
                  </a:ext>
                </a:extLst>
              </p:cNvPr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0">
                <a:extLst>
                  <a:ext uri="{FF2B5EF4-FFF2-40B4-BE49-F238E27FC236}">
                    <a16:creationId xmlns:a16="http://schemas.microsoft.com/office/drawing/2014/main" id="{0D03A9D4-D115-E68D-556E-6E24DBA53CF6}"/>
                  </a:ext>
                </a:extLst>
              </p:cNvPr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0">
                <a:extLst>
                  <a:ext uri="{FF2B5EF4-FFF2-40B4-BE49-F238E27FC236}">
                    <a16:creationId xmlns:a16="http://schemas.microsoft.com/office/drawing/2014/main" id="{550D91D3-087C-0B79-FD8B-CC55012E071E}"/>
                  </a:ext>
                </a:extLst>
              </p:cNvPr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0">
                <a:extLst>
                  <a:ext uri="{FF2B5EF4-FFF2-40B4-BE49-F238E27FC236}">
                    <a16:creationId xmlns:a16="http://schemas.microsoft.com/office/drawing/2014/main" id="{AEF230CC-507D-DD9A-F2FE-07184AE475D5}"/>
                  </a:ext>
                </a:extLst>
              </p:cNvPr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593;p30">
              <a:extLst>
                <a:ext uri="{FF2B5EF4-FFF2-40B4-BE49-F238E27FC236}">
                  <a16:creationId xmlns:a16="http://schemas.microsoft.com/office/drawing/2014/main" id="{81277D81-E160-037F-F6AF-4FAAB297E925}"/>
                </a:ext>
              </a:extLst>
            </p:cNvPr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8" name="Google Shape;594;p30">
                <a:extLst>
                  <a:ext uri="{FF2B5EF4-FFF2-40B4-BE49-F238E27FC236}">
                    <a16:creationId xmlns:a16="http://schemas.microsoft.com/office/drawing/2014/main" id="{AEA9E02A-3254-4469-B910-D8ECE8ABC98B}"/>
                  </a:ext>
                </a:extLst>
              </p:cNvPr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95;p30">
                <a:extLst>
                  <a:ext uri="{FF2B5EF4-FFF2-40B4-BE49-F238E27FC236}">
                    <a16:creationId xmlns:a16="http://schemas.microsoft.com/office/drawing/2014/main" id="{EDB9C251-052D-FE9B-F0A1-CB06F513F3E4}"/>
                  </a:ext>
                </a:extLst>
              </p:cNvPr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Google Shape;701;p34">
            <a:extLst>
              <a:ext uri="{FF2B5EF4-FFF2-40B4-BE49-F238E27FC236}">
                <a16:creationId xmlns:a16="http://schemas.microsoft.com/office/drawing/2014/main" id="{BA513417-FCDB-EDCB-8556-F3E58270B8C4}"/>
              </a:ext>
            </a:extLst>
          </p:cNvPr>
          <p:cNvSpPr txBox="1">
            <a:spLocks/>
          </p:cNvSpPr>
          <p:nvPr/>
        </p:nvSpPr>
        <p:spPr>
          <a:xfrm>
            <a:off x="-315981" y="256714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Sue Ellen Francisco" panose="020B0604020202020204" charset="0"/>
              </a:rPr>
              <a:t>UNIVERS</a:t>
            </a:r>
            <a:r>
              <a:rPr lang="en-US" sz="6000" dirty="0">
                <a:solidFill>
                  <a:schemeClr val="dk2"/>
                </a:solidFill>
                <a:latin typeface="Sue Ellen Francisco" panose="020B0604020202020204" charset="0"/>
              </a:rPr>
              <a:t>ALL</a:t>
            </a:r>
            <a:r>
              <a:rPr lang="el-GR" sz="6000" dirty="0">
                <a:solidFill>
                  <a:schemeClr val="dk2"/>
                </a:solidFill>
                <a:latin typeface="Sue Ellen Francisco" panose="020B0604020202020204" charset="0"/>
              </a:rPr>
              <a:t>:</a:t>
            </a:r>
            <a:endParaRPr lang="en-US" sz="4800" dirty="0">
              <a:latin typeface="Sue Ellen Francisco" panose="020B0604020202020204" charset="0"/>
            </a:endParaRPr>
          </a:p>
        </p:txBody>
      </p:sp>
      <p:sp>
        <p:nvSpPr>
          <p:cNvPr id="67" name="Google Shape;460;p28">
            <a:extLst>
              <a:ext uri="{FF2B5EF4-FFF2-40B4-BE49-F238E27FC236}">
                <a16:creationId xmlns:a16="http://schemas.microsoft.com/office/drawing/2014/main" id="{3DAC268E-D820-415F-E435-334B4BC7B604}"/>
              </a:ext>
            </a:extLst>
          </p:cNvPr>
          <p:cNvSpPr/>
          <p:nvPr/>
        </p:nvSpPr>
        <p:spPr>
          <a:xfrm rot="14654614">
            <a:off x="280626" y="2164328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A7DA24-57EF-FB27-7A11-ED622E8AACF7}"/>
              </a:ext>
            </a:extLst>
          </p:cNvPr>
          <p:cNvSpPr txBox="1"/>
          <p:nvPr/>
        </p:nvSpPr>
        <p:spPr>
          <a:xfrm>
            <a:off x="591984" y="2145466"/>
            <a:ext cx="6179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Το πρόγραμμα εφαρμόζεται για πρώτη</a:t>
            </a:r>
          </a:p>
          <a:p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φορά </a:t>
            </a:r>
            <a:r>
              <a:rPr lang="el-GR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πιλοτικά</a:t>
            </a:r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0" name="Google Shape;460;p28">
            <a:extLst>
              <a:ext uri="{FF2B5EF4-FFF2-40B4-BE49-F238E27FC236}">
                <a16:creationId xmlns:a16="http://schemas.microsoft.com/office/drawing/2014/main" id="{52A54C4D-8B9B-7A93-4CB0-3320AF3F98DB}"/>
              </a:ext>
            </a:extLst>
          </p:cNvPr>
          <p:cNvSpPr/>
          <p:nvPr/>
        </p:nvSpPr>
        <p:spPr>
          <a:xfrm rot="14654614">
            <a:off x="301119" y="3057363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8CD596-0CE0-9058-A03A-13F888269725}"/>
              </a:ext>
            </a:extLst>
          </p:cNvPr>
          <p:cNvSpPr txBox="1"/>
          <p:nvPr/>
        </p:nvSpPr>
        <p:spPr>
          <a:xfrm>
            <a:off x="612477" y="3038501"/>
            <a:ext cx="8301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Επιλεχθείσα περιφέρεια: </a:t>
            </a:r>
            <a:r>
              <a:rPr lang="el-GR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Δωδεκάνησα</a:t>
            </a:r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2" name="Google Shape;460;p28">
            <a:extLst>
              <a:ext uri="{FF2B5EF4-FFF2-40B4-BE49-F238E27FC236}">
                <a16:creationId xmlns:a16="http://schemas.microsoft.com/office/drawing/2014/main" id="{25A93FBD-EC90-F6FB-5DFA-13424D1E3D57}"/>
              </a:ext>
            </a:extLst>
          </p:cNvPr>
          <p:cNvSpPr/>
          <p:nvPr/>
        </p:nvSpPr>
        <p:spPr>
          <a:xfrm rot="14654614">
            <a:off x="292835" y="3897482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7C47D63-E6AD-D393-F957-CDDCF7DCDB5A}"/>
              </a:ext>
            </a:extLst>
          </p:cNvPr>
          <p:cNvSpPr txBox="1"/>
          <p:nvPr/>
        </p:nvSpPr>
        <p:spPr>
          <a:xfrm>
            <a:off x="612476" y="3948497"/>
            <a:ext cx="5404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Ανταπόκριση &amp; συμμετοχή </a:t>
            </a:r>
            <a:r>
              <a:rPr lang="el-GR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16 σχολείων </a:t>
            </a:r>
            <a:r>
              <a:rPr lang="el-G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της 2βάθμιας εκπαίδευσης (8 νησιά)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33467-D1C7-9435-F704-A0191912B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33"/>
          <a:stretch/>
        </p:blipFill>
        <p:spPr>
          <a:xfrm>
            <a:off x="5682939" y="1273469"/>
            <a:ext cx="3482958" cy="394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DDC0606-EC29-5054-D3F1-66FC80247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9802" y="1989016"/>
            <a:ext cx="146025" cy="216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6CC0AFE-3BBB-EBA4-83FC-0B0BF8AF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5358" y="2467548"/>
            <a:ext cx="146025" cy="216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44501B5-4835-D81E-056B-E56D90EF6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9634" y="2311638"/>
            <a:ext cx="146025" cy="216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DF7BE6D-7CF6-EA15-9605-44F0027D5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9075" y="3560505"/>
            <a:ext cx="146025" cy="216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D7353FD-1385-EA2F-A615-8EDC9B6C2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2209" y="3358657"/>
            <a:ext cx="146025" cy="216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D293AB5-8134-FFB8-74F2-537F85F62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525" y="3219626"/>
            <a:ext cx="146025" cy="216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3B1A488-60B9-6A0E-7F9C-7A0F0CBE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6618" y="1461367"/>
            <a:ext cx="146025" cy="216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AD7439E-4F8F-6E4F-9E50-A83E6518A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224" y="2175922"/>
            <a:ext cx="146025" cy="216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D8064C1-A22E-F95A-891B-C6745BE0E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1326" y="2113980"/>
            <a:ext cx="146025" cy="216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A9AA3F6-C244-E64E-A05B-B9BE0B5C9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236" y="3010708"/>
            <a:ext cx="146025" cy="216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9805B1D-CAA2-3867-E59A-A4624A0CB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2167" y="4839192"/>
            <a:ext cx="146025" cy="216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0771E4B-8CA8-A96C-A7B2-952C0C93E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4702" y="1747308"/>
            <a:ext cx="146025" cy="216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2B71733-DB6A-F5BE-1E55-7A17933CC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9436" y="2047887"/>
            <a:ext cx="146025" cy="216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143F815-36A9-B512-2111-8285230D4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9426" y="3708626"/>
            <a:ext cx="146025" cy="216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ABC5520-D443-91D2-1434-F18965312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4245" y="1378060"/>
            <a:ext cx="146025" cy="216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699BA5A-6887-22B3-3B6D-11B028E3D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8355" y="3462165"/>
            <a:ext cx="14602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0" grpId="0" animBg="1"/>
      <p:bldP spid="71" grpId="0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subTitle" idx="1"/>
          </p:nvPr>
        </p:nvSpPr>
        <p:spPr>
          <a:xfrm>
            <a:off x="2025449" y="1847750"/>
            <a:ext cx="2632199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- Περιοδικότητα: 2 εβδομάδες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- Από ερευνητές του ΕΑΑ</a:t>
            </a:r>
          </a:p>
        </p:txBody>
      </p:sp>
      <p:sp>
        <p:nvSpPr>
          <p:cNvPr id="486" name="Google Shape;486;p29"/>
          <p:cNvSpPr txBox="1">
            <a:spLocks noGrp="1"/>
          </p:cNvSpPr>
          <p:nvPr>
            <p:ph type="subTitle" idx="7"/>
          </p:nvPr>
        </p:nvSpPr>
        <p:spPr>
          <a:xfrm>
            <a:off x="4869046" y="1911480"/>
            <a:ext cx="3352977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Υπό την επίβλεψη/καθοδήγηση των εκπαιδευτικών &amp; ερευνητών του ΕΑΑ</a:t>
            </a:r>
            <a:endParaRPr sz="1400" dirty="0"/>
          </a:p>
        </p:txBody>
      </p:sp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8" name="Google Shape;488;p29"/>
          <p:cNvSpPr txBox="1">
            <a:spLocks noGrp="1"/>
          </p:cNvSpPr>
          <p:nvPr>
            <p:ph type="title"/>
          </p:nvPr>
        </p:nvSpPr>
        <p:spPr>
          <a:xfrm>
            <a:off x="1762475" y="1207169"/>
            <a:ext cx="2834134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Σειρά διαδικτυακών σεμιναρίων</a:t>
            </a:r>
            <a:endParaRPr dirty="0"/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6"/>
          </p:nvPr>
        </p:nvSpPr>
        <p:spPr>
          <a:xfrm>
            <a:off x="4869046" y="1271090"/>
            <a:ext cx="3280679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Εκπόνηση εργασιών από τους μαθητές/</a:t>
            </a:r>
            <a:r>
              <a:rPr lang="el-GR" dirty="0" err="1"/>
              <a:t>τριες</a:t>
            </a:r>
            <a:endParaRPr dirty="0"/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1" name="Google Shape;491;p29"/>
          <p:cNvSpPr txBox="1">
            <a:spLocks noGrp="1"/>
          </p:cNvSpPr>
          <p:nvPr>
            <p:ph type="title" idx="3"/>
          </p:nvPr>
        </p:nvSpPr>
        <p:spPr>
          <a:xfrm>
            <a:off x="1688733" y="3597090"/>
            <a:ext cx="2883267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Επίσκεψη στο ΕΑΑ</a:t>
            </a:r>
            <a:endParaRPr dirty="0"/>
          </a:p>
        </p:txBody>
      </p:sp>
      <p:sp>
        <p:nvSpPr>
          <p:cNvPr id="492" name="Google Shape;492;p29"/>
          <p:cNvSpPr txBox="1">
            <a:spLocks noGrp="1"/>
          </p:cNvSpPr>
          <p:nvPr>
            <p:ph type="subTitle" idx="4"/>
          </p:nvPr>
        </p:nvSpPr>
        <p:spPr>
          <a:xfrm>
            <a:off x="1253613" y="4050275"/>
            <a:ext cx="3615434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Επίσκεψη και ξενάγηση των μαθητών/καθηγητών στο ΕΑΑ</a:t>
            </a:r>
            <a:endParaRPr sz="1400" dirty="0"/>
          </a:p>
        </p:txBody>
      </p:sp>
      <p:sp>
        <p:nvSpPr>
          <p:cNvPr id="493" name="Google Shape;493;p29"/>
          <p:cNvSpPr txBox="1">
            <a:spLocks noGrp="1"/>
          </p:cNvSpPr>
          <p:nvPr>
            <p:ph type="title" idx="5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224531" y="3411790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" name="Google Shape;519;p29"/>
          <p:cNvSpPr txBox="1">
            <a:spLocks noGrp="1"/>
          </p:cNvSpPr>
          <p:nvPr>
            <p:ph type="subTitle" idx="13"/>
          </p:nvPr>
        </p:nvSpPr>
        <p:spPr>
          <a:xfrm>
            <a:off x="5217268" y="411292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/>
              <a:t>Πραγματοποίηση εκδηλώσεων στην τοπική κοινωνία </a:t>
            </a:r>
            <a:endParaRPr sz="1400" dirty="0"/>
          </a:p>
        </p:txBody>
      </p:sp>
      <p:sp>
        <p:nvSpPr>
          <p:cNvPr id="520" name="Google Shape;520;p29"/>
          <p:cNvSpPr txBox="1">
            <a:spLocks noGrp="1"/>
          </p:cNvSpPr>
          <p:nvPr>
            <p:ph type="title" idx="14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21" name="Google Shape;521;p29"/>
          <p:cNvSpPr txBox="1">
            <a:spLocks noGrp="1"/>
          </p:cNvSpPr>
          <p:nvPr>
            <p:ph type="title" idx="9"/>
          </p:nvPr>
        </p:nvSpPr>
        <p:spPr>
          <a:xfrm>
            <a:off x="4869046" y="3590474"/>
            <a:ext cx="3266933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Επίσκεψη ερευνητών του ΕΑΑ στο νησί</a:t>
            </a:r>
            <a:endParaRPr dirty="0"/>
          </a:p>
        </p:txBody>
      </p:sp>
      <p:grpSp>
        <p:nvGrpSpPr>
          <p:cNvPr id="50" name="Google Shape;540;p30">
            <a:extLst>
              <a:ext uri="{FF2B5EF4-FFF2-40B4-BE49-F238E27FC236}">
                <a16:creationId xmlns:a16="http://schemas.microsoft.com/office/drawing/2014/main" id="{367067A7-31A8-53D4-7AC5-962B8B36B272}"/>
              </a:ext>
            </a:extLst>
          </p:cNvPr>
          <p:cNvGrpSpPr/>
          <p:nvPr/>
        </p:nvGrpSpPr>
        <p:grpSpPr>
          <a:xfrm>
            <a:off x="8021427" y="3650104"/>
            <a:ext cx="1044382" cy="1014143"/>
            <a:chOff x="1836997" y="1601258"/>
            <a:chExt cx="1435165" cy="1306440"/>
          </a:xfrm>
        </p:grpSpPr>
        <p:grpSp>
          <p:nvGrpSpPr>
            <p:cNvPr id="51" name="Google Shape;541;p30">
              <a:extLst>
                <a:ext uri="{FF2B5EF4-FFF2-40B4-BE49-F238E27FC236}">
                  <a16:creationId xmlns:a16="http://schemas.microsoft.com/office/drawing/2014/main" id="{8EB1FF55-7E8A-DA70-7D7E-2E3B20254160}"/>
                </a:ext>
              </a:extLst>
            </p:cNvPr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5" name="Google Shape;542;p30">
                <a:extLst>
                  <a:ext uri="{FF2B5EF4-FFF2-40B4-BE49-F238E27FC236}">
                    <a16:creationId xmlns:a16="http://schemas.microsoft.com/office/drawing/2014/main" id="{E7E1F5C1-0F39-D65D-F302-E8721C6787CD}"/>
                  </a:ext>
                </a:extLst>
              </p:cNvPr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43;p30">
                <a:extLst>
                  <a:ext uri="{FF2B5EF4-FFF2-40B4-BE49-F238E27FC236}">
                    <a16:creationId xmlns:a16="http://schemas.microsoft.com/office/drawing/2014/main" id="{3F11A2A6-047D-8DC9-D6E0-154F1E4D34ED}"/>
                  </a:ext>
                </a:extLst>
              </p:cNvPr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44;p30">
                <a:extLst>
                  <a:ext uri="{FF2B5EF4-FFF2-40B4-BE49-F238E27FC236}">
                    <a16:creationId xmlns:a16="http://schemas.microsoft.com/office/drawing/2014/main" id="{CB279D03-7C8F-FCAD-E82F-F36BA31C5095}"/>
                  </a:ext>
                </a:extLst>
              </p:cNvPr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45;p30">
                <a:extLst>
                  <a:ext uri="{FF2B5EF4-FFF2-40B4-BE49-F238E27FC236}">
                    <a16:creationId xmlns:a16="http://schemas.microsoft.com/office/drawing/2014/main" id="{01F5F903-3632-A133-49D2-E8C777727CDE}"/>
                  </a:ext>
                </a:extLst>
              </p:cNvPr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46;p30">
                <a:extLst>
                  <a:ext uri="{FF2B5EF4-FFF2-40B4-BE49-F238E27FC236}">
                    <a16:creationId xmlns:a16="http://schemas.microsoft.com/office/drawing/2014/main" id="{05E457A0-0663-582B-8073-254311ABC098}"/>
                  </a:ext>
                </a:extLst>
              </p:cNvPr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47;p30">
                <a:extLst>
                  <a:ext uri="{FF2B5EF4-FFF2-40B4-BE49-F238E27FC236}">
                    <a16:creationId xmlns:a16="http://schemas.microsoft.com/office/drawing/2014/main" id="{7343CA53-641A-4E1E-CBF4-CA3796961F1D}"/>
                  </a:ext>
                </a:extLst>
              </p:cNvPr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48;p30">
                <a:extLst>
                  <a:ext uri="{FF2B5EF4-FFF2-40B4-BE49-F238E27FC236}">
                    <a16:creationId xmlns:a16="http://schemas.microsoft.com/office/drawing/2014/main" id="{904103D0-C40C-9B4A-C354-91E04BCBEAD5}"/>
                  </a:ext>
                </a:extLst>
              </p:cNvPr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49;p30">
                <a:extLst>
                  <a:ext uri="{FF2B5EF4-FFF2-40B4-BE49-F238E27FC236}">
                    <a16:creationId xmlns:a16="http://schemas.microsoft.com/office/drawing/2014/main" id="{CB07EC14-BB76-4E10-B892-FD00116E66CE}"/>
                  </a:ext>
                </a:extLst>
              </p:cNvPr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50;p30">
                <a:extLst>
                  <a:ext uri="{FF2B5EF4-FFF2-40B4-BE49-F238E27FC236}">
                    <a16:creationId xmlns:a16="http://schemas.microsoft.com/office/drawing/2014/main" id="{B3A73664-2AE2-464A-6C6C-863323DDE554}"/>
                  </a:ext>
                </a:extLst>
              </p:cNvPr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51;p30">
                <a:extLst>
                  <a:ext uri="{FF2B5EF4-FFF2-40B4-BE49-F238E27FC236}">
                    <a16:creationId xmlns:a16="http://schemas.microsoft.com/office/drawing/2014/main" id="{2C3C32DC-5198-37FB-A51F-391651A45307}"/>
                  </a:ext>
                </a:extLst>
              </p:cNvPr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52;p30">
                <a:extLst>
                  <a:ext uri="{FF2B5EF4-FFF2-40B4-BE49-F238E27FC236}">
                    <a16:creationId xmlns:a16="http://schemas.microsoft.com/office/drawing/2014/main" id="{3F26DA21-6232-095C-B1AD-B4CCA501AEB2}"/>
                  </a:ext>
                </a:extLst>
              </p:cNvPr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53;p30">
                <a:extLst>
                  <a:ext uri="{FF2B5EF4-FFF2-40B4-BE49-F238E27FC236}">
                    <a16:creationId xmlns:a16="http://schemas.microsoft.com/office/drawing/2014/main" id="{3E45B194-3A0B-E4D8-5E8D-490B179052C0}"/>
                  </a:ext>
                </a:extLst>
              </p:cNvPr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54;p30">
                <a:extLst>
                  <a:ext uri="{FF2B5EF4-FFF2-40B4-BE49-F238E27FC236}">
                    <a16:creationId xmlns:a16="http://schemas.microsoft.com/office/drawing/2014/main" id="{EBF3E090-A472-C848-934E-C8BF7B9BEC2D}"/>
                  </a:ext>
                </a:extLst>
              </p:cNvPr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55;p30">
                <a:extLst>
                  <a:ext uri="{FF2B5EF4-FFF2-40B4-BE49-F238E27FC236}">
                    <a16:creationId xmlns:a16="http://schemas.microsoft.com/office/drawing/2014/main" id="{08DC99C7-367A-3BF9-3614-16CA096E15D2}"/>
                  </a:ext>
                </a:extLst>
              </p:cNvPr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56;p30">
                <a:extLst>
                  <a:ext uri="{FF2B5EF4-FFF2-40B4-BE49-F238E27FC236}">
                    <a16:creationId xmlns:a16="http://schemas.microsoft.com/office/drawing/2014/main" id="{C3265730-038A-233E-D3DB-62339221B8DB}"/>
                  </a:ext>
                </a:extLst>
              </p:cNvPr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57;p30">
                <a:extLst>
                  <a:ext uri="{FF2B5EF4-FFF2-40B4-BE49-F238E27FC236}">
                    <a16:creationId xmlns:a16="http://schemas.microsoft.com/office/drawing/2014/main" id="{7F656256-CFF6-8A6B-F26A-888BE80732AE}"/>
                  </a:ext>
                </a:extLst>
              </p:cNvPr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58;p30">
                <a:extLst>
                  <a:ext uri="{FF2B5EF4-FFF2-40B4-BE49-F238E27FC236}">
                    <a16:creationId xmlns:a16="http://schemas.microsoft.com/office/drawing/2014/main" id="{FEB55F5C-3FCF-BE9B-3780-0D252CBBC47E}"/>
                  </a:ext>
                </a:extLst>
              </p:cNvPr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59;p30">
                <a:extLst>
                  <a:ext uri="{FF2B5EF4-FFF2-40B4-BE49-F238E27FC236}">
                    <a16:creationId xmlns:a16="http://schemas.microsoft.com/office/drawing/2014/main" id="{C496B005-16E7-1C01-8A26-D6FF6132C3E8}"/>
                  </a:ext>
                </a:extLst>
              </p:cNvPr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60;p30">
                <a:extLst>
                  <a:ext uri="{FF2B5EF4-FFF2-40B4-BE49-F238E27FC236}">
                    <a16:creationId xmlns:a16="http://schemas.microsoft.com/office/drawing/2014/main" id="{E364A516-EAA1-CE95-1317-69CF5CA6B8A5}"/>
                  </a:ext>
                </a:extLst>
              </p:cNvPr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61;p30">
                <a:extLst>
                  <a:ext uri="{FF2B5EF4-FFF2-40B4-BE49-F238E27FC236}">
                    <a16:creationId xmlns:a16="http://schemas.microsoft.com/office/drawing/2014/main" id="{45DC25D8-C4F9-79CD-B86C-D9B7439F26D5}"/>
                  </a:ext>
                </a:extLst>
              </p:cNvPr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62;p30">
                <a:extLst>
                  <a:ext uri="{FF2B5EF4-FFF2-40B4-BE49-F238E27FC236}">
                    <a16:creationId xmlns:a16="http://schemas.microsoft.com/office/drawing/2014/main" id="{56AFC1D7-91A2-A652-57DC-670FC5343658}"/>
                  </a:ext>
                </a:extLst>
              </p:cNvPr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63;p30">
                <a:extLst>
                  <a:ext uri="{FF2B5EF4-FFF2-40B4-BE49-F238E27FC236}">
                    <a16:creationId xmlns:a16="http://schemas.microsoft.com/office/drawing/2014/main" id="{4666010E-A991-E7B3-325F-6F5386114062}"/>
                  </a:ext>
                </a:extLst>
              </p:cNvPr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64;p30">
                <a:extLst>
                  <a:ext uri="{FF2B5EF4-FFF2-40B4-BE49-F238E27FC236}">
                    <a16:creationId xmlns:a16="http://schemas.microsoft.com/office/drawing/2014/main" id="{EE0A9876-5145-32B7-F5DD-5C13A00DB519}"/>
                  </a:ext>
                </a:extLst>
              </p:cNvPr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65;p30">
                <a:extLst>
                  <a:ext uri="{FF2B5EF4-FFF2-40B4-BE49-F238E27FC236}">
                    <a16:creationId xmlns:a16="http://schemas.microsoft.com/office/drawing/2014/main" id="{A1914477-F19B-5AB3-735C-6027CDB19BF0}"/>
                  </a:ext>
                </a:extLst>
              </p:cNvPr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66;p30">
                <a:extLst>
                  <a:ext uri="{FF2B5EF4-FFF2-40B4-BE49-F238E27FC236}">
                    <a16:creationId xmlns:a16="http://schemas.microsoft.com/office/drawing/2014/main" id="{249B5CAB-8E3E-820D-A840-8A6F1FF8BFFE}"/>
                  </a:ext>
                </a:extLst>
              </p:cNvPr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67;p30">
                <a:extLst>
                  <a:ext uri="{FF2B5EF4-FFF2-40B4-BE49-F238E27FC236}">
                    <a16:creationId xmlns:a16="http://schemas.microsoft.com/office/drawing/2014/main" id="{E71140D3-E43C-4FE6-04AA-85A3E403EDC6}"/>
                  </a:ext>
                </a:extLst>
              </p:cNvPr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68;p30">
                <a:extLst>
                  <a:ext uri="{FF2B5EF4-FFF2-40B4-BE49-F238E27FC236}">
                    <a16:creationId xmlns:a16="http://schemas.microsoft.com/office/drawing/2014/main" id="{71059618-95D9-048D-9CAE-0F20B1DED032}"/>
                  </a:ext>
                </a:extLst>
              </p:cNvPr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69;p30">
                <a:extLst>
                  <a:ext uri="{FF2B5EF4-FFF2-40B4-BE49-F238E27FC236}">
                    <a16:creationId xmlns:a16="http://schemas.microsoft.com/office/drawing/2014/main" id="{BC2C5655-6316-CF68-6A57-65737882E455}"/>
                  </a:ext>
                </a:extLst>
              </p:cNvPr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70;p30">
                <a:extLst>
                  <a:ext uri="{FF2B5EF4-FFF2-40B4-BE49-F238E27FC236}">
                    <a16:creationId xmlns:a16="http://schemas.microsoft.com/office/drawing/2014/main" id="{105F3C39-5FAC-E5AB-7F65-AE67D9AE08A0}"/>
                  </a:ext>
                </a:extLst>
              </p:cNvPr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71;p30">
                <a:extLst>
                  <a:ext uri="{FF2B5EF4-FFF2-40B4-BE49-F238E27FC236}">
                    <a16:creationId xmlns:a16="http://schemas.microsoft.com/office/drawing/2014/main" id="{5618DA32-41EA-A37A-5740-D1D884E8CC62}"/>
                  </a:ext>
                </a:extLst>
              </p:cNvPr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72;p30">
                <a:extLst>
                  <a:ext uri="{FF2B5EF4-FFF2-40B4-BE49-F238E27FC236}">
                    <a16:creationId xmlns:a16="http://schemas.microsoft.com/office/drawing/2014/main" id="{1C607471-FCA8-DAC8-C85F-30EAD64A7E95}"/>
                  </a:ext>
                </a:extLst>
              </p:cNvPr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73;p30">
                <a:extLst>
                  <a:ext uri="{FF2B5EF4-FFF2-40B4-BE49-F238E27FC236}">
                    <a16:creationId xmlns:a16="http://schemas.microsoft.com/office/drawing/2014/main" id="{31E718D7-48A3-D6A0-5330-B17BB6D28552}"/>
                  </a:ext>
                </a:extLst>
              </p:cNvPr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74;p30">
                <a:extLst>
                  <a:ext uri="{FF2B5EF4-FFF2-40B4-BE49-F238E27FC236}">
                    <a16:creationId xmlns:a16="http://schemas.microsoft.com/office/drawing/2014/main" id="{2840110B-2283-9CEE-0689-7061AAECA28E}"/>
                  </a:ext>
                </a:extLst>
              </p:cNvPr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75;p30">
                <a:extLst>
                  <a:ext uri="{FF2B5EF4-FFF2-40B4-BE49-F238E27FC236}">
                    <a16:creationId xmlns:a16="http://schemas.microsoft.com/office/drawing/2014/main" id="{9B18ABA6-00B5-43F2-431D-4C151817B339}"/>
                  </a:ext>
                </a:extLst>
              </p:cNvPr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76;p30">
                <a:extLst>
                  <a:ext uri="{FF2B5EF4-FFF2-40B4-BE49-F238E27FC236}">
                    <a16:creationId xmlns:a16="http://schemas.microsoft.com/office/drawing/2014/main" id="{DDB60295-A179-6482-BC0E-DADBEDE5BEFD}"/>
                  </a:ext>
                </a:extLst>
              </p:cNvPr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77;p30">
                <a:extLst>
                  <a:ext uri="{FF2B5EF4-FFF2-40B4-BE49-F238E27FC236}">
                    <a16:creationId xmlns:a16="http://schemas.microsoft.com/office/drawing/2014/main" id="{A5EBD624-0BD4-2C00-05E0-02D2AD584AAB}"/>
                  </a:ext>
                </a:extLst>
              </p:cNvPr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78;p30">
                <a:extLst>
                  <a:ext uri="{FF2B5EF4-FFF2-40B4-BE49-F238E27FC236}">
                    <a16:creationId xmlns:a16="http://schemas.microsoft.com/office/drawing/2014/main" id="{1397FE3F-F0E5-22C7-D909-BFD48489391F}"/>
                  </a:ext>
                </a:extLst>
              </p:cNvPr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79;p30">
                <a:extLst>
                  <a:ext uri="{FF2B5EF4-FFF2-40B4-BE49-F238E27FC236}">
                    <a16:creationId xmlns:a16="http://schemas.microsoft.com/office/drawing/2014/main" id="{601BC8F4-BAB0-F8F0-B640-5C4903654526}"/>
                  </a:ext>
                </a:extLst>
              </p:cNvPr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80;p30">
                <a:extLst>
                  <a:ext uri="{FF2B5EF4-FFF2-40B4-BE49-F238E27FC236}">
                    <a16:creationId xmlns:a16="http://schemas.microsoft.com/office/drawing/2014/main" id="{87C308A3-E50A-A9C9-7AEF-6C5472681B60}"/>
                  </a:ext>
                </a:extLst>
              </p:cNvPr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81;p30">
                <a:extLst>
                  <a:ext uri="{FF2B5EF4-FFF2-40B4-BE49-F238E27FC236}">
                    <a16:creationId xmlns:a16="http://schemas.microsoft.com/office/drawing/2014/main" id="{AD0818C3-80D8-D1C0-9729-57A65B120A11}"/>
                  </a:ext>
                </a:extLst>
              </p:cNvPr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82;p30">
                <a:extLst>
                  <a:ext uri="{FF2B5EF4-FFF2-40B4-BE49-F238E27FC236}">
                    <a16:creationId xmlns:a16="http://schemas.microsoft.com/office/drawing/2014/main" id="{F18F94F3-D88F-4BDF-2021-B230FDAEBC2C}"/>
                  </a:ext>
                </a:extLst>
              </p:cNvPr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83;p30">
                <a:extLst>
                  <a:ext uri="{FF2B5EF4-FFF2-40B4-BE49-F238E27FC236}">
                    <a16:creationId xmlns:a16="http://schemas.microsoft.com/office/drawing/2014/main" id="{6CB6AEBC-DF14-A8CD-CFE5-7CF768A40DD0}"/>
                  </a:ext>
                </a:extLst>
              </p:cNvPr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84;p30">
                <a:extLst>
                  <a:ext uri="{FF2B5EF4-FFF2-40B4-BE49-F238E27FC236}">
                    <a16:creationId xmlns:a16="http://schemas.microsoft.com/office/drawing/2014/main" id="{7B310FE6-8C78-EF79-2C57-A46AC7B24A83}"/>
                  </a:ext>
                </a:extLst>
              </p:cNvPr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85;p30">
                <a:extLst>
                  <a:ext uri="{FF2B5EF4-FFF2-40B4-BE49-F238E27FC236}">
                    <a16:creationId xmlns:a16="http://schemas.microsoft.com/office/drawing/2014/main" id="{6751D89F-0C2C-1369-5C83-DFD365F37E4D}"/>
                  </a:ext>
                </a:extLst>
              </p:cNvPr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86;p30">
                <a:extLst>
                  <a:ext uri="{FF2B5EF4-FFF2-40B4-BE49-F238E27FC236}">
                    <a16:creationId xmlns:a16="http://schemas.microsoft.com/office/drawing/2014/main" id="{2976C488-56CF-E32A-5DBF-1CFEEC9746C9}"/>
                  </a:ext>
                </a:extLst>
              </p:cNvPr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87;p30">
                <a:extLst>
                  <a:ext uri="{FF2B5EF4-FFF2-40B4-BE49-F238E27FC236}">
                    <a16:creationId xmlns:a16="http://schemas.microsoft.com/office/drawing/2014/main" id="{3EB2C1BF-67E5-DA0F-3F53-A63E63CE3BB7}"/>
                  </a:ext>
                </a:extLst>
              </p:cNvPr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88;p30">
                <a:extLst>
                  <a:ext uri="{FF2B5EF4-FFF2-40B4-BE49-F238E27FC236}">
                    <a16:creationId xmlns:a16="http://schemas.microsoft.com/office/drawing/2014/main" id="{9CB49E40-0678-C3B3-8316-F5C5023D7559}"/>
                  </a:ext>
                </a:extLst>
              </p:cNvPr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89;p30">
                <a:extLst>
                  <a:ext uri="{FF2B5EF4-FFF2-40B4-BE49-F238E27FC236}">
                    <a16:creationId xmlns:a16="http://schemas.microsoft.com/office/drawing/2014/main" id="{A205B904-CB4F-F56C-CE26-A9D68B46384E}"/>
                  </a:ext>
                </a:extLst>
              </p:cNvPr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90;p30">
                <a:extLst>
                  <a:ext uri="{FF2B5EF4-FFF2-40B4-BE49-F238E27FC236}">
                    <a16:creationId xmlns:a16="http://schemas.microsoft.com/office/drawing/2014/main" id="{75D44607-F751-1D2C-19F6-608FDA2A99F4}"/>
                  </a:ext>
                </a:extLst>
              </p:cNvPr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91;p30">
                <a:extLst>
                  <a:ext uri="{FF2B5EF4-FFF2-40B4-BE49-F238E27FC236}">
                    <a16:creationId xmlns:a16="http://schemas.microsoft.com/office/drawing/2014/main" id="{8EE6F648-F295-1F7D-6C9F-082FA3771F72}"/>
                  </a:ext>
                </a:extLst>
              </p:cNvPr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92;p30">
                <a:extLst>
                  <a:ext uri="{FF2B5EF4-FFF2-40B4-BE49-F238E27FC236}">
                    <a16:creationId xmlns:a16="http://schemas.microsoft.com/office/drawing/2014/main" id="{C484BC5F-5574-8D8C-3E1C-8706B830903F}"/>
                  </a:ext>
                </a:extLst>
              </p:cNvPr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93;p30">
              <a:extLst>
                <a:ext uri="{FF2B5EF4-FFF2-40B4-BE49-F238E27FC236}">
                  <a16:creationId xmlns:a16="http://schemas.microsoft.com/office/drawing/2014/main" id="{77ABCD00-F4CA-B8ED-AF6A-E34FF31B6FFE}"/>
                </a:ext>
              </a:extLst>
            </p:cNvPr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3" name="Google Shape;594;p30">
                <a:extLst>
                  <a:ext uri="{FF2B5EF4-FFF2-40B4-BE49-F238E27FC236}">
                    <a16:creationId xmlns:a16="http://schemas.microsoft.com/office/drawing/2014/main" id="{F768953E-70CF-AB3C-ACBC-40A68FAB66FC}"/>
                  </a:ext>
                </a:extLst>
              </p:cNvPr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95;p30">
                <a:extLst>
                  <a:ext uri="{FF2B5EF4-FFF2-40B4-BE49-F238E27FC236}">
                    <a16:creationId xmlns:a16="http://schemas.microsoft.com/office/drawing/2014/main" id="{7FD17325-2373-3821-8BC9-F3225EAAB62C}"/>
                  </a:ext>
                </a:extLst>
              </p:cNvPr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701;p34">
            <a:extLst>
              <a:ext uri="{FF2B5EF4-FFF2-40B4-BE49-F238E27FC236}">
                <a16:creationId xmlns:a16="http://schemas.microsoft.com/office/drawing/2014/main" id="{1A86B68B-D5C1-116E-248B-93B5E0DE7627}"/>
              </a:ext>
            </a:extLst>
          </p:cNvPr>
          <p:cNvSpPr txBox="1">
            <a:spLocks/>
          </p:cNvSpPr>
          <p:nvPr/>
        </p:nvSpPr>
        <p:spPr>
          <a:xfrm>
            <a:off x="51745" y="91429"/>
            <a:ext cx="2629006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400" dirty="0">
                <a:solidFill>
                  <a:srgbClr val="FFFF00"/>
                </a:solidFill>
                <a:latin typeface="Sue Ellen Francisco" panose="020B0604020202020204" charset="0"/>
              </a:rPr>
              <a:t>Άξονες της δράσης:</a:t>
            </a:r>
            <a:endParaRPr lang="en-US" sz="1800" dirty="0">
              <a:solidFill>
                <a:srgbClr val="FFFF00"/>
              </a:solidFill>
              <a:latin typeface="Sue Ellen Francisco" panose="020B0604020202020204" charset="0"/>
            </a:endParaRPr>
          </a:p>
        </p:txBody>
      </p:sp>
      <p:grpSp>
        <p:nvGrpSpPr>
          <p:cNvPr id="3" name="Google Shape;12950;p70">
            <a:extLst>
              <a:ext uri="{FF2B5EF4-FFF2-40B4-BE49-F238E27FC236}">
                <a16:creationId xmlns:a16="http://schemas.microsoft.com/office/drawing/2014/main" id="{2B5BACB5-BD1B-DDA4-448A-25AC5D7C4A30}"/>
              </a:ext>
            </a:extLst>
          </p:cNvPr>
          <p:cNvGrpSpPr/>
          <p:nvPr/>
        </p:nvGrpSpPr>
        <p:grpSpPr>
          <a:xfrm>
            <a:off x="7922525" y="91428"/>
            <a:ext cx="1075108" cy="863837"/>
            <a:chOff x="1754279" y="4286593"/>
            <a:chExt cx="351439" cy="345965"/>
          </a:xfrm>
        </p:grpSpPr>
        <p:sp>
          <p:nvSpPr>
            <p:cNvPr id="4" name="Google Shape;12951;p70">
              <a:extLst>
                <a:ext uri="{FF2B5EF4-FFF2-40B4-BE49-F238E27FC236}">
                  <a16:creationId xmlns:a16="http://schemas.microsoft.com/office/drawing/2014/main" id="{28BBC9CB-8449-6415-9B3A-A3D0BE7442DC}"/>
                </a:ext>
              </a:extLst>
            </p:cNvPr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952;p70">
              <a:extLst>
                <a:ext uri="{FF2B5EF4-FFF2-40B4-BE49-F238E27FC236}">
                  <a16:creationId xmlns:a16="http://schemas.microsoft.com/office/drawing/2014/main" id="{349C03A9-8723-3677-AD34-E849A6FF8F5C}"/>
                </a:ext>
              </a:extLst>
            </p:cNvPr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953;p70">
              <a:extLst>
                <a:ext uri="{FF2B5EF4-FFF2-40B4-BE49-F238E27FC236}">
                  <a16:creationId xmlns:a16="http://schemas.microsoft.com/office/drawing/2014/main" id="{9F80E260-31A1-6A28-B688-600F0EC01830}"/>
                </a:ext>
              </a:extLst>
            </p:cNvPr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4;p70">
              <a:extLst>
                <a:ext uri="{FF2B5EF4-FFF2-40B4-BE49-F238E27FC236}">
                  <a16:creationId xmlns:a16="http://schemas.microsoft.com/office/drawing/2014/main" id="{7FF0C53F-1063-31F2-AA7B-FD5A64E1E828}"/>
                </a:ext>
              </a:extLst>
            </p:cNvPr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2955;p70">
              <a:extLst>
                <a:ext uri="{FF2B5EF4-FFF2-40B4-BE49-F238E27FC236}">
                  <a16:creationId xmlns:a16="http://schemas.microsoft.com/office/drawing/2014/main" id="{C30FAC8E-6779-4B79-33B2-04F5331BEB26}"/>
                </a:ext>
              </a:extLst>
            </p:cNvPr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1969;p69">
            <a:extLst>
              <a:ext uri="{FF2B5EF4-FFF2-40B4-BE49-F238E27FC236}">
                <a16:creationId xmlns:a16="http://schemas.microsoft.com/office/drawing/2014/main" id="{B0ADE5CD-5ED2-941A-0EFC-DD9AB79346A8}"/>
              </a:ext>
            </a:extLst>
          </p:cNvPr>
          <p:cNvSpPr/>
          <p:nvPr/>
        </p:nvSpPr>
        <p:spPr>
          <a:xfrm>
            <a:off x="364212" y="1074245"/>
            <a:ext cx="908031" cy="828089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71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909198" y="2184851"/>
            <a:ext cx="5057689" cy="117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dirty="0">
                <a:solidFill>
                  <a:srgbClr val="FFC000"/>
                </a:solidFill>
              </a:rPr>
              <a:t>01.</a:t>
            </a:r>
            <a:r>
              <a:rPr lang="el-GR" sz="3200" dirty="0"/>
              <a:t> Σειρά εβδομαδιαίων σεμιναρίων</a:t>
            </a:r>
            <a:endParaRPr sz="3200" dirty="0"/>
          </a:p>
        </p:txBody>
      </p: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05;p31">
            <a:extLst>
              <a:ext uri="{FF2B5EF4-FFF2-40B4-BE49-F238E27FC236}">
                <a16:creationId xmlns:a16="http://schemas.microsoft.com/office/drawing/2014/main" id="{8649AA82-39D9-AE65-1C7D-2D0BC8447A78}"/>
              </a:ext>
            </a:extLst>
          </p:cNvPr>
          <p:cNvGrpSpPr/>
          <p:nvPr/>
        </p:nvGrpSpPr>
        <p:grpSpPr>
          <a:xfrm rot="1306305" flipH="1">
            <a:off x="358434" y="3398794"/>
            <a:ext cx="1320352" cy="1028462"/>
            <a:chOff x="2489257" y="2639067"/>
            <a:chExt cx="2406830" cy="1875488"/>
          </a:xfrm>
        </p:grpSpPr>
        <p:sp>
          <p:nvSpPr>
            <p:cNvPr id="66" name="Google Shape;606;p31">
              <a:extLst>
                <a:ext uri="{FF2B5EF4-FFF2-40B4-BE49-F238E27FC236}">
                  <a16:creationId xmlns:a16="http://schemas.microsoft.com/office/drawing/2014/main" id="{0FD9AF21-1146-F475-D8C0-5F968CDF8F24}"/>
                </a:ext>
              </a:extLst>
            </p:cNvPr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7;p31">
              <a:extLst>
                <a:ext uri="{FF2B5EF4-FFF2-40B4-BE49-F238E27FC236}">
                  <a16:creationId xmlns:a16="http://schemas.microsoft.com/office/drawing/2014/main" id="{4DDFA79F-76A7-8AFE-7471-66F7B8D09D74}"/>
                </a:ext>
              </a:extLst>
            </p:cNvPr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8;p31">
              <a:extLst>
                <a:ext uri="{FF2B5EF4-FFF2-40B4-BE49-F238E27FC236}">
                  <a16:creationId xmlns:a16="http://schemas.microsoft.com/office/drawing/2014/main" id="{9D57ABB3-A21B-4CA2-5B0D-D100BE842200}"/>
                </a:ext>
              </a:extLst>
            </p:cNvPr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9;p31">
              <a:extLst>
                <a:ext uri="{FF2B5EF4-FFF2-40B4-BE49-F238E27FC236}">
                  <a16:creationId xmlns:a16="http://schemas.microsoft.com/office/drawing/2014/main" id="{B7B9E1F3-CA8F-8CBA-E48B-5F6A09C18822}"/>
                </a:ext>
              </a:extLst>
            </p:cNvPr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0;p31">
              <a:extLst>
                <a:ext uri="{FF2B5EF4-FFF2-40B4-BE49-F238E27FC236}">
                  <a16:creationId xmlns:a16="http://schemas.microsoft.com/office/drawing/2014/main" id="{D0BAF33F-965E-2893-2C35-B4BF27CDA9D8}"/>
                </a:ext>
              </a:extLst>
            </p:cNvPr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1;p31">
              <a:extLst>
                <a:ext uri="{FF2B5EF4-FFF2-40B4-BE49-F238E27FC236}">
                  <a16:creationId xmlns:a16="http://schemas.microsoft.com/office/drawing/2014/main" id="{0EB72E3C-C031-29F1-0A9F-31013437E373}"/>
                </a:ext>
              </a:extLst>
            </p:cNvPr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2;p31">
              <a:extLst>
                <a:ext uri="{FF2B5EF4-FFF2-40B4-BE49-F238E27FC236}">
                  <a16:creationId xmlns:a16="http://schemas.microsoft.com/office/drawing/2014/main" id="{46DF6AC9-8299-84C8-05C8-9C9E7434394F}"/>
                </a:ext>
              </a:extLst>
            </p:cNvPr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3;p31">
              <a:extLst>
                <a:ext uri="{FF2B5EF4-FFF2-40B4-BE49-F238E27FC236}">
                  <a16:creationId xmlns:a16="http://schemas.microsoft.com/office/drawing/2014/main" id="{9EFA8BB2-B994-F8AD-E671-D73182EF334A}"/>
                </a:ext>
              </a:extLst>
            </p:cNvPr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4;p31">
              <a:extLst>
                <a:ext uri="{FF2B5EF4-FFF2-40B4-BE49-F238E27FC236}">
                  <a16:creationId xmlns:a16="http://schemas.microsoft.com/office/drawing/2014/main" id="{A0B65755-F8E5-1373-C37B-0849AB44F402}"/>
                </a:ext>
              </a:extLst>
            </p:cNvPr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5;p31">
              <a:extLst>
                <a:ext uri="{FF2B5EF4-FFF2-40B4-BE49-F238E27FC236}">
                  <a16:creationId xmlns:a16="http://schemas.microsoft.com/office/drawing/2014/main" id="{32936859-1E80-5CF8-FC6D-1F357F5E68DA}"/>
                </a:ext>
              </a:extLst>
            </p:cNvPr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6;p31">
              <a:extLst>
                <a:ext uri="{FF2B5EF4-FFF2-40B4-BE49-F238E27FC236}">
                  <a16:creationId xmlns:a16="http://schemas.microsoft.com/office/drawing/2014/main" id="{02C969B4-BC28-3C92-2957-628B0F9CB7A3}"/>
                </a:ext>
              </a:extLst>
            </p:cNvPr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;p31">
              <a:extLst>
                <a:ext uri="{FF2B5EF4-FFF2-40B4-BE49-F238E27FC236}">
                  <a16:creationId xmlns:a16="http://schemas.microsoft.com/office/drawing/2014/main" id="{025B41FA-3567-C0F3-C970-4CC3AA2A702F}"/>
                </a:ext>
              </a:extLst>
            </p:cNvPr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8;p31">
              <a:extLst>
                <a:ext uri="{FF2B5EF4-FFF2-40B4-BE49-F238E27FC236}">
                  <a16:creationId xmlns:a16="http://schemas.microsoft.com/office/drawing/2014/main" id="{C75EB716-2CEC-2B1A-141B-1331ECACF4EE}"/>
                </a:ext>
              </a:extLst>
            </p:cNvPr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9;p31">
              <a:extLst>
                <a:ext uri="{FF2B5EF4-FFF2-40B4-BE49-F238E27FC236}">
                  <a16:creationId xmlns:a16="http://schemas.microsoft.com/office/drawing/2014/main" id="{10121DA2-A81D-FD13-EBD2-5B92BFE1388A}"/>
                </a:ext>
              </a:extLst>
            </p:cNvPr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0;p31">
              <a:extLst>
                <a:ext uri="{FF2B5EF4-FFF2-40B4-BE49-F238E27FC236}">
                  <a16:creationId xmlns:a16="http://schemas.microsoft.com/office/drawing/2014/main" id="{38A62628-DD27-23D1-17DB-3F9892724FA3}"/>
                </a:ext>
              </a:extLst>
            </p:cNvPr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6;p34">
            <a:extLst>
              <a:ext uri="{FF2B5EF4-FFF2-40B4-BE49-F238E27FC236}">
                <a16:creationId xmlns:a16="http://schemas.microsoft.com/office/drawing/2014/main" id="{EA9709DB-9D46-3576-32FF-C9A238DBE8BB}"/>
              </a:ext>
            </a:extLst>
          </p:cNvPr>
          <p:cNvGrpSpPr/>
          <p:nvPr/>
        </p:nvGrpSpPr>
        <p:grpSpPr>
          <a:xfrm>
            <a:off x="7555079" y="957020"/>
            <a:ext cx="570384" cy="587541"/>
            <a:chOff x="4750988" y="2321488"/>
            <a:chExt cx="336569" cy="346714"/>
          </a:xfrm>
        </p:grpSpPr>
        <p:sp>
          <p:nvSpPr>
            <p:cNvPr id="82" name="Google Shape;727;p34">
              <a:extLst>
                <a:ext uri="{FF2B5EF4-FFF2-40B4-BE49-F238E27FC236}">
                  <a16:creationId xmlns:a16="http://schemas.microsoft.com/office/drawing/2014/main" id="{41791F91-437C-F302-B32F-45F0B826ADD3}"/>
                </a:ext>
              </a:extLst>
            </p:cNvPr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28;p34">
              <a:extLst>
                <a:ext uri="{FF2B5EF4-FFF2-40B4-BE49-F238E27FC236}">
                  <a16:creationId xmlns:a16="http://schemas.microsoft.com/office/drawing/2014/main" id="{FBA11F16-25E3-F887-E292-322F05429FBF}"/>
                </a:ext>
              </a:extLst>
            </p:cNvPr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29;p34">
              <a:extLst>
                <a:ext uri="{FF2B5EF4-FFF2-40B4-BE49-F238E27FC236}">
                  <a16:creationId xmlns:a16="http://schemas.microsoft.com/office/drawing/2014/main" id="{CEA2B9EE-865C-B65A-CC54-8F7C5C0C7B8C}"/>
                </a:ext>
              </a:extLst>
            </p:cNvPr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0;p34">
              <a:extLst>
                <a:ext uri="{FF2B5EF4-FFF2-40B4-BE49-F238E27FC236}">
                  <a16:creationId xmlns:a16="http://schemas.microsoft.com/office/drawing/2014/main" id="{3889A647-65D2-AD97-2E2D-CB406B7CE271}"/>
                </a:ext>
              </a:extLst>
            </p:cNvPr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1;p34">
              <a:extLst>
                <a:ext uri="{FF2B5EF4-FFF2-40B4-BE49-F238E27FC236}">
                  <a16:creationId xmlns:a16="http://schemas.microsoft.com/office/drawing/2014/main" id="{661AC492-9A51-B857-C7AE-88D36D79B227}"/>
                </a:ext>
              </a:extLst>
            </p:cNvPr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2;p34">
              <a:extLst>
                <a:ext uri="{FF2B5EF4-FFF2-40B4-BE49-F238E27FC236}">
                  <a16:creationId xmlns:a16="http://schemas.microsoft.com/office/drawing/2014/main" id="{292DAFF6-292E-8FEA-9958-FB3FC2A04648}"/>
                </a:ext>
              </a:extLst>
            </p:cNvPr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3;p34">
              <a:extLst>
                <a:ext uri="{FF2B5EF4-FFF2-40B4-BE49-F238E27FC236}">
                  <a16:creationId xmlns:a16="http://schemas.microsoft.com/office/drawing/2014/main" id="{3C86D736-EB8F-A579-E45A-4535A64352AC}"/>
                </a:ext>
              </a:extLst>
            </p:cNvPr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34;p34">
              <a:extLst>
                <a:ext uri="{FF2B5EF4-FFF2-40B4-BE49-F238E27FC236}">
                  <a16:creationId xmlns:a16="http://schemas.microsoft.com/office/drawing/2014/main" id="{96254735-8912-12E7-3F39-99D9680538EA}"/>
                </a:ext>
              </a:extLst>
            </p:cNvPr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35;p34">
              <a:extLst>
                <a:ext uri="{FF2B5EF4-FFF2-40B4-BE49-F238E27FC236}">
                  <a16:creationId xmlns:a16="http://schemas.microsoft.com/office/drawing/2014/main" id="{A7D5C084-2750-E091-2EB4-FBBBADE5E4C9}"/>
                </a:ext>
              </a:extLst>
            </p:cNvPr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36;p34">
              <a:extLst>
                <a:ext uri="{FF2B5EF4-FFF2-40B4-BE49-F238E27FC236}">
                  <a16:creationId xmlns:a16="http://schemas.microsoft.com/office/drawing/2014/main" id="{874A90F5-4ADB-CAD0-4C76-D6E94A5267FF}"/>
                </a:ext>
              </a:extLst>
            </p:cNvPr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37;p34">
              <a:extLst>
                <a:ext uri="{FF2B5EF4-FFF2-40B4-BE49-F238E27FC236}">
                  <a16:creationId xmlns:a16="http://schemas.microsoft.com/office/drawing/2014/main" id="{43C8521A-BDCD-EFE5-4CAD-25618A099A62}"/>
                </a:ext>
              </a:extLst>
            </p:cNvPr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8;p34">
              <a:extLst>
                <a:ext uri="{FF2B5EF4-FFF2-40B4-BE49-F238E27FC236}">
                  <a16:creationId xmlns:a16="http://schemas.microsoft.com/office/drawing/2014/main" id="{FC1ABAE6-6C6F-49C3-CD41-E8DCD3D243D9}"/>
                </a:ext>
              </a:extLst>
            </p:cNvPr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803;p37">
            <a:extLst>
              <a:ext uri="{FF2B5EF4-FFF2-40B4-BE49-F238E27FC236}">
                <a16:creationId xmlns:a16="http://schemas.microsoft.com/office/drawing/2014/main" id="{7373F643-DC48-1513-9DA0-6387571752DF}"/>
              </a:ext>
            </a:extLst>
          </p:cNvPr>
          <p:cNvGrpSpPr/>
          <p:nvPr/>
        </p:nvGrpSpPr>
        <p:grpSpPr>
          <a:xfrm>
            <a:off x="665014" y="9440"/>
            <a:ext cx="680424" cy="2274942"/>
            <a:chOff x="3341163" y="-296155"/>
            <a:chExt cx="506501" cy="1782918"/>
          </a:xfrm>
        </p:grpSpPr>
        <p:sp>
          <p:nvSpPr>
            <p:cNvPr id="95" name="Google Shape;804;p37">
              <a:extLst>
                <a:ext uri="{FF2B5EF4-FFF2-40B4-BE49-F238E27FC236}">
                  <a16:creationId xmlns:a16="http://schemas.microsoft.com/office/drawing/2014/main" id="{4F2BF3EC-0F50-02C3-183D-4B6E64344D64}"/>
                </a:ext>
              </a:extLst>
            </p:cNvPr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05;p37">
              <a:extLst>
                <a:ext uri="{FF2B5EF4-FFF2-40B4-BE49-F238E27FC236}">
                  <a16:creationId xmlns:a16="http://schemas.microsoft.com/office/drawing/2014/main" id="{573C4FEA-9FF7-E6D0-AF10-6F5FEC1BF4AE}"/>
                </a:ext>
              </a:extLst>
            </p:cNvPr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06;p37">
              <a:extLst>
                <a:ext uri="{FF2B5EF4-FFF2-40B4-BE49-F238E27FC236}">
                  <a16:creationId xmlns:a16="http://schemas.microsoft.com/office/drawing/2014/main" id="{B8D89266-854E-67F5-F357-501C99C9B20D}"/>
                </a:ext>
              </a:extLst>
            </p:cNvPr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7;p37">
              <a:extLst>
                <a:ext uri="{FF2B5EF4-FFF2-40B4-BE49-F238E27FC236}">
                  <a16:creationId xmlns:a16="http://schemas.microsoft.com/office/drawing/2014/main" id="{9B426811-CD2F-8A8B-80CD-3DE34F38403C}"/>
                </a:ext>
              </a:extLst>
            </p:cNvPr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8;p37">
              <a:extLst>
                <a:ext uri="{FF2B5EF4-FFF2-40B4-BE49-F238E27FC236}">
                  <a16:creationId xmlns:a16="http://schemas.microsoft.com/office/drawing/2014/main" id="{55642D01-4C85-BAF5-BC77-CB02B32FAD8B}"/>
                </a:ext>
              </a:extLst>
            </p:cNvPr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09;p37">
              <a:extLst>
                <a:ext uri="{FF2B5EF4-FFF2-40B4-BE49-F238E27FC236}">
                  <a16:creationId xmlns:a16="http://schemas.microsoft.com/office/drawing/2014/main" id="{3E25B8D1-CACC-8E88-F855-DD048BB91363}"/>
                </a:ext>
              </a:extLst>
            </p:cNvPr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0;p37">
              <a:extLst>
                <a:ext uri="{FF2B5EF4-FFF2-40B4-BE49-F238E27FC236}">
                  <a16:creationId xmlns:a16="http://schemas.microsoft.com/office/drawing/2014/main" id="{C38716D8-5F0F-9AEE-B998-0B47FAE2AFAD}"/>
                </a:ext>
              </a:extLst>
            </p:cNvPr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1;p37">
              <a:extLst>
                <a:ext uri="{FF2B5EF4-FFF2-40B4-BE49-F238E27FC236}">
                  <a16:creationId xmlns:a16="http://schemas.microsoft.com/office/drawing/2014/main" id="{34F2D372-2B95-A895-61F4-14F32CF6A253}"/>
                </a:ext>
              </a:extLst>
            </p:cNvPr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2;p37">
              <a:extLst>
                <a:ext uri="{FF2B5EF4-FFF2-40B4-BE49-F238E27FC236}">
                  <a16:creationId xmlns:a16="http://schemas.microsoft.com/office/drawing/2014/main" id="{E81F7E9A-EE5E-56A4-2F39-7AFCA3A26A2C}"/>
                </a:ext>
              </a:extLst>
            </p:cNvPr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3;p37">
              <a:extLst>
                <a:ext uri="{FF2B5EF4-FFF2-40B4-BE49-F238E27FC236}">
                  <a16:creationId xmlns:a16="http://schemas.microsoft.com/office/drawing/2014/main" id="{8D08EEBA-E959-B4D6-8FE0-94EAE61ABB04}"/>
                </a:ext>
              </a:extLst>
            </p:cNvPr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14;p37">
              <a:extLst>
                <a:ext uri="{FF2B5EF4-FFF2-40B4-BE49-F238E27FC236}">
                  <a16:creationId xmlns:a16="http://schemas.microsoft.com/office/drawing/2014/main" id="{5450FFBC-4631-3EE9-605F-A40461579533}"/>
                </a:ext>
              </a:extLst>
            </p:cNvPr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5;p37">
              <a:extLst>
                <a:ext uri="{FF2B5EF4-FFF2-40B4-BE49-F238E27FC236}">
                  <a16:creationId xmlns:a16="http://schemas.microsoft.com/office/drawing/2014/main" id="{02631923-0A3E-6FFB-7075-CCE3D688F0D5}"/>
                </a:ext>
              </a:extLst>
            </p:cNvPr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6;p37">
              <a:extLst>
                <a:ext uri="{FF2B5EF4-FFF2-40B4-BE49-F238E27FC236}">
                  <a16:creationId xmlns:a16="http://schemas.microsoft.com/office/drawing/2014/main" id="{5CF030AA-CFB5-3A93-ECCB-C49424BA0AEE}"/>
                </a:ext>
              </a:extLst>
            </p:cNvPr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7;p37">
              <a:extLst>
                <a:ext uri="{FF2B5EF4-FFF2-40B4-BE49-F238E27FC236}">
                  <a16:creationId xmlns:a16="http://schemas.microsoft.com/office/drawing/2014/main" id="{53C460DA-65F5-052C-6A8F-EE836F937DD5}"/>
                </a:ext>
              </a:extLst>
            </p:cNvPr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8;p37">
              <a:extLst>
                <a:ext uri="{FF2B5EF4-FFF2-40B4-BE49-F238E27FC236}">
                  <a16:creationId xmlns:a16="http://schemas.microsoft.com/office/drawing/2014/main" id="{A5FB1D33-AC3B-CE84-12C1-E05C253E2FDD}"/>
                </a:ext>
              </a:extLst>
            </p:cNvPr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9;p37">
              <a:extLst>
                <a:ext uri="{FF2B5EF4-FFF2-40B4-BE49-F238E27FC236}">
                  <a16:creationId xmlns:a16="http://schemas.microsoft.com/office/drawing/2014/main" id="{4508C3CE-448C-E748-CB56-3931ECD3404E}"/>
                </a:ext>
              </a:extLst>
            </p:cNvPr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20;p37">
              <a:extLst>
                <a:ext uri="{FF2B5EF4-FFF2-40B4-BE49-F238E27FC236}">
                  <a16:creationId xmlns:a16="http://schemas.microsoft.com/office/drawing/2014/main" id="{5E867E8D-BDA4-7229-2B3A-EABF77540B52}"/>
                </a:ext>
              </a:extLst>
            </p:cNvPr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21;p37">
              <a:extLst>
                <a:ext uri="{FF2B5EF4-FFF2-40B4-BE49-F238E27FC236}">
                  <a16:creationId xmlns:a16="http://schemas.microsoft.com/office/drawing/2014/main" id="{7C7731AC-1324-8CAC-B63B-66F086005524}"/>
                </a:ext>
              </a:extLst>
            </p:cNvPr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22;p37">
              <a:extLst>
                <a:ext uri="{FF2B5EF4-FFF2-40B4-BE49-F238E27FC236}">
                  <a16:creationId xmlns:a16="http://schemas.microsoft.com/office/drawing/2014/main" id="{65EA2004-5CBD-C12C-4F73-BA8744CB543C}"/>
                </a:ext>
              </a:extLst>
            </p:cNvPr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23;p37">
              <a:extLst>
                <a:ext uri="{FF2B5EF4-FFF2-40B4-BE49-F238E27FC236}">
                  <a16:creationId xmlns:a16="http://schemas.microsoft.com/office/drawing/2014/main" id="{DA581F26-B212-50BA-D0AB-9659664C804F}"/>
                </a:ext>
              </a:extLst>
            </p:cNvPr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2693;p56">
            <a:extLst>
              <a:ext uri="{FF2B5EF4-FFF2-40B4-BE49-F238E27FC236}">
                <a16:creationId xmlns:a16="http://schemas.microsoft.com/office/drawing/2014/main" id="{003568FF-4E16-F1BD-C457-1C6D18C88E65}"/>
              </a:ext>
            </a:extLst>
          </p:cNvPr>
          <p:cNvGrpSpPr/>
          <p:nvPr/>
        </p:nvGrpSpPr>
        <p:grpSpPr>
          <a:xfrm>
            <a:off x="2586668" y="339213"/>
            <a:ext cx="450966" cy="430699"/>
            <a:chOff x="4793716" y="3555443"/>
            <a:chExt cx="218633" cy="267384"/>
          </a:xfrm>
        </p:grpSpPr>
        <p:sp>
          <p:nvSpPr>
            <p:cNvPr id="116" name="Google Shape;2694;p56">
              <a:extLst>
                <a:ext uri="{FF2B5EF4-FFF2-40B4-BE49-F238E27FC236}">
                  <a16:creationId xmlns:a16="http://schemas.microsoft.com/office/drawing/2014/main" id="{835842DB-5C52-55E7-D6D5-700DF92F9CE2}"/>
                </a:ext>
              </a:extLst>
            </p:cNvPr>
            <p:cNvSpPr/>
            <p:nvPr/>
          </p:nvSpPr>
          <p:spPr>
            <a:xfrm>
              <a:off x="4793716" y="3555443"/>
              <a:ext cx="218633" cy="267384"/>
            </a:xfrm>
            <a:custGeom>
              <a:avLst/>
              <a:gdLst/>
              <a:ahLst/>
              <a:cxnLst/>
              <a:rect l="l" t="t" r="r" b="b"/>
              <a:pathLst>
                <a:path w="8503" h="10399" extrusionOk="0">
                  <a:moveTo>
                    <a:pt x="5571" y="1080"/>
                  </a:moveTo>
                  <a:cubicBezTo>
                    <a:pt x="6108" y="1108"/>
                    <a:pt x="6650" y="1169"/>
                    <a:pt x="7189" y="1169"/>
                  </a:cubicBezTo>
                  <a:cubicBezTo>
                    <a:pt x="7227" y="1169"/>
                    <a:pt x="7264" y="1169"/>
                    <a:pt x="7302" y="1168"/>
                  </a:cubicBezTo>
                  <a:lnTo>
                    <a:pt x="7302" y="1168"/>
                  </a:lnTo>
                  <a:cubicBezTo>
                    <a:pt x="7297" y="1232"/>
                    <a:pt x="7293" y="1295"/>
                    <a:pt x="7293" y="1363"/>
                  </a:cubicBezTo>
                  <a:lnTo>
                    <a:pt x="7283" y="1363"/>
                  </a:lnTo>
                  <a:cubicBezTo>
                    <a:pt x="7055" y="1343"/>
                    <a:pt x="6823" y="1336"/>
                    <a:pt x="6589" y="1336"/>
                  </a:cubicBezTo>
                  <a:cubicBezTo>
                    <a:pt x="6256" y="1336"/>
                    <a:pt x="5922" y="1351"/>
                    <a:pt x="5595" y="1368"/>
                  </a:cubicBezTo>
                  <a:cubicBezTo>
                    <a:pt x="5590" y="1276"/>
                    <a:pt x="5580" y="1178"/>
                    <a:pt x="5571" y="1080"/>
                  </a:cubicBezTo>
                  <a:close/>
                  <a:moveTo>
                    <a:pt x="1327" y="1144"/>
                  </a:moveTo>
                  <a:cubicBezTo>
                    <a:pt x="1530" y="1173"/>
                    <a:pt x="1740" y="1198"/>
                    <a:pt x="1946" y="1198"/>
                  </a:cubicBezTo>
                  <a:cubicBezTo>
                    <a:pt x="2047" y="1198"/>
                    <a:pt x="2146" y="1192"/>
                    <a:pt x="2244" y="1178"/>
                  </a:cubicBezTo>
                  <a:lnTo>
                    <a:pt x="2244" y="1178"/>
                  </a:lnTo>
                  <a:cubicBezTo>
                    <a:pt x="2244" y="1256"/>
                    <a:pt x="2244" y="1329"/>
                    <a:pt x="2239" y="1402"/>
                  </a:cubicBezTo>
                  <a:cubicBezTo>
                    <a:pt x="2137" y="1381"/>
                    <a:pt x="2030" y="1374"/>
                    <a:pt x="1921" y="1374"/>
                  </a:cubicBezTo>
                  <a:cubicBezTo>
                    <a:pt x="1731" y="1374"/>
                    <a:pt x="1535" y="1396"/>
                    <a:pt x="1351" y="1402"/>
                  </a:cubicBezTo>
                  <a:cubicBezTo>
                    <a:pt x="1347" y="1402"/>
                    <a:pt x="1342" y="1407"/>
                    <a:pt x="1337" y="1407"/>
                  </a:cubicBezTo>
                  <a:cubicBezTo>
                    <a:pt x="1337" y="1324"/>
                    <a:pt x="1332" y="1237"/>
                    <a:pt x="1332" y="1149"/>
                  </a:cubicBezTo>
                  <a:lnTo>
                    <a:pt x="1327" y="1144"/>
                  </a:lnTo>
                  <a:close/>
                  <a:moveTo>
                    <a:pt x="4351" y="1188"/>
                  </a:moveTo>
                  <a:lnTo>
                    <a:pt x="4351" y="1188"/>
                  </a:lnTo>
                  <a:cubicBezTo>
                    <a:pt x="4551" y="1217"/>
                    <a:pt x="4761" y="1237"/>
                    <a:pt x="4966" y="1237"/>
                  </a:cubicBezTo>
                  <a:lnTo>
                    <a:pt x="4966" y="1237"/>
                  </a:lnTo>
                  <a:cubicBezTo>
                    <a:pt x="4966" y="1284"/>
                    <a:pt x="4961" y="1331"/>
                    <a:pt x="4961" y="1378"/>
                  </a:cubicBezTo>
                  <a:cubicBezTo>
                    <a:pt x="4756" y="1397"/>
                    <a:pt x="4561" y="1422"/>
                    <a:pt x="4356" y="1422"/>
                  </a:cubicBezTo>
                  <a:cubicBezTo>
                    <a:pt x="4356" y="1344"/>
                    <a:pt x="4351" y="1266"/>
                    <a:pt x="4351" y="1188"/>
                  </a:cubicBezTo>
                  <a:close/>
                  <a:moveTo>
                    <a:pt x="2810" y="1154"/>
                  </a:moveTo>
                  <a:lnTo>
                    <a:pt x="2810" y="1154"/>
                  </a:lnTo>
                  <a:cubicBezTo>
                    <a:pt x="3032" y="1205"/>
                    <a:pt x="3260" y="1231"/>
                    <a:pt x="3487" y="1231"/>
                  </a:cubicBezTo>
                  <a:cubicBezTo>
                    <a:pt x="3564" y="1231"/>
                    <a:pt x="3641" y="1228"/>
                    <a:pt x="3717" y="1222"/>
                  </a:cubicBezTo>
                  <a:lnTo>
                    <a:pt x="3717" y="1427"/>
                  </a:lnTo>
                  <a:cubicBezTo>
                    <a:pt x="3712" y="1427"/>
                    <a:pt x="3707" y="1422"/>
                    <a:pt x="3698" y="1422"/>
                  </a:cubicBezTo>
                  <a:cubicBezTo>
                    <a:pt x="3655" y="1418"/>
                    <a:pt x="3612" y="1416"/>
                    <a:pt x="3569" y="1416"/>
                  </a:cubicBezTo>
                  <a:cubicBezTo>
                    <a:pt x="3478" y="1416"/>
                    <a:pt x="3387" y="1423"/>
                    <a:pt x="3293" y="1423"/>
                  </a:cubicBezTo>
                  <a:cubicBezTo>
                    <a:pt x="3275" y="1423"/>
                    <a:pt x="3257" y="1422"/>
                    <a:pt x="3239" y="1422"/>
                  </a:cubicBezTo>
                  <a:cubicBezTo>
                    <a:pt x="3113" y="1417"/>
                    <a:pt x="2983" y="1392"/>
                    <a:pt x="2856" y="1392"/>
                  </a:cubicBezTo>
                  <a:cubicBezTo>
                    <a:pt x="2845" y="1392"/>
                    <a:pt x="2835" y="1392"/>
                    <a:pt x="2825" y="1393"/>
                  </a:cubicBezTo>
                  <a:cubicBezTo>
                    <a:pt x="2825" y="1315"/>
                    <a:pt x="2815" y="1232"/>
                    <a:pt x="2810" y="1154"/>
                  </a:cubicBezTo>
                  <a:close/>
                  <a:moveTo>
                    <a:pt x="5273" y="632"/>
                  </a:moveTo>
                  <a:cubicBezTo>
                    <a:pt x="5346" y="641"/>
                    <a:pt x="5385" y="685"/>
                    <a:pt x="5449" y="710"/>
                  </a:cubicBezTo>
                  <a:cubicBezTo>
                    <a:pt x="5424" y="1178"/>
                    <a:pt x="5429" y="1646"/>
                    <a:pt x="5458" y="2115"/>
                  </a:cubicBezTo>
                  <a:cubicBezTo>
                    <a:pt x="5405" y="2134"/>
                    <a:pt x="5346" y="2154"/>
                    <a:pt x="5288" y="2168"/>
                  </a:cubicBezTo>
                  <a:cubicBezTo>
                    <a:pt x="5279" y="2169"/>
                    <a:pt x="5270" y="2169"/>
                    <a:pt x="5262" y="2169"/>
                  </a:cubicBezTo>
                  <a:cubicBezTo>
                    <a:pt x="5202" y="2169"/>
                    <a:pt x="5143" y="2155"/>
                    <a:pt x="5088" y="2129"/>
                  </a:cubicBezTo>
                  <a:cubicBezTo>
                    <a:pt x="5127" y="1656"/>
                    <a:pt x="5122" y="1183"/>
                    <a:pt x="5063" y="710"/>
                  </a:cubicBezTo>
                  <a:cubicBezTo>
                    <a:pt x="5108" y="661"/>
                    <a:pt x="5169" y="633"/>
                    <a:pt x="5233" y="633"/>
                  </a:cubicBezTo>
                  <a:cubicBezTo>
                    <a:pt x="5246" y="633"/>
                    <a:pt x="5260" y="634"/>
                    <a:pt x="5273" y="637"/>
                  </a:cubicBezTo>
                  <a:lnTo>
                    <a:pt x="5273" y="632"/>
                  </a:lnTo>
                  <a:close/>
                  <a:moveTo>
                    <a:pt x="4053" y="699"/>
                  </a:moveTo>
                  <a:cubicBezTo>
                    <a:pt x="4074" y="699"/>
                    <a:pt x="4096" y="701"/>
                    <a:pt x="4117" y="705"/>
                  </a:cubicBezTo>
                  <a:cubicBezTo>
                    <a:pt x="4166" y="719"/>
                    <a:pt x="4215" y="744"/>
                    <a:pt x="4254" y="773"/>
                  </a:cubicBezTo>
                  <a:cubicBezTo>
                    <a:pt x="4249" y="880"/>
                    <a:pt x="4244" y="988"/>
                    <a:pt x="4244" y="1090"/>
                  </a:cubicBezTo>
                  <a:cubicBezTo>
                    <a:pt x="4215" y="1105"/>
                    <a:pt x="4215" y="1149"/>
                    <a:pt x="4244" y="1168"/>
                  </a:cubicBezTo>
                  <a:cubicBezTo>
                    <a:pt x="4234" y="1505"/>
                    <a:pt x="4234" y="1846"/>
                    <a:pt x="4249" y="2183"/>
                  </a:cubicBezTo>
                  <a:cubicBezTo>
                    <a:pt x="4249" y="2193"/>
                    <a:pt x="4254" y="2197"/>
                    <a:pt x="4254" y="2202"/>
                  </a:cubicBezTo>
                  <a:cubicBezTo>
                    <a:pt x="4245" y="2202"/>
                    <a:pt x="4237" y="2201"/>
                    <a:pt x="4229" y="2201"/>
                  </a:cubicBezTo>
                  <a:cubicBezTo>
                    <a:pt x="4178" y="2201"/>
                    <a:pt x="4128" y="2212"/>
                    <a:pt x="4078" y="2212"/>
                  </a:cubicBezTo>
                  <a:cubicBezTo>
                    <a:pt x="4000" y="2207"/>
                    <a:pt x="3922" y="2193"/>
                    <a:pt x="3854" y="2163"/>
                  </a:cubicBezTo>
                  <a:cubicBezTo>
                    <a:pt x="3854" y="2158"/>
                    <a:pt x="3859" y="2154"/>
                    <a:pt x="3859" y="2149"/>
                  </a:cubicBezTo>
                  <a:cubicBezTo>
                    <a:pt x="3898" y="1690"/>
                    <a:pt x="3849" y="1198"/>
                    <a:pt x="3810" y="739"/>
                  </a:cubicBezTo>
                  <a:lnTo>
                    <a:pt x="3810" y="739"/>
                  </a:lnTo>
                  <a:cubicBezTo>
                    <a:pt x="3817" y="753"/>
                    <a:pt x="3835" y="762"/>
                    <a:pt x="3851" y="762"/>
                  </a:cubicBezTo>
                  <a:cubicBezTo>
                    <a:pt x="3857" y="762"/>
                    <a:pt x="3863" y="761"/>
                    <a:pt x="3868" y="759"/>
                  </a:cubicBezTo>
                  <a:lnTo>
                    <a:pt x="3868" y="754"/>
                  </a:lnTo>
                  <a:cubicBezTo>
                    <a:pt x="3924" y="717"/>
                    <a:pt x="3987" y="699"/>
                    <a:pt x="4053" y="699"/>
                  </a:cubicBezTo>
                  <a:close/>
                  <a:moveTo>
                    <a:pt x="5590" y="1461"/>
                  </a:moveTo>
                  <a:cubicBezTo>
                    <a:pt x="5914" y="1478"/>
                    <a:pt x="6247" y="1494"/>
                    <a:pt x="6580" y="1494"/>
                  </a:cubicBezTo>
                  <a:cubicBezTo>
                    <a:pt x="6815" y="1494"/>
                    <a:pt x="7048" y="1486"/>
                    <a:pt x="7278" y="1466"/>
                  </a:cubicBezTo>
                  <a:lnTo>
                    <a:pt x="7278" y="1466"/>
                  </a:lnTo>
                  <a:cubicBezTo>
                    <a:pt x="7239" y="2344"/>
                    <a:pt x="7214" y="3222"/>
                    <a:pt x="7195" y="4100"/>
                  </a:cubicBezTo>
                  <a:lnTo>
                    <a:pt x="7190" y="4095"/>
                  </a:lnTo>
                  <a:cubicBezTo>
                    <a:pt x="7107" y="4100"/>
                    <a:pt x="7024" y="4109"/>
                    <a:pt x="6941" y="4119"/>
                  </a:cubicBezTo>
                  <a:cubicBezTo>
                    <a:pt x="6873" y="4129"/>
                    <a:pt x="6805" y="4134"/>
                    <a:pt x="6741" y="4144"/>
                  </a:cubicBezTo>
                  <a:cubicBezTo>
                    <a:pt x="6736" y="3968"/>
                    <a:pt x="6732" y="3792"/>
                    <a:pt x="6722" y="3622"/>
                  </a:cubicBezTo>
                  <a:cubicBezTo>
                    <a:pt x="6722" y="3597"/>
                    <a:pt x="6702" y="3578"/>
                    <a:pt x="6678" y="3578"/>
                  </a:cubicBezTo>
                  <a:cubicBezTo>
                    <a:pt x="6611" y="3540"/>
                    <a:pt x="6534" y="3517"/>
                    <a:pt x="6455" y="3517"/>
                  </a:cubicBezTo>
                  <a:cubicBezTo>
                    <a:pt x="6442" y="3517"/>
                    <a:pt x="6428" y="3518"/>
                    <a:pt x="6415" y="3519"/>
                  </a:cubicBezTo>
                  <a:cubicBezTo>
                    <a:pt x="6332" y="3519"/>
                    <a:pt x="6215" y="3519"/>
                    <a:pt x="6146" y="3573"/>
                  </a:cubicBezTo>
                  <a:cubicBezTo>
                    <a:pt x="6127" y="3583"/>
                    <a:pt x="6117" y="3602"/>
                    <a:pt x="6112" y="3617"/>
                  </a:cubicBezTo>
                  <a:cubicBezTo>
                    <a:pt x="6093" y="3622"/>
                    <a:pt x="6078" y="3636"/>
                    <a:pt x="6078" y="3656"/>
                  </a:cubicBezTo>
                  <a:cubicBezTo>
                    <a:pt x="6068" y="3817"/>
                    <a:pt x="6063" y="3978"/>
                    <a:pt x="6058" y="4139"/>
                  </a:cubicBezTo>
                  <a:cubicBezTo>
                    <a:pt x="5966" y="4139"/>
                    <a:pt x="5878" y="4158"/>
                    <a:pt x="5785" y="4168"/>
                  </a:cubicBezTo>
                  <a:cubicBezTo>
                    <a:pt x="5758" y="4169"/>
                    <a:pt x="5731" y="4170"/>
                    <a:pt x="5704" y="4170"/>
                  </a:cubicBezTo>
                  <a:cubicBezTo>
                    <a:pt x="5630" y="4170"/>
                    <a:pt x="5558" y="4165"/>
                    <a:pt x="5483" y="4158"/>
                  </a:cubicBezTo>
                  <a:cubicBezTo>
                    <a:pt x="5483" y="4027"/>
                    <a:pt x="5478" y="3895"/>
                    <a:pt x="5478" y="3768"/>
                  </a:cubicBezTo>
                  <a:cubicBezTo>
                    <a:pt x="5522" y="3753"/>
                    <a:pt x="5527" y="3695"/>
                    <a:pt x="5488" y="3670"/>
                  </a:cubicBezTo>
                  <a:cubicBezTo>
                    <a:pt x="5396" y="3620"/>
                    <a:pt x="5295" y="3595"/>
                    <a:pt x="5194" y="3595"/>
                  </a:cubicBezTo>
                  <a:cubicBezTo>
                    <a:pt x="5081" y="3595"/>
                    <a:pt x="4969" y="3626"/>
                    <a:pt x="4868" y="3685"/>
                  </a:cubicBezTo>
                  <a:cubicBezTo>
                    <a:pt x="4863" y="3690"/>
                    <a:pt x="4859" y="3695"/>
                    <a:pt x="4854" y="3705"/>
                  </a:cubicBezTo>
                  <a:cubicBezTo>
                    <a:pt x="4850" y="3702"/>
                    <a:pt x="4847" y="3701"/>
                    <a:pt x="4843" y="3701"/>
                  </a:cubicBezTo>
                  <a:cubicBezTo>
                    <a:pt x="4831" y="3701"/>
                    <a:pt x="4820" y="3713"/>
                    <a:pt x="4820" y="3724"/>
                  </a:cubicBezTo>
                  <a:cubicBezTo>
                    <a:pt x="4815" y="3861"/>
                    <a:pt x="4810" y="3997"/>
                    <a:pt x="4810" y="4134"/>
                  </a:cubicBezTo>
                  <a:cubicBezTo>
                    <a:pt x="4800" y="4129"/>
                    <a:pt x="4795" y="4124"/>
                    <a:pt x="4790" y="4124"/>
                  </a:cubicBezTo>
                  <a:cubicBezTo>
                    <a:pt x="4374" y="4099"/>
                    <a:pt x="3955" y="4090"/>
                    <a:pt x="3534" y="4090"/>
                  </a:cubicBezTo>
                  <a:cubicBezTo>
                    <a:pt x="2812" y="4090"/>
                    <a:pt x="2086" y="4117"/>
                    <a:pt x="1371" y="4139"/>
                  </a:cubicBezTo>
                  <a:cubicBezTo>
                    <a:pt x="1366" y="3256"/>
                    <a:pt x="1356" y="2368"/>
                    <a:pt x="1337" y="1480"/>
                  </a:cubicBezTo>
                  <a:cubicBezTo>
                    <a:pt x="1342" y="1480"/>
                    <a:pt x="1342" y="1485"/>
                    <a:pt x="1347" y="1485"/>
                  </a:cubicBezTo>
                  <a:cubicBezTo>
                    <a:pt x="1527" y="1494"/>
                    <a:pt x="1720" y="1517"/>
                    <a:pt x="1910" y="1517"/>
                  </a:cubicBezTo>
                  <a:cubicBezTo>
                    <a:pt x="2022" y="1517"/>
                    <a:pt x="2133" y="1509"/>
                    <a:pt x="2239" y="1485"/>
                  </a:cubicBezTo>
                  <a:lnTo>
                    <a:pt x="2239" y="2144"/>
                  </a:lnTo>
                  <a:cubicBezTo>
                    <a:pt x="2234" y="2154"/>
                    <a:pt x="2234" y="2163"/>
                    <a:pt x="2239" y="2173"/>
                  </a:cubicBezTo>
                  <a:lnTo>
                    <a:pt x="2239" y="2178"/>
                  </a:lnTo>
                  <a:cubicBezTo>
                    <a:pt x="2239" y="2207"/>
                    <a:pt x="2259" y="2227"/>
                    <a:pt x="2288" y="2232"/>
                  </a:cubicBezTo>
                  <a:cubicBezTo>
                    <a:pt x="2353" y="2281"/>
                    <a:pt x="2445" y="2312"/>
                    <a:pt x="2531" y="2312"/>
                  </a:cubicBezTo>
                  <a:cubicBezTo>
                    <a:pt x="2606" y="2312"/>
                    <a:pt x="2677" y="2288"/>
                    <a:pt x="2722" y="2232"/>
                  </a:cubicBezTo>
                  <a:cubicBezTo>
                    <a:pt x="2725" y="2232"/>
                    <a:pt x="2728" y="2232"/>
                    <a:pt x="2731" y="2232"/>
                  </a:cubicBezTo>
                  <a:cubicBezTo>
                    <a:pt x="2758" y="2232"/>
                    <a:pt x="2786" y="2213"/>
                    <a:pt x="2786" y="2183"/>
                  </a:cubicBezTo>
                  <a:cubicBezTo>
                    <a:pt x="2815" y="1949"/>
                    <a:pt x="2825" y="1715"/>
                    <a:pt x="2820" y="1480"/>
                  </a:cubicBezTo>
                  <a:lnTo>
                    <a:pt x="2820" y="1480"/>
                  </a:lnTo>
                  <a:cubicBezTo>
                    <a:pt x="2990" y="1541"/>
                    <a:pt x="3168" y="1571"/>
                    <a:pt x="3345" y="1571"/>
                  </a:cubicBezTo>
                  <a:cubicBezTo>
                    <a:pt x="3467" y="1571"/>
                    <a:pt x="3588" y="1557"/>
                    <a:pt x="3707" y="1529"/>
                  </a:cubicBezTo>
                  <a:lnTo>
                    <a:pt x="3717" y="1524"/>
                  </a:lnTo>
                  <a:cubicBezTo>
                    <a:pt x="3717" y="1739"/>
                    <a:pt x="3737" y="1949"/>
                    <a:pt x="3766" y="2158"/>
                  </a:cubicBezTo>
                  <a:cubicBezTo>
                    <a:pt x="3766" y="2173"/>
                    <a:pt x="3776" y="2183"/>
                    <a:pt x="3790" y="2188"/>
                  </a:cubicBezTo>
                  <a:cubicBezTo>
                    <a:pt x="3785" y="2207"/>
                    <a:pt x="3790" y="2227"/>
                    <a:pt x="3805" y="2236"/>
                  </a:cubicBezTo>
                  <a:cubicBezTo>
                    <a:pt x="3886" y="2282"/>
                    <a:pt x="4011" y="2331"/>
                    <a:pt x="4124" y="2331"/>
                  </a:cubicBezTo>
                  <a:cubicBezTo>
                    <a:pt x="4181" y="2331"/>
                    <a:pt x="4235" y="2318"/>
                    <a:pt x="4278" y="2285"/>
                  </a:cubicBezTo>
                  <a:cubicBezTo>
                    <a:pt x="4293" y="2271"/>
                    <a:pt x="4302" y="2251"/>
                    <a:pt x="4298" y="2232"/>
                  </a:cubicBezTo>
                  <a:cubicBezTo>
                    <a:pt x="4322" y="2232"/>
                    <a:pt x="4346" y="2207"/>
                    <a:pt x="4346" y="2183"/>
                  </a:cubicBezTo>
                  <a:cubicBezTo>
                    <a:pt x="4356" y="1963"/>
                    <a:pt x="4356" y="1739"/>
                    <a:pt x="4356" y="1515"/>
                  </a:cubicBezTo>
                  <a:cubicBezTo>
                    <a:pt x="4444" y="1530"/>
                    <a:pt x="4534" y="1537"/>
                    <a:pt x="4624" y="1537"/>
                  </a:cubicBezTo>
                  <a:cubicBezTo>
                    <a:pt x="4734" y="1537"/>
                    <a:pt x="4844" y="1526"/>
                    <a:pt x="4951" y="1505"/>
                  </a:cubicBezTo>
                  <a:cubicBezTo>
                    <a:pt x="4951" y="1734"/>
                    <a:pt x="4961" y="1958"/>
                    <a:pt x="4980" y="2183"/>
                  </a:cubicBezTo>
                  <a:cubicBezTo>
                    <a:pt x="4980" y="2211"/>
                    <a:pt x="5004" y="2229"/>
                    <a:pt x="5028" y="2229"/>
                  </a:cubicBezTo>
                  <a:cubicBezTo>
                    <a:pt x="5037" y="2229"/>
                    <a:pt x="5046" y="2227"/>
                    <a:pt x="5054" y="2222"/>
                  </a:cubicBezTo>
                  <a:cubicBezTo>
                    <a:pt x="5128" y="2264"/>
                    <a:pt x="5226" y="2294"/>
                    <a:pt x="5317" y="2294"/>
                  </a:cubicBezTo>
                  <a:cubicBezTo>
                    <a:pt x="5404" y="2294"/>
                    <a:pt x="5484" y="2267"/>
                    <a:pt x="5532" y="2197"/>
                  </a:cubicBezTo>
                  <a:cubicBezTo>
                    <a:pt x="5551" y="2188"/>
                    <a:pt x="5566" y="2168"/>
                    <a:pt x="5571" y="2149"/>
                  </a:cubicBezTo>
                  <a:cubicBezTo>
                    <a:pt x="5590" y="1919"/>
                    <a:pt x="5600" y="1690"/>
                    <a:pt x="5590" y="1461"/>
                  </a:cubicBezTo>
                  <a:close/>
                  <a:moveTo>
                    <a:pt x="249" y="188"/>
                  </a:moveTo>
                  <a:lnTo>
                    <a:pt x="249" y="188"/>
                  </a:lnTo>
                  <a:cubicBezTo>
                    <a:pt x="436" y="222"/>
                    <a:pt x="650" y="257"/>
                    <a:pt x="854" y="257"/>
                  </a:cubicBezTo>
                  <a:cubicBezTo>
                    <a:pt x="974" y="257"/>
                    <a:pt x="1090" y="245"/>
                    <a:pt x="1195" y="212"/>
                  </a:cubicBezTo>
                  <a:cubicBezTo>
                    <a:pt x="1205" y="207"/>
                    <a:pt x="1215" y="202"/>
                    <a:pt x="1220" y="193"/>
                  </a:cubicBezTo>
                  <a:lnTo>
                    <a:pt x="1220" y="193"/>
                  </a:lnTo>
                  <a:cubicBezTo>
                    <a:pt x="1191" y="1588"/>
                    <a:pt x="1191" y="2983"/>
                    <a:pt x="1200" y="4378"/>
                  </a:cubicBezTo>
                  <a:cubicBezTo>
                    <a:pt x="1072" y="4368"/>
                    <a:pt x="944" y="4362"/>
                    <a:pt x="816" y="4362"/>
                  </a:cubicBezTo>
                  <a:cubicBezTo>
                    <a:pt x="637" y="4362"/>
                    <a:pt x="458" y="4372"/>
                    <a:pt x="278" y="4392"/>
                  </a:cubicBezTo>
                  <a:cubicBezTo>
                    <a:pt x="273" y="4231"/>
                    <a:pt x="273" y="4080"/>
                    <a:pt x="273" y="3924"/>
                  </a:cubicBezTo>
                  <a:lnTo>
                    <a:pt x="273" y="3924"/>
                  </a:lnTo>
                  <a:cubicBezTo>
                    <a:pt x="420" y="3928"/>
                    <a:pt x="569" y="3935"/>
                    <a:pt x="719" y="3935"/>
                  </a:cubicBezTo>
                  <a:cubicBezTo>
                    <a:pt x="754" y="3935"/>
                    <a:pt x="789" y="3935"/>
                    <a:pt x="825" y="3934"/>
                  </a:cubicBezTo>
                  <a:cubicBezTo>
                    <a:pt x="854" y="3924"/>
                    <a:pt x="854" y="3880"/>
                    <a:pt x="825" y="3875"/>
                  </a:cubicBezTo>
                  <a:cubicBezTo>
                    <a:pt x="776" y="3874"/>
                    <a:pt x="728" y="3873"/>
                    <a:pt x="679" y="3873"/>
                  </a:cubicBezTo>
                  <a:cubicBezTo>
                    <a:pt x="545" y="3873"/>
                    <a:pt x="409" y="3878"/>
                    <a:pt x="273" y="3885"/>
                  </a:cubicBezTo>
                  <a:lnTo>
                    <a:pt x="273" y="3475"/>
                  </a:lnTo>
                  <a:cubicBezTo>
                    <a:pt x="371" y="3483"/>
                    <a:pt x="469" y="3486"/>
                    <a:pt x="567" y="3486"/>
                  </a:cubicBezTo>
                  <a:cubicBezTo>
                    <a:pt x="665" y="3486"/>
                    <a:pt x="764" y="3483"/>
                    <a:pt x="864" y="3475"/>
                  </a:cubicBezTo>
                  <a:cubicBezTo>
                    <a:pt x="898" y="3475"/>
                    <a:pt x="898" y="3417"/>
                    <a:pt x="864" y="3417"/>
                  </a:cubicBezTo>
                  <a:cubicBezTo>
                    <a:pt x="737" y="3426"/>
                    <a:pt x="612" y="3430"/>
                    <a:pt x="488" y="3430"/>
                  </a:cubicBezTo>
                  <a:cubicBezTo>
                    <a:pt x="416" y="3430"/>
                    <a:pt x="345" y="3428"/>
                    <a:pt x="273" y="3427"/>
                  </a:cubicBezTo>
                  <a:lnTo>
                    <a:pt x="273" y="2846"/>
                  </a:lnTo>
                  <a:cubicBezTo>
                    <a:pt x="302" y="2848"/>
                    <a:pt x="331" y="2848"/>
                    <a:pt x="360" y="2848"/>
                  </a:cubicBezTo>
                  <a:cubicBezTo>
                    <a:pt x="532" y="2848"/>
                    <a:pt x="707" y="2824"/>
                    <a:pt x="873" y="2778"/>
                  </a:cubicBezTo>
                  <a:cubicBezTo>
                    <a:pt x="903" y="2758"/>
                    <a:pt x="888" y="2714"/>
                    <a:pt x="854" y="2714"/>
                  </a:cubicBezTo>
                  <a:cubicBezTo>
                    <a:pt x="664" y="2763"/>
                    <a:pt x="469" y="2788"/>
                    <a:pt x="273" y="2792"/>
                  </a:cubicBezTo>
                  <a:cubicBezTo>
                    <a:pt x="273" y="2612"/>
                    <a:pt x="273" y="2427"/>
                    <a:pt x="269" y="2246"/>
                  </a:cubicBezTo>
                  <a:lnTo>
                    <a:pt x="269" y="2246"/>
                  </a:lnTo>
                  <a:cubicBezTo>
                    <a:pt x="384" y="2249"/>
                    <a:pt x="500" y="2252"/>
                    <a:pt x="614" y="2252"/>
                  </a:cubicBezTo>
                  <a:cubicBezTo>
                    <a:pt x="698" y="2252"/>
                    <a:pt x="781" y="2250"/>
                    <a:pt x="864" y="2246"/>
                  </a:cubicBezTo>
                  <a:cubicBezTo>
                    <a:pt x="893" y="2246"/>
                    <a:pt x="893" y="2202"/>
                    <a:pt x="864" y="2202"/>
                  </a:cubicBezTo>
                  <a:cubicBezTo>
                    <a:pt x="781" y="2198"/>
                    <a:pt x="698" y="2197"/>
                    <a:pt x="614" y="2197"/>
                  </a:cubicBezTo>
                  <a:cubicBezTo>
                    <a:pt x="500" y="2197"/>
                    <a:pt x="384" y="2199"/>
                    <a:pt x="269" y="2202"/>
                  </a:cubicBezTo>
                  <a:cubicBezTo>
                    <a:pt x="269" y="2022"/>
                    <a:pt x="264" y="1836"/>
                    <a:pt x="264" y="1656"/>
                  </a:cubicBezTo>
                  <a:lnTo>
                    <a:pt x="264" y="1656"/>
                  </a:lnTo>
                  <a:cubicBezTo>
                    <a:pt x="417" y="1680"/>
                    <a:pt x="573" y="1692"/>
                    <a:pt x="730" y="1692"/>
                  </a:cubicBezTo>
                  <a:cubicBezTo>
                    <a:pt x="797" y="1692"/>
                    <a:pt x="865" y="1690"/>
                    <a:pt x="932" y="1685"/>
                  </a:cubicBezTo>
                  <a:cubicBezTo>
                    <a:pt x="961" y="1685"/>
                    <a:pt x="961" y="1641"/>
                    <a:pt x="932" y="1641"/>
                  </a:cubicBezTo>
                  <a:cubicBezTo>
                    <a:pt x="874" y="1644"/>
                    <a:pt x="816" y="1645"/>
                    <a:pt x="759" y="1645"/>
                  </a:cubicBezTo>
                  <a:cubicBezTo>
                    <a:pt x="594" y="1645"/>
                    <a:pt x="430" y="1635"/>
                    <a:pt x="264" y="1617"/>
                  </a:cubicBezTo>
                  <a:cubicBezTo>
                    <a:pt x="264" y="1417"/>
                    <a:pt x="259" y="1222"/>
                    <a:pt x="259" y="1022"/>
                  </a:cubicBezTo>
                  <a:cubicBezTo>
                    <a:pt x="264" y="1022"/>
                    <a:pt x="264" y="1027"/>
                    <a:pt x="269" y="1027"/>
                  </a:cubicBezTo>
                  <a:cubicBezTo>
                    <a:pt x="331" y="1036"/>
                    <a:pt x="395" y="1040"/>
                    <a:pt x="458" y="1040"/>
                  </a:cubicBezTo>
                  <a:cubicBezTo>
                    <a:pt x="563" y="1040"/>
                    <a:pt x="668" y="1029"/>
                    <a:pt x="771" y="1007"/>
                  </a:cubicBezTo>
                  <a:cubicBezTo>
                    <a:pt x="804" y="998"/>
                    <a:pt x="801" y="944"/>
                    <a:pt x="766" y="944"/>
                  </a:cubicBezTo>
                  <a:cubicBezTo>
                    <a:pt x="764" y="944"/>
                    <a:pt x="763" y="944"/>
                    <a:pt x="761" y="944"/>
                  </a:cubicBezTo>
                  <a:cubicBezTo>
                    <a:pt x="651" y="961"/>
                    <a:pt x="539" y="968"/>
                    <a:pt x="426" y="968"/>
                  </a:cubicBezTo>
                  <a:cubicBezTo>
                    <a:pt x="374" y="968"/>
                    <a:pt x="321" y="966"/>
                    <a:pt x="269" y="963"/>
                  </a:cubicBezTo>
                  <a:cubicBezTo>
                    <a:pt x="264" y="963"/>
                    <a:pt x="259" y="963"/>
                    <a:pt x="259" y="968"/>
                  </a:cubicBezTo>
                  <a:cubicBezTo>
                    <a:pt x="259" y="837"/>
                    <a:pt x="259" y="705"/>
                    <a:pt x="254" y="573"/>
                  </a:cubicBezTo>
                  <a:lnTo>
                    <a:pt x="254" y="573"/>
                  </a:lnTo>
                  <a:cubicBezTo>
                    <a:pt x="434" y="588"/>
                    <a:pt x="615" y="602"/>
                    <a:pt x="795" y="612"/>
                  </a:cubicBezTo>
                  <a:cubicBezTo>
                    <a:pt x="839" y="612"/>
                    <a:pt x="839" y="554"/>
                    <a:pt x="795" y="544"/>
                  </a:cubicBezTo>
                  <a:cubicBezTo>
                    <a:pt x="610" y="529"/>
                    <a:pt x="434" y="524"/>
                    <a:pt x="254" y="515"/>
                  </a:cubicBezTo>
                  <a:cubicBezTo>
                    <a:pt x="254" y="407"/>
                    <a:pt x="254" y="300"/>
                    <a:pt x="249" y="188"/>
                  </a:cubicBezTo>
                  <a:close/>
                  <a:moveTo>
                    <a:pt x="7190" y="4202"/>
                  </a:moveTo>
                  <a:cubicBezTo>
                    <a:pt x="7190" y="4266"/>
                    <a:pt x="7190" y="4334"/>
                    <a:pt x="7185" y="4402"/>
                  </a:cubicBezTo>
                  <a:lnTo>
                    <a:pt x="7185" y="4397"/>
                  </a:lnTo>
                  <a:lnTo>
                    <a:pt x="7175" y="4397"/>
                  </a:lnTo>
                  <a:cubicBezTo>
                    <a:pt x="7063" y="4397"/>
                    <a:pt x="6957" y="4419"/>
                    <a:pt x="6843" y="4419"/>
                  </a:cubicBezTo>
                  <a:cubicBezTo>
                    <a:pt x="6824" y="4419"/>
                    <a:pt x="6805" y="4418"/>
                    <a:pt x="6785" y="4417"/>
                  </a:cubicBezTo>
                  <a:cubicBezTo>
                    <a:pt x="6783" y="4416"/>
                    <a:pt x="6780" y="4415"/>
                    <a:pt x="6778" y="4415"/>
                  </a:cubicBezTo>
                  <a:cubicBezTo>
                    <a:pt x="6766" y="4415"/>
                    <a:pt x="6755" y="4424"/>
                    <a:pt x="6751" y="4436"/>
                  </a:cubicBezTo>
                  <a:cubicBezTo>
                    <a:pt x="6751" y="4363"/>
                    <a:pt x="6746" y="4295"/>
                    <a:pt x="6746" y="4222"/>
                  </a:cubicBezTo>
                  <a:cubicBezTo>
                    <a:pt x="6824" y="4222"/>
                    <a:pt x="6902" y="4217"/>
                    <a:pt x="6985" y="4212"/>
                  </a:cubicBezTo>
                  <a:cubicBezTo>
                    <a:pt x="7053" y="4212"/>
                    <a:pt x="7122" y="4207"/>
                    <a:pt x="7190" y="4202"/>
                  </a:cubicBezTo>
                  <a:close/>
                  <a:moveTo>
                    <a:pt x="6058" y="4217"/>
                  </a:moveTo>
                  <a:lnTo>
                    <a:pt x="6058" y="4422"/>
                  </a:lnTo>
                  <a:cubicBezTo>
                    <a:pt x="5961" y="4431"/>
                    <a:pt x="5868" y="4451"/>
                    <a:pt x="5771" y="4456"/>
                  </a:cubicBezTo>
                  <a:cubicBezTo>
                    <a:pt x="5732" y="4458"/>
                    <a:pt x="5694" y="4459"/>
                    <a:pt x="5655" y="4459"/>
                  </a:cubicBezTo>
                  <a:cubicBezTo>
                    <a:pt x="5601" y="4459"/>
                    <a:pt x="5547" y="4457"/>
                    <a:pt x="5493" y="4451"/>
                  </a:cubicBezTo>
                  <a:cubicBezTo>
                    <a:pt x="5493" y="4378"/>
                    <a:pt x="5493" y="4309"/>
                    <a:pt x="5488" y="4231"/>
                  </a:cubicBezTo>
                  <a:lnTo>
                    <a:pt x="5483" y="4227"/>
                  </a:lnTo>
                  <a:lnTo>
                    <a:pt x="5483" y="4227"/>
                  </a:lnTo>
                  <a:cubicBezTo>
                    <a:pt x="5583" y="4243"/>
                    <a:pt x="5697" y="4261"/>
                    <a:pt x="5808" y="4261"/>
                  </a:cubicBezTo>
                  <a:cubicBezTo>
                    <a:pt x="5896" y="4261"/>
                    <a:pt x="5983" y="4249"/>
                    <a:pt x="6058" y="4217"/>
                  </a:cubicBezTo>
                  <a:close/>
                  <a:moveTo>
                    <a:pt x="4805" y="4217"/>
                  </a:moveTo>
                  <a:cubicBezTo>
                    <a:pt x="4805" y="4285"/>
                    <a:pt x="4800" y="4348"/>
                    <a:pt x="4800" y="4417"/>
                  </a:cubicBezTo>
                  <a:cubicBezTo>
                    <a:pt x="4795" y="4417"/>
                    <a:pt x="4790" y="4412"/>
                    <a:pt x="4785" y="4412"/>
                  </a:cubicBezTo>
                  <a:lnTo>
                    <a:pt x="4751" y="4412"/>
                  </a:lnTo>
                  <a:cubicBezTo>
                    <a:pt x="4749" y="4412"/>
                    <a:pt x="4748" y="4412"/>
                    <a:pt x="4746" y="4412"/>
                  </a:cubicBezTo>
                  <a:cubicBezTo>
                    <a:pt x="4683" y="4412"/>
                    <a:pt x="4689" y="4495"/>
                    <a:pt x="4737" y="4519"/>
                  </a:cubicBezTo>
                  <a:cubicBezTo>
                    <a:pt x="4483" y="4412"/>
                    <a:pt x="4173" y="4386"/>
                    <a:pt x="3861" y="4386"/>
                  </a:cubicBezTo>
                  <a:cubicBezTo>
                    <a:pt x="3579" y="4386"/>
                    <a:pt x="3294" y="4407"/>
                    <a:pt x="3049" y="4407"/>
                  </a:cubicBezTo>
                  <a:cubicBezTo>
                    <a:pt x="2488" y="4407"/>
                    <a:pt x="1927" y="4422"/>
                    <a:pt x="1371" y="4470"/>
                  </a:cubicBezTo>
                  <a:cubicBezTo>
                    <a:pt x="1376" y="4397"/>
                    <a:pt x="1376" y="4314"/>
                    <a:pt x="1376" y="4236"/>
                  </a:cubicBezTo>
                  <a:lnTo>
                    <a:pt x="1371" y="4231"/>
                  </a:lnTo>
                  <a:lnTo>
                    <a:pt x="1371" y="4231"/>
                  </a:lnTo>
                  <a:cubicBezTo>
                    <a:pt x="2030" y="4248"/>
                    <a:pt x="2697" y="4270"/>
                    <a:pt x="3362" y="4270"/>
                  </a:cubicBezTo>
                  <a:cubicBezTo>
                    <a:pt x="3839" y="4270"/>
                    <a:pt x="4315" y="4259"/>
                    <a:pt x="4785" y="4227"/>
                  </a:cubicBezTo>
                  <a:cubicBezTo>
                    <a:pt x="4795" y="4227"/>
                    <a:pt x="4795" y="4222"/>
                    <a:pt x="4805" y="4217"/>
                  </a:cubicBezTo>
                  <a:close/>
                  <a:moveTo>
                    <a:pt x="6354" y="3641"/>
                  </a:moveTo>
                  <a:cubicBezTo>
                    <a:pt x="6381" y="3641"/>
                    <a:pt x="6408" y="3643"/>
                    <a:pt x="6434" y="3646"/>
                  </a:cubicBezTo>
                  <a:cubicBezTo>
                    <a:pt x="6502" y="3656"/>
                    <a:pt x="6566" y="3661"/>
                    <a:pt x="6634" y="3666"/>
                  </a:cubicBezTo>
                  <a:cubicBezTo>
                    <a:pt x="6615" y="4178"/>
                    <a:pt x="6595" y="4700"/>
                    <a:pt x="6624" y="5212"/>
                  </a:cubicBezTo>
                  <a:cubicBezTo>
                    <a:pt x="6619" y="5212"/>
                    <a:pt x="6615" y="5212"/>
                    <a:pt x="6615" y="5217"/>
                  </a:cubicBezTo>
                  <a:cubicBezTo>
                    <a:pt x="6539" y="5264"/>
                    <a:pt x="6452" y="5287"/>
                    <a:pt x="6364" y="5287"/>
                  </a:cubicBezTo>
                  <a:cubicBezTo>
                    <a:pt x="6316" y="5287"/>
                    <a:pt x="6267" y="5279"/>
                    <a:pt x="6219" y="5265"/>
                  </a:cubicBezTo>
                  <a:cubicBezTo>
                    <a:pt x="6224" y="5241"/>
                    <a:pt x="6215" y="5217"/>
                    <a:pt x="6195" y="5207"/>
                  </a:cubicBezTo>
                  <a:lnTo>
                    <a:pt x="6180" y="5197"/>
                  </a:lnTo>
                  <a:cubicBezTo>
                    <a:pt x="6171" y="5192"/>
                    <a:pt x="6161" y="5192"/>
                    <a:pt x="6151" y="5192"/>
                  </a:cubicBezTo>
                  <a:cubicBezTo>
                    <a:pt x="6166" y="5080"/>
                    <a:pt x="6180" y="4968"/>
                    <a:pt x="6185" y="4856"/>
                  </a:cubicBezTo>
                  <a:cubicBezTo>
                    <a:pt x="6185" y="4719"/>
                    <a:pt x="6185" y="4583"/>
                    <a:pt x="6185" y="4441"/>
                  </a:cubicBezTo>
                  <a:lnTo>
                    <a:pt x="6180" y="4436"/>
                  </a:lnTo>
                  <a:cubicBezTo>
                    <a:pt x="6180" y="4202"/>
                    <a:pt x="6176" y="3963"/>
                    <a:pt x="6166" y="3724"/>
                  </a:cubicBezTo>
                  <a:cubicBezTo>
                    <a:pt x="6180" y="3724"/>
                    <a:pt x="6195" y="3724"/>
                    <a:pt x="6205" y="3714"/>
                  </a:cubicBezTo>
                  <a:cubicBezTo>
                    <a:pt x="6231" y="3701"/>
                    <a:pt x="6218" y="3664"/>
                    <a:pt x="6194" y="3664"/>
                  </a:cubicBezTo>
                  <a:cubicBezTo>
                    <a:pt x="6191" y="3664"/>
                    <a:pt x="6189" y="3665"/>
                    <a:pt x="6186" y="3665"/>
                  </a:cubicBezTo>
                  <a:lnTo>
                    <a:pt x="6186" y="3665"/>
                  </a:lnTo>
                  <a:cubicBezTo>
                    <a:pt x="6239" y="3649"/>
                    <a:pt x="6297" y="3641"/>
                    <a:pt x="6354" y="3641"/>
                  </a:cubicBezTo>
                  <a:close/>
                  <a:moveTo>
                    <a:pt x="5171" y="3714"/>
                  </a:moveTo>
                  <a:cubicBezTo>
                    <a:pt x="5250" y="3714"/>
                    <a:pt x="5329" y="3728"/>
                    <a:pt x="5405" y="3758"/>
                  </a:cubicBezTo>
                  <a:cubicBezTo>
                    <a:pt x="5351" y="4222"/>
                    <a:pt x="5307" y="4729"/>
                    <a:pt x="5376" y="5183"/>
                  </a:cubicBezTo>
                  <a:lnTo>
                    <a:pt x="5371" y="5178"/>
                  </a:lnTo>
                  <a:lnTo>
                    <a:pt x="5371" y="5178"/>
                  </a:lnTo>
                  <a:cubicBezTo>
                    <a:pt x="5371" y="5192"/>
                    <a:pt x="5376" y="5202"/>
                    <a:pt x="5385" y="5207"/>
                  </a:cubicBezTo>
                  <a:cubicBezTo>
                    <a:pt x="5349" y="5302"/>
                    <a:pt x="5230" y="5337"/>
                    <a:pt x="5109" y="5337"/>
                  </a:cubicBezTo>
                  <a:cubicBezTo>
                    <a:pt x="5049" y="5337"/>
                    <a:pt x="4988" y="5329"/>
                    <a:pt x="4937" y="5314"/>
                  </a:cubicBezTo>
                  <a:cubicBezTo>
                    <a:pt x="4937" y="5314"/>
                    <a:pt x="4941" y="5309"/>
                    <a:pt x="4941" y="5304"/>
                  </a:cubicBezTo>
                  <a:cubicBezTo>
                    <a:pt x="4956" y="4792"/>
                    <a:pt x="4937" y="4280"/>
                    <a:pt x="4873" y="3768"/>
                  </a:cubicBezTo>
                  <a:lnTo>
                    <a:pt x="4873" y="3768"/>
                  </a:lnTo>
                  <a:cubicBezTo>
                    <a:pt x="4880" y="3770"/>
                    <a:pt x="4888" y="3772"/>
                    <a:pt x="4895" y="3772"/>
                  </a:cubicBezTo>
                  <a:cubicBezTo>
                    <a:pt x="4902" y="3772"/>
                    <a:pt x="4910" y="3770"/>
                    <a:pt x="4917" y="3768"/>
                  </a:cubicBezTo>
                  <a:cubicBezTo>
                    <a:pt x="4997" y="3732"/>
                    <a:pt x="5083" y="3714"/>
                    <a:pt x="5171" y="3714"/>
                  </a:cubicBezTo>
                  <a:close/>
                  <a:moveTo>
                    <a:pt x="7185" y="4485"/>
                  </a:moveTo>
                  <a:lnTo>
                    <a:pt x="7185" y="4485"/>
                  </a:lnTo>
                  <a:cubicBezTo>
                    <a:pt x="7166" y="5558"/>
                    <a:pt x="7166" y="6621"/>
                    <a:pt x="7180" y="7690"/>
                  </a:cubicBezTo>
                  <a:lnTo>
                    <a:pt x="7175" y="7685"/>
                  </a:lnTo>
                  <a:cubicBezTo>
                    <a:pt x="7175" y="7660"/>
                    <a:pt x="7161" y="7641"/>
                    <a:pt x="7136" y="7641"/>
                  </a:cubicBezTo>
                  <a:cubicBezTo>
                    <a:pt x="6812" y="7630"/>
                    <a:pt x="6486" y="7626"/>
                    <a:pt x="6161" y="7626"/>
                  </a:cubicBezTo>
                  <a:cubicBezTo>
                    <a:pt x="5278" y="7626"/>
                    <a:pt x="4394" y="7659"/>
                    <a:pt x="3517" y="7695"/>
                  </a:cubicBezTo>
                  <a:cubicBezTo>
                    <a:pt x="3507" y="7490"/>
                    <a:pt x="3498" y="7290"/>
                    <a:pt x="3483" y="7095"/>
                  </a:cubicBezTo>
                  <a:cubicBezTo>
                    <a:pt x="3479" y="7070"/>
                    <a:pt x="3458" y="7053"/>
                    <a:pt x="3435" y="7053"/>
                  </a:cubicBezTo>
                  <a:cubicBezTo>
                    <a:pt x="3427" y="7053"/>
                    <a:pt x="3418" y="7055"/>
                    <a:pt x="3410" y="7060"/>
                  </a:cubicBezTo>
                  <a:cubicBezTo>
                    <a:pt x="3239" y="7017"/>
                    <a:pt x="3068" y="6992"/>
                    <a:pt x="2893" y="6992"/>
                  </a:cubicBezTo>
                  <a:cubicBezTo>
                    <a:pt x="2890" y="6992"/>
                    <a:pt x="2888" y="6991"/>
                    <a:pt x="2885" y="6991"/>
                  </a:cubicBezTo>
                  <a:cubicBezTo>
                    <a:pt x="2865" y="6991"/>
                    <a:pt x="2849" y="7009"/>
                    <a:pt x="2849" y="7031"/>
                  </a:cubicBezTo>
                  <a:cubicBezTo>
                    <a:pt x="2834" y="7031"/>
                    <a:pt x="2825" y="7036"/>
                    <a:pt x="2825" y="7051"/>
                  </a:cubicBezTo>
                  <a:cubicBezTo>
                    <a:pt x="2790" y="7256"/>
                    <a:pt x="2771" y="7460"/>
                    <a:pt x="2761" y="7665"/>
                  </a:cubicBezTo>
                  <a:cubicBezTo>
                    <a:pt x="2303" y="7724"/>
                    <a:pt x="1844" y="7748"/>
                    <a:pt x="1381" y="7748"/>
                  </a:cubicBezTo>
                  <a:cubicBezTo>
                    <a:pt x="1381" y="6685"/>
                    <a:pt x="1376" y="5626"/>
                    <a:pt x="1371" y="4563"/>
                  </a:cubicBezTo>
                  <a:cubicBezTo>
                    <a:pt x="2073" y="4563"/>
                    <a:pt x="2774" y="4548"/>
                    <a:pt x="3475" y="4548"/>
                  </a:cubicBezTo>
                  <a:cubicBezTo>
                    <a:pt x="3913" y="4548"/>
                    <a:pt x="4351" y="4554"/>
                    <a:pt x="4790" y="4573"/>
                  </a:cubicBezTo>
                  <a:lnTo>
                    <a:pt x="4800" y="4573"/>
                  </a:lnTo>
                  <a:cubicBezTo>
                    <a:pt x="4800" y="4817"/>
                    <a:pt x="4810" y="5056"/>
                    <a:pt x="4834" y="5290"/>
                  </a:cubicBezTo>
                  <a:cubicBezTo>
                    <a:pt x="4810" y="5295"/>
                    <a:pt x="4800" y="5329"/>
                    <a:pt x="4820" y="5344"/>
                  </a:cubicBezTo>
                  <a:cubicBezTo>
                    <a:pt x="4893" y="5420"/>
                    <a:pt x="5034" y="5451"/>
                    <a:pt x="5158" y="5451"/>
                  </a:cubicBezTo>
                  <a:cubicBezTo>
                    <a:pt x="5200" y="5451"/>
                    <a:pt x="5239" y="5447"/>
                    <a:pt x="5273" y="5441"/>
                  </a:cubicBezTo>
                  <a:cubicBezTo>
                    <a:pt x="5415" y="5426"/>
                    <a:pt x="5522" y="5309"/>
                    <a:pt x="5532" y="5163"/>
                  </a:cubicBezTo>
                  <a:cubicBezTo>
                    <a:pt x="5532" y="5134"/>
                    <a:pt x="5512" y="5104"/>
                    <a:pt x="5478" y="5100"/>
                  </a:cubicBezTo>
                  <a:cubicBezTo>
                    <a:pt x="5493" y="4909"/>
                    <a:pt x="5493" y="4719"/>
                    <a:pt x="5493" y="4524"/>
                  </a:cubicBezTo>
                  <a:cubicBezTo>
                    <a:pt x="5591" y="4540"/>
                    <a:pt x="5697" y="4553"/>
                    <a:pt x="5802" y="4553"/>
                  </a:cubicBezTo>
                  <a:cubicBezTo>
                    <a:pt x="5891" y="4553"/>
                    <a:pt x="5978" y="4544"/>
                    <a:pt x="6058" y="4519"/>
                  </a:cubicBezTo>
                  <a:lnTo>
                    <a:pt x="6058" y="4739"/>
                  </a:lnTo>
                  <a:cubicBezTo>
                    <a:pt x="6058" y="4880"/>
                    <a:pt x="5980" y="5222"/>
                    <a:pt x="6107" y="5324"/>
                  </a:cubicBezTo>
                  <a:cubicBezTo>
                    <a:pt x="6118" y="5335"/>
                    <a:pt x="6135" y="5340"/>
                    <a:pt x="6150" y="5340"/>
                  </a:cubicBezTo>
                  <a:cubicBezTo>
                    <a:pt x="6156" y="5340"/>
                    <a:pt x="6161" y="5340"/>
                    <a:pt x="6166" y="5339"/>
                  </a:cubicBezTo>
                  <a:cubicBezTo>
                    <a:pt x="6243" y="5380"/>
                    <a:pt x="6327" y="5399"/>
                    <a:pt x="6410" y="5399"/>
                  </a:cubicBezTo>
                  <a:cubicBezTo>
                    <a:pt x="6505" y="5399"/>
                    <a:pt x="6599" y="5373"/>
                    <a:pt x="6683" y="5324"/>
                  </a:cubicBezTo>
                  <a:cubicBezTo>
                    <a:pt x="6697" y="5314"/>
                    <a:pt x="6712" y="5300"/>
                    <a:pt x="6712" y="5280"/>
                  </a:cubicBezTo>
                  <a:cubicBezTo>
                    <a:pt x="6732" y="5270"/>
                    <a:pt x="6741" y="5256"/>
                    <a:pt x="6741" y="5231"/>
                  </a:cubicBezTo>
                  <a:cubicBezTo>
                    <a:pt x="6756" y="4987"/>
                    <a:pt x="6761" y="4739"/>
                    <a:pt x="6756" y="4490"/>
                  </a:cubicBezTo>
                  <a:lnTo>
                    <a:pt x="6756" y="4490"/>
                  </a:lnTo>
                  <a:cubicBezTo>
                    <a:pt x="6761" y="4495"/>
                    <a:pt x="6771" y="4500"/>
                    <a:pt x="6780" y="4505"/>
                  </a:cubicBezTo>
                  <a:cubicBezTo>
                    <a:pt x="6835" y="4517"/>
                    <a:pt x="6892" y="4523"/>
                    <a:pt x="6948" y="4523"/>
                  </a:cubicBezTo>
                  <a:cubicBezTo>
                    <a:pt x="7028" y="4523"/>
                    <a:pt x="7108" y="4511"/>
                    <a:pt x="7185" y="4485"/>
                  </a:cubicBezTo>
                  <a:close/>
                  <a:moveTo>
                    <a:pt x="2761" y="7782"/>
                  </a:moveTo>
                  <a:lnTo>
                    <a:pt x="2761" y="7782"/>
                  </a:lnTo>
                  <a:cubicBezTo>
                    <a:pt x="2756" y="7841"/>
                    <a:pt x="2751" y="7895"/>
                    <a:pt x="2751" y="7948"/>
                  </a:cubicBezTo>
                  <a:lnTo>
                    <a:pt x="2751" y="7943"/>
                  </a:lnTo>
                  <a:cubicBezTo>
                    <a:pt x="2298" y="7973"/>
                    <a:pt x="1839" y="8002"/>
                    <a:pt x="1386" y="8036"/>
                  </a:cubicBezTo>
                  <a:lnTo>
                    <a:pt x="1386" y="7812"/>
                  </a:lnTo>
                  <a:cubicBezTo>
                    <a:pt x="1569" y="7827"/>
                    <a:pt x="1752" y="7835"/>
                    <a:pt x="1936" y="7835"/>
                  </a:cubicBezTo>
                  <a:cubicBezTo>
                    <a:pt x="2211" y="7835"/>
                    <a:pt x="2486" y="7817"/>
                    <a:pt x="2761" y="7782"/>
                  </a:cubicBezTo>
                  <a:close/>
                  <a:moveTo>
                    <a:pt x="1200" y="4427"/>
                  </a:moveTo>
                  <a:cubicBezTo>
                    <a:pt x="1210" y="5636"/>
                    <a:pt x="1225" y="6841"/>
                    <a:pt x="1239" y="8046"/>
                  </a:cubicBezTo>
                  <a:cubicBezTo>
                    <a:pt x="1155" y="8042"/>
                    <a:pt x="1071" y="8040"/>
                    <a:pt x="988" y="8040"/>
                  </a:cubicBezTo>
                  <a:cubicBezTo>
                    <a:pt x="752" y="8040"/>
                    <a:pt x="517" y="8055"/>
                    <a:pt x="283" y="8080"/>
                  </a:cubicBezTo>
                  <a:cubicBezTo>
                    <a:pt x="278" y="7797"/>
                    <a:pt x="278" y="7514"/>
                    <a:pt x="278" y="7231"/>
                  </a:cubicBezTo>
                  <a:lnTo>
                    <a:pt x="278" y="7226"/>
                  </a:lnTo>
                  <a:cubicBezTo>
                    <a:pt x="508" y="7212"/>
                    <a:pt x="737" y="7197"/>
                    <a:pt x="966" y="7173"/>
                  </a:cubicBezTo>
                  <a:cubicBezTo>
                    <a:pt x="1005" y="7168"/>
                    <a:pt x="1005" y="7114"/>
                    <a:pt x="966" y="7114"/>
                  </a:cubicBezTo>
                  <a:cubicBezTo>
                    <a:pt x="737" y="7119"/>
                    <a:pt x="508" y="7138"/>
                    <a:pt x="278" y="7158"/>
                  </a:cubicBezTo>
                  <a:lnTo>
                    <a:pt x="278" y="6704"/>
                  </a:lnTo>
                  <a:cubicBezTo>
                    <a:pt x="321" y="6707"/>
                    <a:pt x="363" y="6708"/>
                    <a:pt x="405" y="6708"/>
                  </a:cubicBezTo>
                  <a:cubicBezTo>
                    <a:pt x="537" y="6708"/>
                    <a:pt x="667" y="6696"/>
                    <a:pt x="800" y="6670"/>
                  </a:cubicBezTo>
                  <a:cubicBezTo>
                    <a:pt x="823" y="6666"/>
                    <a:pt x="820" y="6626"/>
                    <a:pt x="795" y="6626"/>
                  </a:cubicBezTo>
                  <a:cubicBezTo>
                    <a:pt x="794" y="6626"/>
                    <a:pt x="792" y="6626"/>
                    <a:pt x="791" y="6626"/>
                  </a:cubicBezTo>
                  <a:cubicBezTo>
                    <a:pt x="660" y="6641"/>
                    <a:pt x="530" y="6648"/>
                    <a:pt x="399" y="6648"/>
                  </a:cubicBezTo>
                  <a:cubicBezTo>
                    <a:pt x="359" y="6648"/>
                    <a:pt x="319" y="6647"/>
                    <a:pt x="278" y="6646"/>
                  </a:cubicBezTo>
                  <a:lnTo>
                    <a:pt x="278" y="6158"/>
                  </a:lnTo>
                  <a:cubicBezTo>
                    <a:pt x="460" y="6145"/>
                    <a:pt x="645" y="6141"/>
                    <a:pt x="830" y="6141"/>
                  </a:cubicBezTo>
                  <a:cubicBezTo>
                    <a:pt x="922" y="6141"/>
                    <a:pt x="1015" y="6142"/>
                    <a:pt x="1108" y="6143"/>
                  </a:cubicBezTo>
                  <a:cubicBezTo>
                    <a:pt x="1142" y="6143"/>
                    <a:pt x="1142" y="6090"/>
                    <a:pt x="1108" y="6090"/>
                  </a:cubicBezTo>
                  <a:cubicBezTo>
                    <a:pt x="992" y="6080"/>
                    <a:pt x="876" y="6075"/>
                    <a:pt x="760" y="6075"/>
                  </a:cubicBezTo>
                  <a:cubicBezTo>
                    <a:pt x="599" y="6075"/>
                    <a:pt x="438" y="6084"/>
                    <a:pt x="278" y="6104"/>
                  </a:cubicBezTo>
                  <a:lnTo>
                    <a:pt x="278" y="5539"/>
                  </a:lnTo>
                  <a:cubicBezTo>
                    <a:pt x="449" y="5539"/>
                    <a:pt x="620" y="5543"/>
                    <a:pt x="791" y="5543"/>
                  </a:cubicBezTo>
                  <a:cubicBezTo>
                    <a:pt x="825" y="5543"/>
                    <a:pt x="825" y="5490"/>
                    <a:pt x="791" y="5490"/>
                  </a:cubicBezTo>
                  <a:cubicBezTo>
                    <a:pt x="620" y="5490"/>
                    <a:pt x="449" y="5490"/>
                    <a:pt x="278" y="5495"/>
                  </a:cubicBezTo>
                  <a:lnTo>
                    <a:pt x="278" y="4987"/>
                  </a:lnTo>
                  <a:cubicBezTo>
                    <a:pt x="278" y="4997"/>
                    <a:pt x="293" y="5007"/>
                    <a:pt x="308" y="5007"/>
                  </a:cubicBezTo>
                  <a:cubicBezTo>
                    <a:pt x="417" y="4988"/>
                    <a:pt x="529" y="4979"/>
                    <a:pt x="641" y="4979"/>
                  </a:cubicBezTo>
                  <a:cubicBezTo>
                    <a:pt x="704" y="4979"/>
                    <a:pt x="767" y="4982"/>
                    <a:pt x="830" y="4987"/>
                  </a:cubicBezTo>
                  <a:cubicBezTo>
                    <a:pt x="864" y="4987"/>
                    <a:pt x="864" y="4934"/>
                    <a:pt x="830" y="4929"/>
                  </a:cubicBezTo>
                  <a:cubicBezTo>
                    <a:pt x="771" y="4923"/>
                    <a:pt x="712" y="4919"/>
                    <a:pt x="654" y="4919"/>
                  </a:cubicBezTo>
                  <a:cubicBezTo>
                    <a:pt x="532" y="4919"/>
                    <a:pt x="412" y="4933"/>
                    <a:pt x="293" y="4963"/>
                  </a:cubicBezTo>
                  <a:cubicBezTo>
                    <a:pt x="287" y="4963"/>
                    <a:pt x="281" y="4967"/>
                    <a:pt x="278" y="4973"/>
                  </a:cubicBezTo>
                  <a:lnTo>
                    <a:pt x="278" y="4973"/>
                  </a:lnTo>
                  <a:lnTo>
                    <a:pt x="278" y="4436"/>
                  </a:lnTo>
                  <a:cubicBezTo>
                    <a:pt x="398" y="4431"/>
                    <a:pt x="517" y="4429"/>
                    <a:pt x="636" y="4429"/>
                  </a:cubicBezTo>
                  <a:cubicBezTo>
                    <a:pt x="733" y="4429"/>
                    <a:pt x="830" y="4430"/>
                    <a:pt x="926" y="4430"/>
                  </a:cubicBezTo>
                  <a:cubicBezTo>
                    <a:pt x="1018" y="4430"/>
                    <a:pt x="1109" y="4429"/>
                    <a:pt x="1200" y="4427"/>
                  </a:cubicBezTo>
                  <a:close/>
                  <a:moveTo>
                    <a:pt x="2888" y="7080"/>
                  </a:moveTo>
                  <a:cubicBezTo>
                    <a:pt x="3059" y="7099"/>
                    <a:pt x="3229" y="7129"/>
                    <a:pt x="3395" y="7177"/>
                  </a:cubicBezTo>
                  <a:cubicBezTo>
                    <a:pt x="3395" y="7660"/>
                    <a:pt x="3376" y="8143"/>
                    <a:pt x="3400" y="8621"/>
                  </a:cubicBezTo>
                  <a:lnTo>
                    <a:pt x="3395" y="8616"/>
                  </a:lnTo>
                  <a:cubicBezTo>
                    <a:pt x="3305" y="8663"/>
                    <a:pt x="3204" y="8685"/>
                    <a:pt x="3104" y="8685"/>
                  </a:cubicBezTo>
                  <a:cubicBezTo>
                    <a:pt x="3036" y="8685"/>
                    <a:pt x="2967" y="8675"/>
                    <a:pt x="2903" y="8655"/>
                  </a:cubicBezTo>
                  <a:cubicBezTo>
                    <a:pt x="2893" y="8353"/>
                    <a:pt x="2888" y="8055"/>
                    <a:pt x="2888" y="7753"/>
                  </a:cubicBezTo>
                  <a:cubicBezTo>
                    <a:pt x="2917" y="7734"/>
                    <a:pt x="2917" y="7690"/>
                    <a:pt x="2888" y="7670"/>
                  </a:cubicBezTo>
                  <a:lnTo>
                    <a:pt x="2888" y="7080"/>
                  </a:lnTo>
                  <a:close/>
                  <a:moveTo>
                    <a:pt x="964" y="8102"/>
                  </a:moveTo>
                  <a:cubicBezTo>
                    <a:pt x="1055" y="8102"/>
                    <a:pt x="1147" y="8103"/>
                    <a:pt x="1239" y="8104"/>
                  </a:cubicBezTo>
                  <a:cubicBezTo>
                    <a:pt x="1244" y="8758"/>
                    <a:pt x="1249" y="9416"/>
                    <a:pt x="1254" y="10070"/>
                  </a:cubicBezTo>
                  <a:cubicBezTo>
                    <a:pt x="1254" y="10080"/>
                    <a:pt x="1259" y="10089"/>
                    <a:pt x="1259" y="10099"/>
                  </a:cubicBezTo>
                  <a:cubicBezTo>
                    <a:pt x="1226" y="10099"/>
                    <a:pt x="1193" y="10098"/>
                    <a:pt x="1161" y="10098"/>
                  </a:cubicBezTo>
                  <a:cubicBezTo>
                    <a:pt x="867" y="10098"/>
                    <a:pt x="573" y="10118"/>
                    <a:pt x="283" y="10158"/>
                  </a:cubicBezTo>
                  <a:lnTo>
                    <a:pt x="283" y="10153"/>
                  </a:lnTo>
                  <a:cubicBezTo>
                    <a:pt x="288" y="10138"/>
                    <a:pt x="293" y="10128"/>
                    <a:pt x="293" y="10114"/>
                  </a:cubicBezTo>
                  <a:cubicBezTo>
                    <a:pt x="293" y="9953"/>
                    <a:pt x="293" y="9787"/>
                    <a:pt x="288" y="9626"/>
                  </a:cubicBezTo>
                  <a:lnTo>
                    <a:pt x="288" y="9626"/>
                  </a:lnTo>
                  <a:cubicBezTo>
                    <a:pt x="387" y="9648"/>
                    <a:pt x="486" y="9659"/>
                    <a:pt x="584" y="9659"/>
                  </a:cubicBezTo>
                  <a:cubicBezTo>
                    <a:pt x="617" y="9659"/>
                    <a:pt x="650" y="9658"/>
                    <a:pt x="683" y="9655"/>
                  </a:cubicBezTo>
                  <a:cubicBezTo>
                    <a:pt x="731" y="9655"/>
                    <a:pt x="732" y="9582"/>
                    <a:pt x="688" y="9582"/>
                  </a:cubicBezTo>
                  <a:cubicBezTo>
                    <a:pt x="686" y="9582"/>
                    <a:pt x="685" y="9582"/>
                    <a:pt x="683" y="9582"/>
                  </a:cubicBezTo>
                  <a:cubicBezTo>
                    <a:pt x="639" y="9585"/>
                    <a:pt x="595" y="9587"/>
                    <a:pt x="552" y="9587"/>
                  </a:cubicBezTo>
                  <a:cubicBezTo>
                    <a:pt x="464" y="9587"/>
                    <a:pt x="376" y="9581"/>
                    <a:pt x="288" y="9568"/>
                  </a:cubicBezTo>
                  <a:lnTo>
                    <a:pt x="288" y="9168"/>
                  </a:lnTo>
                  <a:cubicBezTo>
                    <a:pt x="513" y="9177"/>
                    <a:pt x="742" y="9192"/>
                    <a:pt x="966" y="9197"/>
                  </a:cubicBezTo>
                  <a:cubicBezTo>
                    <a:pt x="1010" y="9197"/>
                    <a:pt x="1010" y="9133"/>
                    <a:pt x="966" y="9133"/>
                  </a:cubicBezTo>
                  <a:cubicBezTo>
                    <a:pt x="742" y="9114"/>
                    <a:pt x="513" y="9104"/>
                    <a:pt x="288" y="9090"/>
                  </a:cubicBezTo>
                  <a:lnTo>
                    <a:pt x="288" y="8660"/>
                  </a:lnTo>
                  <a:cubicBezTo>
                    <a:pt x="415" y="8660"/>
                    <a:pt x="544" y="8662"/>
                    <a:pt x="672" y="8662"/>
                  </a:cubicBezTo>
                  <a:cubicBezTo>
                    <a:pt x="736" y="8662"/>
                    <a:pt x="800" y="8662"/>
                    <a:pt x="864" y="8660"/>
                  </a:cubicBezTo>
                  <a:cubicBezTo>
                    <a:pt x="893" y="8655"/>
                    <a:pt x="893" y="8612"/>
                    <a:pt x="864" y="8607"/>
                  </a:cubicBezTo>
                  <a:lnTo>
                    <a:pt x="288" y="8607"/>
                  </a:lnTo>
                  <a:lnTo>
                    <a:pt x="288" y="8129"/>
                  </a:lnTo>
                  <a:cubicBezTo>
                    <a:pt x="513" y="8108"/>
                    <a:pt x="738" y="8102"/>
                    <a:pt x="964" y="8102"/>
                  </a:cubicBezTo>
                  <a:close/>
                  <a:moveTo>
                    <a:pt x="7439" y="129"/>
                  </a:moveTo>
                  <a:cubicBezTo>
                    <a:pt x="7722" y="139"/>
                    <a:pt x="8005" y="183"/>
                    <a:pt x="8288" y="183"/>
                  </a:cubicBezTo>
                  <a:cubicBezTo>
                    <a:pt x="8302" y="183"/>
                    <a:pt x="8317" y="173"/>
                    <a:pt x="8327" y="163"/>
                  </a:cubicBezTo>
                  <a:lnTo>
                    <a:pt x="8327" y="163"/>
                  </a:lnTo>
                  <a:cubicBezTo>
                    <a:pt x="8302" y="1266"/>
                    <a:pt x="8278" y="2358"/>
                    <a:pt x="8268" y="3451"/>
                  </a:cubicBezTo>
                  <a:lnTo>
                    <a:pt x="8268" y="3456"/>
                  </a:lnTo>
                  <a:cubicBezTo>
                    <a:pt x="8179" y="3447"/>
                    <a:pt x="8090" y="3443"/>
                    <a:pt x="8000" y="3443"/>
                  </a:cubicBezTo>
                  <a:cubicBezTo>
                    <a:pt x="7839" y="3443"/>
                    <a:pt x="7679" y="3457"/>
                    <a:pt x="7522" y="3485"/>
                  </a:cubicBezTo>
                  <a:cubicBezTo>
                    <a:pt x="7486" y="3490"/>
                    <a:pt x="7491" y="3545"/>
                    <a:pt x="7524" y="3545"/>
                  </a:cubicBezTo>
                  <a:cubicBezTo>
                    <a:pt x="7526" y="3545"/>
                    <a:pt x="7529" y="3544"/>
                    <a:pt x="7532" y="3544"/>
                  </a:cubicBezTo>
                  <a:cubicBezTo>
                    <a:pt x="7775" y="3514"/>
                    <a:pt x="8019" y="3524"/>
                    <a:pt x="8268" y="3519"/>
                  </a:cubicBezTo>
                  <a:lnTo>
                    <a:pt x="8268" y="3519"/>
                  </a:lnTo>
                  <a:cubicBezTo>
                    <a:pt x="8244" y="5704"/>
                    <a:pt x="8249" y="7895"/>
                    <a:pt x="8229" y="10080"/>
                  </a:cubicBezTo>
                  <a:cubicBezTo>
                    <a:pt x="8229" y="10089"/>
                    <a:pt x="8229" y="10099"/>
                    <a:pt x="8234" y="10109"/>
                  </a:cubicBezTo>
                  <a:cubicBezTo>
                    <a:pt x="8047" y="10206"/>
                    <a:pt x="7842" y="10256"/>
                    <a:pt x="7635" y="10256"/>
                  </a:cubicBezTo>
                  <a:cubicBezTo>
                    <a:pt x="7550" y="10256"/>
                    <a:pt x="7465" y="10248"/>
                    <a:pt x="7380" y="10231"/>
                  </a:cubicBezTo>
                  <a:cubicBezTo>
                    <a:pt x="7380" y="10226"/>
                    <a:pt x="7380" y="10221"/>
                    <a:pt x="7380" y="10216"/>
                  </a:cubicBezTo>
                  <a:cubicBezTo>
                    <a:pt x="7385" y="9914"/>
                    <a:pt x="7385" y="9607"/>
                    <a:pt x="7390" y="9304"/>
                  </a:cubicBezTo>
                  <a:cubicBezTo>
                    <a:pt x="7491" y="9324"/>
                    <a:pt x="7594" y="9334"/>
                    <a:pt x="7698" y="9334"/>
                  </a:cubicBezTo>
                  <a:cubicBezTo>
                    <a:pt x="7819" y="9334"/>
                    <a:pt x="7940" y="9321"/>
                    <a:pt x="8058" y="9294"/>
                  </a:cubicBezTo>
                  <a:cubicBezTo>
                    <a:pt x="8091" y="9290"/>
                    <a:pt x="8079" y="9250"/>
                    <a:pt x="8053" y="9250"/>
                  </a:cubicBezTo>
                  <a:cubicBezTo>
                    <a:pt x="8052" y="9250"/>
                    <a:pt x="8050" y="9250"/>
                    <a:pt x="8049" y="9250"/>
                  </a:cubicBezTo>
                  <a:cubicBezTo>
                    <a:pt x="7932" y="9271"/>
                    <a:pt x="7815" y="9282"/>
                    <a:pt x="7699" y="9282"/>
                  </a:cubicBezTo>
                  <a:cubicBezTo>
                    <a:pt x="7596" y="9282"/>
                    <a:pt x="7493" y="9274"/>
                    <a:pt x="7390" y="9255"/>
                  </a:cubicBezTo>
                  <a:cubicBezTo>
                    <a:pt x="7390" y="9094"/>
                    <a:pt x="7390" y="8929"/>
                    <a:pt x="7395" y="8768"/>
                  </a:cubicBezTo>
                  <a:cubicBezTo>
                    <a:pt x="7463" y="8768"/>
                    <a:pt x="7532" y="8770"/>
                    <a:pt x="7600" y="8770"/>
                  </a:cubicBezTo>
                  <a:cubicBezTo>
                    <a:pt x="7634" y="8770"/>
                    <a:pt x="7668" y="8769"/>
                    <a:pt x="7702" y="8768"/>
                  </a:cubicBezTo>
                  <a:cubicBezTo>
                    <a:pt x="7731" y="8768"/>
                    <a:pt x="7731" y="8724"/>
                    <a:pt x="7702" y="8724"/>
                  </a:cubicBezTo>
                  <a:lnTo>
                    <a:pt x="7395" y="8724"/>
                  </a:lnTo>
                  <a:cubicBezTo>
                    <a:pt x="7395" y="8538"/>
                    <a:pt x="7395" y="8348"/>
                    <a:pt x="7400" y="8158"/>
                  </a:cubicBezTo>
                  <a:cubicBezTo>
                    <a:pt x="7533" y="8172"/>
                    <a:pt x="7667" y="8180"/>
                    <a:pt x="7800" y="8180"/>
                  </a:cubicBezTo>
                  <a:cubicBezTo>
                    <a:pt x="7896" y="8180"/>
                    <a:pt x="7992" y="8176"/>
                    <a:pt x="8088" y="8168"/>
                  </a:cubicBezTo>
                  <a:cubicBezTo>
                    <a:pt x="8111" y="8168"/>
                    <a:pt x="8116" y="8128"/>
                    <a:pt x="8092" y="8128"/>
                  </a:cubicBezTo>
                  <a:cubicBezTo>
                    <a:pt x="8091" y="8128"/>
                    <a:pt x="8089" y="8128"/>
                    <a:pt x="8088" y="8129"/>
                  </a:cubicBezTo>
                  <a:cubicBezTo>
                    <a:pt x="8033" y="8130"/>
                    <a:pt x="7979" y="8130"/>
                    <a:pt x="7925" y="8130"/>
                  </a:cubicBezTo>
                  <a:cubicBezTo>
                    <a:pt x="7750" y="8130"/>
                    <a:pt x="7575" y="8124"/>
                    <a:pt x="7400" y="8109"/>
                  </a:cubicBezTo>
                  <a:cubicBezTo>
                    <a:pt x="7400" y="7943"/>
                    <a:pt x="7400" y="7773"/>
                    <a:pt x="7405" y="7607"/>
                  </a:cubicBezTo>
                  <a:cubicBezTo>
                    <a:pt x="7502" y="7607"/>
                    <a:pt x="7600" y="7609"/>
                    <a:pt x="7697" y="7609"/>
                  </a:cubicBezTo>
                  <a:cubicBezTo>
                    <a:pt x="7746" y="7609"/>
                    <a:pt x="7795" y="7608"/>
                    <a:pt x="7844" y="7607"/>
                  </a:cubicBezTo>
                  <a:cubicBezTo>
                    <a:pt x="7873" y="7607"/>
                    <a:pt x="7873" y="7568"/>
                    <a:pt x="7844" y="7568"/>
                  </a:cubicBezTo>
                  <a:lnTo>
                    <a:pt x="7405" y="7568"/>
                  </a:lnTo>
                  <a:cubicBezTo>
                    <a:pt x="7405" y="7373"/>
                    <a:pt x="7405" y="7173"/>
                    <a:pt x="7410" y="6978"/>
                  </a:cubicBezTo>
                  <a:cubicBezTo>
                    <a:pt x="7559" y="6978"/>
                    <a:pt x="7711" y="6980"/>
                    <a:pt x="7862" y="6980"/>
                  </a:cubicBezTo>
                  <a:cubicBezTo>
                    <a:pt x="7937" y="6980"/>
                    <a:pt x="8013" y="6979"/>
                    <a:pt x="8088" y="6978"/>
                  </a:cubicBezTo>
                  <a:cubicBezTo>
                    <a:pt x="8122" y="6978"/>
                    <a:pt x="8122" y="6929"/>
                    <a:pt x="8088" y="6929"/>
                  </a:cubicBezTo>
                  <a:lnTo>
                    <a:pt x="7410" y="6929"/>
                  </a:lnTo>
                  <a:cubicBezTo>
                    <a:pt x="7414" y="6221"/>
                    <a:pt x="7424" y="5509"/>
                    <a:pt x="7424" y="4797"/>
                  </a:cubicBezTo>
                  <a:cubicBezTo>
                    <a:pt x="7479" y="4804"/>
                    <a:pt x="7535" y="4807"/>
                    <a:pt x="7591" y="4807"/>
                  </a:cubicBezTo>
                  <a:cubicBezTo>
                    <a:pt x="7703" y="4807"/>
                    <a:pt x="7814" y="4794"/>
                    <a:pt x="7922" y="4768"/>
                  </a:cubicBezTo>
                  <a:cubicBezTo>
                    <a:pt x="7946" y="4763"/>
                    <a:pt x="7936" y="4729"/>
                    <a:pt x="7912" y="4729"/>
                  </a:cubicBezTo>
                  <a:cubicBezTo>
                    <a:pt x="7803" y="4745"/>
                    <a:pt x="7693" y="4755"/>
                    <a:pt x="7584" y="4755"/>
                  </a:cubicBezTo>
                  <a:cubicBezTo>
                    <a:pt x="7532" y="4755"/>
                    <a:pt x="7481" y="4753"/>
                    <a:pt x="7429" y="4748"/>
                  </a:cubicBezTo>
                  <a:cubicBezTo>
                    <a:pt x="7434" y="4148"/>
                    <a:pt x="7434" y="3549"/>
                    <a:pt x="7434" y="2949"/>
                  </a:cubicBezTo>
                  <a:cubicBezTo>
                    <a:pt x="7492" y="2953"/>
                    <a:pt x="7551" y="2955"/>
                    <a:pt x="7609" y="2955"/>
                  </a:cubicBezTo>
                  <a:cubicBezTo>
                    <a:pt x="7750" y="2955"/>
                    <a:pt x="7891" y="2942"/>
                    <a:pt x="8029" y="2914"/>
                  </a:cubicBezTo>
                  <a:cubicBezTo>
                    <a:pt x="8057" y="2910"/>
                    <a:pt x="8054" y="2860"/>
                    <a:pt x="8024" y="2860"/>
                  </a:cubicBezTo>
                  <a:cubicBezTo>
                    <a:pt x="8022" y="2860"/>
                    <a:pt x="8021" y="2861"/>
                    <a:pt x="8019" y="2861"/>
                  </a:cubicBezTo>
                  <a:cubicBezTo>
                    <a:pt x="7878" y="2879"/>
                    <a:pt x="7732" y="2889"/>
                    <a:pt x="7588" y="2889"/>
                  </a:cubicBezTo>
                  <a:cubicBezTo>
                    <a:pt x="7538" y="2889"/>
                    <a:pt x="7488" y="2888"/>
                    <a:pt x="7439" y="2885"/>
                  </a:cubicBezTo>
                  <a:lnTo>
                    <a:pt x="7439" y="2275"/>
                  </a:lnTo>
                  <a:cubicBezTo>
                    <a:pt x="7619" y="2290"/>
                    <a:pt x="7805" y="2305"/>
                    <a:pt x="7980" y="2310"/>
                  </a:cubicBezTo>
                  <a:cubicBezTo>
                    <a:pt x="8010" y="2310"/>
                    <a:pt x="8010" y="2266"/>
                    <a:pt x="7980" y="2266"/>
                  </a:cubicBezTo>
                  <a:cubicBezTo>
                    <a:pt x="7800" y="2246"/>
                    <a:pt x="7614" y="2241"/>
                    <a:pt x="7439" y="2232"/>
                  </a:cubicBezTo>
                  <a:lnTo>
                    <a:pt x="7439" y="1632"/>
                  </a:lnTo>
                  <a:cubicBezTo>
                    <a:pt x="7439" y="1636"/>
                    <a:pt x="7444" y="1641"/>
                    <a:pt x="7444" y="1641"/>
                  </a:cubicBezTo>
                  <a:cubicBezTo>
                    <a:pt x="7555" y="1666"/>
                    <a:pt x="7668" y="1679"/>
                    <a:pt x="7782" y="1679"/>
                  </a:cubicBezTo>
                  <a:cubicBezTo>
                    <a:pt x="7848" y="1679"/>
                    <a:pt x="7914" y="1675"/>
                    <a:pt x="7980" y="1666"/>
                  </a:cubicBezTo>
                  <a:cubicBezTo>
                    <a:pt x="8000" y="1666"/>
                    <a:pt x="8000" y="1632"/>
                    <a:pt x="7980" y="1632"/>
                  </a:cubicBezTo>
                  <a:cubicBezTo>
                    <a:pt x="7928" y="1636"/>
                    <a:pt x="7875" y="1638"/>
                    <a:pt x="7822" y="1638"/>
                  </a:cubicBezTo>
                  <a:cubicBezTo>
                    <a:pt x="7699" y="1638"/>
                    <a:pt x="7576" y="1626"/>
                    <a:pt x="7453" y="1602"/>
                  </a:cubicBezTo>
                  <a:cubicBezTo>
                    <a:pt x="7449" y="1602"/>
                    <a:pt x="7439" y="1607"/>
                    <a:pt x="7439" y="1612"/>
                  </a:cubicBezTo>
                  <a:lnTo>
                    <a:pt x="7439" y="1007"/>
                  </a:lnTo>
                  <a:cubicBezTo>
                    <a:pt x="7439" y="1007"/>
                    <a:pt x="7444" y="1017"/>
                    <a:pt x="7449" y="1017"/>
                  </a:cubicBezTo>
                  <a:cubicBezTo>
                    <a:pt x="7624" y="1032"/>
                    <a:pt x="7800" y="1046"/>
                    <a:pt x="7975" y="1051"/>
                  </a:cubicBezTo>
                  <a:cubicBezTo>
                    <a:pt x="8014" y="1051"/>
                    <a:pt x="8014" y="993"/>
                    <a:pt x="7975" y="993"/>
                  </a:cubicBezTo>
                  <a:cubicBezTo>
                    <a:pt x="7800" y="973"/>
                    <a:pt x="7624" y="958"/>
                    <a:pt x="7449" y="949"/>
                  </a:cubicBezTo>
                  <a:cubicBezTo>
                    <a:pt x="7444" y="949"/>
                    <a:pt x="7439" y="949"/>
                    <a:pt x="7439" y="954"/>
                  </a:cubicBezTo>
                  <a:lnTo>
                    <a:pt x="7439" y="554"/>
                  </a:lnTo>
                  <a:cubicBezTo>
                    <a:pt x="7439" y="554"/>
                    <a:pt x="7444" y="559"/>
                    <a:pt x="7449" y="559"/>
                  </a:cubicBezTo>
                  <a:cubicBezTo>
                    <a:pt x="7542" y="561"/>
                    <a:pt x="7636" y="564"/>
                    <a:pt x="7730" y="564"/>
                  </a:cubicBezTo>
                  <a:cubicBezTo>
                    <a:pt x="7799" y="564"/>
                    <a:pt x="7868" y="563"/>
                    <a:pt x="7936" y="559"/>
                  </a:cubicBezTo>
                  <a:cubicBezTo>
                    <a:pt x="7980" y="559"/>
                    <a:pt x="7980" y="500"/>
                    <a:pt x="7936" y="500"/>
                  </a:cubicBezTo>
                  <a:cubicBezTo>
                    <a:pt x="7868" y="496"/>
                    <a:pt x="7799" y="494"/>
                    <a:pt x="7730" y="494"/>
                  </a:cubicBezTo>
                  <a:cubicBezTo>
                    <a:pt x="7636" y="494"/>
                    <a:pt x="7542" y="497"/>
                    <a:pt x="7449" y="500"/>
                  </a:cubicBezTo>
                  <a:cubicBezTo>
                    <a:pt x="7444" y="500"/>
                    <a:pt x="7439" y="500"/>
                    <a:pt x="7439" y="505"/>
                  </a:cubicBezTo>
                  <a:lnTo>
                    <a:pt x="7439" y="129"/>
                  </a:lnTo>
                  <a:close/>
                  <a:moveTo>
                    <a:pt x="7866" y="1"/>
                  </a:moveTo>
                  <a:cubicBezTo>
                    <a:pt x="7704" y="1"/>
                    <a:pt x="7540" y="14"/>
                    <a:pt x="7385" y="27"/>
                  </a:cubicBezTo>
                  <a:cubicBezTo>
                    <a:pt x="7336" y="32"/>
                    <a:pt x="7317" y="90"/>
                    <a:pt x="7356" y="124"/>
                  </a:cubicBezTo>
                  <a:cubicBezTo>
                    <a:pt x="7336" y="432"/>
                    <a:pt x="7322" y="744"/>
                    <a:pt x="7302" y="1051"/>
                  </a:cubicBezTo>
                  <a:cubicBezTo>
                    <a:pt x="6967" y="999"/>
                    <a:pt x="6619" y="985"/>
                    <a:pt x="6272" y="985"/>
                  </a:cubicBezTo>
                  <a:cubicBezTo>
                    <a:pt x="6034" y="985"/>
                    <a:pt x="5795" y="992"/>
                    <a:pt x="5561" y="998"/>
                  </a:cubicBezTo>
                  <a:cubicBezTo>
                    <a:pt x="5546" y="861"/>
                    <a:pt x="5532" y="729"/>
                    <a:pt x="5507" y="598"/>
                  </a:cubicBezTo>
                  <a:cubicBezTo>
                    <a:pt x="5507" y="585"/>
                    <a:pt x="5496" y="578"/>
                    <a:pt x="5483" y="578"/>
                  </a:cubicBezTo>
                  <a:cubicBezTo>
                    <a:pt x="5477" y="578"/>
                    <a:pt x="5470" y="580"/>
                    <a:pt x="5463" y="583"/>
                  </a:cubicBezTo>
                  <a:cubicBezTo>
                    <a:pt x="5411" y="543"/>
                    <a:pt x="5342" y="524"/>
                    <a:pt x="5272" y="524"/>
                  </a:cubicBezTo>
                  <a:cubicBezTo>
                    <a:pt x="5264" y="524"/>
                    <a:pt x="5257" y="524"/>
                    <a:pt x="5249" y="524"/>
                  </a:cubicBezTo>
                  <a:cubicBezTo>
                    <a:pt x="5137" y="529"/>
                    <a:pt x="5039" y="593"/>
                    <a:pt x="4990" y="690"/>
                  </a:cubicBezTo>
                  <a:cubicBezTo>
                    <a:pt x="4980" y="710"/>
                    <a:pt x="4985" y="729"/>
                    <a:pt x="5005" y="739"/>
                  </a:cubicBezTo>
                  <a:cubicBezTo>
                    <a:pt x="4990" y="861"/>
                    <a:pt x="4980" y="988"/>
                    <a:pt x="4976" y="1119"/>
                  </a:cubicBezTo>
                  <a:cubicBezTo>
                    <a:pt x="4801" y="1099"/>
                    <a:pt x="4629" y="1089"/>
                    <a:pt x="4456" y="1089"/>
                  </a:cubicBezTo>
                  <a:cubicBezTo>
                    <a:pt x="4421" y="1089"/>
                    <a:pt x="4386" y="1089"/>
                    <a:pt x="4351" y="1090"/>
                  </a:cubicBezTo>
                  <a:cubicBezTo>
                    <a:pt x="4351" y="1002"/>
                    <a:pt x="4346" y="915"/>
                    <a:pt x="4346" y="827"/>
                  </a:cubicBezTo>
                  <a:cubicBezTo>
                    <a:pt x="4376" y="827"/>
                    <a:pt x="4410" y="798"/>
                    <a:pt x="4395" y="759"/>
                  </a:cubicBezTo>
                  <a:cubicBezTo>
                    <a:pt x="4348" y="639"/>
                    <a:pt x="4231" y="592"/>
                    <a:pt x="4108" y="592"/>
                  </a:cubicBezTo>
                  <a:cubicBezTo>
                    <a:pt x="3999" y="592"/>
                    <a:pt x="3885" y="628"/>
                    <a:pt x="3810" y="685"/>
                  </a:cubicBezTo>
                  <a:cubicBezTo>
                    <a:pt x="3805" y="690"/>
                    <a:pt x="3805" y="700"/>
                    <a:pt x="3800" y="705"/>
                  </a:cubicBezTo>
                  <a:cubicBezTo>
                    <a:pt x="3796" y="685"/>
                    <a:pt x="3779" y="675"/>
                    <a:pt x="3762" y="675"/>
                  </a:cubicBezTo>
                  <a:cubicBezTo>
                    <a:pt x="3742" y="675"/>
                    <a:pt x="3722" y="688"/>
                    <a:pt x="3722" y="715"/>
                  </a:cubicBezTo>
                  <a:cubicBezTo>
                    <a:pt x="3722" y="846"/>
                    <a:pt x="3717" y="978"/>
                    <a:pt x="3717" y="1110"/>
                  </a:cubicBezTo>
                  <a:cubicBezTo>
                    <a:pt x="3624" y="1114"/>
                    <a:pt x="3529" y="1116"/>
                    <a:pt x="3435" y="1116"/>
                  </a:cubicBezTo>
                  <a:cubicBezTo>
                    <a:pt x="3225" y="1116"/>
                    <a:pt x="3014" y="1106"/>
                    <a:pt x="2805" y="1085"/>
                  </a:cubicBezTo>
                  <a:cubicBezTo>
                    <a:pt x="2795" y="944"/>
                    <a:pt x="2781" y="802"/>
                    <a:pt x="2761" y="666"/>
                  </a:cubicBezTo>
                  <a:cubicBezTo>
                    <a:pt x="2786" y="641"/>
                    <a:pt x="2781" y="602"/>
                    <a:pt x="2751" y="583"/>
                  </a:cubicBezTo>
                  <a:lnTo>
                    <a:pt x="2742" y="583"/>
                  </a:lnTo>
                  <a:cubicBezTo>
                    <a:pt x="2737" y="578"/>
                    <a:pt x="2732" y="573"/>
                    <a:pt x="2727" y="573"/>
                  </a:cubicBezTo>
                  <a:cubicBezTo>
                    <a:pt x="2622" y="532"/>
                    <a:pt x="2511" y="508"/>
                    <a:pt x="2401" y="508"/>
                  </a:cubicBezTo>
                  <a:cubicBezTo>
                    <a:pt x="2368" y="508"/>
                    <a:pt x="2335" y="510"/>
                    <a:pt x="2303" y="515"/>
                  </a:cubicBezTo>
                  <a:cubicBezTo>
                    <a:pt x="2249" y="520"/>
                    <a:pt x="2249" y="598"/>
                    <a:pt x="2303" y="602"/>
                  </a:cubicBezTo>
                  <a:cubicBezTo>
                    <a:pt x="2429" y="622"/>
                    <a:pt x="2556" y="646"/>
                    <a:pt x="2683" y="680"/>
                  </a:cubicBezTo>
                  <a:cubicBezTo>
                    <a:pt x="2693" y="1168"/>
                    <a:pt x="2683" y="1661"/>
                    <a:pt x="2693" y="2149"/>
                  </a:cubicBezTo>
                  <a:cubicBezTo>
                    <a:pt x="2639" y="2183"/>
                    <a:pt x="2586" y="2207"/>
                    <a:pt x="2522" y="2217"/>
                  </a:cubicBezTo>
                  <a:cubicBezTo>
                    <a:pt x="2516" y="2217"/>
                    <a:pt x="2510" y="2218"/>
                    <a:pt x="2504" y="2218"/>
                  </a:cubicBezTo>
                  <a:cubicBezTo>
                    <a:pt x="2452" y="2218"/>
                    <a:pt x="2400" y="2199"/>
                    <a:pt x="2351" y="2168"/>
                  </a:cubicBezTo>
                  <a:cubicBezTo>
                    <a:pt x="2361" y="1661"/>
                    <a:pt x="2361" y="1154"/>
                    <a:pt x="2337" y="646"/>
                  </a:cubicBezTo>
                  <a:cubicBezTo>
                    <a:pt x="2337" y="620"/>
                    <a:pt x="2317" y="606"/>
                    <a:pt x="2298" y="606"/>
                  </a:cubicBezTo>
                  <a:cubicBezTo>
                    <a:pt x="2278" y="606"/>
                    <a:pt x="2259" y="620"/>
                    <a:pt x="2259" y="646"/>
                  </a:cubicBezTo>
                  <a:cubicBezTo>
                    <a:pt x="2254" y="793"/>
                    <a:pt x="2254" y="939"/>
                    <a:pt x="2249" y="1080"/>
                  </a:cubicBezTo>
                  <a:cubicBezTo>
                    <a:pt x="1947" y="1061"/>
                    <a:pt x="1634" y="1080"/>
                    <a:pt x="1327" y="1056"/>
                  </a:cubicBezTo>
                  <a:cubicBezTo>
                    <a:pt x="1322" y="734"/>
                    <a:pt x="1312" y="407"/>
                    <a:pt x="1303" y="85"/>
                  </a:cubicBezTo>
                  <a:cubicBezTo>
                    <a:pt x="1303" y="56"/>
                    <a:pt x="1281" y="42"/>
                    <a:pt x="1259" y="42"/>
                  </a:cubicBezTo>
                  <a:cubicBezTo>
                    <a:pt x="1237" y="42"/>
                    <a:pt x="1215" y="56"/>
                    <a:pt x="1215" y="85"/>
                  </a:cubicBezTo>
                  <a:lnTo>
                    <a:pt x="1215" y="110"/>
                  </a:lnTo>
                  <a:cubicBezTo>
                    <a:pt x="1210" y="105"/>
                    <a:pt x="1200" y="100"/>
                    <a:pt x="1191" y="95"/>
                  </a:cubicBezTo>
                  <a:cubicBezTo>
                    <a:pt x="1085" y="74"/>
                    <a:pt x="970" y="67"/>
                    <a:pt x="853" y="67"/>
                  </a:cubicBezTo>
                  <a:cubicBezTo>
                    <a:pt x="647" y="67"/>
                    <a:pt x="432" y="89"/>
                    <a:pt x="239" y="95"/>
                  </a:cubicBezTo>
                  <a:cubicBezTo>
                    <a:pt x="227" y="66"/>
                    <a:pt x="202" y="53"/>
                    <a:pt x="178" y="53"/>
                  </a:cubicBezTo>
                  <a:cubicBezTo>
                    <a:pt x="144" y="53"/>
                    <a:pt x="110" y="77"/>
                    <a:pt x="108" y="120"/>
                  </a:cubicBezTo>
                  <a:cubicBezTo>
                    <a:pt x="0" y="3446"/>
                    <a:pt x="78" y="6792"/>
                    <a:pt x="127" y="10119"/>
                  </a:cubicBezTo>
                  <a:cubicBezTo>
                    <a:pt x="127" y="10163"/>
                    <a:pt x="161" y="10197"/>
                    <a:pt x="210" y="10197"/>
                  </a:cubicBezTo>
                  <a:cubicBezTo>
                    <a:pt x="210" y="10207"/>
                    <a:pt x="215" y="10211"/>
                    <a:pt x="225" y="10211"/>
                  </a:cubicBezTo>
                  <a:cubicBezTo>
                    <a:pt x="508" y="10251"/>
                    <a:pt x="792" y="10268"/>
                    <a:pt x="1078" y="10268"/>
                  </a:cubicBezTo>
                  <a:cubicBezTo>
                    <a:pt x="1146" y="10268"/>
                    <a:pt x="1215" y="10267"/>
                    <a:pt x="1283" y="10265"/>
                  </a:cubicBezTo>
                  <a:cubicBezTo>
                    <a:pt x="1342" y="10265"/>
                    <a:pt x="1376" y="10202"/>
                    <a:pt x="1347" y="10148"/>
                  </a:cubicBezTo>
                  <a:cubicBezTo>
                    <a:pt x="1381" y="10143"/>
                    <a:pt x="1400" y="10114"/>
                    <a:pt x="1395" y="10080"/>
                  </a:cubicBezTo>
                  <a:cubicBezTo>
                    <a:pt x="1390" y="9426"/>
                    <a:pt x="1390" y="8777"/>
                    <a:pt x="1386" y="8124"/>
                  </a:cubicBezTo>
                  <a:lnTo>
                    <a:pt x="1386" y="8124"/>
                  </a:lnTo>
                  <a:cubicBezTo>
                    <a:pt x="1481" y="8127"/>
                    <a:pt x="1576" y="8128"/>
                    <a:pt x="1672" y="8128"/>
                  </a:cubicBezTo>
                  <a:cubicBezTo>
                    <a:pt x="2035" y="8128"/>
                    <a:pt x="2396" y="8106"/>
                    <a:pt x="2751" y="8055"/>
                  </a:cubicBezTo>
                  <a:cubicBezTo>
                    <a:pt x="2751" y="8280"/>
                    <a:pt x="2756" y="8499"/>
                    <a:pt x="2771" y="8714"/>
                  </a:cubicBezTo>
                  <a:cubicBezTo>
                    <a:pt x="2774" y="8755"/>
                    <a:pt x="2808" y="8778"/>
                    <a:pt x="2842" y="8778"/>
                  </a:cubicBezTo>
                  <a:cubicBezTo>
                    <a:pt x="2865" y="8778"/>
                    <a:pt x="2889" y="8767"/>
                    <a:pt x="2903" y="8743"/>
                  </a:cubicBezTo>
                  <a:cubicBezTo>
                    <a:pt x="2987" y="8784"/>
                    <a:pt x="3079" y="8805"/>
                    <a:pt x="3170" y="8805"/>
                  </a:cubicBezTo>
                  <a:cubicBezTo>
                    <a:pt x="3274" y="8805"/>
                    <a:pt x="3378" y="8778"/>
                    <a:pt x="3468" y="8724"/>
                  </a:cubicBezTo>
                  <a:cubicBezTo>
                    <a:pt x="3478" y="8719"/>
                    <a:pt x="3488" y="8714"/>
                    <a:pt x="3493" y="8709"/>
                  </a:cubicBezTo>
                  <a:cubicBezTo>
                    <a:pt x="3503" y="8704"/>
                    <a:pt x="3512" y="8699"/>
                    <a:pt x="3522" y="8694"/>
                  </a:cubicBezTo>
                  <a:cubicBezTo>
                    <a:pt x="3561" y="8665"/>
                    <a:pt x="3556" y="8607"/>
                    <a:pt x="3512" y="8587"/>
                  </a:cubicBezTo>
                  <a:cubicBezTo>
                    <a:pt x="3527" y="8431"/>
                    <a:pt x="3532" y="8270"/>
                    <a:pt x="3532" y="8109"/>
                  </a:cubicBezTo>
                  <a:cubicBezTo>
                    <a:pt x="4240" y="8066"/>
                    <a:pt x="4952" y="8045"/>
                    <a:pt x="5663" y="8045"/>
                  </a:cubicBezTo>
                  <a:cubicBezTo>
                    <a:pt x="6157" y="8045"/>
                    <a:pt x="6650" y="8055"/>
                    <a:pt x="7141" y="8075"/>
                  </a:cubicBezTo>
                  <a:cubicBezTo>
                    <a:pt x="7195" y="8075"/>
                    <a:pt x="7190" y="8002"/>
                    <a:pt x="7141" y="7997"/>
                  </a:cubicBezTo>
                  <a:cubicBezTo>
                    <a:pt x="6587" y="7943"/>
                    <a:pt x="6032" y="7916"/>
                    <a:pt x="5476" y="7916"/>
                  </a:cubicBezTo>
                  <a:cubicBezTo>
                    <a:pt x="4827" y="7916"/>
                    <a:pt x="4178" y="7953"/>
                    <a:pt x="3532" y="8026"/>
                  </a:cubicBezTo>
                  <a:cubicBezTo>
                    <a:pt x="3532" y="7948"/>
                    <a:pt x="3527" y="7865"/>
                    <a:pt x="3522" y="7782"/>
                  </a:cubicBezTo>
                  <a:lnTo>
                    <a:pt x="3522" y="7782"/>
                  </a:lnTo>
                  <a:cubicBezTo>
                    <a:pt x="3935" y="7786"/>
                    <a:pt x="4350" y="7789"/>
                    <a:pt x="4764" y="7789"/>
                  </a:cubicBezTo>
                  <a:cubicBezTo>
                    <a:pt x="5558" y="7789"/>
                    <a:pt x="6353" y="7777"/>
                    <a:pt x="7141" y="7729"/>
                  </a:cubicBezTo>
                  <a:cubicBezTo>
                    <a:pt x="7161" y="7729"/>
                    <a:pt x="7177" y="7716"/>
                    <a:pt x="7181" y="7701"/>
                  </a:cubicBezTo>
                  <a:lnTo>
                    <a:pt x="7181" y="7701"/>
                  </a:lnTo>
                  <a:cubicBezTo>
                    <a:pt x="7195" y="8541"/>
                    <a:pt x="7215" y="9381"/>
                    <a:pt x="7249" y="10221"/>
                  </a:cubicBezTo>
                  <a:cubicBezTo>
                    <a:pt x="7249" y="10250"/>
                    <a:pt x="7268" y="10275"/>
                    <a:pt x="7297" y="10285"/>
                  </a:cubicBezTo>
                  <a:cubicBezTo>
                    <a:pt x="7297" y="10304"/>
                    <a:pt x="7312" y="10324"/>
                    <a:pt x="7332" y="10328"/>
                  </a:cubicBezTo>
                  <a:cubicBezTo>
                    <a:pt x="7461" y="10375"/>
                    <a:pt x="7596" y="10398"/>
                    <a:pt x="7730" y="10398"/>
                  </a:cubicBezTo>
                  <a:cubicBezTo>
                    <a:pt x="7960" y="10398"/>
                    <a:pt x="8188" y="10331"/>
                    <a:pt x="8385" y="10202"/>
                  </a:cubicBezTo>
                  <a:cubicBezTo>
                    <a:pt x="8434" y="10167"/>
                    <a:pt x="8429" y="10099"/>
                    <a:pt x="8380" y="10070"/>
                  </a:cubicBezTo>
                  <a:cubicBezTo>
                    <a:pt x="8409" y="6768"/>
                    <a:pt x="8502" y="3456"/>
                    <a:pt x="8439" y="154"/>
                  </a:cubicBezTo>
                  <a:cubicBezTo>
                    <a:pt x="8439" y="125"/>
                    <a:pt x="8416" y="105"/>
                    <a:pt x="8392" y="105"/>
                  </a:cubicBezTo>
                  <a:cubicBezTo>
                    <a:pt x="8383" y="105"/>
                    <a:pt x="8374" y="108"/>
                    <a:pt x="8366" y="115"/>
                  </a:cubicBezTo>
                  <a:cubicBezTo>
                    <a:pt x="8366" y="85"/>
                    <a:pt x="8346" y="61"/>
                    <a:pt x="8317" y="51"/>
                  </a:cubicBezTo>
                  <a:cubicBezTo>
                    <a:pt x="8174" y="13"/>
                    <a:pt x="8021" y="1"/>
                    <a:pt x="7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95;p56">
              <a:extLst>
                <a:ext uri="{FF2B5EF4-FFF2-40B4-BE49-F238E27FC236}">
                  <a16:creationId xmlns:a16="http://schemas.microsoft.com/office/drawing/2014/main" id="{839BFFFC-22D7-82D7-8F03-29F9ADF55F0D}"/>
                </a:ext>
              </a:extLst>
            </p:cNvPr>
            <p:cNvSpPr/>
            <p:nvPr/>
          </p:nvSpPr>
          <p:spPr>
            <a:xfrm>
              <a:off x="4801867" y="3751913"/>
              <a:ext cx="12702" cy="1003"/>
            </a:xfrm>
            <a:custGeom>
              <a:avLst/>
              <a:gdLst/>
              <a:ahLst/>
              <a:cxnLst/>
              <a:rect l="l" t="t" r="r" b="b"/>
              <a:pathLst>
                <a:path w="494" h="39" extrusionOk="0">
                  <a:moveTo>
                    <a:pt x="321" y="0"/>
                  </a:moveTo>
                  <a:cubicBezTo>
                    <a:pt x="219" y="0"/>
                    <a:pt x="116" y="5"/>
                    <a:pt x="15" y="5"/>
                  </a:cubicBezTo>
                  <a:cubicBezTo>
                    <a:pt x="0" y="5"/>
                    <a:pt x="0" y="34"/>
                    <a:pt x="15" y="34"/>
                  </a:cubicBezTo>
                  <a:cubicBezTo>
                    <a:pt x="116" y="34"/>
                    <a:pt x="219" y="38"/>
                    <a:pt x="321" y="38"/>
                  </a:cubicBezTo>
                  <a:cubicBezTo>
                    <a:pt x="372" y="38"/>
                    <a:pt x="423" y="37"/>
                    <a:pt x="474" y="34"/>
                  </a:cubicBezTo>
                  <a:cubicBezTo>
                    <a:pt x="493" y="34"/>
                    <a:pt x="493" y="5"/>
                    <a:pt x="474" y="5"/>
                  </a:cubicBezTo>
                  <a:cubicBezTo>
                    <a:pt x="423" y="2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96;p56">
              <a:extLst>
                <a:ext uri="{FF2B5EF4-FFF2-40B4-BE49-F238E27FC236}">
                  <a16:creationId xmlns:a16="http://schemas.microsoft.com/office/drawing/2014/main" id="{2C611CD4-1AC7-33B4-41B4-2C51F4D60184}"/>
                </a:ext>
              </a:extLst>
            </p:cNvPr>
            <p:cNvSpPr/>
            <p:nvPr/>
          </p:nvSpPr>
          <p:spPr>
            <a:xfrm>
              <a:off x="4984477" y="3806577"/>
              <a:ext cx="15582" cy="2803"/>
            </a:xfrm>
            <a:custGeom>
              <a:avLst/>
              <a:gdLst/>
              <a:ahLst/>
              <a:cxnLst/>
              <a:rect l="l" t="t" r="r" b="b"/>
              <a:pathLst>
                <a:path w="606" h="109" extrusionOk="0">
                  <a:moveTo>
                    <a:pt x="49" y="1"/>
                  </a:moveTo>
                  <a:cubicBezTo>
                    <a:pt x="15" y="1"/>
                    <a:pt x="0" y="44"/>
                    <a:pt x="30" y="64"/>
                  </a:cubicBezTo>
                  <a:cubicBezTo>
                    <a:pt x="119" y="94"/>
                    <a:pt x="213" y="108"/>
                    <a:pt x="307" y="108"/>
                  </a:cubicBezTo>
                  <a:cubicBezTo>
                    <a:pt x="397" y="108"/>
                    <a:pt x="488" y="95"/>
                    <a:pt x="576" y="69"/>
                  </a:cubicBezTo>
                  <a:cubicBezTo>
                    <a:pt x="605" y="49"/>
                    <a:pt x="591" y="1"/>
                    <a:pt x="556" y="1"/>
                  </a:cubicBezTo>
                  <a:cubicBezTo>
                    <a:pt x="473" y="22"/>
                    <a:pt x="388" y="33"/>
                    <a:pt x="303" y="33"/>
                  </a:cubicBezTo>
                  <a:cubicBezTo>
                    <a:pt x="217" y="33"/>
                    <a:pt x="132" y="22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97;p56">
              <a:extLst>
                <a:ext uri="{FF2B5EF4-FFF2-40B4-BE49-F238E27FC236}">
                  <a16:creationId xmlns:a16="http://schemas.microsoft.com/office/drawing/2014/main" id="{E45ED122-007B-27AA-53D5-9E378A4DEC87}"/>
                </a:ext>
              </a:extLst>
            </p:cNvPr>
            <p:cNvSpPr/>
            <p:nvPr/>
          </p:nvSpPr>
          <p:spPr>
            <a:xfrm>
              <a:off x="4984734" y="3716532"/>
              <a:ext cx="15273" cy="2314"/>
            </a:xfrm>
            <a:custGeom>
              <a:avLst/>
              <a:gdLst/>
              <a:ahLst/>
              <a:cxnLst/>
              <a:rect l="l" t="t" r="r" b="b"/>
              <a:pathLst>
                <a:path w="594" h="90" extrusionOk="0">
                  <a:moveTo>
                    <a:pt x="551" y="0"/>
                  </a:moveTo>
                  <a:cubicBezTo>
                    <a:pt x="550" y="0"/>
                    <a:pt x="548" y="0"/>
                    <a:pt x="546" y="0"/>
                  </a:cubicBezTo>
                  <a:cubicBezTo>
                    <a:pt x="411" y="28"/>
                    <a:pt x="272" y="42"/>
                    <a:pt x="134" y="42"/>
                  </a:cubicBezTo>
                  <a:cubicBezTo>
                    <a:pt x="99" y="42"/>
                    <a:pt x="64" y="41"/>
                    <a:pt x="29" y="39"/>
                  </a:cubicBezTo>
                  <a:cubicBezTo>
                    <a:pt x="0" y="39"/>
                    <a:pt x="0" y="83"/>
                    <a:pt x="29" y="83"/>
                  </a:cubicBezTo>
                  <a:cubicBezTo>
                    <a:pt x="82" y="88"/>
                    <a:pt x="135" y="90"/>
                    <a:pt x="188" y="90"/>
                  </a:cubicBezTo>
                  <a:cubicBezTo>
                    <a:pt x="313" y="90"/>
                    <a:pt x="438" y="78"/>
                    <a:pt x="561" y="54"/>
                  </a:cubicBezTo>
                  <a:cubicBezTo>
                    <a:pt x="594" y="45"/>
                    <a:pt x="582" y="0"/>
                    <a:pt x="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98;p56">
              <a:extLst>
                <a:ext uri="{FF2B5EF4-FFF2-40B4-BE49-F238E27FC236}">
                  <a16:creationId xmlns:a16="http://schemas.microsoft.com/office/drawing/2014/main" id="{A53FC223-D26C-F521-F07B-49F2D94DE6D9}"/>
                </a:ext>
              </a:extLst>
            </p:cNvPr>
            <p:cNvSpPr/>
            <p:nvPr/>
          </p:nvSpPr>
          <p:spPr>
            <a:xfrm>
              <a:off x="4984606" y="3695962"/>
              <a:ext cx="19053" cy="2443"/>
            </a:xfrm>
            <a:custGeom>
              <a:avLst/>
              <a:gdLst/>
              <a:ahLst/>
              <a:cxnLst/>
              <a:rect l="l" t="t" r="r" b="b"/>
              <a:pathLst>
                <a:path w="741" h="95" extrusionOk="0">
                  <a:moveTo>
                    <a:pt x="707" y="0"/>
                  </a:moveTo>
                  <a:cubicBezTo>
                    <a:pt x="705" y="0"/>
                    <a:pt x="704" y="0"/>
                    <a:pt x="703" y="0"/>
                  </a:cubicBezTo>
                  <a:cubicBezTo>
                    <a:pt x="508" y="17"/>
                    <a:pt x="313" y="31"/>
                    <a:pt x="118" y="31"/>
                  </a:cubicBezTo>
                  <a:cubicBezTo>
                    <a:pt x="88" y="31"/>
                    <a:pt x="59" y="30"/>
                    <a:pt x="29" y="30"/>
                  </a:cubicBezTo>
                  <a:cubicBezTo>
                    <a:pt x="0" y="30"/>
                    <a:pt x="5" y="74"/>
                    <a:pt x="29" y="74"/>
                  </a:cubicBezTo>
                  <a:cubicBezTo>
                    <a:pt x="123" y="88"/>
                    <a:pt x="218" y="94"/>
                    <a:pt x="313" y="94"/>
                  </a:cubicBezTo>
                  <a:cubicBezTo>
                    <a:pt x="445" y="94"/>
                    <a:pt x="577" y="82"/>
                    <a:pt x="707" y="59"/>
                  </a:cubicBezTo>
                  <a:cubicBezTo>
                    <a:pt x="740" y="50"/>
                    <a:pt x="737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99;p56">
              <a:extLst>
                <a:ext uri="{FF2B5EF4-FFF2-40B4-BE49-F238E27FC236}">
                  <a16:creationId xmlns:a16="http://schemas.microsoft.com/office/drawing/2014/main" id="{4E878E3A-8980-B9BE-589F-6BA1E39C74DA}"/>
                </a:ext>
              </a:extLst>
            </p:cNvPr>
            <p:cNvSpPr/>
            <p:nvPr/>
          </p:nvSpPr>
          <p:spPr>
            <a:xfrm>
              <a:off x="4984606" y="3661405"/>
              <a:ext cx="14322" cy="1594"/>
            </a:xfrm>
            <a:custGeom>
              <a:avLst/>
              <a:gdLst/>
              <a:ahLst/>
              <a:cxnLst/>
              <a:rect l="l" t="t" r="r" b="b"/>
              <a:pathLst>
                <a:path w="557" h="62" extrusionOk="0">
                  <a:moveTo>
                    <a:pt x="361" y="1"/>
                  </a:moveTo>
                  <a:cubicBezTo>
                    <a:pt x="251" y="1"/>
                    <a:pt x="142" y="3"/>
                    <a:pt x="34" y="3"/>
                  </a:cubicBezTo>
                  <a:cubicBezTo>
                    <a:pt x="0" y="3"/>
                    <a:pt x="0" y="57"/>
                    <a:pt x="34" y="57"/>
                  </a:cubicBezTo>
                  <a:cubicBezTo>
                    <a:pt x="142" y="57"/>
                    <a:pt x="251" y="61"/>
                    <a:pt x="361" y="61"/>
                  </a:cubicBezTo>
                  <a:cubicBezTo>
                    <a:pt x="416" y="61"/>
                    <a:pt x="472" y="60"/>
                    <a:pt x="527" y="57"/>
                  </a:cubicBezTo>
                  <a:cubicBezTo>
                    <a:pt x="556" y="57"/>
                    <a:pt x="556" y="3"/>
                    <a:pt x="527" y="3"/>
                  </a:cubicBezTo>
                  <a:cubicBezTo>
                    <a:pt x="472" y="1"/>
                    <a:pt x="416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726;p56">
            <a:extLst>
              <a:ext uri="{FF2B5EF4-FFF2-40B4-BE49-F238E27FC236}">
                <a16:creationId xmlns:a16="http://schemas.microsoft.com/office/drawing/2014/main" id="{3552D377-8F17-E223-8AC9-3F9F8D68A6A6}"/>
              </a:ext>
            </a:extLst>
          </p:cNvPr>
          <p:cNvGrpSpPr/>
          <p:nvPr/>
        </p:nvGrpSpPr>
        <p:grpSpPr>
          <a:xfrm>
            <a:off x="7823754" y="3164297"/>
            <a:ext cx="842465" cy="686910"/>
            <a:chOff x="6712614" y="2974495"/>
            <a:chExt cx="268773" cy="287106"/>
          </a:xfrm>
        </p:grpSpPr>
        <p:sp>
          <p:nvSpPr>
            <p:cNvPr id="123" name="Google Shape;2727;p56">
              <a:extLst>
                <a:ext uri="{FF2B5EF4-FFF2-40B4-BE49-F238E27FC236}">
                  <a16:creationId xmlns:a16="http://schemas.microsoft.com/office/drawing/2014/main" id="{E861EC6A-A151-7F98-8913-EE825DB21F2E}"/>
                </a:ext>
              </a:extLst>
            </p:cNvPr>
            <p:cNvSpPr/>
            <p:nvPr/>
          </p:nvSpPr>
          <p:spPr>
            <a:xfrm>
              <a:off x="6712614" y="2974495"/>
              <a:ext cx="268773" cy="287106"/>
            </a:xfrm>
            <a:custGeom>
              <a:avLst/>
              <a:gdLst/>
              <a:ahLst/>
              <a:cxnLst/>
              <a:rect l="l" t="t" r="r" b="b"/>
              <a:pathLst>
                <a:path w="10453" h="11166" extrusionOk="0">
                  <a:moveTo>
                    <a:pt x="7467" y="130"/>
                  </a:moveTo>
                  <a:cubicBezTo>
                    <a:pt x="7752" y="130"/>
                    <a:pt x="8054" y="187"/>
                    <a:pt x="8331" y="247"/>
                  </a:cubicBezTo>
                  <a:cubicBezTo>
                    <a:pt x="7731" y="584"/>
                    <a:pt x="7068" y="793"/>
                    <a:pt x="6385" y="871"/>
                  </a:cubicBezTo>
                  <a:cubicBezTo>
                    <a:pt x="6380" y="852"/>
                    <a:pt x="6375" y="832"/>
                    <a:pt x="6370" y="813"/>
                  </a:cubicBezTo>
                  <a:cubicBezTo>
                    <a:pt x="6380" y="808"/>
                    <a:pt x="6385" y="798"/>
                    <a:pt x="6390" y="793"/>
                  </a:cubicBezTo>
                  <a:cubicBezTo>
                    <a:pt x="6594" y="277"/>
                    <a:pt x="7009" y="130"/>
                    <a:pt x="7467" y="130"/>
                  </a:cubicBezTo>
                  <a:close/>
                  <a:moveTo>
                    <a:pt x="8429" y="325"/>
                  </a:moveTo>
                  <a:lnTo>
                    <a:pt x="8429" y="325"/>
                  </a:lnTo>
                  <a:cubicBezTo>
                    <a:pt x="8224" y="579"/>
                    <a:pt x="8048" y="862"/>
                    <a:pt x="7760" y="1023"/>
                  </a:cubicBezTo>
                  <a:cubicBezTo>
                    <a:pt x="7572" y="1132"/>
                    <a:pt x="7365" y="1184"/>
                    <a:pt x="7157" y="1184"/>
                  </a:cubicBezTo>
                  <a:cubicBezTo>
                    <a:pt x="6902" y="1184"/>
                    <a:pt x="6647" y="1106"/>
                    <a:pt x="6424" y="964"/>
                  </a:cubicBezTo>
                  <a:cubicBezTo>
                    <a:pt x="6422" y="962"/>
                    <a:pt x="6419" y="962"/>
                    <a:pt x="6416" y="962"/>
                  </a:cubicBezTo>
                  <a:cubicBezTo>
                    <a:pt x="6413" y="962"/>
                    <a:pt x="6409" y="962"/>
                    <a:pt x="6404" y="959"/>
                  </a:cubicBezTo>
                  <a:cubicBezTo>
                    <a:pt x="6404" y="949"/>
                    <a:pt x="6400" y="935"/>
                    <a:pt x="6395" y="925"/>
                  </a:cubicBezTo>
                  <a:cubicBezTo>
                    <a:pt x="7117" y="920"/>
                    <a:pt x="7819" y="710"/>
                    <a:pt x="8429" y="325"/>
                  </a:cubicBezTo>
                  <a:close/>
                  <a:moveTo>
                    <a:pt x="5828" y="217"/>
                  </a:moveTo>
                  <a:cubicBezTo>
                    <a:pt x="5960" y="217"/>
                    <a:pt x="6200" y="620"/>
                    <a:pt x="6219" y="667"/>
                  </a:cubicBezTo>
                  <a:cubicBezTo>
                    <a:pt x="6278" y="832"/>
                    <a:pt x="6312" y="1008"/>
                    <a:pt x="6326" y="1179"/>
                  </a:cubicBezTo>
                  <a:cubicBezTo>
                    <a:pt x="6361" y="1462"/>
                    <a:pt x="6414" y="1823"/>
                    <a:pt x="6307" y="2101"/>
                  </a:cubicBezTo>
                  <a:cubicBezTo>
                    <a:pt x="6297" y="1467"/>
                    <a:pt x="6102" y="847"/>
                    <a:pt x="5751" y="320"/>
                  </a:cubicBezTo>
                  <a:cubicBezTo>
                    <a:pt x="5764" y="247"/>
                    <a:pt x="5792" y="217"/>
                    <a:pt x="5828" y="217"/>
                  </a:cubicBezTo>
                  <a:close/>
                  <a:moveTo>
                    <a:pt x="6175" y="6032"/>
                  </a:moveTo>
                  <a:cubicBezTo>
                    <a:pt x="6390" y="6110"/>
                    <a:pt x="6590" y="6310"/>
                    <a:pt x="6790" y="6456"/>
                  </a:cubicBezTo>
                  <a:cubicBezTo>
                    <a:pt x="6473" y="6415"/>
                    <a:pt x="6153" y="6391"/>
                    <a:pt x="5832" y="6391"/>
                  </a:cubicBezTo>
                  <a:cubicBezTo>
                    <a:pt x="5778" y="6391"/>
                    <a:pt x="5723" y="6392"/>
                    <a:pt x="5668" y="6393"/>
                  </a:cubicBezTo>
                  <a:cubicBezTo>
                    <a:pt x="5697" y="6378"/>
                    <a:pt x="5726" y="6369"/>
                    <a:pt x="5756" y="6354"/>
                  </a:cubicBezTo>
                  <a:cubicBezTo>
                    <a:pt x="5912" y="6271"/>
                    <a:pt x="6039" y="6144"/>
                    <a:pt x="6175" y="6032"/>
                  </a:cubicBezTo>
                  <a:close/>
                  <a:moveTo>
                    <a:pt x="7855" y="1792"/>
                  </a:moveTo>
                  <a:cubicBezTo>
                    <a:pt x="7936" y="1792"/>
                    <a:pt x="8017" y="1804"/>
                    <a:pt x="8097" y="1832"/>
                  </a:cubicBezTo>
                  <a:cubicBezTo>
                    <a:pt x="8102" y="1852"/>
                    <a:pt x="8112" y="1862"/>
                    <a:pt x="8126" y="1866"/>
                  </a:cubicBezTo>
                  <a:cubicBezTo>
                    <a:pt x="9721" y="2462"/>
                    <a:pt x="8419" y="5876"/>
                    <a:pt x="7356" y="6476"/>
                  </a:cubicBezTo>
                  <a:cubicBezTo>
                    <a:pt x="7332" y="6478"/>
                    <a:pt x="7309" y="6480"/>
                    <a:pt x="7287" y="6480"/>
                  </a:cubicBezTo>
                  <a:cubicBezTo>
                    <a:pt x="6884" y="6480"/>
                    <a:pt x="6633" y="6084"/>
                    <a:pt x="6263" y="5964"/>
                  </a:cubicBezTo>
                  <a:cubicBezTo>
                    <a:pt x="6312" y="5930"/>
                    <a:pt x="6361" y="5900"/>
                    <a:pt x="6414" y="5876"/>
                  </a:cubicBezTo>
                  <a:cubicBezTo>
                    <a:pt x="6463" y="5850"/>
                    <a:pt x="6436" y="5776"/>
                    <a:pt x="6387" y="5776"/>
                  </a:cubicBezTo>
                  <a:cubicBezTo>
                    <a:pt x="6382" y="5776"/>
                    <a:pt x="6376" y="5776"/>
                    <a:pt x="6370" y="5778"/>
                  </a:cubicBezTo>
                  <a:cubicBezTo>
                    <a:pt x="6268" y="5808"/>
                    <a:pt x="6175" y="5861"/>
                    <a:pt x="6092" y="5934"/>
                  </a:cubicBezTo>
                  <a:cubicBezTo>
                    <a:pt x="6083" y="5932"/>
                    <a:pt x="6072" y="5931"/>
                    <a:pt x="6060" y="5931"/>
                  </a:cubicBezTo>
                  <a:cubicBezTo>
                    <a:pt x="6048" y="5931"/>
                    <a:pt x="6036" y="5932"/>
                    <a:pt x="6024" y="5934"/>
                  </a:cubicBezTo>
                  <a:cubicBezTo>
                    <a:pt x="5995" y="5939"/>
                    <a:pt x="5995" y="5988"/>
                    <a:pt x="6024" y="5993"/>
                  </a:cubicBezTo>
                  <a:cubicBezTo>
                    <a:pt x="5941" y="6076"/>
                    <a:pt x="5848" y="6154"/>
                    <a:pt x="5746" y="6217"/>
                  </a:cubicBezTo>
                  <a:cubicBezTo>
                    <a:pt x="5585" y="6314"/>
                    <a:pt x="5368" y="6379"/>
                    <a:pt x="5158" y="6379"/>
                  </a:cubicBezTo>
                  <a:cubicBezTo>
                    <a:pt x="4967" y="6379"/>
                    <a:pt x="4781" y="6325"/>
                    <a:pt x="4649" y="6193"/>
                  </a:cubicBezTo>
                  <a:lnTo>
                    <a:pt x="4649" y="6183"/>
                  </a:lnTo>
                  <a:cubicBezTo>
                    <a:pt x="4570" y="6047"/>
                    <a:pt x="4497" y="5905"/>
                    <a:pt x="4434" y="5759"/>
                  </a:cubicBezTo>
                  <a:lnTo>
                    <a:pt x="4434" y="5759"/>
                  </a:lnTo>
                  <a:cubicBezTo>
                    <a:pt x="4600" y="5762"/>
                    <a:pt x="4766" y="5764"/>
                    <a:pt x="4932" y="5764"/>
                  </a:cubicBezTo>
                  <a:cubicBezTo>
                    <a:pt x="5054" y="5764"/>
                    <a:pt x="5176" y="5763"/>
                    <a:pt x="5297" y="5759"/>
                  </a:cubicBezTo>
                  <a:cubicBezTo>
                    <a:pt x="5331" y="5754"/>
                    <a:pt x="5331" y="5705"/>
                    <a:pt x="5297" y="5700"/>
                  </a:cubicBezTo>
                  <a:cubicBezTo>
                    <a:pt x="5198" y="5697"/>
                    <a:pt x="5099" y="5696"/>
                    <a:pt x="5000" y="5696"/>
                  </a:cubicBezTo>
                  <a:cubicBezTo>
                    <a:pt x="4802" y="5696"/>
                    <a:pt x="4605" y="5700"/>
                    <a:pt x="4410" y="5700"/>
                  </a:cubicBezTo>
                  <a:cubicBezTo>
                    <a:pt x="4346" y="5554"/>
                    <a:pt x="4292" y="5403"/>
                    <a:pt x="4239" y="5247"/>
                  </a:cubicBezTo>
                  <a:lnTo>
                    <a:pt x="4244" y="5247"/>
                  </a:lnTo>
                  <a:cubicBezTo>
                    <a:pt x="4756" y="5242"/>
                    <a:pt x="5273" y="5232"/>
                    <a:pt x="5785" y="5208"/>
                  </a:cubicBezTo>
                  <a:cubicBezTo>
                    <a:pt x="5834" y="5208"/>
                    <a:pt x="5834" y="5135"/>
                    <a:pt x="5785" y="5135"/>
                  </a:cubicBezTo>
                  <a:cubicBezTo>
                    <a:pt x="5273" y="5144"/>
                    <a:pt x="4756" y="5164"/>
                    <a:pt x="4244" y="5188"/>
                  </a:cubicBezTo>
                  <a:cubicBezTo>
                    <a:pt x="4234" y="5188"/>
                    <a:pt x="4229" y="5193"/>
                    <a:pt x="4224" y="5198"/>
                  </a:cubicBezTo>
                  <a:cubicBezTo>
                    <a:pt x="4180" y="5066"/>
                    <a:pt x="4146" y="4930"/>
                    <a:pt x="4112" y="4788"/>
                  </a:cubicBezTo>
                  <a:lnTo>
                    <a:pt x="4112" y="4788"/>
                  </a:lnTo>
                  <a:cubicBezTo>
                    <a:pt x="4345" y="4807"/>
                    <a:pt x="4578" y="4818"/>
                    <a:pt x="4810" y="4818"/>
                  </a:cubicBezTo>
                  <a:cubicBezTo>
                    <a:pt x="4937" y="4818"/>
                    <a:pt x="5064" y="4815"/>
                    <a:pt x="5190" y="4808"/>
                  </a:cubicBezTo>
                  <a:cubicBezTo>
                    <a:pt x="5229" y="4808"/>
                    <a:pt x="5229" y="4744"/>
                    <a:pt x="5190" y="4744"/>
                  </a:cubicBezTo>
                  <a:cubicBezTo>
                    <a:pt x="5009" y="4747"/>
                    <a:pt x="4828" y="4749"/>
                    <a:pt x="4646" y="4749"/>
                  </a:cubicBezTo>
                  <a:cubicBezTo>
                    <a:pt x="4464" y="4749"/>
                    <a:pt x="4283" y="4747"/>
                    <a:pt x="4102" y="4739"/>
                  </a:cubicBezTo>
                  <a:cubicBezTo>
                    <a:pt x="4073" y="4603"/>
                    <a:pt x="4049" y="4466"/>
                    <a:pt x="4029" y="4325"/>
                  </a:cubicBezTo>
                  <a:lnTo>
                    <a:pt x="4029" y="4325"/>
                  </a:lnTo>
                  <a:cubicBezTo>
                    <a:pt x="4946" y="4349"/>
                    <a:pt x="5858" y="4403"/>
                    <a:pt x="6770" y="4471"/>
                  </a:cubicBezTo>
                  <a:cubicBezTo>
                    <a:pt x="6772" y="4471"/>
                    <a:pt x="6773" y="4471"/>
                    <a:pt x="6775" y="4471"/>
                  </a:cubicBezTo>
                  <a:cubicBezTo>
                    <a:pt x="6824" y="4471"/>
                    <a:pt x="6818" y="4393"/>
                    <a:pt x="6770" y="4388"/>
                  </a:cubicBezTo>
                  <a:cubicBezTo>
                    <a:pt x="5858" y="4296"/>
                    <a:pt x="4941" y="4247"/>
                    <a:pt x="4024" y="4247"/>
                  </a:cubicBezTo>
                  <a:cubicBezTo>
                    <a:pt x="4010" y="4125"/>
                    <a:pt x="4000" y="4003"/>
                    <a:pt x="3995" y="3881"/>
                  </a:cubicBezTo>
                  <a:lnTo>
                    <a:pt x="3995" y="3881"/>
                  </a:lnTo>
                  <a:cubicBezTo>
                    <a:pt x="4142" y="3886"/>
                    <a:pt x="4290" y="3889"/>
                    <a:pt x="4439" y="3889"/>
                  </a:cubicBezTo>
                  <a:cubicBezTo>
                    <a:pt x="4819" y="3889"/>
                    <a:pt x="5201" y="3871"/>
                    <a:pt x="5580" y="3832"/>
                  </a:cubicBezTo>
                  <a:cubicBezTo>
                    <a:pt x="5629" y="3827"/>
                    <a:pt x="5634" y="3749"/>
                    <a:pt x="5580" y="3749"/>
                  </a:cubicBezTo>
                  <a:cubicBezTo>
                    <a:pt x="5106" y="3789"/>
                    <a:pt x="4632" y="3809"/>
                    <a:pt x="4154" y="3809"/>
                  </a:cubicBezTo>
                  <a:cubicBezTo>
                    <a:pt x="4101" y="3809"/>
                    <a:pt x="4048" y="3808"/>
                    <a:pt x="3995" y="3808"/>
                  </a:cubicBezTo>
                  <a:cubicBezTo>
                    <a:pt x="3990" y="3652"/>
                    <a:pt x="3995" y="3496"/>
                    <a:pt x="4010" y="3344"/>
                  </a:cubicBezTo>
                  <a:cubicBezTo>
                    <a:pt x="4405" y="3352"/>
                    <a:pt x="4801" y="3355"/>
                    <a:pt x="5197" y="3355"/>
                  </a:cubicBezTo>
                  <a:cubicBezTo>
                    <a:pt x="5594" y="3355"/>
                    <a:pt x="5990" y="3352"/>
                    <a:pt x="6385" y="3344"/>
                  </a:cubicBezTo>
                  <a:cubicBezTo>
                    <a:pt x="6439" y="3344"/>
                    <a:pt x="6439" y="3266"/>
                    <a:pt x="6385" y="3266"/>
                  </a:cubicBezTo>
                  <a:cubicBezTo>
                    <a:pt x="6018" y="3257"/>
                    <a:pt x="5650" y="3253"/>
                    <a:pt x="5283" y="3253"/>
                  </a:cubicBezTo>
                  <a:cubicBezTo>
                    <a:pt x="4860" y="3253"/>
                    <a:pt x="4437" y="3259"/>
                    <a:pt x="4014" y="3266"/>
                  </a:cubicBezTo>
                  <a:cubicBezTo>
                    <a:pt x="4024" y="3203"/>
                    <a:pt x="4024" y="3140"/>
                    <a:pt x="4034" y="3076"/>
                  </a:cubicBezTo>
                  <a:cubicBezTo>
                    <a:pt x="4049" y="2988"/>
                    <a:pt x="4068" y="2901"/>
                    <a:pt x="4097" y="2813"/>
                  </a:cubicBezTo>
                  <a:lnTo>
                    <a:pt x="4166" y="2832"/>
                  </a:lnTo>
                  <a:cubicBezTo>
                    <a:pt x="4168" y="2833"/>
                    <a:pt x="4171" y="2834"/>
                    <a:pt x="4173" y="2834"/>
                  </a:cubicBezTo>
                  <a:cubicBezTo>
                    <a:pt x="4185" y="2834"/>
                    <a:pt x="4195" y="2825"/>
                    <a:pt x="4195" y="2813"/>
                  </a:cubicBezTo>
                  <a:cubicBezTo>
                    <a:pt x="4341" y="2813"/>
                    <a:pt x="4487" y="2812"/>
                    <a:pt x="4633" y="2812"/>
                  </a:cubicBezTo>
                  <a:cubicBezTo>
                    <a:pt x="4924" y="2812"/>
                    <a:pt x="5214" y="2814"/>
                    <a:pt x="5507" y="2827"/>
                  </a:cubicBezTo>
                  <a:cubicBezTo>
                    <a:pt x="5570" y="2827"/>
                    <a:pt x="5566" y="2740"/>
                    <a:pt x="5507" y="2735"/>
                  </a:cubicBezTo>
                  <a:cubicBezTo>
                    <a:pt x="5255" y="2713"/>
                    <a:pt x="5001" y="2702"/>
                    <a:pt x="4748" y="2702"/>
                  </a:cubicBezTo>
                  <a:cubicBezTo>
                    <a:pt x="4540" y="2702"/>
                    <a:pt x="4333" y="2710"/>
                    <a:pt x="4127" y="2725"/>
                  </a:cubicBezTo>
                  <a:cubicBezTo>
                    <a:pt x="4180" y="2583"/>
                    <a:pt x="4253" y="2447"/>
                    <a:pt x="4346" y="2325"/>
                  </a:cubicBezTo>
                  <a:cubicBezTo>
                    <a:pt x="4805" y="2325"/>
                    <a:pt x="5263" y="2344"/>
                    <a:pt x="5717" y="2369"/>
                  </a:cubicBezTo>
                  <a:cubicBezTo>
                    <a:pt x="5780" y="2369"/>
                    <a:pt x="5775" y="2281"/>
                    <a:pt x="5717" y="2276"/>
                  </a:cubicBezTo>
                  <a:cubicBezTo>
                    <a:pt x="5416" y="2252"/>
                    <a:pt x="5113" y="2240"/>
                    <a:pt x="4810" y="2240"/>
                  </a:cubicBezTo>
                  <a:cubicBezTo>
                    <a:pt x="4680" y="2240"/>
                    <a:pt x="4550" y="2243"/>
                    <a:pt x="4419" y="2247"/>
                  </a:cubicBezTo>
                  <a:cubicBezTo>
                    <a:pt x="4595" y="2062"/>
                    <a:pt x="4834" y="1935"/>
                    <a:pt x="5088" y="1891"/>
                  </a:cubicBezTo>
                  <a:cubicBezTo>
                    <a:pt x="5123" y="1885"/>
                    <a:pt x="5159" y="1882"/>
                    <a:pt x="5196" y="1882"/>
                  </a:cubicBezTo>
                  <a:cubicBezTo>
                    <a:pt x="5515" y="1882"/>
                    <a:pt x="5883" y="2094"/>
                    <a:pt x="6136" y="2252"/>
                  </a:cubicBezTo>
                  <a:cubicBezTo>
                    <a:pt x="6131" y="2276"/>
                    <a:pt x="6146" y="2296"/>
                    <a:pt x="6170" y="2301"/>
                  </a:cubicBezTo>
                  <a:lnTo>
                    <a:pt x="6209" y="2301"/>
                  </a:lnTo>
                  <a:cubicBezTo>
                    <a:pt x="6517" y="2505"/>
                    <a:pt x="6741" y="2715"/>
                    <a:pt x="7117" y="2803"/>
                  </a:cubicBezTo>
                  <a:cubicBezTo>
                    <a:pt x="7119" y="2804"/>
                    <a:pt x="7122" y="2804"/>
                    <a:pt x="7125" y="2804"/>
                  </a:cubicBezTo>
                  <a:cubicBezTo>
                    <a:pt x="7153" y="2804"/>
                    <a:pt x="7163" y="2758"/>
                    <a:pt x="7131" y="2749"/>
                  </a:cubicBezTo>
                  <a:cubicBezTo>
                    <a:pt x="6887" y="2657"/>
                    <a:pt x="6604" y="2476"/>
                    <a:pt x="6307" y="2296"/>
                  </a:cubicBezTo>
                  <a:cubicBezTo>
                    <a:pt x="6831" y="2250"/>
                    <a:pt x="7356" y="1792"/>
                    <a:pt x="7855" y="1792"/>
                  </a:cubicBezTo>
                  <a:close/>
                  <a:moveTo>
                    <a:pt x="4741" y="6383"/>
                  </a:moveTo>
                  <a:cubicBezTo>
                    <a:pt x="4873" y="6466"/>
                    <a:pt x="5019" y="6505"/>
                    <a:pt x="5170" y="6505"/>
                  </a:cubicBezTo>
                  <a:cubicBezTo>
                    <a:pt x="5273" y="6505"/>
                    <a:pt x="5380" y="6495"/>
                    <a:pt x="5478" y="6466"/>
                  </a:cubicBezTo>
                  <a:cubicBezTo>
                    <a:pt x="5823" y="6504"/>
                    <a:pt x="6188" y="6539"/>
                    <a:pt x="6542" y="6539"/>
                  </a:cubicBezTo>
                  <a:cubicBezTo>
                    <a:pt x="6644" y="6539"/>
                    <a:pt x="6744" y="6536"/>
                    <a:pt x="6843" y="6530"/>
                  </a:cubicBezTo>
                  <a:cubicBezTo>
                    <a:pt x="6853" y="6525"/>
                    <a:pt x="6863" y="6520"/>
                    <a:pt x="6868" y="6505"/>
                  </a:cubicBezTo>
                  <a:cubicBezTo>
                    <a:pt x="6982" y="6576"/>
                    <a:pt x="7097" y="6625"/>
                    <a:pt x="7221" y="6625"/>
                  </a:cubicBezTo>
                  <a:cubicBezTo>
                    <a:pt x="7294" y="6625"/>
                    <a:pt x="7369" y="6608"/>
                    <a:pt x="7448" y="6569"/>
                  </a:cubicBezTo>
                  <a:cubicBezTo>
                    <a:pt x="7458" y="6564"/>
                    <a:pt x="7468" y="6549"/>
                    <a:pt x="7468" y="6534"/>
                  </a:cubicBezTo>
                  <a:cubicBezTo>
                    <a:pt x="8336" y="6578"/>
                    <a:pt x="9199" y="6564"/>
                    <a:pt x="10068" y="6622"/>
                  </a:cubicBezTo>
                  <a:cubicBezTo>
                    <a:pt x="10092" y="6622"/>
                    <a:pt x="10116" y="6612"/>
                    <a:pt x="10126" y="6588"/>
                  </a:cubicBezTo>
                  <a:cubicBezTo>
                    <a:pt x="10263" y="6705"/>
                    <a:pt x="10287" y="6905"/>
                    <a:pt x="10180" y="7047"/>
                  </a:cubicBezTo>
                  <a:cubicBezTo>
                    <a:pt x="8135" y="6930"/>
                    <a:pt x="6067" y="6810"/>
                    <a:pt x="4008" y="6810"/>
                  </a:cubicBezTo>
                  <a:cubicBezTo>
                    <a:pt x="3572" y="6810"/>
                    <a:pt x="3137" y="6815"/>
                    <a:pt x="2702" y="6827"/>
                  </a:cubicBezTo>
                  <a:cubicBezTo>
                    <a:pt x="1746" y="6851"/>
                    <a:pt x="1029" y="7212"/>
                    <a:pt x="741" y="7939"/>
                  </a:cubicBezTo>
                  <a:lnTo>
                    <a:pt x="737" y="7939"/>
                  </a:lnTo>
                  <a:cubicBezTo>
                    <a:pt x="689" y="7938"/>
                    <a:pt x="642" y="7937"/>
                    <a:pt x="594" y="7937"/>
                  </a:cubicBezTo>
                  <a:cubicBezTo>
                    <a:pt x="479" y="7937"/>
                    <a:pt x="363" y="7941"/>
                    <a:pt x="249" y="7944"/>
                  </a:cubicBezTo>
                  <a:cubicBezTo>
                    <a:pt x="273" y="7812"/>
                    <a:pt x="312" y="7686"/>
                    <a:pt x="366" y="7564"/>
                  </a:cubicBezTo>
                  <a:cubicBezTo>
                    <a:pt x="395" y="7505"/>
                    <a:pt x="429" y="7447"/>
                    <a:pt x="463" y="7393"/>
                  </a:cubicBezTo>
                  <a:cubicBezTo>
                    <a:pt x="463" y="7398"/>
                    <a:pt x="468" y="7407"/>
                    <a:pt x="478" y="7412"/>
                  </a:cubicBezTo>
                  <a:cubicBezTo>
                    <a:pt x="561" y="7439"/>
                    <a:pt x="648" y="7453"/>
                    <a:pt x="734" y="7453"/>
                  </a:cubicBezTo>
                  <a:cubicBezTo>
                    <a:pt x="821" y="7453"/>
                    <a:pt x="907" y="7439"/>
                    <a:pt x="990" y="7412"/>
                  </a:cubicBezTo>
                  <a:cubicBezTo>
                    <a:pt x="1026" y="7399"/>
                    <a:pt x="1017" y="7348"/>
                    <a:pt x="984" y="7348"/>
                  </a:cubicBezTo>
                  <a:cubicBezTo>
                    <a:pt x="981" y="7348"/>
                    <a:pt x="979" y="7348"/>
                    <a:pt x="976" y="7349"/>
                  </a:cubicBezTo>
                  <a:cubicBezTo>
                    <a:pt x="891" y="7372"/>
                    <a:pt x="806" y="7384"/>
                    <a:pt x="721" y="7384"/>
                  </a:cubicBezTo>
                  <a:cubicBezTo>
                    <a:pt x="645" y="7384"/>
                    <a:pt x="569" y="7375"/>
                    <a:pt x="493" y="7354"/>
                  </a:cubicBezTo>
                  <a:lnTo>
                    <a:pt x="483" y="7354"/>
                  </a:lnTo>
                  <a:cubicBezTo>
                    <a:pt x="551" y="7251"/>
                    <a:pt x="624" y="7154"/>
                    <a:pt x="712" y="7066"/>
                  </a:cubicBezTo>
                  <a:cubicBezTo>
                    <a:pt x="750" y="7065"/>
                    <a:pt x="788" y="7065"/>
                    <a:pt x="825" y="7065"/>
                  </a:cubicBezTo>
                  <a:cubicBezTo>
                    <a:pt x="1007" y="7065"/>
                    <a:pt x="1188" y="7074"/>
                    <a:pt x="1366" y="7090"/>
                  </a:cubicBezTo>
                  <a:cubicBezTo>
                    <a:pt x="1395" y="7086"/>
                    <a:pt x="1400" y="7042"/>
                    <a:pt x="1376" y="7032"/>
                  </a:cubicBezTo>
                  <a:cubicBezTo>
                    <a:pt x="1185" y="6998"/>
                    <a:pt x="995" y="6978"/>
                    <a:pt x="805" y="6978"/>
                  </a:cubicBezTo>
                  <a:cubicBezTo>
                    <a:pt x="937" y="6866"/>
                    <a:pt x="1083" y="6773"/>
                    <a:pt x="1244" y="6705"/>
                  </a:cubicBezTo>
                  <a:cubicBezTo>
                    <a:pt x="1670" y="6666"/>
                    <a:pt x="2096" y="6646"/>
                    <a:pt x="2521" y="6646"/>
                  </a:cubicBezTo>
                  <a:cubicBezTo>
                    <a:pt x="2569" y="6646"/>
                    <a:pt x="2616" y="6646"/>
                    <a:pt x="2663" y="6647"/>
                  </a:cubicBezTo>
                  <a:cubicBezTo>
                    <a:pt x="2707" y="6642"/>
                    <a:pt x="2707" y="6578"/>
                    <a:pt x="2663" y="6573"/>
                  </a:cubicBezTo>
                  <a:cubicBezTo>
                    <a:pt x="2533" y="6564"/>
                    <a:pt x="2401" y="6560"/>
                    <a:pt x="2270" y="6560"/>
                  </a:cubicBezTo>
                  <a:cubicBezTo>
                    <a:pt x="2053" y="6560"/>
                    <a:pt x="1835" y="6572"/>
                    <a:pt x="1619" y="6593"/>
                  </a:cubicBezTo>
                  <a:cubicBezTo>
                    <a:pt x="1951" y="6515"/>
                    <a:pt x="2317" y="6500"/>
                    <a:pt x="2702" y="6486"/>
                  </a:cubicBezTo>
                  <a:cubicBezTo>
                    <a:pt x="3380" y="6456"/>
                    <a:pt x="4058" y="6422"/>
                    <a:pt x="4731" y="6388"/>
                  </a:cubicBezTo>
                  <a:cubicBezTo>
                    <a:pt x="4736" y="6388"/>
                    <a:pt x="4736" y="6388"/>
                    <a:pt x="4741" y="6383"/>
                  </a:cubicBezTo>
                  <a:close/>
                  <a:moveTo>
                    <a:pt x="239" y="8003"/>
                  </a:moveTo>
                  <a:cubicBezTo>
                    <a:pt x="347" y="8006"/>
                    <a:pt x="457" y="8012"/>
                    <a:pt x="566" y="8012"/>
                  </a:cubicBezTo>
                  <a:cubicBezTo>
                    <a:pt x="615" y="8012"/>
                    <a:pt x="664" y="8010"/>
                    <a:pt x="712" y="8007"/>
                  </a:cubicBezTo>
                  <a:lnTo>
                    <a:pt x="712" y="8007"/>
                  </a:lnTo>
                  <a:cubicBezTo>
                    <a:pt x="634" y="8237"/>
                    <a:pt x="595" y="8476"/>
                    <a:pt x="595" y="8720"/>
                  </a:cubicBezTo>
                  <a:cubicBezTo>
                    <a:pt x="550" y="8718"/>
                    <a:pt x="505" y="8717"/>
                    <a:pt x="460" y="8717"/>
                  </a:cubicBezTo>
                  <a:cubicBezTo>
                    <a:pt x="370" y="8717"/>
                    <a:pt x="281" y="8720"/>
                    <a:pt x="190" y="8720"/>
                  </a:cubicBezTo>
                  <a:cubicBezTo>
                    <a:pt x="185" y="8481"/>
                    <a:pt x="200" y="8242"/>
                    <a:pt x="239" y="8003"/>
                  </a:cubicBezTo>
                  <a:close/>
                  <a:moveTo>
                    <a:pt x="3052" y="6934"/>
                  </a:moveTo>
                  <a:cubicBezTo>
                    <a:pt x="3355" y="6934"/>
                    <a:pt x="3661" y="6946"/>
                    <a:pt x="3951" y="6949"/>
                  </a:cubicBezTo>
                  <a:cubicBezTo>
                    <a:pt x="5931" y="6968"/>
                    <a:pt x="7917" y="7032"/>
                    <a:pt x="9897" y="7144"/>
                  </a:cubicBezTo>
                  <a:lnTo>
                    <a:pt x="9887" y="7159"/>
                  </a:lnTo>
                  <a:cubicBezTo>
                    <a:pt x="9868" y="7164"/>
                    <a:pt x="9853" y="7178"/>
                    <a:pt x="9848" y="7193"/>
                  </a:cubicBezTo>
                  <a:cubicBezTo>
                    <a:pt x="9746" y="7407"/>
                    <a:pt x="9668" y="7627"/>
                    <a:pt x="9614" y="7856"/>
                  </a:cubicBezTo>
                  <a:cubicBezTo>
                    <a:pt x="9609" y="7842"/>
                    <a:pt x="9595" y="7832"/>
                    <a:pt x="9575" y="7827"/>
                  </a:cubicBezTo>
                  <a:cubicBezTo>
                    <a:pt x="8227" y="7656"/>
                    <a:pt x="6869" y="7570"/>
                    <a:pt x="5512" y="7570"/>
                  </a:cubicBezTo>
                  <a:cubicBezTo>
                    <a:pt x="4820" y="7570"/>
                    <a:pt x="4129" y="7592"/>
                    <a:pt x="3439" y="7637"/>
                  </a:cubicBezTo>
                  <a:cubicBezTo>
                    <a:pt x="3385" y="7637"/>
                    <a:pt x="3385" y="7720"/>
                    <a:pt x="3439" y="7720"/>
                  </a:cubicBezTo>
                  <a:cubicBezTo>
                    <a:pt x="3910" y="7706"/>
                    <a:pt x="4380" y="7699"/>
                    <a:pt x="4851" y="7699"/>
                  </a:cubicBezTo>
                  <a:cubicBezTo>
                    <a:pt x="6428" y="7699"/>
                    <a:pt x="8005" y="7775"/>
                    <a:pt x="9575" y="7929"/>
                  </a:cubicBezTo>
                  <a:cubicBezTo>
                    <a:pt x="9585" y="7929"/>
                    <a:pt x="9595" y="7925"/>
                    <a:pt x="9599" y="7920"/>
                  </a:cubicBezTo>
                  <a:lnTo>
                    <a:pt x="9599" y="7920"/>
                  </a:lnTo>
                  <a:cubicBezTo>
                    <a:pt x="9555" y="8129"/>
                    <a:pt x="9526" y="8339"/>
                    <a:pt x="9521" y="8554"/>
                  </a:cubicBezTo>
                  <a:cubicBezTo>
                    <a:pt x="6814" y="8354"/>
                    <a:pt x="4083" y="8276"/>
                    <a:pt x="1366" y="8271"/>
                  </a:cubicBezTo>
                  <a:cubicBezTo>
                    <a:pt x="1317" y="8271"/>
                    <a:pt x="1317" y="8344"/>
                    <a:pt x="1366" y="8344"/>
                  </a:cubicBezTo>
                  <a:cubicBezTo>
                    <a:pt x="4088" y="8432"/>
                    <a:pt x="6804" y="8549"/>
                    <a:pt x="9521" y="8651"/>
                  </a:cubicBezTo>
                  <a:cubicBezTo>
                    <a:pt x="9521" y="8861"/>
                    <a:pt x="9541" y="9071"/>
                    <a:pt x="9580" y="9281"/>
                  </a:cubicBezTo>
                  <a:cubicBezTo>
                    <a:pt x="7219" y="9188"/>
                    <a:pt x="4853" y="9154"/>
                    <a:pt x="2488" y="9149"/>
                  </a:cubicBezTo>
                  <a:cubicBezTo>
                    <a:pt x="2468" y="9149"/>
                    <a:pt x="2468" y="9183"/>
                    <a:pt x="2488" y="9183"/>
                  </a:cubicBezTo>
                  <a:cubicBezTo>
                    <a:pt x="4858" y="9290"/>
                    <a:pt x="7234" y="9359"/>
                    <a:pt x="9604" y="9378"/>
                  </a:cubicBezTo>
                  <a:cubicBezTo>
                    <a:pt x="9643" y="9544"/>
                    <a:pt x="9692" y="9700"/>
                    <a:pt x="9755" y="9856"/>
                  </a:cubicBezTo>
                  <a:cubicBezTo>
                    <a:pt x="8834" y="9884"/>
                    <a:pt x="7913" y="9896"/>
                    <a:pt x="6994" y="9896"/>
                  </a:cubicBezTo>
                  <a:cubicBezTo>
                    <a:pt x="5155" y="9896"/>
                    <a:pt x="3319" y="9848"/>
                    <a:pt x="1478" y="9783"/>
                  </a:cubicBezTo>
                  <a:cubicBezTo>
                    <a:pt x="1454" y="9783"/>
                    <a:pt x="1454" y="9817"/>
                    <a:pt x="1478" y="9822"/>
                  </a:cubicBezTo>
                  <a:cubicBezTo>
                    <a:pt x="3199" y="9953"/>
                    <a:pt x="4927" y="10008"/>
                    <a:pt x="6655" y="10008"/>
                  </a:cubicBezTo>
                  <a:cubicBezTo>
                    <a:pt x="7689" y="10008"/>
                    <a:pt x="8724" y="9988"/>
                    <a:pt x="9755" y="9954"/>
                  </a:cubicBezTo>
                  <a:cubicBezTo>
                    <a:pt x="9770" y="9954"/>
                    <a:pt x="9780" y="9949"/>
                    <a:pt x="9790" y="9939"/>
                  </a:cubicBezTo>
                  <a:cubicBezTo>
                    <a:pt x="9814" y="9998"/>
                    <a:pt x="9838" y="10051"/>
                    <a:pt x="9863" y="10110"/>
                  </a:cubicBezTo>
                  <a:cubicBezTo>
                    <a:pt x="9772" y="10094"/>
                    <a:pt x="9674" y="10087"/>
                    <a:pt x="9575" y="10087"/>
                  </a:cubicBezTo>
                  <a:cubicBezTo>
                    <a:pt x="9283" y="10087"/>
                    <a:pt x="8973" y="10142"/>
                    <a:pt x="8765" y="10163"/>
                  </a:cubicBezTo>
                  <a:cubicBezTo>
                    <a:pt x="7786" y="10275"/>
                    <a:pt x="6834" y="10557"/>
                    <a:pt x="5848" y="10557"/>
                  </a:cubicBezTo>
                  <a:cubicBezTo>
                    <a:pt x="5754" y="10557"/>
                    <a:pt x="5660" y="10554"/>
                    <a:pt x="5566" y="10549"/>
                  </a:cubicBezTo>
                  <a:cubicBezTo>
                    <a:pt x="5310" y="10533"/>
                    <a:pt x="5061" y="10528"/>
                    <a:pt x="4815" y="10528"/>
                  </a:cubicBezTo>
                  <a:cubicBezTo>
                    <a:pt x="4278" y="10528"/>
                    <a:pt x="3755" y="10555"/>
                    <a:pt x="3200" y="10568"/>
                  </a:cubicBezTo>
                  <a:cubicBezTo>
                    <a:pt x="3056" y="10573"/>
                    <a:pt x="2888" y="10578"/>
                    <a:pt x="2712" y="10578"/>
                  </a:cubicBezTo>
                  <a:cubicBezTo>
                    <a:pt x="2326" y="10578"/>
                    <a:pt x="1900" y="10553"/>
                    <a:pt x="1605" y="10446"/>
                  </a:cubicBezTo>
                  <a:cubicBezTo>
                    <a:pt x="1337" y="10349"/>
                    <a:pt x="1107" y="10163"/>
                    <a:pt x="961" y="9919"/>
                  </a:cubicBezTo>
                  <a:cubicBezTo>
                    <a:pt x="971" y="9910"/>
                    <a:pt x="961" y="9890"/>
                    <a:pt x="946" y="9890"/>
                  </a:cubicBezTo>
                  <a:lnTo>
                    <a:pt x="937" y="9890"/>
                  </a:lnTo>
                  <a:cubicBezTo>
                    <a:pt x="737" y="9529"/>
                    <a:pt x="639" y="9120"/>
                    <a:pt x="663" y="8710"/>
                  </a:cubicBezTo>
                  <a:cubicBezTo>
                    <a:pt x="733" y="7115"/>
                    <a:pt x="1874" y="6934"/>
                    <a:pt x="3052" y="6934"/>
                  </a:cubicBezTo>
                  <a:close/>
                  <a:moveTo>
                    <a:pt x="595" y="8778"/>
                  </a:moveTo>
                  <a:cubicBezTo>
                    <a:pt x="595" y="8861"/>
                    <a:pt x="600" y="8944"/>
                    <a:pt x="605" y="9032"/>
                  </a:cubicBezTo>
                  <a:cubicBezTo>
                    <a:pt x="614" y="9098"/>
                    <a:pt x="624" y="9164"/>
                    <a:pt x="633" y="9226"/>
                  </a:cubicBezTo>
                  <a:lnTo>
                    <a:pt x="633" y="9226"/>
                  </a:lnTo>
                  <a:cubicBezTo>
                    <a:pt x="633" y="9224"/>
                    <a:pt x="631" y="9222"/>
                    <a:pt x="629" y="9222"/>
                  </a:cubicBezTo>
                  <a:cubicBezTo>
                    <a:pt x="594" y="9220"/>
                    <a:pt x="558" y="9220"/>
                    <a:pt x="522" y="9220"/>
                  </a:cubicBezTo>
                  <a:cubicBezTo>
                    <a:pt x="451" y="9220"/>
                    <a:pt x="381" y="9222"/>
                    <a:pt x="312" y="9222"/>
                  </a:cubicBezTo>
                  <a:cubicBezTo>
                    <a:pt x="288" y="9222"/>
                    <a:pt x="288" y="9261"/>
                    <a:pt x="312" y="9261"/>
                  </a:cubicBezTo>
                  <a:cubicBezTo>
                    <a:pt x="381" y="9261"/>
                    <a:pt x="451" y="9263"/>
                    <a:pt x="522" y="9263"/>
                  </a:cubicBezTo>
                  <a:cubicBezTo>
                    <a:pt x="558" y="9263"/>
                    <a:pt x="594" y="9263"/>
                    <a:pt x="629" y="9261"/>
                  </a:cubicBezTo>
                  <a:cubicBezTo>
                    <a:pt x="634" y="9261"/>
                    <a:pt x="634" y="9251"/>
                    <a:pt x="639" y="9246"/>
                  </a:cubicBezTo>
                  <a:cubicBezTo>
                    <a:pt x="673" y="9476"/>
                    <a:pt x="756" y="9695"/>
                    <a:pt x="878" y="9890"/>
                  </a:cubicBezTo>
                  <a:lnTo>
                    <a:pt x="381" y="9890"/>
                  </a:lnTo>
                  <a:cubicBezTo>
                    <a:pt x="356" y="9890"/>
                    <a:pt x="356" y="9924"/>
                    <a:pt x="381" y="9924"/>
                  </a:cubicBezTo>
                  <a:lnTo>
                    <a:pt x="898" y="9924"/>
                  </a:lnTo>
                  <a:cubicBezTo>
                    <a:pt x="1314" y="10529"/>
                    <a:pt x="2094" y="10666"/>
                    <a:pt x="2933" y="10666"/>
                  </a:cubicBezTo>
                  <a:cubicBezTo>
                    <a:pt x="3076" y="10666"/>
                    <a:pt x="3221" y="10662"/>
                    <a:pt x="3366" y="10656"/>
                  </a:cubicBezTo>
                  <a:cubicBezTo>
                    <a:pt x="3803" y="10635"/>
                    <a:pt x="4222" y="10561"/>
                    <a:pt x="4657" y="10561"/>
                  </a:cubicBezTo>
                  <a:cubicBezTo>
                    <a:pt x="4732" y="10561"/>
                    <a:pt x="4807" y="10563"/>
                    <a:pt x="4883" y="10568"/>
                  </a:cubicBezTo>
                  <a:cubicBezTo>
                    <a:pt x="5302" y="10595"/>
                    <a:pt x="5698" y="10651"/>
                    <a:pt x="6110" y="10651"/>
                  </a:cubicBezTo>
                  <a:cubicBezTo>
                    <a:pt x="6225" y="10651"/>
                    <a:pt x="6340" y="10647"/>
                    <a:pt x="6458" y="10636"/>
                  </a:cubicBezTo>
                  <a:cubicBezTo>
                    <a:pt x="6878" y="10602"/>
                    <a:pt x="8252" y="10245"/>
                    <a:pt x="9234" y="10245"/>
                  </a:cubicBezTo>
                  <a:cubicBezTo>
                    <a:pt x="9770" y="10245"/>
                    <a:pt x="10190" y="10351"/>
                    <a:pt x="10273" y="10676"/>
                  </a:cubicBezTo>
                  <a:cubicBezTo>
                    <a:pt x="8451" y="10908"/>
                    <a:pt x="6608" y="11004"/>
                    <a:pt x="4768" y="11004"/>
                  </a:cubicBezTo>
                  <a:cubicBezTo>
                    <a:pt x="4100" y="11004"/>
                    <a:pt x="3432" y="10992"/>
                    <a:pt x="2766" y="10968"/>
                  </a:cubicBezTo>
                  <a:cubicBezTo>
                    <a:pt x="2024" y="10944"/>
                    <a:pt x="1015" y="10919"/>
                    <a:pt x="546" y="10315"/>
                  </a:cubicBezTo>
                  <a:lnTo>
                    <a:pt x="546" y="10315"/>
                  </a:lnTo>
                  <a:cubicBezTo>
                    <a:pt x="657" y="10323"/>
                    <a:pt x="767" y="10328"/>
                    <a:pt x="879" y="10328"/>
                  </a:cubicBezTo>
                  <a:cubicBezTo>
                    <a:pt x="959" y="10328"/>
                    <a:pt x="1040" y="10326"/>
                    <a:pt x="1122" y="10319"/>
                  </a:cubicBezTo>
                  <a:cubicBezTo>
                    <a:pt x="1161" y="10319"/>
                    <a:pt x="1161" y="10256"/>
                    <a:pt x="1122" y="10256"/>
                  </a:cubicBezTo>
                  <a:cubicBezTo>
                    <a:pt x="1034" y="10262"/>
                    <a:pt x="947" y="10265"/>
                    <a:pt x="860" y="10265"/>
                  </a:cubicBezTo>
                  <a:cubicBezTo>
                    <a:pt x="740" y="10265"/>
                    <a:pt x="619" y="10260"/>
                    <a:pt x="498" y="10251"/>
                  </a:cubicBezTo>
                  <a:cubicBezTo>
                    <a:pt x="429" y="10149"/>
                    <a:pt x="376" y="10032"/>
                    <a:pt x="342" y="9915"/>
                  </a:cubicBezTo>
                  <a:cubicBezTo>
                    <a:pt x="249" y="9539"/>
                    <a:pt x="200" y="9159"/>
                    <a:pt x="190" y="8778"/>
                  </a:cubicBezTo>
                  <a:close/>
                  <a:moveTo>
                    <a:pt x="7475" y="0"/>
                  </a:moveTo>
                  <a:cubicBezTo>
                    <a:pt x="6960" y="0"/>
                    <a:pt x="6484" y="159"/>
                    <a:pt x="6346" y="706"/>
                  </a:cubicBezTo>
                  <a:cubicBezTo>
                    <a:pt x="6322" y="637"/>
                    <a:pt x="6297" y="569"/>
                    <a:pt x="6268" y="506"/>
                  </a:cubicBezTo>
                  <a:cubicBezTo>
                    <a:pt x="6205" y="375"/>
                    <a:pt x="6066" y="106"/>
                    <a:pt x="5887" y="106"/>
                  </a:cubicBezTo>
                  <a:cubicBezTo>
                    <a:pt x="5886" y="106"/>
                    <a:pt x="5884" y="106"/>
                    <a:pt x="5883" y="106"/>
                  </a:cubicBezTo>
                  <a:cubicBezTo>
                    <a:pt x="5877" y="105"/>
                    <a:pt x="5872" y="105"/>
                    <a:pt x="5866" y="105"/>
                  </a:cubicBezTo>
                  <a:cubicBezTo>
                    <a:pt x="5767" y="105"/>
                    <a:pt x="5688" y="189"/>
                    <a:pt x="5697" y="291"/>
                  </a:cubicBezTo>
                  <a:cubicBezTo>
                    <a:pt x="5668" y="296"/>
                    <a:pt x="5648" y="330"/>
                    <a:pt x="5663" y="354"/>
                  </a:cubicBezTo>
                  <a:cubicBezTo>
                    <a:pt x="6024" y="930"/>
                    <a:pt x="6195" y="1549"/>
                    <a:pt x="6248" y="2218"/>
                  </a:cubicBezTo>
                  <a:cubicBezTo>
                    <a:pt x="6224" y="2218"/>
                    <a:pt x="6205" y="2223"/>
                    <a:pt x="6185" y="2227"/>
                  </a:cubicBezTo>
                  <a:cubicBezTo>
                    <a:pt x="5785" y="1987"/>
                    <a:pt x="5363" y="1768"/>
                    <a:pt x="4975" y="1768"/>
                  </a:cubicBezTo>
                  <a:cubicBezTo>
                    <a:pt x="4652" y="1768"/>
                    <a:pt x="4353" y="1919"/>
                    <a:pt x="4107" y="2335"/>
                  </a:cubicBezTo>
                  <a:cubicBezTo>
                    <a:pt x="3517" y="3340"/>
                    <a:pt x="3927" y="5227"/>
                    <a:pt x="4536" y="6154"/>
                  </a:cubicBezTo>
                  <a:cubicBezTo>
                    <a:pt x="4566" y="6208"/>
                    <a:pt x="4600" y="6261"/>
                    <a:pt x="4644" y="6305"/>
                  </a:cubicBezTo>
                  <a:cubicBezTo>
                    <a:pt x="3595" y="6325"/>
                    <a:pt x="2532" y="6315"/>
                    <a:pt x="1488" y="6408"/>
                  </a:cubicBezTo>
                  <a:cubicBezTo>
                    <a:pt x="1112" y="6442"/>
                    <a:pt x="810" y="6471"/>
                    <a:pt x="546" y="6773"/>
                  </a:cubicBezTo>
                  <a:cubicBezTo>
                    <a:pt x="190" y="7193"/>
                    <a:pt x="39" y="7964"/>
                    <a:pt x="49" y="8715"/>
                  </a:cubicBezTo>
                  <a:lnTo>
                    <a:pt x="34" y="8715"/>
                  </a:lnTo>
                  <a:cubicBezTo>
                    <a:pt x="0" y="8715"/>
                    <a:pt x="0" y="8773"/>
                    <a:pt x="34" y="8773"/>
                  </a:cubicBezTo>
                  <a:lnTo>
                    <a:pt x="49" y="8773"/>
                  </a:lnTo>
                  <a:cubicBezTo>
                    <a:pt x="63" y="9334"/>
                    <a:pt x="161" y="9876"/>
                    <a:pt x="337" y="10246"/>
                  </a:cubicBezTo>
                  <a:cubicBezTo>
                    <a:pt x="327" y="10256"/>
                    <a:pt x="327" y="10280"/>
                    <a:pt x="346" y="10285"/>
                  </a:cubicBezTo>
                  <a:lnTo>
                    <a:pt x="356" y="10285"/>
                  </a:lnTo>
                  <a:cubicBezTo>
                    <a:pt x="361" y="10300"/>
                    <a:pt x="371" y="10315"/>
                    <a:pt x="376" y="10329"/>
                  </a:cubicBezTo>
                  <a:cubicBezTo>
                    <a:pt x="760" y="11037"/>
                    <a:pt x="1659" y="11165"/>
                    <a:pt x="2542" y="11165"/>
                  </a:cubicBezTo>
                  <a:cubicBezTo>
                    <a:pt x="3045" y="11165"/>
                    <a:pt x="3542" y="11123"/>
                    <a:pt x="3935" y="11123"/>
                  </a:cubicBezTo>
                  <a:cubicBezTo>
                    <a:pt x="3966" y="11123"/>
                    <a:pt x="3995" y="11124"/>
                    <a:pt x="4024" y="11124"/>
                  </a:cubicBezTo>
                  <a:cubicBezTo>
                    <a:pt x="4192" y="11128"/>
                    <a:pt x="4359" y="11129"/>
                    <a:pt x="4526" y="11129"/>
                  </a:cubicBezTo>
                  <a:cubicBezTo>
                    <a:pt x="6465" y="11129"/>
                    <a:pt x="8376" y="10909"/>
                    <a:pt x="10312" y="10783"/>
                  </a:cubicBezTo>
                  <a:lnTo>
                    <a:pt x="10316" y="10783"/>
                  </a:lnTo>
                  <a:cubicBezTo>
                    <a:pt x="10321" y="10785"/>
                    <a:pt x="10327" y="10786"/>
                    <a:pt x="10333" y="10786"/>
                  </a:cubicBezTo>
                  <a:cubicBezTo>
                    <a:pt x="10340" y="10786"/>
                    <a:pt x="10346" y="10785"/>
                    <a:pt x="10351" y="10783"/>
                  </a:cubicBezTo>
                  <a:lnTo>
                    <a:pt x="10399" y="10763"/>
                  </a:lnTo>
                  <a:cubicBezTo>
                    <a:pt x="10409" y="10754"/>
                    <a:pt x="10414" y="10739"/>
                    <a:pt x="10409" y="10729"/>
                  </a:cubicBezTo>
                  <a:lnTo>
                    <a:pt x="10394" y="10700"/>
                  </a:lnTo>
                  <a:cubicBezTo>
                    <a:pt x="10388" y="10690"/>
                    <a:pt x="10378" y="10685"/>
                    <a:pt x="10369" y="10685"/>
                  </a:cubicBezTo>
                  <a:cubicBezTo>
                    <a:pt x="10364" y="10685"/>
                    <a:pt x="10359" y="10687"/>
                    <a:pt x="10355" y="10690"/>
                  </a:cubicBezTo>
                  <a:cubicBezTo>
                    <a:pt x="10351" y="10685"/>
                    <a:pt x="10351" y="10680"/>
                    <a:pt x="10346" y="10680"/>
                  </a:cubicBezTo>
                  <a:cubicBezTo>
                    <a:pt x="10336" y="10441"/>
                    <a:pt x="10453" y="10388"/>
                    <a:pt x="10141" y="10202"/>
                  </a:cubicBezTo>
                  <a:cubicBezTo>
                    <a:pt x="10092" y="10173"/>
                    <a:pt x="10038" y="10149"/>
                    <a:pt x="9980" y="10134"/>
                  </a:cubicBezTo>
                  <a:cubicBezTo>
                    <a:pt x="9770" y="9666"/>
                    <a:pt x="9663" y="9163"/>
                    <a:pt x="9663" y="8651"/>
                  </a:cubicBezTo>
                  <a:cubicBezTo>
                    <a:pt x="9697" y="8637"/>
                    <a:pt x="9702" y="8588"/>
                    <a:pt x="9663" y="8568"/>
                  </a:cubicBezTo>
                  <a:cubicBezTo>
                    <a:pt x="9677" y="8120"/>
                    <a:pt x="9780" y="7671"/>
                    <a:pt x="9960" y="7261"/>
                  </a:cubicBezTo>
                  <a:cubicBezTo>
                    <a:pt x="9970" y="7237"/>
                    <a:pt x="9970" y="7212"/>
                    <a:pt x="9955" y="7193"/>
                  </a:cubicBezTo>
                  <a:cubicBezTo>
                    <a:pt x="9965" y="7178"/>
                    <a:pt x="9975" y="7159"/>
                    <a:pt x="9985" y="7144"/>
                  </a:cubicBezTo>
                  <a:lnTo>
                    <a:pt x="10180" y="7154"/>
                  </a:lnTo>
                  <a:cubicBezTo>
                    <a:pt x="10204" y="7154"/>
                    <a:pt x="10229" y="7134"/>
                    <a:pt x="10229" y="7110"/>
                  </a:cubicBezTo>
                  <a:cubicBezTo>
                    <a:pt x="10443" y="6925"/>
                    <a:pt x="10394" y="6573"/>
                    <a:pt x="10131" y="6451"/>
                  </a:cubicBezTo>
                  <a:cubicBezTo>
                    <a:pt x="10123" y="6449"/>
                    <a:pt x="10116" y="6448"/>
                    <a:pt x="10109" y="6448"/>
                  </a:cubicBezTo>
                  <a:cubicBezTo>
                    <a:pt x="10087" y="6448"/>
                    <a:pt x="10067" y="6458"/>
                    <a:pt x="10053" y="6476"/>
                  </a:cubicBezTo>
                  <a:cubicBezTo>
                    <a:pt x="9538" y="6442"/>
                    <a:pt x="9014" y="6410"/>
                    <a:pt x="8493" y="6410"/>
                  </a:cubicBezTo>
                  <a:cubicBezTo>
                    <a:pt x="8195" y="6410"/>
                    <a:pt x="7899" y="6420"/>
                    <a:pt x="7604" y="6447"/>
                  </a:cubicBezTo>
                  <a:cubicBezTo>
                    <a:pt x="8380" y="5934"/>
                    <a:pt x="8712" y="4686"/>
                    <a:pt x="8917" y="3861"/>
                  </a:cubicBezTo>
                  <a:cubicBezTo>
                    <a:pt x="9097" y="3115"/>
                    <a:pt x="9146" y="2115"/>
                    <a:pt x="8326" y="1827"/>
                  </a:cubicBezTo>
                  <a:cubicBezTo>
                    <a:pt x="8169" y="1720"/>
                    <a:pt x="8012" y="1678"/>
                    <a:pt x="7856" y="1678"/>
                  </a:cubicBezTo>
                  <a:cubicBezTo>
                    <a:pt x="7361" y="1678"/>
                    <a:pt x="6871" y="2103"/>
                    <a:pt x="6370" y="2203"/>
                  </a:cubicBezTo>
                  <a:cubicBezTo>
                    <a:pt x="6502" y="1979"/>
                    <a:pt x="6473" y="1696"/>
                    <a:pt x="6458" y="1442"/>
                  </a:cubicBezTo>
                  <a:cubicBezTo>
                    <a:pt x="6448" y="1320"/>
                    <a:pt x="6439" y="1198"/>
                    <a:pt x="6424" y="1081"/>
                  </a:cubicBezTo>
                  <a:lnTo>
                    <a:pt x="6424" y="1081"/>
                  </a:lnTo>
                  <a:cubicBezTo>
                    <a:pt x="6645" y="1229"/>
                    <a:pt x="6903" y="1304"/>
                    <a:pt x="7163" y="1304"/>
                  </a:cubicBezTo>
                  <a:cubicBezTo>
                    <a:pt x="7305" y="1304"/>
                    <a:pt x="7447" y="1282"/>
                    <a:pt x="7585" y="1237"/>
                  </a:cubicBezTo>
                  <a:cubicBezTo>
                    <a:pt x="8073" y="1071"/>
                    <a:pt x="8278" y="628"/>
                    <a:pt x="8624" y="281"/>
                  </a:cubicBezTo>
                  <a:cubicBezTo>
                    <a:pt x="8658" y="247"/>
                    <a:pt x="8643" y="189"/>
                    <a:pt x="8595" y="179"/>
                  </a:cubicBezTo>
                  <a:cubicBezTo>
                    <a:pt x="8289" y="94"/>
                    <a:pt x="7871" y="0"/>
                    <a:pt x="7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8;p56">
              <a:extLst>
                <a:ext uri="{FF2B5EF4-FFF2-40B4-BE49-F238E27FC236}">
                  <a16:creationId xmlns:a16="http://schemas.microsoft.com/office/drawing/2014/main" id="{29CB8791-925B-D08E-8EDA-3875DCFE3A8E}"/>
                </a:ext>
              </a:extLst>
            </p:cNvPr>
            <p:cNvSpPr/>
            <p:nvPr/>
          </p:nvSpPr>
          <p:spPr>
            <a:xfrm>
              <a:off x="6830866" y="3129901"/>
              <a:ext cx="20339" cy="1697"/>
            </a:xfrm>
            <a:custGeom>
              <a:avLst/>
              <a:gdLst/>
              <a:ahLst/>
              <a:cxnLst/>
              <a:rect l="l" t="t" r="r" b="b"/>
              <a:pathLst>
                <a:path w="791" h="66" extrusionOk="0">
                  <a:moveTo>
                    <a:pt x="521" y="0"/>
                  </a:moveTo>
                  <a:cubicBezTo>
                    <a:pt x="357" y="0"/>
                    <a:pt x="193" y="3"/>
                    <a:pt x="30" y="3"/>
                  </a:cubicBezTo>
                  <a:cubicBezTo>
                    <a:pt x="1" y="12"/>
                    <a:pt x="1" y="51"/>
                    <a:pt x="30" y="61"/>
                  </a:cubicBezTo>
                  <a:cubicBezTo>
                    <a:pt x="193" y="61"/>
                    <a:pt x="357" y="65"/>
                    <a:pt x="521" y="65"/>
                  </a:cubicBezTo>
                  <a:cubicBezTo>
                    <a:pt x="603" y="65"/>
                    <a:pt x="685" y="64"/>
                    <a:pt x="767" y="61"/>
                  </a:cubicBezTo>
                  <a:cubicBezTo>
                    <a:pt x="791" y="51"/>
                    <a:pt x="791" y="12"/>
                    <a:pt x="767" y="3"/>
                  </a:cubicBezTo>
                  <a:cubicBezTo>
                    <a:pt x="685" y="1"/>
                    <a:pt x="603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29;p56">
              <a:extLst>
                <a:ext uri="{FF2B5EF4-FFF2-40B4-BE49-F238E27FC236}">
                  <a16:creationId xmlns:a16="http://schemas.microsoft.com/office/drawing/2014/main" id="{AF3DEB5C-E98B-1969-9FAA-53C8295B5F07}"/>
                </a:ext>
              </a:extLst>
            </p:cNvPr>
            <p:cNvSpPr/>
            <p:nvPr/>
          </p:nvSpPr>
          <p:spPr>
            <a:xfrm>
              <a:off x="6740872" y="3246816"/>
              <a:ext cx="25430" cy="4448"/>
            </a:xfrm>
            <a:custGeom>
              <a:avLst/>
              <a:gdLst/>
              <a:ahLst/>
              <a:cxnLst/>
              <a:rect l="l" t="t" r="r" b="b"/>
              <a:pathLst>
                <a:path w="989" h="173" extrusionOk="0">
                  <a:moveTo>
                    <a:pt x="23" y="1"/>
                  </a:moveTo>
                  <a:cubicBezTo>
                    <a:pt x="7" y="1"/>
                    <a:pt x="0" y="22"/>
                    <a:pt x="18" y="31"/>
                  </a:cubicBezTo>
                  <a:cubicBezTo>
                    <a:pt x="330" y="109"/>
                    <a:pt x="647" y="158"/>
                    <a:pt x="969" y="172"/>
                  </a:cubicBezTo>
                  <a:cubicBezTo>
                    <a:pt x="989" y="172"/>
                    <a:pt x="989" y="143"/>
                    <a:pt x="969" y="143"/>
                  </a:cubicBezTo>
                  <a:cubicBezTo>
                    <a:pt x="652" y="124"/>
                    <a:pt x="335" y="75"/>
                    <a:pt x="28" y="2"/>
                  </a:cubicBezTo>
                  <a:cubicBezTo>
                    <a:pt x="26" y="1"/>
                    <a:pt x="24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2775;p56">
            <a:extLst>
              <a:ext uri="{FF2B5EF4-FFF2-40B4-BE49-F238E27FC236}">
                <a16:creationId xmlns:a16="http://schemas.microsoft.com/office/drawing/2014/main" id="{EB67719F-4DD4-8398-3F3C-2D7260B3B033}"/>
              </a:ext>
            </a:extLst>
          </p:cNvPr>
          <p:cNvGrpSpPr/>
          <p:nvPr/>
        </p:nvGrpSpPr>
        <p:grpSpPr>
          <a:xfrm rot="20335471">
            <a:off x="1181307" y="2731970"/>
            <a:ext cx="658112" cy="510513"/>
            <a:chOff x="998448" y="3003139"/>
            <a:chExt cx="301145" cy="231438"/>
          </a:xfrm>
        </p:grpSpPr>
        <p:sp>
          <p:nvSpPr>
            <p:cNvPr id="127" name="Google Shape;2776;p56">
              <a:extLst>
                <a:ext uri="{FF2B5EF4-FFF2-40B4-BE49-F238E27FC236}">
                  <a16:creationId xmlns:a16="http://schemas.microsoft.com/office/drawing/2014/main" id="{F437B8F3-6C21-6190-7E47-F6B6ACB48509}"/>
                </a:ext>
              </a:extLst>
            </p:cNvPr>
            <p:cNvSpPr/>
            <p:nvPr/>
          </p:nvSpPr>
          <p:spPr>
            <a:xfrm>
              <a:off x="1149072" y="3049190"/>
              <a:ext cx="74026" cy="72586"/>
            </a:xfrm>
            <a:custGeom>
              <a:avLst/>
              <a:gdLst/>
              <a:ahLst/>
              <a:cxnLst/>
              <a:rect l="l" t="t" r="r" b="b"/>
              <a:pathLst>
                <a:path w="2879" h="2823" extrusionOk="0">
                  <a:moveTo>
                    <a:pt x="1634" y="118"/>
                  </a:moveTo>
                  <a:cubicBezTo>
                    <a:pt x="2273" y="118"/>
                    <a:pt x="2747" y="622"/>
                    <a:pt x="2688" y="1376"/>
                  </a:cubicBezTo>
                  <a:cubicBezTo>
                    <a:pt x="2634" y="2112"/>
                    <a:pt x="2044" y="2508"/>
                    <a:pt x="1396" y="2693"/>
                  </a:cubicBezTo>
                  <a:cubicBezTo>
                    <a:pt x="1386" y="2693"/>
                    <a:pt x="1376" y="2698"/>
                    <a:pt x="1366" y="2708"/>
                  </a:cubicBezTo>
                  <a:cubicBezTo>
                    <a:pt x="1329" y="2712"/>
                    <a:pt x="1292" y="2714"/>
                    <a:pt x="1255" y="2714"/>
                  </a:cubicBezTo>
                  <a:cubicBezTo>
                    <a:pt x="939" y="2714"/>
                    <a:pt x="636" y="2565"/>
                    <a:pt x="440" y="2308"/>
                  </a:cubicBezTo>
                  <a:lnTo>
                    <a:pt x="440" y="2308"/>
                  </a:lnTo>
                  <a:cubicBezTo>
                    <a:pt x="573" y="2320"/>
                    <a:pt x="707" y="2326"/>
                    <a:pt x="841" y="2326"/>
                  </a:cubicBezTo>
                  <a:cubicBezTo>
                    <a:pt x="961" y="2326"/>
                    <a:pt x="1081" y="2322"/>
                    <a:pt x="1200" y="2312"/>
                  </a:cubicBezTo>
                  <a:cubicBezTo>
                    <a:pt x="1230" y="2308"/>
                    <a:pt x="1230" y="2264"/>
                    <a:pt x="1200" y="2259"/>
                  </a:cubicBezTo>
                  <a:cubicBezTo>
                    <a:pt x="1033" y="2244"/>
                    <a:pt x="865" y="2236"/>
                    <a:pt x="696" y="2236"/>
                  </a:cubicBezTo>
                  <a:cubicBezTo>
                    <a:pt x="595" y="2236"/>
                    <a:pt x="493" y="2239"/>
                    <a:pt x="391" y="2244"/>
                  </a:cubicBezTo>
                  <a:cubicBezTo>
                    <a:pt x="327" y="2151"/>
                    <a:pt x="274" y="2044"/>
                    <a:pt x="240" y="1937"/>
                  </a:cubicBezTo>
                  <a:lnTo>
                    <a:pt x="240" y="1937"/>
                  </a:lnTo>
                  <a:cubicBezTo>
                    <a:pt x="547" y="1956"/>
                    <a:pt x="859" y="1971"/>
                    <a:pt x="1166" y="1971"/>
                  </a:cubicBezTo>
                  <a:cubicBezTo>
                    <a:pt x="1215" y="1971"/>
                    <a:pt x="1215" y="1898"/>
                    <a:pt x="1166" y="1898"/>
                  </a:cubicBezTo>
                  <a:cubicBezTo>
                    <a:pt x="854" y="1873"/>
                    <a:pt x="537" y="1869"/>
                    <a:pt x="220" y="1869"/>
                  </a:cubicBezTo>
                  <a:cubicBezTo>
                    <a:pt x="191" y="1766"/>
                    <a:pt x="176" y="1659"/>
                    <a:pt x="176" y="1552"/>
                  </a:cubicBezTo>
                  <a:lnTo>
                    <a:pt x="176" y="1552"/>
                  </a:lnTo>
                  <a:cubicBezTo>
                    <a:pt x="347" y="1564"/>
                    <a:pt x="525" y="1576"/>
                    <a:pt x="700" y="1576"/>
                  </a:cubicBezTo>
                  <a:cubicBezTo>
                    <a:pt x="876" y="1576"/>
                    <a:pt x="1049" y="1564"/>
                    <a:pt x="1210" y="1527"/>
                  </a:cubicBezTo>
                  <a:cubicBezTo>
                    <a:pt x="1254" y="1522"/>
                    <a:pt x="1239" y="1464"/>
                    <a:pt x="1205" y="1459"/>
                  </a:cubicBezTo>
                  <a:cubicBezTo>
                    <a:pt x="1115" y="1451"/>
                    <a:pt x="1024" y="1448"/>
                    <a:pt x="932" y="1448"/>
                  </a:cubicBezTo>
                  <a:cubicBezTo>
                    <a:pt x="681" y="1448"/>
                    <a:pt x="426" y="1470"/>
                    <a:pt x="176" y="1473"/>
                  </a:cubicBezTo>
                  <a:cubicBezTo>
                    <a:pt x="186" y="1332"/>
                    <a:pt x="215" y="1191"/>
                    <a:pt x="259" y="1059"/>
                  </a:cubicBezTo>
                  <a:cubicBezTo>
                    <a:pt x="762" y="1081"/>
                    <a:pt x="1265" y="1103"/>
                    <a:pt x="1761" y="1103"/>
                  </a:cubicBezTo>
                  <a:cubicBezTo>
                    <a:pt x="1808" y="1103"/>
                    <a:pt x="1856" y="1103"/>
                    <a:pt x="1903" y="1103"/>
                  </a:cubicBezTo>
                  <a:cubicBezTo>
                    <a:pt x="1961" y="1103"/>
                    <a:pt x="1961" y="1015"/>
                    <a:pt x="1903" y="1015"/>
                  </a:cubicBezTo>
                  <a:cubicBezTo>
                    <a:pt x="1500" y="993"/>
                    <a:pt x="1098" y="990"/>
                    <a:pt x="696" y="990"/>
                  </a:cubicBezTo>
                  <a:cubicBezTo>
                    <a:pt x="561" y="990"/>
                    <a:pt x="427" y="991"/>
                    <a:pt x="293" y="991"/>
                  </a:cubicBezTo>
                  <a:cubicBezTo>
                    <a:pt x="361" y="834"/>
                    <a:pt x="459" y="693"/>
                    <a:pt x="576" y="576"/>
                  </a:cubicBezTo>
                  <a:cubicBezTo>
                    <a:pt x="576" y="591"/>
                    <a:pt x="591" y="600"/>
                    <a:pt x="605" y="600"/>
                  </a:cubicBezTo>
                  <a:cubicBezTo>
                    <a:pt x="640" y="600"/>
                    <a:pt x="674" y="600"/>
                    <a:pt x="709" y="600"/>
                  </a:cubicBezTo>
                  <a:cubicBezTo>
                    <a:pt x="1025" y="600"/>
                    <a:pt x="1342" y="620"/>
                    <a:pt x="1659" y="669"/>
                  </a:cubicBezTo>
                  <a:cubicBezTo>
                    <a:pt x="1660" y="669"/>
                    <a:pt x="1661" y="669"/>
                    <a:pt x="1663" y="669"/>
                  </a:cubicBezTo>
                  <a:cubicBezTo>
                    <a:pt x="1694" y="669"/>
                    <a:pt x="1701" y="610"/>
                    <a:pt x="1664" y="605"/>
                  </a:cubicBezTo>
                  <a:cubicBezTo>
                    <a:pt x="1417" y="552"/>
                    <a:pt x="1162" y="525"/>
                    <a:pt x="907" y="525"/>
                  </a:cubicBezTo>
                  <a:cubicBezTo>
                    <a:pt x="809" y="525"/>
                    <a:pt x="712" y="529"/>
                    <a:pt x="615" y="537"/>
                  </a:cubicBezTo>
                  <a:cubicBezTo>
                    <a:pt x="727" y="430"/>
                    <a:pt x="849" y="347"/>
                    <a:pt x="986" y="278"/>
                  </a:cubicBezTo>
                  <a:cubicBezTo>
                    <a:pt x="1293" y="342"/>
                    <a:pt x="1591" y="405"/>
                    <a:pt x="1898" y="454"/>
                  </a:cubicBezTo>
                  <a:cubicBezTo>
                    <a:pt x="1900" y="454"/>
                    <a:pt x="1901" y="454"/>
                    <a:pt x="1902" y="454"/>
                  </a:cubicBezTo>
                  <a:cubicBezTo>
                    <a:pt x="1938" y="454"/>
                    <a:pt x="1950" y="400"/>
                    <a:pt x="1913" y="391"/>
                  </a:cubicBezTo>
                  <a:cubicBezTo>
                    <a:pt x="1635" y="332"/>
                    <a:pt x="1352" y="288"/>
                    <a:pt x="1069" y="239"/>
                  </a:cubicBezTo>
                  <a:cubicBezTo>
                    <a:pt x="1093" y="235"/>
                    <a:pt x="1113" y="225"/>
                    <a:pt x="1132" y="215"/>
                  </a:cubicBezTo>
                  <a:cubicBezTo>
                    <a:pt x="1306" y="149"/>
                    <a:pt x="1475" y="118"/>
                    <a:pt x="1634" y="118"/>
                  </a:cubicBezTo>
                  <a:close/>
                  <a:moveTo>
                    <a:pt x="1645" y="1"/>
                  </a:moveTo>
                  <a:cubicBezTo>
                    <a:pt x="1473" y="1"/>
                    <a:pt x="1289" y="32"/>
                    <a:pt x="1098" y="98"/>
                  </a:cubicBezTo>
                  <a:cubicBezTo>
                    <a:pt x="669" y="239"/>
                    <a:pt x="322" y="571"/>
                    <a:pt x="152" y="995"/>
                  </a:cubicBezTo>
                  <a:lnTo>
                    <a:pt x="147" y="995"/>
                  </a:lnTo>
                  <a:cubicBezTo>
                    <a:pt x="145" y="995"/>
                    <a:pt x="144" y="995"/>
                    <a:pt x="142" y="995"/>
                  </a:cubicBezTo>
                  <a:cubicBezTo>
                    <a:pt x="116" y="995"/>
                    <a:pt x="104" y="1035"/>
                    <a:pt x="132" y="1049"/>
                  </a:cubicBezTo>
                  <a:cubicBezTo>
                    <a:pt x="83" y="1191"/>
                    <a:pt x="54" y="1332"/>
                    <a:pt x="49" y="1478"/>
                  </a:cubicBezTo>
                  <a:lnTo>
                    <a:pt x="44" y="1478"/>
                  </a:lnTo>
                  <a:cubicBezTo>
                    <a:pt x="1" y="1478"/>
                    <a:pt x="1" y="1547"/>
                    <a:pt x="44" y="1547"/>
                  </a:cubicBezTo>
                  <a:cubicBezTo>
                    <a:pt x="44" y="1605"/>
                    <a:pt x="49" y="1669"/>
                    <a:pt x="59" y="1727"/>
                  </a:cubicBezTo>
                  <a:cubicBezTo>
                    <a:pt x="64" y="1781"/>
                    <a:pt x="74" y="1834"/>
                    <a:pt x="88" y="1883"/>
                  </a:cubicBezTo>
                  <a:cubicBezTo>
                    <a:pt x="79" y="1898"/>
                    <a:pt x="83" y="1917"/>
                    <a:pt x="98" y="1927"/>
                  </a:cubicBezTo>
                  <a:cubicBezTo>
                    <a:pt x="239" y="2405"/>
                    <a:pt x="657" y="2816"/>
                    <a:pt x="1145" y="2816"/>
                  </a:cubicBezTo>
                  <a:cubicBezTo>
                    <a:pt x="1214" y="2816"/>
                    <a:pt x="1285" y="2808"/>
                    <a:pt x="1357" y="2790"/>
                  </a:cubicBezTo>
                  <a:cubicBezTo>
                    <a:pt x="1368" y="2810"/>
                    <a:pt x="1389" y="2823"/>
                    <a:pt x="1411" y="2823"/>
                  </a:cubicBezTo>
                  <a:cubicBezTo>
                    <a:pt x="1417" y="2823"/>
                    <a:pt x="1423" y="2822"/>
                    <a:pt x="1430" y="2820"/>
                  </a:cubicBezTo>
                  <a:cubicBezTo>
                    <a:pt x="2220" y="2595"/>
                    <a:pt x="2878" y="2054"/>
                    <a:pt x="2800" y="1166"/>
                  </a:cubicBezTo>
                  <a:cubicBezTo>
                    <a:pt x="2732" y="417"/>
                    <a:pt x="2268" y="1"/>
                    <a:pt x="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77;p56">
              <a:extLst>
                <a:ext uri="{FF2B5EF4-FFF2-40B4-BE49-F238E27FC236}">
                  <a16:creationId xmlns:a16="http://schemas.microsoft.com/office/drawing/2014/main" id="{220F64DF-DA89-A9DF-4FA8-B3DE9E80D5FE}"/>
                </a:ext>
              </a:extLst>
            </p:cNvPr>
            <p:cNvSpPr/>
            <p:nvPr/>
          </p:nvSpPr>
          <p:spPr>
            <a:xfrm>
              <a:off x="998448" y="3003139"/>
              <a:ext cx="301145" cy="231438"/>
            </a:xfrm>
            <a:custGeom>
              <a:avLst/>
              <a:gdLst/>
              <a:ahLst/>
              <a:cxnLst/>
              <a:rect l="l" t="t" r="r" b="b"/>
              <a:pathLst>
                <a:path w="11712" h="9001" extrusionOk="0">
                  <a:moveTo>
                    <a:pt x="7491" y="1294"/>
                  </a:moveTo>
                  <a:cubicBezTo>
                    <a:pt x="8543" y="1294"/>
                    <a:pt x="9326" y="2225"/>
                    <a:pt x="9063" y="3347"/>
                  </a:cubicBezTo>
                  <a:cubicBezTo>
                    <a:pt x="8936" y="3869"/>
                    <a:pt x="8610" y="4318"/>
                    <a:pt x="8151" y="4601"/>
                  </a:cubicBezTo>
                  <a:cubicBezTo>
                    <a:pt x="8146" y="4601"/>
                    <a:pt x="8141" y="4601"/>
                    <a:pt x="8141" y="4606"/>
                  </a:cubicBezTo>
                  <a:cubicBezTo>
                    <a:pt x="7824" y="4801"/>
                    <a:pt x="7463" y="4913"/>
                    <a:pt x="7093" y="4942"/>
                  </a:cubicBezTo>
                  <a:cubicBezTo>
                    <a:pt x="7073" y="4942"/>
                    <a:pt x="7058" y="4952"/>
                    <a:pt x="7054" y="4962"/>
                  </a:cubicBezTo>
                  <a:cubicBezTo>
                    <a:pt x="6137" y="4918"/>
                    <a:pt x="5381" y="4303"/>
                    <a:pt x="5385" y="3308"/>
                  </a:cubicBezTo>
                  <a:cubicBezTo>
                    <a:pt x="5385" y="2333"/>
                    <a:pt x="6146" y="1548"/>
                    <a:pt x="7068" y="1343"/>
                  </a:cubicBezTo>
                  <a:cubicBezTo>
                    <a:pt x="7212" y="1310"/>
                    <a:pt x="7354" y="1294"/>
                    <a:pt x="7491" y="1294"/>
                  </a:cubicBezTo>
                  <a:close/>
                  <a:moveTo>
                    <a:pt x="1478" y="128"/>
                  </a:moveTo>
                  <a:lnTo>
                    <a:pt x="1478" y="128"/>
                  </a:lnTo>
                  <a:cubicBezTo>
                    <a:pt x="2634" y="153"/>
                    <a:pt x="3576" y="372"/>
                    <a:pt x="4376" y="1265"/>
                  </a:cubicBezTo>
                  <a:cubicBezTo>
                    <a:pt x="4473" y="2879"/>
                    <a:pt x="4449" y="4494"/>
                    <a:pt x="4512" y="6108"/>
                  </a:cubicBezTo>
                  <a:cubicBezTo>
                    <a:pt x="4174" y="5434"/>
                    <a:pt x="3275" y="5179"/>
                    <a:pt x="2449" y="5179"/>
                  </a:cubicBezTo>
                  <a:cubicBezTo>
                    <a:pt x="2085" y="5179"/>
                    <a:pt x="1736" y="5228"/>
                    <a:pt x="1454" y="5313"/>
                  </a:cubicBezTo>
                  <a:cubicBezTo>
                    <a:pt x="1571" y="3596"/>
                    <a:pt x="1493" y="1850"/>
                    <a:pt x="1478" y="128"/>
                  </a:cubicBezTo>
                  <a:close/>
                  <a:moveTo>
                    <a:pt x="464" y="2045"/>
                  </a:moveTo>
                  <a:cubicBezTo>
                    <a:pt x="620" y="3411"/>
                    <a:pt x="722" y="4757"/>
                    <a:pt x="776" y="6128"/>
                  </a:cubicBezTo>
                  <a:cubicBezTo>
                    <a:pt x="671" y="6128"/>
                    <a:pt x="565" y="6134"/>
                    <a:pt x="457" y="6134"/>
                  </a:cubicBezTo>
                  <a:cubicBezTo>
                    <a:pt x="430" y="6134"/>
                    <a:pt x="403" y="6134"/>
                    <a:pt x="376" y="6133"/>
                  </a:cubicBezTo>
                  <a:cubicBezTo>
                    <a:pt x="376" y="6015"/>
                    <a:pt x="366" y="5884"/>
                    <a:pt x="366" y="5752"/>
                  </a:cubicBezTo>
                  <a:cubicBezTo>
                    <a:pt x="439" y="5730"/>
                    <a:pt x="515" y="5719"/>
                    <a:pt x="592" y="5719"/>
                  </a:cubicBezTo>
                  <a:cubicBezTo>
                    <a:pt x="617" y="5719"/>
                    <a:pt x="643" y="5720"/>
                    <a:pt x="669" y="5723"/>
                  </a:cubicBezTo>
                  <a:cubicBezTo>
                    <a:pt x="708" y="5723"/>
                    <a:pt x="708" y="5664"/>
                    <a:pt x="669" y="5659"/>
                  </a:cubicBezTo>
                  <a:cubicBezTo>
                    <a:pt x="642" y="5656"/>
                    <a:pt x="615" y="5654"/>
                    <a:pt x="588" y="5654"/>
                  </a:cubicBezTo>
                  <a:cubicBezTo>
                    <a:pt x="511" y="5654"/>
                    <a:pt x="433" y="5668"/>
                    <a:pt x="361" y="5694"/>
                  </a:cubicBezTo>
                  <a:cubicBezTo>
                    <a:pt x="356" y="5562"/>
                    <a:pt x="347" y="5430"/>
                    <a:pt x="342" y="5298"/>
                  </a:cubicBezTo>
                  <a:lnTo>
                    <a:pt x="342" y="5298"/>
                  </a:lnTo>
                  <a:cubicBezTo>
                    <a:pt x="375" y="5305"/>
                    <a:pt x="408" y="5309"/>
                    <a:pt x="440" y="5309"/>
                  </a:cubicBezTo>
                  <a:cubicBezTo>
                    <a:pt x="499" y="5309"/>
                    <a:pt x="557" y="5298"/>
                    <a:pt x="610" y="5279"/>
                  </a:cubicBezTo>
                  <a:cubicBezTo>
                    <a:pt x="639" y="5259"/>
                    <a:pt x="630" y="5216"/>
                    <a:pt x="595" y="5216"/>
                  </a:cubicBezTo>
                  <a:cubicBezTo>
                    <a:pt x="539" y="5232"/>
                    <a:pt x="480" y="5240"/>
                    <a:pt x="422" y="5240"/>
                  </a:cubicBezTo>
                  <a:cubicBezTo>
                    <a:pt x="395" y="5240"/>
                    <a:pt x="368" y="5238"/>
                    <a:pt x="342" y="5235"/>
                  </a:cubicBezTo>
                  <a:cubicBezTo>
                    <a:pt x="337" y="5142"/>
                    <a:pt x="332" y="5045"/>
                    <a:pt x="327" y="4947"/>
                  </a:cubicBezTo>
                  <a:lnTo>
                    <a:pt x="327" y="4947"/>
                  </a:lnTo>
                  <a:cubicBezTo>
                    <a:pt x="400" y="4951"/>
                    <a:pt x="472" y="4954"/>
                    <a:pt x="545" y="4954"/>
                  </a:cubicBezTo>
                  <a:cubicBezTo>
                    <a:pt x="575" y="4954"/>
                    <a:pt x="605" y="4954"/>
                    <a:pt x="635" y="4952"/>
                  </a:cubicBezTo>
                  <a:cubicBezTo>
                    <a:pt x="678" y="4952"/>
                    <a:pt x="678" y="4889"/>
                    <a:pt x="635" y="4889"/>
                  </a:cubicBezTo>
                  <a:lnTo>
                    <a:pt x="327" y="4889"/>
                  </a:lnTo>
                  <a:cubicBezTo>
                    <a:pt x="327" y="4816"/>
                    <a:pt x="322" y="4742"/>
                    <a:pt x="322" y="4669"/>
                  </a:cubicBezTo>
                  <a:cubicBezTo>
                    <a:pt x="317" y="4596"/>
                    <a:pt x="308" y="4513"/>
                    <a:pt x="293" y="4406"/>
                  </a:cubicBezTo>
                  <a:lnTo>
                    <a:pt x="293" y="4406"/>
                  </a:lnTo>
                  <a:cubicBezTo>
                    <a:pt x="298" y="4420"/>
                    <a:pt x="308" y="4425"/>
                    <a:pt x="322" y="4425"/>
                  </a:cubicBezTo>
                  <a:cubicBezTo>
                    <a:pt x="356" y="4428"/>
                    <a:pt x="391" y="4429"/>
                    <a:pt x="425" y="4429"/>
                  </a:cubicBezTo>
                  <a:cubicBezTo>
                    <a:pt x="460" y="4429"/>
                    <a:pt x="496" y="4428"/>
                    <a:pt x="532" y="4425"/>
                  </a:cubicBezTo>
                  <a:cubicBezTo>
                    <a:pt x="576" y="4425"/>
                    <a:pt x="576" y="4357"/>
                    <a:pt x="532" y="4357"/>
                  </a:cubicBezTo>
                  <a:cubicBezTo>
                    <a:pt x="496" y="4355"/>
                    <a:pt x="460" y="4353"/>
                    <a:pt x="425" y="4353"/>
                  </a:cubicBezTo>
                  <a:cubicBezTo>
                    <a:pt x="391" y="4353"/>
                    <a:pt x="356" y="4355"/>
                    <a:pt x="322" y="4357"/>
                  </a:cubicBezTo>
                  <a:cubicBezTo>
                    <a:pt x="308" y="4357"/>
                    <a:pt x="293" y="4367"/>
                    <a:pt x="293" y="4381"/>
                  </a:cubicBezTo>
                  <a:cubicBezTo>
                    <a:pt x="283" y="4308"/>
                    <a:pt x="274" y="4225"/>
                    <a:pt x="264" y="4142"/>
                  </a:cubicBezTo>
                  <a:lnTo>
                    <a:pt x="264" y="4142"/>
                  </a:lnTo>
                  <a:cubicBezTo>
                    <a:pt x="275" y="4143"/>
                    <a:pt x="287" y="4144"/>
                    <a:pt x="299" y="4144"/>
                  </a:cubicBezTo>
                  <a:cubicBezTo>
                    <a:pt x="361" y="4144"/>
                    <a:pt x="425" y="4132"/>
                    <a:pt x="478" y="4103"/>
                  </a:cubicBezTo>
                  <a:cubicBezTo>
                    <a:pt x="512" y="4091"/>
                    <a:pt x="498" y="4041"/>
                    <a:pt x="469" y="4041"/>
                  </a:cubicBezTo>
                  <a:cubicBezTo>
                    <a:pt x="464" y="4041"/>
                    <a:pt x="459" y="4042"/>
                    <a:pt x="454" y="4045"/>
                  </a:cubicBezTo>
                  <a:cubicBezTo>
                    <a:pt x="399" y="4062"/>
                    <a:pt x="340" y="4075"/>
                    <a:pt x="284" y="4075"/>
                  </a:cubicBezTo>
                  <a:cubicBezTo>
                    <a:pt x="276" y="4075"/>
                    <a:pt x="267" y="4075"/>
                    <a:pt x="259" y="4074"/>
                  </a:cubicBezTo>
                  <a:cubicBezTo>
                    <a:pt x="244" y="3962"/>
                    <a:pt x="235" y="3845"/>
                    <a:pt x="220" y="3723"/>
                  </a:cubicBezTo>
                  <a:lnTo>
                    <a:pt x="220" y="3723"/>
                  </a:lnTo>
                  <a:cubicBezTo>
                    <a:pt x="238" y="3725"/>
                    <a:pt x="256" y="3726"/>
                    <a:pt x="274" y="3726"/>
                  </a:cubicBezTo>
                  <a:cubicBezTo>
                    <a:pt x="345" y="3726"/>
                    <a:pt x="416" y="3711"/>
                    <a:pt x="478" y="3684"/>
                  </a:cubicBezTo>
                  <a:cubicBezTo>
                    <a:pt x="514" y="3671"/>
                    <a:pt x="493" y="3624"/>
                    <a:pt x="462" y="3624"/>
                  </a:cubicBezTo>
                  <a:cubicBezTo>
                    <a:pt x="460" y="3624"/>
                    <a:pt x="457" y="3625"/>
                    <a:pt x="454" y="3625"/>
                  </a:cubicBezTo>
                  <a:cubicBezTo>
                    <a:pt x="376" y="3645"/>
                    <a:pt x="293" y="3655"/>
                    <a:pt x="215" y="3660"/>
                  </a:cubicBezTo>
                  <a:cubicBezTo>
                    <a:pt x="210" y="3591"/>
                    <a:pt x="205" y="3528"/>
                    <a:pt x="200" y="3460"/>
                  </a:cubicBezTo>
                  <a:cubicBezTo>
                    <a:pt x="298" y="3450"/>
                    <a:pt x="396" y="3421"/>
                    <a:pt x="483" y="3372"/>
                  </a:cubicBezTo>
                  <a:cubicBezTo>
                    <a:pt x="516" y="3349"/>
                    <a:pt x="495" y="3303"/>
                    <a:pt x="459" y="3303"/>
                  </a:cubicBezTo>
                  <a:cubicBezTo>
                    <a:pt x="458" y="3303"/>
                    <a:pt x="456" y="3303"/>
                    <a:pt x="454" y="3303"/>
                  </a:cubicBezTo>
                  <a:cubicBezTo>
                    <a:pt x="366" y="3328"/>
                    <a:pt x="283" y="3362"/>
                    <a:pt x="196" y="3386"/>
                  </a:cubicBezTo>
                  <a:cubicBezTo>
                    <a:pt x="186" y="3240"/>
                    <a:pt x="181" y="3099"/>
                    <a:pt x="186" y="2962"/>
                  </a:cubicBezTo>
                  <a:lnTo>
                    <a:pt x="186" y="2962"/>
                  </a:lnTo>
                  <a:cubicBezTo>
                    <a:pt x="214" y="2966"/>
                    <a:pt x="242" y="2967"/>
                    <a:pt x="269" y="2967"/>
                  </a:cubicBezTo>
                  <a:cubicBezTo>
                    <a:pt x="314" y="2967"/>
                    <a:pt x="358" y="2963"/>
                    <a:pt x="400" y="2957"/>
                  </a:cubicBezTo>
                  <a:cubicBezTo>
                    <a:pt x="444" y="2943"/>
                    <a:pt x="444" y="2884"/>
                    <a:pt x="400" y="2874"/>
                  </a:cubicBezTo>
                  <a:cubicBezTo>
                    <a:pt x="357" y="2865"/>
                    <a:pt x="312" y="2862"/>
                    <a:pt x="267" y="2862"/>
                  </a:cubicBezTo>
                  <a:cubicBezTo>
                    <a:pt x="241" y="2862"/>
                    <a:pt x="216" y="2863"/>
                    <a:pt x="191" y="2865"/>
                  </a:cubicBezTo>
                  <a:cubicBezTo>
                    <a:pt x="191" y="2806"/>
                    <a:pt x="196" y="2743"/>
                    <a:pt x="200" y="2689"/>
                  </a:cubicBezTo>
                  <a:cubicBezTo>
                    <a:pt x="278" y="2699"/>
                    <a:pt x="352" y="2704"/>
                    <a:pt x="425" y="2704"/>
                  </a:cubicBezTo>
                  <a:cubicBezTo>
                    <a:pt x="464" y="2704"/>
                    <a:pt x="474" y="2645"/>
                    <a:pt x="435" y="2635"/>
                  </a:cubicBezTo>
                  <a:cubicBezTo>
                    <a:pt x="361" y="2625"/>
                    <a:pt x="283" y="2621"/>
                    <a:pt x="210" y="2621"/>
                  </a:cubicBezTo>
                  <a:cubicBezTo>
                    <a:pt x="215" y="2577"/>
                    <a:pt x="225" y="2533"/>
                    <a:pt x="235" y="2489"/>
                  </a:cubicBezTo>
                  <a:lnTo>
                    <a:pt x="391" y="2489"/>
                  </a:lnTo>
                  <a:cubicBezTo>
                    <a:pt x="430" y="2484"/>
                    <a:pt x="430" y="2426"/>
                    <a:pt x="391" y="2421"/>
                  </a:cubicBezTo>
                  <a:lnTo>
                    <a:pt x="244" y="2421"/>
                  </a:lnTo>
                  <a:cubicBezTo>
                    <a:pt x="288" y="2250"/>
                    <a:pt x="356" y="2118"/>
                    <a:pt x="464" y="2045"/>
                  </a:cubicBezTo>
                  <a:close/>
                  <a:moveTo>
                    <a:pt x="6628" y="770"/>
                  </a:moveTo>
                  <a:cubicBezTo>
                    <a:pt x="7074" y="770"/>
                    <a:pt x="7525" y="838"/>
                    <a:pt x="7980" y="982"/>
                  </a:cubicBezTo>
                  <a:cubicBezTo>
                    <a:pt x="7985" y="984"/>
                    <a:pt x="7993" y="985"/>
                    <a:pt x="8000" y="985"/>
                  </a:cubicBezTo>
                  <a:cubicBezTo>
                    <a:pt x="8008" y="985"/>
                    <a:pt x="8017" y="984"/>
                    <a:pt x="8024" y="982"/>
                  </a:cubicBezTo>
                  <a:lnTo>
                    <a:pt x="8024" y="982"/>
                  </a:lnTo>
                  <a:cubicBezTo>
                    <a:pt x="8019" y="1074"/>
                    <a:pt x="8014" y="1162"/>
                    <a:pt x="8014" y="1255"/>
                  </a:cubicBezTo>
                  <a:cubicBezTo>
                    <a:pt x="7848" y="1205"/>
                    <a:pt x="7677" y="1180"/>
                    <a:pt x="7505" y="1180"/>
                  </a:cubicBezTo>
                  <a:cubicBezTo>
                    <a:pt x="7425" y="1180"/>
                    <a:pt x="7344" y="1185"/>
                    <a:pt x="7263" y="1196"/>
                  </a:cubicBezTo>
                  <a:cubicBezTo>
                    <a:pt x="6156" y="1333"/>
                    <a:pt x="5224" y="2274"/>
                    <a:pt x="5293" y="3421"/>
                  </a:cubicBezTo>
                  <a:cubicBezTo>
                    <a:pt x="5348" y="4306"/>
                    <a:pt x="6060" y="5046"/>
                    <a:pt x="6931" y="5046"/>
                  </a:cubicBezTo>
                  <a:cubicBezTo>
                    <a:pt x="6976" y="5046"/>
                    <a:pt x="7022" y="5044"/>
                    <a:pt x="7068" y="5040"/>
                  </a:cubicBezTo>
                  <a:cubicBezTo>
                    <a:pt x="7078" y="5040"/>
                    <a:pt x="7083" y="5050"/>
                    <a:pt x="7088" y="5050"/>
                  </a:cubicBezTo>
                  <a:cubicBezTo>
                    <a:pt x="7478" y="5020"/>
                    <a:pt x="7854" y="4903"/>
                    <a:pt x="8190" y="4703"/>
                  </a:cubicBezTo>
                  <a:cubicBezTo>
                    <a:pt x="8205" y="4723"/>
                    <a:pt x="8224" y="4738"/>
                    <a:pt x="8239" y="4757"/>
                  </a:cubicBezTo>
                  <a:lnTo>
                    <a:pt x="8239" y="4762"/>
                  </a:lnTo>
                  <a:cubicBezTo>
                    <a:pt x="8312" y="5240"/>
                    <a:pt x="8361" y="5718"/>
                    <a:pt x="8385" y="6206"/>
                  </a:cubicBezTo>
                  <a:cubicBezTo>
                    <a:pt x="8375" y="6196"/>
                    <a:pt x="8366" y="6186"/>
                    <a:pt x="8351" y="6181"/>
                  </a:cubicBezTo>
                  <a:cubicBezTo>
                    <a:pt x="7817" y="6014"/>
                    <a:pt x="7148" y="5895"/>
                    <a:pt x="6486" y="5895"/>
                  </a:cubicBezTo>
                  <a:cubicBezTo>
                    <a:pt x="5800" y="5895"/>
                    <a:pt x="5121" y="6022"/>
                    <a:pt x="4605" y="6352"/>
                  </a:cubicBezTo>
                  <a:lnTo>
                    <a:pt x="4605" y="6342"/>
                  </a:lnTo>
                  <a:cubicBezTo>
                    <a:pt x="4605" y="6342"/>
                    <a:pt x="4600" y="6333"/>
                    <a:pt x="4595" y="6323"/>
                  </a:cubicBezTo>
                  <a:cubicBezTo>
                    <a:pt x="4727" y="4650"/>
                    <a:pt x="4624" y="2943"/>
                    <a:pt x="4517" y="1270"/>
                  </a:cubicBezTo>
                  <a:cubicBezTo>
                    <a:pt x="5204" y="947"/>
                    <a:pt x="5909" y="770"/>
                    <a:pt x="6628" y="770"/>
                  </a:cubicBezTo>
                  <a:close/>
                  <a:moveTo>
                    <a:pt x="1322" y="1191"/>
                  </a:moveTo>
                  <a:cubicBezTo>
                    <a:pt x="1303" y="2577"/>
                    <a:pt x="1273" y="3967"/>
                    <a:pt x="1376" y="5337"/>
                  </a:cubicBezTo>
                  <a:cubicBezTo>
                    <a:pt x="1297" y="5368"/>
                    <a:pt x="1321" y="5483"/>
                    <a:pt x="1391" y="5483"/>
                  </a:cubicBezTo>
                  <a:cubicBezTo>
                    <a:pt x="1399" y="5483"/>
                    <a:pt x="1407" y="5482"/>
                    <a:pt x="1415" y="5479"/>
                  </a:cubicBezTo>
                  <a:cubicBezTo>
                    <a:pt x="1708" y="5388"/>
                    <a:pt x="2085" y="5331"/>
                    <a:pt x="2476" y="5331"/>
                  </a:cubicBezTo>
                  <a:cubicBezTo>
                    <a:pt x="3224" y="5331"/>
                    <a:pt x="4022" y="5542"/>
                    <a:pt x="4381" y="6137"/>
                  </a:cubicBezTo>
                  <a:cubicBezTo>
                    <a:pt x="4099" y="5941"/>
                    <a:pt x="3753" y="5864"/>
                    <a:pt x="3383" y="5864"/>
                  </a:cubicBezTo>
                  <a:cubicBezTo>
                    <a:pt x="2577" y="5864"/>
                    <a:pt x="1655" y="6230"/>
                    <a:pt x="1030" y="6518"/>
                  </a:cubicBezTo>
                  <a:lnTo>
                    <a:pt x="917" y="6518"/>
                  </a:lnTo>
                  <a:cubicBezTo>
                    <a:pt x="971" y="4820"/>
                    <a:pt x="830" y="3123"/>
                    <a:pt x="498" y="1455"/>
                  </a:cubicBezTo>
                  <a:cubicBezTo>
                    <a:pt x="630" y="1411"/>
                    <a:pt x="747" y="1323"/>
                    <a:pt x="883" y="1274"/>
                  </a:cubicBezTo>
                  <a:cubicBezTo>
                    <a:pt x="1025" y="1226"/>
                    <a:pt x="1176" y="1196"/>
                    <a:pt x="1322" y="1191"/>
                  </a:cubicBezTo>
                  <a:close/>
                  <a:moveTo>
                    <a:pt x="8756" y="4230"/>
                  </a:moveTo>
                  <a:cubicBezTo>
                    <a:pt x="9219" y="4513"/>
                    <a:pt x="9673" y="4811"/>
                    <a:pt x="10107" y="5133"/>
                  </a:cubicBezTo>
                  <a:cubicBezTo>
                    <a:pt x="10448" y="5391"/>
                    <a:pt x="11361" y="5947"/>
                    <a:pt x="11497" y="6469"/>
                  </a:cubicBezTo>
                  <a:cubicBezTo>
                    <a:pt x="11492" y="6474"/>
                    <a:pt x="11483" y="6474"/>
                    <a:pt x="11483" y="6484"/>
                  </a:cubicBezTo>
                  <a:cubicBezTo>
                    <a:pt x="11451" y="6712"/>
                    <a:pt x="11340" y="6794"/>
                    <a:pt x="11195" y="6794"/>
                  </a:cubicBezTo>
                  <a:cubicBezTo>
                    <a:pt x="11028" y="6794"/>
                    <a:pt x="10817" y="6684"/>
                    <a:pt x="10634" y="6567"/>
                  </a:cubicBezTo>
                  <a:cubicBezTo>
                    <a:pt x="10795" y="6552"/>
                    <a:pt x="10951" y="6518"/>
                    <a:pt x="11107" y="6479"/>
                  </a:cubicBezTo>
                  <a:cubicBezTo>
                    <a:pt x="11146" y="6464"/>
                    <a:pt x="11141" y="6401"/>
                    <a:pt x="11097" y="6401"/>
                  </a:cubicBezTo>
                  <a:cubicBezTo>
                    <a:pt x="10931" y="6411"/>
                    <a:pt x="10761" y="6474"/>
                    <a:pt x="10595" y="6513"/>
                  </a:cubicBezTo>
                  <a:cubicBezTo>
                    <a:pt x="10590" y="6513"/>
                    <a:pt x="10580" y="6523"/>
                    <a:pt x="10580" y="6528"/>
                  </a:cubicBezTo>
                  <a:cubicBezTo>
                    <a:pt x="10419" y="6425"/>
                    <a:pt x="10292" y="6318"/>
                    <a:pt x="10248" y="6284"/>
                  </a:cubicBezTo>
                  <a:lnTo>
                    <a:pt x="10200" y="6250"/>
                  </a:lnTo>
                  <a:lnTo>
                    <a:pt x="10200" y="6250"/>
                  </a:lnTo>
                  <a:cubicBezTo>
                    <a:pt x="10378" y="6254"/>
                    <a:pt x="10557" y="6257"/>
                    <a:pt x="10736" y="6257"/>
                  </a:cubicBezTo>
                  <a:cubicBezTo>
                    <a:pt x="10914" y="6257"/>
                    <a:pt x="11092" y="6254"/>
                    <a:pt x="11268" y="6250"/>
                  </a:cubicBezTo>
                  <a:cubicBezTo>
                    <a:pt x="11302" y="6245"/>
                    <a:pt x="11302" y="6196"/>
                    <a:pt x="11268" y="6191"/>
                  </a:cubicBezTo>
                  <a:cubicBezTo>
                    <a:pt x="11078" y="6186"/>
                    <a:pt x="10886" y="6184"/>
                    <a:pt x="10694" y="6184"/>
                  </a:cubicBezTo>
                  <a:cubicBezTo>
                    <a:pt x="10502" y="6184"/>
                    <a:pt x="10309" y="6186"/>
                    <a:pt x="10117" y="6191"/>
                  </a:cubicBezTo>
                  <a:cubicBezTo>
                    <a:pt x="9990" y="6094"/>
                    <a:pt x="9863" y="6001"/>
                    <a:pt x="9736" y="5903"/>
                  </a:cubicBezTo>
                  <a:lnTo>
                    <a:pt x="10146" y="5903"/>
                  </a:lnTo>
                  <a:cubicBezTo>
                    <a:pt x="10185" y="5903"/>
                    <a:pt x="10185" y="5845"/>
                    <a:pt x="10146" y="5845"/>
                  </a:cubicBezTo>
                  <a:cubicBezTo>
                    <a:pt x="10066" y="5842"/>
                    <a:pt x="9984" y="5841"/>
                    <a:pt x="9902" y="5841"/>
                  </a:cubicBezTo>
                  <a:cubicBezTo>
                    <a:pt x="9820" y="5841"/>
                    <a:pt x="9739" y="5842"/>
                    <a:pt x="9658" y="5845"/>
                  </a:cubicBezTo>
                  <a:cubicBezTo>
                    <a:pt x="9600" y="5801"/>
                    <a:pt x="9541" y="5762"/>
                    <a:pt x="9488" y="5713"/>
                  </a:cubicBezTo>
                  <a:cubicBezTo>
                    <a:pt x="9449" y="5684"/>
                    <a:pt x="9409" y="5655"/>
                    <a:pt x="9375" y="5625"/>
                  </a:cubicBezTo>
                  <a:lnTo>
                    <a:pt x="9375" y="5625"/>
                  </a:lnTo>
                  <a:cubicBezTo>
                    <a:pt x="9536" y="5640"/>
                    <a:pt x="9702" y="5650"/>
                    <a:pt x="9868" y="5655"/>
                  </a:cubicBezTo>
                  <a:cubicBezTo>
                    <a:pt x="9907" y="5655"/>
                    <a:pt x="9902" y="5601"/>
                    <a:pt x="9868" y="5601"/>
                  </a:cubicBezTo>
                  <a:cubicBezTo>
                    <a:pt x="9683" y="5581"/>
                    <a:pt x="9492" y="5572"/>
                    <a:pt x="9307" y="5562"/>
                  </a:cubicBezTo>
                  <a:lnTo>
                    <a:pt x="9302" y="5562"/>
                  </a:lnTo>
                  <a:cubicBezTo>
                    <a:pt x="9200" y="5479"/>
                    <a:pt x="9092" y="5391"/>
                    <a:pt x="8990" y="5308"/>
                  </a:cubicBezTo>
                  <a:lnTo>
                    <a:pt x="8990" y="5308"/>
                  </a:lnTo>
                  <a:cubicBezTo>
                    <a:pt x="9091" y="5311"/>
                    <a:pt x="9193" y="5314"/>
                    <a:pt x="9294" y="5314"/>
                  </a:cubicBezTo>
                  <a:cubicBezTo>
                    <a:pt x="9368" y="5314"/>
                    <a:pt x="9443" y="5312"/>
                    <a:pt x="9517" y="5308"/>
                  </a:cubicBezTo>
                  <a:cubicBezTo>
                    <a:pt x="9556" y="5308"/>
                    <a:pt x="9556" y="5245"/>
                    <a:pt x="9517" y="5245"/>
                  </a:cubicBezTo>
                  <a:cubicBezTo>
                    <a:pt x="9452" y="5242"/>
                    <a:pt x="9386" y="5240"/>
                    <a:pt x="9320" y="5240"/>
                  </a:cubicBezTo>
                  <a:cubicBezTo>
                    <a:pt x="9189" y="5240"/>
                    <a:pt x="9057" y="5245"/>
                    <a:pt x="8927" y="5245"/>
                  </a:cubicBezTo>
                  <a:cubicBezTo>
                    <a:pt x="8814" y="5152"/>
                    <a:pt x="8702" y="5055"/>
                    <a:pt x="8595" y="4962"/>
                  </a:cubicBezTo>
                  <a:lnTo>
                    <a:pt x="8595" y="4962"/>
                  </a:lnTo>
                  <a:cubicBezTo>
                    <a:pt x="8683" y="4967"/>
                    <a:pt x="8772" y="4969"/>
                    <a:pt x="8861" y="4969"/>
                  </a:cubicBezTo>
                  <a:cubicBezTo>
                    <a:pt x="8951" y="4969"/>
                    <a:pt x="9041" y="4967"/>
                    <a:pt x="9131" y="4962"/>
                  </a:cubicBezTo>
                  <a:cubicBezTo>
                    <a:pt x="9175" y="4952"/>
                    <a:pt x="9175" y="4889"/>
                    <a:pt x="9131" y="4884"/>
                  </a:cubicBezTo>
                  <a:cubicBezTo>
                    <a:pt x="9051" y="4878"/>
                    <a:pt x="8970" y="4875"/>
                    <a:pt x="8889" y="4875"/>
                  </a:cubicBezTo>
                  <a:cubicBezTo>
                    <a:pt x="8765" y="4875"/>
                    <a:pt x="8641" y="4882"/>
                    <a:pt x="8517" y="4894"/>
                  </a:cubicBezTo>
                  <a:lnTo>
                    <a:pt x="8341" y="4742"/>
                  </a:lnTo>
                  <a:lnTo>
                    <a:pt x="8341" y="4733"/>
                  </a:lnTo>
                  <a:cubicBezTo>
                    <a:pt x="8336" y="4713"/>
                    <a:pt x="8317" y="4698"/>
                    <a:pt x="8292" y="4698"/>
                  </a:cubicBezTo>
                  <a:lnTo>
                    <a:pt x="8253" y="4664"/>
                  </a:lnTo>
                  <a:cubicBezTo>
                    <a:pt x="8278" y="4650"/>
                    <a:pt x="8302" y="4630"/>
                    <a:pt x="8327" y="4611"/>
                  </a:cubicBezTo>
                  <a:cubicBezTo>
                    <a:pt x="8473" y="4637"/>
                    <a:pt x="8621" y="4650"/>
                    <a:pt x="8771" y="4650"/>
                  </a:cubicBezTo>
                  <a:cubicBezTo>
                    <a:pt x="8845" y="4650"/>
                    <a:pt x="8920" y="4646"/>
                    <a:pt x="8995" y="4640"/>
                  </a:cubicBezTo>
                  <a:cubicBezTo>
                    <a:pt x="9039" y="4635"/>
                    <a:pt x="9044" y="4572"/>
                    <a:pt x="8995" y="4572"/>
                  </a:cubicBezTo>
                  <a:cubicBezTo>
                    <a:pt x="8946" y="4573"/>
                    <a:pt x="8897" y="4574"/>
                    <a:pt x="8848" y="4574"/>
                  </a:cubicBezTo>
                  <a:cubicBezTo>
                    <a:pt x="8700" y="4574"/>
                    <a:pt x="8551" y="4568"/>
                    <a:pt x="8405" y="4557"/>
                  </a:cubicBezTo>
                  <a:cubicBezTo>
                    <a:pt x="8532" y="4459"/>
                    <a:pt x="8649" y="4352"/>
                    <a:pt x="8756" y="4230"/>
                  </a:cubicBezTo>
                  <a:close/>
                  <a:moveTo>
                    <a:pt x="781" y="6206"/>
                  </a:moveTo>
                  <a:cubicBezTo>
                    <a:pt x="786" y="6308"/>
                    <a:pt x="791" y="6415"/>
                    <a:pt x="795" y="6518"/>
                  </a:cubicBezTo>
                  <a:cubicBezTo>
                    <a:pt x="698" y="6523"/>
                    <a:pt x="600" y="6547"/>
                    <a:pt x="513" y="6591"/>
                  </a:cubicBezTo>
                  <a:cubicBezTo>
                    <a:pt x="538" y="6574"/>
                    <a:pt x="520" y="6539"/>
                    <a:pt x="495" y="6539"/>
                  </a:cubicBezTo>
                  <a:cubicBezTo>
                    <a:pt x="491" y="6539"/>
                    <a:pt x="487" y="6540"/>
                    <a:pt x="483" y="6542"/>
                  </a:cubicBezTo>
                  <a:lnTo>
                    <a:pt x="459" y="6557"/>
                  </a:lnTo>
                  <a:cubicBezTo>
                    <a:pt x="425" y="6567"/>
                    <a:pt x="444" y="6611"/>
                    <a:pt x="474" y="6611"/>
                  </a:cubicBezTo>
                  <a:cubicBezTo>
                    <a:pt x="581" y="6620"/>
                    <a:pt x="693" y="6625"/>
                    <a:pt x="800" y="6630"/>
                  </a:cubicBezTo>
                  <a:lnTo>
                    <a:pt x="800" y="6674"/>
                  </a:lnTo>
                  <a:cubicBezTo>
                    <a:pt x="800" y="6709"/>
                    <a:pt x="827" y="6727"/>
                    <a:pt x="854" y="6727"/>
                  </a:cubicBezTo>
                  <a:cubicBezTo>
                    <a:pt x="876" y="6727"/>
                    <a:pt x="899" y="6715"/>
                    <a:pt x="908" y="6689"/>
                  </a:cubicBezTo>
                  <a:lnTo>
                    <a:pt x="1010" y="6645"/>
                  </a:lnTo>
                  <a:cubicBezTo>
                    <a:pt x="1649" y="6684"/>
                    <a:pt x="2288" y="6718"/>
                    <a:pt x="2932" y="6762"/>
                  </a:cubicBezTo>
                  <a:cubicBezTo>
                    <a:pt x="2649" y="6791"/>
                    <a:pt x="2361" y="6825"/>
                    <a:pt x="2073" y="6869"/>
                  </a:cubicBezTo>
                  <a:cubicBezTo>
                    <a:pt x="2073" y="6854"/>
                    <a:pt x="2059" y="6840"/>
                    <a:pt x="2039" y="6840"/>
                  </a:cubicBezTo>
                  <a:cubicBezTo>
                    <a:pt x="1503" y="6854"/>
                    <a:pt x="937" y="6845"/>
                    <a:pt x="405" y="6928"/>
                  </a:cubicBezTo>
                  <a:cubicBezTo>
                    <a:pt x="396" y="6684"/>
                    <a:pt x="391" y="6445"/>
                    <a:pt x="381" y="6206"/>
                  </a:cubicBezTo>
                  <a:lnTo>
                    <a:pt x="381" y="6206"/>
                  </a:lnTo>
                  <a:cubicBezTo>
                    <a:pt x="447" y="6211"/>
                    <a:pt x="514" y="6213"/>
                    <a:pt x="581" y="6213"/>
                  </a:cubicBezTo>
                  <a:cubicBezTo>
                    <a:pt x="648" y="6213"/>
                    <a:pt x="715" y="6211"/>
                    <a:pt x="781" y="6206"/>
                  </a:cubicBezTo>
                  <a:close/>
                  <a:moveTo>
                    <a:pt x="8375" y="4894"/>
                  </a:moveTo>
                  <a:lnTo>
                    <a:pt x="8375" y="4894"/>
                  </a:lnTo>
                  <a:cubicBezTo>
                    <a:pt x="8424" y="4942"/>
                    <a:pt x="8473" y="4996"/>
                    <a:pt x="8527" y="5045"/>
                  </a:cubicBezTo>
                  <a:cubicBezTo>
                    <a:pt x="8527" y="5050"/>
                    <a:pt x="8522" y="5050"/>
                    <a:pt x="8522" y="5055"/>
                  </a:cubicBezTo>
                  <a:cubicBezTo>
                    <a:pt x="8536" y="5479"/>
                    <a:pt x="8556" y="5898"/>
                    <a:pt x="8595" y="6323"/>
                  </a:cubicBezTo>
                  <a:cubicBezTo>
                    <a:pt x="8610" y="6454"/>
                    <a:pt x="8653" y="6625"/>
                    <a:pt x="8649" y="6752"/>
                  </a:cubicBezTo>
                  <a:cubicBezTo>
                    <a:pt x="8634" y="7030"/>
                    <a:pt x="8717" y="7011"/>
                    <a:pt x="8453" y="7035"/>
                  </a:cubicBezTo>
                  <a:lnTo>
                    <a:pt x="8453" y="7030"/>
                  </a:lnTo>
                  <a:cubicBezTo>
                    <a:pt x="8408" y="7034"/>
                    <a:pt x="8362" y="7036"/>
                    <a:pt x="8315" y="7036"/>
                  </a:cubicBezTo>
                  <a:cubicBezTo>
                    <a:pt x="7897" y="7036"/>
                    <a:pt x="7418" y="6892"/>
                    <a:pt x="7015" y="6835"/>
                  </a:cubicBezTo>
                  <a:cubicBezTo>
                    <a:pt x="6629" y="6781"/>
                    <a:pt x="6249" y="6732"/>
                    <a:pt x="5868" y="6689"/>
                  </a:cubicBezTo>
                  <a:cubicBezTo>
                    <a:pt x="5865" y="6688"/>
                    <a:pt x="5862" y="6688"/>
                    <a:pt x="5860" y="6688"/>
                  </a:cubicBezTo>
                  <a:cubicBezTo>
                    <a:pt x="5835" y="6688"/>
                    <a:pt x="5820" y="6706"/>
                    <a:pt x="5820" y="6732"/>
                  </a:cubicBezTo>
                  <a:cubicBezTo>
                    <a:pt x="5805" y="6650"/>
                    <a:pt x="5785" y="6567"/>
                    <a:pt x="5771" y="6489"/>
                  </a:cubicBezTo>
                  <a:cubicBezTo>
                    <a:pt x="5771" y="6479"/>
                    <a:pt x="5771" y="6469"/>
                    <a:pt x="5766" y="6459"/>
                  </a:cubicBezTo>
                  <a:lnTo>
                    <a:pt x="5766" y="6445"/>
                  </a:lnTo>
                  <a:cubicBezTo>
                    <a:pt x="5760" y="6427"/>
                    <a:pt x="5741" y="6416"/>
                    <a:pt x="5722" y="6416"/>
                  </a:cubicBezTo>
                  <a:cubicBezTo>
                    <a:pt x="5710" y="6416"/>
                    <a:pt x="5697" y="6421"/>
                    <a:pt x="5688" y="6430"/>
                  </a:cubicBezTo>
                  <a:cubicBezTo>
                    <a:pt x="5580" y="6430"/>
                    <a:pt x="5473" y="6440"/>
                    <a:pt x="5371" y="6464"/>
                  </a:cubicBezTo>
                  <a:cubicBezTo>
                    <a:pt x="5239" y="6484"/>
                    <a:pt x="5112" y="6503"/>
                    <a:pt x="4981" y="6532"/>
                  </a:cubicBezTo>
                  <a:cubicBezTo>
                    <a:pt x="4976" y="6537"/>
                    <a:pt x="4966" y="6542"/>
                    <a:pt x="4961" y="6547"/>
                  </a:cubicBezTo>
                  <a:cubicBezTo>
                    <a:pt x="4942" y="6552"/>
                    <a:pt x="4927" y="6572"/>
                    <a:pt x="4932" y="6591"/>
                  </a:cubicBezTo>
                  <a:cubicBezTo>
                    <a:pt x="4942" y="6664"/>
                    <a:pt x="4951" y="6737"/>
                    <a:pt x="4956" y="6811"/>
                  </a:cubicBezTo>
                  <a:cubicBezTo>
                    <a:pt x="4943" y="6800"/>
                    <a:pt x="4929" y="6795"/>
                    <a:pt x="4914" y="6795"/>
                  </a:cubicBezTo>
                  <a:cubicBezTo>
                    <a:pt x="4902" y="6795"/>
                    <a:pt x="4889" y="6799"/>
                    <a:pt x="4878" y="6806"/>
                  </a:cubicBezTo>
                  <a:cubicBezTo>
                    <a:pt x="4770" y="6879"/>
                    <a:pt x="4646" y="6915"/>
                    <a:pt x="4524" y="6915"/>
                  </a:cubicBezTo>
                  <a:cubicBezTo>
                    <a:pt x="4354" y="6915"/>
                    <a:pt x="4187" y="6846"/>
                    <a:pt x="4068" y="6713"/>
                  </a:cubicBezTo>
                  <a:cubicBezTo>
                    <a:pt x="4060" y="6705"/>
                    <a:pt x="4049" y="6697"/>
                    <a:pt x="4037" y="6697"/>
                  </a:cubicBezTo>
                  <a:cubicBezTo>
                    <a:pt x="4035" y="6697"/>
                    <a:pt x="4032" y="6697"/>
                    <a:pt x="4029" y="6698"/>
                  </a:cubicBezTo>
                  <a:cubicBezTo>
                    <a:pt x="4021" y="6678"/>
                    <a:pt x="4003" y="6668"/>
                    <a:pt x="3983" y="6668"/>
                  </a:cubicBezTo>
                  <a:cubicBezTo>
                    <a:pt x="3979" y="6668"/>
                    <a:pt x="3975" y="6668"/>
                    <a:pt x="3971" y="6669"/>
                  </a:cubicBezTo>
                  <a:cubicBezTo>
                    <a:pt x="3664" y="6689"/>
                    <a:pt x="3356" y="6713"/>
                    <a:pt x="3049" y="6742"/>
                  </a:cubicBezTo>
                  <a:cubicBezTo>
                    <a:pt x="3059" y="6723"/>
                    <a:pt x="3044" y="6703"/>
                    <a:pt x="3025" y="6703"/>
                  </a:cubicBezTo>
                  <a:cubicBezTo>
                    <a:pt x="2600" y="6645"/>
                    <a:pt x="2176" y="6611"/>
                    <a:pt x="1752" y="6581"/>
                  </a:cubicBezTo>
                  <a:cubicBezTo>
                    <a:pt x="1634" y="6576"/>
                    <a:pt x="1459" y="6552"/>
                    <a:pt x="1273" y="6532"/>
                  </a:cubicBezTo>
                  <a:cubicBezTo>
                    <a:pt x="1875" y="6291"/>
                    <a:pt x="2649" y="6026"/>
                    <a:pt x="3342" y="6026"/>
                  </a:cubicBezTo>
                  <a:cubicBezTo>
                    <a:pt x="3767" y="6026"/>
                    <a:pt x="4162" y="6126"/>
                    <a:pt x="4468" y="6391"/>
                  </a:cubicBezTo>
                  <a:cubicBezTo>
                    <a:pt x="4483" y="6406"/>
                    <a:pt x="4503" y="6411"/>
                    <a:pt x="4527" y="6411"/>
                  </a:cubicBezTo>
                  <a:lnTo>
                    <a:pt x="4527" y="6425"/>
                  </a:lnTo>
                  <a:cubicBezTo>
                    <a:pt x="4527" y="6440"/>
                    <a:pt x="4539" y="6453"/>
                    <a:pt x="4553" y="6453"/>
                  </a:cubicBezTo>
                  <a:cubicBezTo>
                    <a:pt x="4557" y="6453"/>
                    <a:pt x="4562" y="6452"/>
                    <a:pt x="4566" y="6450"/>
                  </a:cubicBezTo>
                  <a:cubicBezTo>
                    <a:pt x="4573" y="6457"/>
                    <a:pt x="4583" y="6461"/>
                    <a:pt x="4593" y="6461"/>
                  </a:cubicBezTo>
                  <a:cubicBezTo>
                    <a:pt x="4597" y="6461"/>
                    <a:pt x="4601" y="6461"/>
                    <a:pt x="4605" y="6459"/>
                  </a:cubicBezTo>
                  <a:cubicBezTo>
                    <a:pt x="5229" y="6200"/>
                    <a:pt x="5875" y="6095"/>
                    <a:pt x="6527" y="6095"/>
                  </a:cubicBezTo>
                  <a:cubicBezTo>
                    <a:pt x="7122" y="6095"/>
                    <a:pt x="7722" y="6183"/>
                    <a:pt x="8312" y="6318"/>
                  </a:cubicBezTo>
                  <a:cubicBezTo>
                    <a:pt x="8319" y="6320"/>
                    <a:pt x="8326" y="6321"/>
                    <a:pt x="8333" y="6321"/>
                  </a:cubicBezTo>
                  <a:cubicBezTo>
                    <a:pt x="8373" y="6321"/>
                    <a:pt x="8405" y="6286"/>
                    <a:pt x="8405" y="6245"/>
                  </a:cubicBezTo>
                  <a:cubicBezTo>
                    <a:pt x="8414" y="6252"/>
                    <a:pt x="8423" y="6255"/>
                    <a:pt x="8433" y="6255"/>
                  </a:cubicBezTo>
                  <a:cubicBezTo>
                    <a:pt x="8454" y="6255"/>
                    <a:pt x="8473" y="6238"/>
                    <a:pt x="8473" y="6211"/>
                  </a:cubicBezTo>
                  <a:cubicBezTo>
                    <a:pt x="8507" y="5772"/>
                    <a:pt x="8473" y="5323"/>
                    <a:pt x="8375" y="4894"/>
                  </a:cubicBezTo>
                  <a:close/>
                  <a:moveTo>
                    <a:pt x="1615" y="6952"/>
                  </a:moveTo>
                  <a:lnTo>
                    <a:pt x="1615" y="6952"/>
                  </a:lnTo>
                  <a:cubicBezTo>
                    <a:pt x="1210" y="7025"/>
                    <a:pt x="810" y="7113"/>
                    <a:pt x="410" y="7220"/>
                  </a:cubicBezTo>
                  <a:lnTo>
                    <a:pt x="410" y="7215"/>
                  </a:lnTo>
                  <a:cubicBezTo>
                    <a:pt x="410" y="7137"/>
                    <a:pt x="405" y="7059"/>
                    <a:pt x="405" y="6981"/>
                  </a:cubicBezTo>
                  <a:lnTo>
                    <a:pt x="405" y="6981"/>
                  </a:lnTo>
                  <a:cubicBezTo>
                    <a:pt x="525" y="6986"/>
                    <a:pt x="646" y="6988"/>
                    <a:pt x="766" y="6988"/>
                  </a:cubicBezTo>
                  <a:cubicBezTo>
                    <a:pt x="1048" y="6988"/>
                    <a:pt x="1332" y="6976"/>
                    <a:pt x="1615" y="6952"/>
                  </a:cubicBezTo>
                  <a:close/>
                  <a:moveTo>
                    <a:pt x="5683" y="6547"/>
                  </a:moveTo>
                  <a:lnTo>
                    <a:pt x="5683" y="6547"/>
                  </a:lnTo>
                  <a:cubicBezTo>
                    <a:pt x="5746" y="7264"/>
                    <a:pt x="5810" y="8113"/>
                    <a:pt x="5483" y="8766"/>
                  </a:cubicBezTo>
                  <a:lnTo>
                    <a:pt x="5483" y="8762"/>
                  </a:lnTo>
                  <a:cubicBezTo>
                    <a:pt x="5478" y="8737"/>
                    <a:pt x="5468" y="8713"/>
                    <a:pt x="5459" y="8688"/>
                  </a:cubicBezTo>
                  <a:cubicBezTo>
                    <a:pt x="5424" y="8576"/>
                    <a:pt x="5395" y="8464"/>
                    <a:pt x="5356" y="8352"/>
                  </a:cubicBezTo>
                  <a:cubicBezTo>
                    <a:pt x="5350" y="8321"/>
                    <a:pt x="5325" y="8304"/>
                    <a:pt x="5298" y="8304"/>
                  </a:cubicBezTo>
                  <a:cubicBezTo>
                    <a:pt x="5282" y="8304"/>
                    <a:pt x="5266" y="8310"/>
                    <a:pt x="5254" y="8323"/>
                  </a:cubicBezTo>
                  <a:cubicBezTo>
                    <a:pt x="5161" y="8430"/>
                    <a:pt x="5063" y="8527"/>
                    <a:pt x="4966" y="8625"/>
                  </a:cubicBezTo>
                  <a:cubicBezTo>
                    <a:pt x="5171" y="7967"/>
                    <a:pt x="5195" y="7269"/>
                    <a:pt x="5039" y="6601"/>
                  </a:cubicBezTo>
                  <a:cubicBezTo>
                    <a:pt x="5156" y="6601"/>
                    <a:pt x="5268" y="6591"/>
                    <a:pt x="5385" y="6581"/>
                  </a:cubicBezTo>
                  <a:cubicBezTo>
                    <a:pt x="5483" y="6576"/>
                    <a:pt x="5585" y="6567"/>
                    <a:pt x="5683" y="6547"/>
                  </a:cubicBezTo>
                  <a:close/>
                  <a:moveTo>
                    <a:pt x="1992" y="1"/>
                  </a:moveTo>
                  <a:cubicBezTo>
                    <a:pt x="1804" y="1"/>
                    <a:pt x="1617" y="16"/>
                    <a:pt x="1434" y="45"/>
                  </a:cubicBezTo>
                  <a:cubicBezTo>
                    <a:pt x="1425" y="41"/>
                    <a:pt x="1415" y="40"/>
                    <a:pt x="1406" y="40"/>
                  </a:cubicBezTo>
                  <a:cubicBezTo>
                    <a:pt x="1367" y="40"/>
                    <a:pt x="1332" y="70"/>
                    <a:pt x="1332" y="114"/>
                  </a:cubicBezTo>
                  <a:cubicBezTo>
                    <a:pt x="1332" y="431"/>
                    <a:pt x="1327" y="752"/>
                    <a:pt x="1322" y="1074"/>
                  </a:cubicBezTo>
                  <a:cubicBezTo>
                    <a:pt x="1283" y="1071"/>
                    <a:pt x="1243" y="1070"/>
                    <a:pt x="1201" y="1070"/>
                  </a:cubicBezTo>
                  <a:cubicBezTo>
                    <a:pt x="917" y="1070"/>
                    <a:pt x="582" y="1147"/>
                    <a:pt x="425" y="1372"/>
                  </a:cubicBezTo>
                  <a:cubicBezTo>
                    <a:pt x="400" y="1377"/>
                    <a:pt x="386" y="1391"/>
                    <a:pt x="391" y="1411"/>
                  </a:cubicBezTo>
                  <a:cubicBezTo>
                    <a:pt x="410" y="1587"/>
                    <a:pt x="430" y="1757"/>
                    <a:pt x="449" y="1928"/>
                  </a:cubicBezTo>
                  <a:cubicBezTo>
                    <a:pt x="313" y="1943"/>
                    <a:pt x="181" y="1977"/>
                    <a:pt x="54" y="2035"/>
                  </a:cubicBezTo>
                  <a:cubicBezTo>
                    <a:pt x="25" y="2045"/>
                    <a:pt x="0" y="2079"/>
                    <a:pt x="0" y="2113"/>
                  </a:cubicBezTo>
                  <a:cubicBezTo>
                    <a:pt x="20" y="2372"/>
                    <a:pt x="39" y="2630"/>
                    <a:pt x="54" y="2884"/>
                  </a:cubicBezTo>
                  <a:cubicBezTo>
                    <a:pt x="30" y="2904"/>
                    <a:pt x="35" y="2943"/>
                    <a:pt x="59" y="2952"/>
                  </a:cubicBezTo>
                  <a:cubicBezTo>
                    <a:pt x="74" y="3108"/>
                    <a:pt x="83" y="3264"/>
                    <a:pt x="93" y="3416"/>
                  </a:cubicBezTo>
                  <a:cubicBezTo>
                    <a:pt x="74" y="3430"/>
                    <a:pt x="74" y="3460"/>
                    <a:pt x="93" y="3469"/>
                  </a:cubicBezTo>
                  <a:cubicBezTo>
                    <a:pt x="176" y="4723"/>
                    <a:pt x="230" y="5976"/>
                    <a:pt x="254" y="7235"/>
                  </a:cubicBezTo>
                  <a:cubicBezTo>
                    <a:pt x="254" y="7274"/>
                    <a:pt x="288" y="7303"/>
                    <a:pt x="327" y="7308"/>
                  </a:cubicBezTo>
                  <a:cubicBezTo>
                    <a:pt x="335" y="7316"/>
                    <a:pt x="346" y="7324"/>
                    <a:pt x="358" y="7324"/>
                  </a:cubicBezTo>
                  <a:cubicBezTo>
                    <a:pt x="361" y="7324"/>
                    <a:pt x="364" y="7324"/>
                    <a:pt x="366" y="7323"/>
                  </a:cubicBezTo>
                  <a:cubicBezTo>
                    <a:pt x="1561" y="7093"/>
                    <a:pt x="2751" y="6908"/>
                    <a:pt x="3966" y="6830"/>
                  </a:cubicBezTo>
                  <a:cubicBezTo>
                    <a:pt x="3981" y="6825"/>
                    <a:pt x="3995" y="6820"/>
                    <a:pt x="4005" y="6811"/>
                  </a:cubicBezTo>
                  <a:cubicBezTo>
                    <a:pt x="4138" y="6989"/>
                    <a:pt x="4340" y="7082"/>
                    <a:pt x="4544" y="7082"/>
                  </a:cubicBezTo>
                  <a:cubicBezTo>
                    <a:pt x="4692" y="7082"/>
                    <a:pt x="4841" y="7033"/>
                    <a:pt x="4966" y="6932"/>
                  </a:cubicBezTo>
                  <a:lnTo>
                    <a:pt x="4966" y="6932"/>
                  </a:lnTo>
                  <a:cubicBezTo>
                    <a:pt x="5015" y="7523"/>
                    <a:pt x="4951" y="8118"/>
                    <a:pt x="4785" y="8688"/>
                  </a:cubicBezTo>
                  <a:cubicBezTo>
                    <a:pt x="4771" y="8727"/>
                    <a:pt x="4790" y="8766"/>
                    <a:pt x="4824" y="8781"/>
                  </a:cubicBezTo>
                  <a:cubicBezTo>
                    <a:pt x="4818" y="8805"/>
                    <a:pt x="4839" y="8823"/>
                    <a:pt x="4860" y="8823"/>
                  </a:cubicBezTo>
                  <a:cubicBezTo>
                    <a:pt x="4870" y="8823"/>
                    <a:pt x="4880" y="8820"/>
                    <a:pt x="4888" y="8810"/>
                  </a:cubicBezTo>
                  <a:cubicBezTo>
                    <a:pt x="5010" y="8698"/>
                    <a:pt x="5137" y="8586"/>
                    <a:pt x="5268" y="8479"/>
                  </a:cubicBezTo>
                  <a:cubicBezTo>
                    <a:pt x="5293" y="8562"/>
                    <a:pt x="5312" y="8640"/>
                    <a:pt x="5337" y="8723"/>
                  </a:cubicBezTo>
                  <a:cubicBezTo>
                    <a:pt x="5366" y="8815"/>
                    <a:pt x="5376" y="8913"/>
                    <a:pt x="5439" y="8986"/>
                  </a:cubicBezTo>
                  <a:cubicBezTo>
                    <a:pt x="5451" y="8995"/>
                    <a:pt x="5463" y="9000"/>
                    <a:pt x="5475" y="9000"/>
                  </a:cubicBezTo>
                  <a:cubicBezTo>
                    <a:pt x="5489" y="9000"/>
                    <a:pt x="5502" y="8994"/>
                    <a:pt x="5512" y="8981"/>
                  </a:cubicBezTo>
                  <a:cubicBezTo>
                    <a:pt x="5522" y="8976"/>
                    <a:pt x="5527" y="8971"/>
                    <a:pt x="5537" y="8966"/>
                  </a:cubicBezTo>
                  <a:cubicBezTo>
                    <a:pt x="6000" y="8474"/>
                    <a:pt x="5946" y="7479"/>
                    <a:pt x="5829" y="6767"/>
                  </a:cubicBezTo>
                  <a:lnTo>
                    <a:pt x="5829" y="6767"/>
                  </a:lnTo>
                  <a:cubicBezTo>
                    <a:pt x="5834" y="6781"/>
                    <a:pt x="5844" y="6786"/>
                    <a:pt x="5859" y="6791"/>
                  </a:cubicBezTo>
                  <a:cubicBezTo>
                    <a:pt x="6829" y="6991"/>
                    <a:pt x="7814" y="7128"/>
                    <a:pt x="8795" y="7250"/>
                  </a:cubicBezTo>
                  <a:cubicBezTo>
                    <a:pt x="8797" y="7250"/>
                    <a:pt x="8799" y="7250"/>
                    <a:pt x="8801" y="7250"/>
                  </a:cubicBezTo>
                  <a:cubicBezTo>
                    <a:pt x="8860" y="7250"/>
                    <a:pt x="8887" y="7184"/>
                    <a:pt x="8883" y="7137"/>
                  </a:cubicBezTo>
                  <a:cubicBezTo>
                    <a:pt x="8775" y="6484"/>
                    <a:pt x="8697" y="5830"/>
                    <a:pt x="8653" y="5167"/>
                  </a:cubicBezTo>
                  <a:lnTo>
                    <a:pt x="8653" y="5167"/>
                  </a:lnTo>
                  <a:cubicBezTo>
                    <a:pt x="9268" y="5762"/>
                    <a:pt x="9941" y="6293"/>
                    <a:pt x="10658" y="6752"/>
                  </a:cubicBezTo>
                  <a:cubicBezTo>
                    <a:pt x="10806" y="6848"/>
                    <a:pt x="11023" y="6925"/>
                    <a:pt x="11210" y="6925"/>
                  </a:cubicBezTo>
                  <a:cubicBezTo>
                    <a:pt x="11395" y="6925"/>
                    <a:pt x="11551" y="6850"/>
                    <a:pt x="11585" y="6645"/>
                  </a:cubicBezTo>
                  <a:cubicBezTo>
                    <a:pt x="11712" y="6108"/>
                    <a:pt x="11073" y="5723"/>
                    <a:pt x="10722" y="5435"/>
                  </a:cubicBezTo>
                  <a:cubicBezTo>
                    <a:pt x="10127" y="4947"/>
                    <a:pt x="9497" y="4503"/>
                    <a:pt x="8834" y="4108"/>
                  </a:cubicBezTo>
                  <a:cubicBezTo>
                    <a:pt x="9049" y="3821"/>
                    <a:pt x="9175" y="3484"/>
                    <a:pt x="9210" y="3128"/>
                  </a:cubicBezTo>
                  <a:cubicBezTo>
                    <a:pt x="9292" y="2284"/>
                    <a:pt x="8839" y="1572"/>
                    <a:pt x="8136" y="1299"/>
                  </a:cubicBezTo>
                  <a:cubicBezTo>
                    <a:pt x="8136" y="1172"/>
                    <a:pt x="8132" y="1045"/>
                    <a:pt x="8127" y="918"/>
                  </a:cubicBezTo>
                  <a:cubicBezTo>
                    <a:pt x="8127" y="894"/>
                    <a:pt x="8106" y="872"/>
                    <a:pt x="8081" y="872"/>
                  </a:cubicBezTo>
                  <a:cubicBezTo>
                    <a:pt x="8077" y="872"/>
                    <a:pt x="8073" y="873"/>
                    <a:pt x="8068" y="874"/>
                  </a:cubicBezTo>
                  <a:cubicBezTo>
                    <a:pt x="8058" y="855"/>
                    <a:pt x="8039" y="835"/>
                    <a:pt x="8019" y="831"/>
                  </a:cubicBezTo>
                  <a:cubicBezTo>
                    <a:pt x="7550" y="679"/>
                    <a:pt x="7068" y="601"/>
                    <a:pt x="6589" y="601"/>
                  </a:cubicBezTo>
                  <a:cubicBezTo>
                    <a:pt x="5863" y="601"/>
                    <a:pt x="5146" y="782"/>
                    <a:pt x="4503" y="1167"/>
                  </a:cubicBezTo>
                  <a:cubicBezTo>
                    <a:pt x="4487" y="1148"/>
                    <a:pt x="4463" y="1135"/>
                    <a:pt x="4439" y="1135"/>
                  </a:cubicBezTo>
                  <a:cubicBezTo>
                    <a:pt x="4432" y="1135"/>
                    <a:pt x="4426" y="1136"/>
                    <a:pt x="4420" y="1138"/>
                  </a:cubicBezTo>
                  <a:cubicBezTo>
                    <a:pt x="3876" y="367"/>
                    <a:pt x="2923" y="1"/>
                    <a:pt x="1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78;p56">
              <a:extLst>
                <a:ext uri="{FF2B5EF4-FFF2-40B4-BE49-F238E27FC236}">
                  <a16:creationId xmlns:a16="http://schemas.microsoft.com/office/drawing/2014/main" id="{6EC499FD-965B-2385-A180-C923684BBED8}"/>
                </a:ext>
              </a:extLst>
            </p:cNvPr>
            <p:cNvSpPr/>
            <p:nvPr/>
          </p:nvSpPr>
          <p:spPr>
            <a:xfrm>
              <a:off x="1166634" y="3113368"/>
              <a:ext cx="16945" cy="1826"/>
            </a:xfrm>
            <a:custGeom>
              <a:avLst/>
              <a:gdLst/>
              <a:ahLst/>
              <a:cxnLst/>
              <a:rect l="l" t="t" r="r" b="b"/>
              <a:pathLst>
                <a:path w="659" h="71" extrusionOk="0">
                  <a:moveTo>
                    <a:pt x="372" y="0"/>
                  </a:moveTo>
                  <a:cubicBezTo>
                    <a:pt x="255" y="0"/>
                    <a:pt x="139" y="5"/>
                    <a:pt x="25" y="16"/>
                  </a:cubicBezTo>
                  <a:cubicBezTo>
                    <a:pt x="0" y="21"/>
                    <a:pt x="0" y="51"/>
                    <a:pt x="25" y="55"/>
                  </a:cubicBezTo>
                  <a:cubicBezTo>
                    <a:pt x="151" y="65"/>
                    <a:pt x="279" y="70"/>
                    <a:pt x="408" y="70"/>
                  </a:cubicBezTo>
                  <a:cubicBezTo>
                    <a:pt x="478" y="70"/>
                    <a:pt x="549" y="69"/>
                    <a:pt x="620" y="65"/>
                  </a:cubicBezTo>
                  <a:cubicBezTo>
                    <a:pt x="659" y="65"/>
                    <a:pt x="659" y="7"/>
                    <a:pt x="620" y="7"/>
                  </a:cubicBezTo>
                  <a:cubicBezTo>
                    <a:pt x="537" y="3"/>
                    <a:pt x="454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825;p56">
            <a:extLst>
              <a:ext uri="{FF2B5EF4-FFF2-40B4-BE49-F238E27FC236}">
                <a16:creationId xmlns:a16="http://schemas.microsoft.com/office/drawing/2014/main" id="{D518F907-F878-F046-0E1B-9FE9977CDC63}"/>
              </a:ext>
            </a:extLst>
          </p:cNvPr>
          <p:cNvGrpSpPr/>
          <p:nvPr/>
        </p:nvGrpSpPr>
        <p:grpSpPr>
          <a:xfrm>
            <a:off x="6411486" y="384628"/>
            <a:ext cx="238963" cy="487277"/>
            <a:chOff x="4793716" y="2334614"/>
            <a:chExt cx="167080" cy="372857"/>
          </a:xfrm>
        </p:grpSpPr>
        <p:sp>
          <p:nvSpPr>
            <p:cNvPr id="131" name="Google Shape;2826;p56">
              <a:extLst>
                <a:ext uri="{FF2B5EF4-FFF2-40B4-BE49-F238E27FC236}">
                  <a16:creationId xmlns:a16="http://schemas.microsoft.com/office/drawing/2014/main" id="{1E05684E-0BE2-F288-DFED-52ADC86A788C}"/>
                </a:ext>
              </a:extLst>
            </p:cNvPr>
            <p:cNvSpPr/>
            <p:nvPr/>
          </p:nvSpPr>
          <p:spPr>
            <a:xfrm>
              <a:off x="4816909" y="2404115"/>
              <a:ext cx="20724" cy="18487"/>
            </a:xfrm>
            <a:custGeom>
              <a:avLst/>
              <a:gdLst/>
              <a:ahLst/>
              <a:cxnLst/>
              <a:rect l="l" t="t" r="r" b="b"/>
              <a:pathLst>
                <a:path w="806" h="719" extrusionOk="0">
                  <a:moveTo>
                    <a:pt x="380" y="92"/>
                  </a:moveTo>
                  <a:cubicBezTo>
                    <a:pt x="477" y="92"/>
                    <a:pt x="569" y="123"/>
                    <a:pt x="625" y="217"/>
                  </a:cubicBezTo>
                  <a:cubicBezTo>
                    <a:pt x="698" y="364"/>
                    <a:pt x="630" y="544"/>
                    <a:pt x="479" y="603"/>
                  </a:cubicBezTo>
                  <a:cubicBezTo>
                    <a:pt x="447" y="612"/>
                    <a:pt x="417" y="617"/>
                    <a:pt x="389" y="617"/>
                  </a:cubicBezTo>
                  <a:cubicBezTo>
                    <a:pt x="133" y="617"/>
                    <a:pt x="5" y="254"/>
                    <a:pt x="259" y="105"/>
                  </a:cubicBezTo>
                  <a:lnTo>
                    <a:pt x="264" y="105"/>
                  </a:lnTo>
                  <a:cubicBezTo>
                    <a:pt x="302" y="97"/>
                    <a:pt x="341" y="92"/>
                    <a:pt x="380" y="92"/>
                  </a:cubicBezTo>
                  <a:close/>
                  <a:moveTo>
                    <a:pt x="394" y="1"/>
                  </a:moveTo>
                  <a:cubicBezTo>
                    <a:pt x="370" y="1"/>
                    <a:pt x="346" y="3"/>
                    <a:pt x="323" y="8"/>
                  </a:cubicBezTo>
                  <a:lnTo>
                    <a:pt x="303" y="12"/>
                  </a:lnTo>
                  <a:cubicBezTo>
                    <a:pt x="123" y="51"/>
                    <a:pt x="1" y="227"/>
                    <a:pt x="30" y="412"/>
                  </a:cubicBezTo>
                  <a:cubicBezTo>
                    <a:pt x="67" y="593"/>
                    <a:pt x="229" y="719"/>
                    <a:pt x="407" y="719"/>
                  </a:cubicBezTo>
                  <a:cubicBezTo>
                    <a:pt x="440" y="719"/>
                    <a:pt x="474" y="714"/>
                    <a:pt x="508" y="705"/>
                  </a:cubicBezTo>
                  <a:cubicBezTo>
                    <a:pt x="703" y="632"/>
                    <a:pt x="806" y="417"/>
                    <a:pt x="737" y="222"/>
                  </a:cubicBezTo>
                  <a:cubicBezTo>
                    <a:pt x="674" y="88"/>
                    <a:pt x="539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27;p56">
              <a:extLst>
                <a:ext uri="{FF2B5EF4-FFF2-40B4-BE49-F238E27FC236}">
                  <a16:creationId xmlns:a16="http://schemas.microsoft.com/office/drawing/2014/main" id="{BA762370-8D6B-C6E6-E70E-14C732F9EE99}"/>
                </a:ext>
              </a:extLst>
            </p:cNvPr>
            <p:cNvSpPr/>
            <p:nvPr/>
          </p:nvSpPr>
          <p:spPr>
            <a:xfrm>
              <a:off x="4821871" y="2407483"/>
              <a:ext cx="11262" cy="10594"/>
            </a:xfrm>
            <a:custGeom>
              <a:avLst/>
              <a:gdLst/>
              <a:ahLst/>
              <a:cxnLst/>
              <a:rect l="l" t="t" r="r" b="b"/>
              <a:pathLst>
                <a:path w="438" h="412" extrusionOk="0">
                  <a:moveTo>
                    <a:pt x="278" y="1"/>
                  </a:moveTo>
                  <a:cubicBezTo>
                    <a:pt x="270" y="1"/>
                    <a:pt x="262" y="5"/>
                    <a:pt x="256" y="13"/>
                  </a:cubicBezTo>
                  <a:cubicBezTo>
                    <a:pt x="222" y="72"/>
                    <a:pt x="193" y="135"/>
                    <a:pt x="169" y="198"/>
                  </a:cubicBezTo>
                  <a:cubicBezTo>
                    <a:pt x="125" y="179"/>
                    <a:pt x="81" y="164"/>
                    <a:pt x="37" y="145"/>
                  </a:cubicBezTo>
                  <a:cubicBezTo>
                    <a:pt x="35" y="144"/>
                    <a:pt x="33" y="143"/>
                    <a:pt x="31" y="143"/>
                  </a:cubicBezTo>
                  <a:cubicBezTo>
                    <a:pt x="14" y="143"/>
                    <a:pt x="1" y="175"/>
                    <a:pt x="22" y="184"/>
                  </a:cubicBezTo>
                  <a:cubicBezTo>
                    <a:pt x="66" y="208"/>
                    <a:pt x="110" y="233"/>
                    <a:pt x="149" y="257"/>
                  </a:cubicBezTo>
                  <a:cubicBezTo>
                    <a:pt x="139" y="296"/>
                    <a:pt x="125" y="335"/>
                    <a:pt x="110" y="374"/>
                  </a:cubicBezTo>
                  <a:cubicBezTo>
                    <a:pt x="101" y="396"/>
                    <a:pt x="121" y="411"/>
                    <a:pt x="141" y="411"/>
                  </a:cubicBezTo>
                  <a:cubicBezTo>
                    <a:pt x="152" y="411"/>
                    <a:pt x="163" y="406"/>
                    <a:pt x="169" y="394"/>
                  </a:cubicBezTo>
                  <a:cubicBezTo>
                    <a:pt x="178" y="364"/>
                    <a:pt x="198" y="325"/>
                    <a:pt x="213" y="286"/>
                  </a:cubicBezTo>
                  <a:cubicBezTo>
                    <a:pt x="266" y="316"/>
                    <a:pt x="320" y="340"/>
                    <a:pt x="374" y="364"/>
                  </a:cubicBezTo>
                  <a:cubicBezTo>
                    <a:pt x="378" y="366"/>
                    <a:pt x="381" y="367"/>
                    <a:pt x="385" y="367"/>
                  </a:cubicBezTo>
                  <a:cubicBezTo>
                    <a:pt x="418" y="367"/>
                    <a:pt x="438" y="314"/>
                    <a:pt x="403" y="296"/>
                  </a:cubicBezTo>
                  <a:cubicBezTo>
                    <a:pt x="349" y="272"/>
                    <a:pt x="295" y="247"/>
                    <a:pt x="242" y="223"/>
                  </a:cubicBezTo>
                  <a:cubicBezTo>
                    <a:pt x="271" y="164"/>
                    <a:pt x="291" y="101"/>
                    <a:pt x="305" y="33"/>
                  </a:cubicBezTo>
                  <a:cubicBezTo>
                    <a:pt x="308" y="14"/>
                    <a:pt x="293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28;p56">
              <a:extLst>
                <a:ext uri="{FF2B5EF4-FFF2-40B4-BE49-F238E27FC236}">
                  <a16:creationId xmlns:a16="http://schemas.microsoft.com/office/drawing/2014/main" id="{FAB6DBE9-6028-1E2E-1188-EFB3053226CA}"/>
                </a:ext>
              </a:extLst>
            </p:cNvPr>
            <p:cNvSpPr/>
            <p:nvPr/>
          </p:nvSpPr>
          <p:spPr>
            <a:xfrm>
              <a:off x="4793716" y="2334614"/>
              <a:ext cx="167080" cy="372857"/>
            </a:xfrm>
            <a:custGeom>
              <a:avLst/>
              <a:gdLst/>
              <a:ahLst/>
              <a:cxnLst/>
              <a:rect l="l" t="t" r="r" b="b"/>
              <a:pathLst>
                <a:path w="6498" h="14501" extrusionOk="0">
                  <a:moveTo>
                    <a:pt x="450" y="104"/>
                  </a:moveTo>
                  <a:cubicBezTo>
                    <a:pt x="510" y="104"/>
                    <a:pt x="570" y="123"/>
                    <a:pt x="620" y="160"/>
                  </a:cubicBezTo>
                  <a:cubicBezTo>
                    <a:pt x="630" y="203"/>
                    <a:pt x="644" y="247"/>
                    <a:pt x="654" y="291"/>
                  </a:cubicBezTo>
                  <a:cubicBezTo>
                    <a:pt x="649" y="286"/>
                    <a:pt x="643" y="284"/>
                    <a:pt x="636" y="284"/>
                  </a:cubicBezTo>
                  <a:cubicBezTo>
                    <a:pt x="630" y="284"/>
                    <a:pt x="622" y="286"/>
                    <a:pt x="615" y="291"/>
                  </a:cubicBezTo>
                  <a:cubicBezTo>
                    <a:pt x="552" y="355"/>
                    <a:pt x="478" y="418"/>
                    <a:pt x="405" y="472"/>
                  </a:cubicBezTo>
                  <a:cubicBezTo>
                    <a:pt x="337" y="511"/>
                    <a:pt x="269" y="545"/>
                    <a:pt x="195" y="564"/>
                  </a:cubicBezTo>
                  <a:cubicBezTo>
                    <a:pt x="186" y="535"/>
                    <a:pt x="171" y="496"/>
                    <a:pt x="156" y="462"/>
                  </a:cubicBezTo>
                  <a:cubicBezTo>
                    <a:pt x="152" y="452"/>
                    <a:pt x="147" y="442"/>
                    <a:pt x="137" y="438"/>
                  </a:cubicBezTo>
                  <a:cubicBezTo>
                    <a:pt x="142" y="321"/>
                    <a:pt x="200" y="208"/>
                    <a:pt x="298" y="145"/>
                  </a:cubicBezTo>
                  <a:cubicBezTo>
                    <a:pt x="345" y="118"/>
                    <a:pt x="398" y="104"/>
                    <a:pt x="450" y="104"/>
                  </a:cubicBezTo>
                  <a:close/>
                  <a:moveTo>
                    <a:pt x="669" y="325"/>
                  </a:moveTo>
                  <a:cubicBezTo>
                    <a:pt x="688" y="408"/>
                    <a:pt x="712" y="491"/>
                    <a:pt x="737" y="569"/>
                  </a:cubicBezTo>
                  <a:cubicBezTo>
                    <a:pt x="683" y="638"/>
                    <a:pt x="620" y="691"/>
                    <a:pt x="552" y="735"/>
                  </a:cubicBezTo>
                  <a:cubicBezTo>
                    <a:pt x="469" y="784"/>
                    <a:pt x="381" y="808"/>
                    <a:pt x="288" y="818"/>
                  </a:cubicBezTo>
                  <a:cubicBezTo>
                    <a:pt x="264" y="755"/>
                    <a:pt x="239" y="686"/>
                    <a:pt x="220" y="618"/>
                  </a:cubicBezTo>
                  <a:cubicBezTo>
                    <a:pt x="391" y="574"/>
                    <a:pt x="581" y="481"/>
                    <a:pt x="669" y="325"/>
                  </a:cubicBezTo>
                  <a:close/>
                  <a:moveTo>
                    <a:pt x="766" y="667"/>
                  </a:moveTo>
                  <a:cubicBezTo>
                    <a:pt x="786" y="725"/>
                    <a:pt x="805" y="789"/>
                    <a:pt x="825" y="852"/>
                  </a:cubicBezTo>
                  <a:cubicBezTo>
                    <a:pt x="791" y="906"/>
                    <a:pt x="747" y="950"/>
                    <a:pt x="698" y="989"/>
                  </a:cubicBezTo>
                  <a:cubicBezTo>
                    <a:pt x="610" y="1052"/>
                    <a:pt x="508" y="1091"/>
                    <a:pt x="400" y="1106"/>
                  </a:cubicBezTo>
                  <a:cubicBezTo>
                    <a:pt x="395" y="1106"/>
                    <a:pt x="391" y="1106"/>
                    <a:pt x="391" y="1111"/>
                  </a:cubicBezTo>
                  <a:lnTo>
                    <a:pt x="308" y="862"/>
                  </a:lnTo>
                  <a:cubicBezTo>
                    <a:pt x="478" y="857"/>
                    <a:pt x="644" y="789"/>
                    <a:pt x="766" y="667"/>
                  </a:cubicBezTo>
                  <a:close/>
                  <a:moveTo>
                    <a:pt x="859" y="959"/>
                  </a:moveTo>
                  <a:cubicBezTo>
                    <a:pt x="893" y="1072"/>
                    <a:pt x="932" y="1184"/>
                    <a:pt x="966" y="1296"/>
                  </a:cubicBezTo>
                  <a:cubicBezTo>
                    <a:pt x="922" y="1359"/>
                    <a:pt x="864" y="1413"/>
                    <a:pt x="800" y="1457"/>
                  </a:cubicBezTo>
                  <a:cubicBezTo>
                    <a:pt x="730" y="1497"/>
                    <a:pt x="648" y="1516"/>
                    <a:pt x="565" y="1516"/>
                  </a:cubicBezTo>
                  <a:cubicBezTo>
                    <a:pt x="555" y="1516"/>
                    <a:pt x="546" y="1516"/>
                    <a:pt x="537" y="1516"/>
                  </a:cubicBezTo>
                  <a:cubicBezTo>
                    <a:pt x="493" y="1398"/>
                    <a:pt x="449" y="1281"/>
                    <a:pt x="405" y="1159"/>
                  </a:cubicBezTo>
                  <a:lnTo>
                    <a:pt x="410" y="1155"/>
                  </a:lnTo>
                  <a:cubicBezTo>
                    <a:pt x="527" y="1150"/>
                    <a:pt x="634" y="1116"/>
                    <a:pt x="737" y="1057"/>
                  </a:cubicBezTo>
                  <a:cubicBezTo>
                    <a:pt x="781" y="1028"/>
                    <a:pt x="820" y="994"/>
                    <a:pt x="859" y="959"/>
                  </a:cubicBezTo>
                  <a:close/>
                  <a:moveTo>
                    <a:pt x="1005" y="1398"/>
                  </a:moveTo>
                  <a:cubicBezTo>
                    <a:pt x="1025" y="1467"/>
                    <a:pt x="1049" y="1530"/>
                    <a:pt x="1069" y="1594"/>
                  </a:cubicBezTo>
                  <a:cubicBezTo>
                    <a:pt x="1030" y="1637"/>
                    <a:pt x="986" y="1672"/>
                    <a:pt x="937" y="1701"/>
                  </a:cubicBezTo>
                  <a:cubicBezTo>
                    <a:pt x="854" y="1750"/>
                    <a:pt x="766" y="1774"/>
                    <a:pt x="673" y="1774"/>
                  </a:cubicBezTo>
                  <a:cubicBezTo>
                    <a:pt x="662" y="1774"/>
                    <a:pt x="652" y="1782"/>
                    <a:pt x="647" y="1793"/>
                  </a:cubicBezTo>
                  <a:lnTo>
                    <a:pt x="647" y="1793"/>
                  </a:lnTo>
                  <a:cubicBezTo>
                    <a:pt x="618" y="1721"/>
                    <a:pt x="585" y="1645"/>
                    <a:pt x="561" y="1569"/>
                  </a:cubicBezTo>
                  <a:lnTo>
                    <a:pt x="561" y="1569"/>
                  </a:lnTo>
                  <a:cubicBezTo>
                    <a:pt x="577" y="1571"/>
                    <a:pt x="593" y="1571"/>
                    <a:pt x="608" y="1571"/>
                  </a:cubicBezTo>
                  <a:cubicBezTo>
                    <a:pt x="757" y="1571"/>
                    <a:pt x="899" y="1509"/>
                    <a:pt x="1005" y="1398"/>
                  </a:cubicBezTo>
                  <a:close/>
                  <a:moveTo>
                    <a:pt x="1103" y="1686"/>
                  </a:moveTo>
                  <a:cubicBezTo>
                    <a:pt x="1127" y="1764"/>
                    <a:pt x="1156" y="1842"/>
                    <a:pt x="1181" y="1920"/>
                  </a:cubicBezTo>
                  <a:cubicBezTo>
                    <a:pt x="1034" y="1950"/>
                    <a:pt x="888" y="1994"/>
                    <a:pt x="742" y="2037"/>
                  </a:cubicBezTo>
                  <a:cubicBezTo>
                    <a:pt x="708" y="1969"/>
                    <a:pt x="683" y="1901"/>
                    <a:pt x="654" y="1833"/>
                  </a:cubicBezTo>
                  <a:lnTo>
                    <a:pt x="659" y="1828"/>
                  </a:lnTo>
                  <a:cubicBezTo>
                    <a:pt x="664" y="1833"/>
                    <a:pt x="669" y="1833"/>
                    <a:pt x="673" y="1833"/>
                  </a:cubicBezTo>
                  <a:cubicBezTo>
                    <a:pt x="680" y="1833"/>
                    <a:pt x="687" y="1833"/>
                    <a:pt x="693" y="1833"/>
                  </a:cubicBezTo>
                  <a:cubicBezTo>
                    <a:pt x="842" y="1833"/>
                    <a:pt x="986" y="1780"/>
                    <a:pt x="1103" y="1686"/>
                  </a:cubicBezTo>
                  <a:close/>
                  <a:moveTo>
                    <a:pt x="1509" y="2012"/>
                  </a:moveTo>
                  <a:cubicBezTo>
                    <a:pt x="1928" y="2012"/>
                    <a:pt x="1945" y="2256"/>
                    <a:pt x="2044" y="2603"/>
                  </a:cubicBezTo>
                  <a:cubicBezTo>
                    <a:pt x="2117" y="2862"/>
                    <a:pt x="2186" y="3140"/>
                    <a:pt x="2166" y="3408"/>
                  </a:cubicBezTo>
                  <a:cubicBezTo>
                    <a:pt x="2126" y="3949"/>
                    <a:pt x="1774" y="4244"/>
                    <a:pt x="1391" y="4244"/>
                  </a:cubicBezTo>
                  <a:cubicBezTo>
                    <a:pt x="1118" y="4244"/>
                    <a:pt x="828" y="4093"/>
                    <a:pt x="625" y="3774"/>
                  </a:cubicBezTo>
                  <a:lnTo>
                    <a:pt x="630" y="3769"/>
                  </a:lnTo>
                  <a:cubicBezTo>
                    <a:pt x="542" y="3632"/>
                    <a:pt x="49" y="2520"/>
                    <a:pt x="230" y="2359"/>
                  </a:cubicBezTo>
                  <a:cubicBezTo>
                    <a:pt x="249" y="2345"/>
                    <a:pt x="254" y="2311"/>
                    <a:pt x="239" y="2291"/>
                  </a:cubicBezTo>
                  <a:cubicBezTo>
                    <a:pt x="634" y="2194"/>
                    <a:pt x="1059" y="2033"/>
                    <a:pt x="1459" y="2013"/>
                  </a:cubicBezTo>
                  <a:cubicBezTo>
                    <a:pt x="1476" y="2012"/>
                    <a:pt x="1493" y="2012"/>
                    <a:pt x="1509" y="2012"/>
                  </a:cubicBezTo>
                  <a:close/>
                  <a:moveTo>
                    <a:pt x="4946" y="11524"/>
                  </a:moveTo>
                  <a:cubicBezTo>
                    <a:pt x="5005" y="11632"/>
                    <a:pt x="5063" y="11734"/>
                    <a:pt x="5127" y="11837"/>
                  </a:cubicBezTo>
                  <a:cubicBezTo>
                    <a:pt x="5117" y="11837"/>
                    <a:pt x="5112" y="11837"/>
                    <a:pt x="5102" y="11842"/>
                  </a:cubicBezTo>
                  <a:lnTo>
                    <a:pt x="5107" y="11837"/>
                  </a:lnTo>
                  <a:lnTo>
                    <a:pt x="5107" y="11837"/>
                  </a:lnTo>
                  <a:cubicBezTo>
                    <a:pt x="5067" y="11855"/>
                    <a:pt x="5043" y="11881"/>
                    <a:pt x="5001" y="11881"/>
                  </a:cubicBezTo>
                  <a:cubicBezTo>
                    <a:pt x="4997" y="11881"/>
                    <a:pt x="4994" y="11881"/>
                    <a:pt x="4990" y="11881"/>
                  </a:cubicBezTo>
                  <a:cubicBezTo>
                    <a:pt x="4941" y="11876"/>
                    <a:pt x="4898" y="11851"/>
                    <a:pt x="4868" y="11812"/>
                  </a:cubicBezTo>
                  <a:cubicBezTo>
                    <a:pt x="4810" y="11715"/>
                    <a:pt x="4868" y="11598"/>
                    <a:pt x="4946" y="11524"/>
                  </a:cubicBezTo>
                  <a:close/>
                  <a:moveTo>
                    <a:pt x="922" y="4247"/>
                  </a:moveTo>
                  <a:lnTo>
                    <a:pt x="922" y="4247"/>
                  </a:lnTo>
                  <a:cubicBezTo>
                    <a:pt x="1049" y="4325"/>
                    <a:pt x="1191" y="4374"/>
                    <a:pt x="1337" y="4393"/>
                  </a:cubicBezTo>
                  <a:cubicBezTo>
                    <a:pt x="1488" y="6944"/>
                    <a:pt x="1828" y="9486"/>
                    <a:pt x="2057" y="12032"/>
                  </a:cubicBezTo>
                  <a:lnTo>
                    <a:pt x="2057" y="12032"/>
                  </a:lnTo>
                  <a:cubicBezTo>
                    <a:pt x="1993" y="11890"/>
                    <a:pt x="1856" y="11814"/>
                    <a:pt x="1719" y="11814"/>
                  </a:cubicBezTo>
                  <a:cubicBezTo>
                    <a:pt x="1605" y="11814"/>
                    <a:pt x="1492" y="11867"/>
                    <a:pt x="1420" y="11978"/>
                  </a:cubicBezTo>
                  <a:cubicBezTo>
                    <a:pt x="1410" y="11861"/>
                    <a:pt x="1405" y="11744"/>
                    <a:pt x="1395" y="11627"/>
                  </a:cubicBezTo>
                  <a:lnTo>
                    <a:pt x="1395" y="11627"/>
                  </a:lnTo>
                  <a:cubicBezTo>
                    <a:pt x="1413" y="11629"/>
                    <a:pt x="1430" y="11629"/>
                    <a:pt x="1448" y="11629"/>
                  </a:cubicBezTo>
                  <a:cubicBezTo>
                    <a:pt x="1534" y="11629"/>
                    <a:pt x="1621" y="11610"/>
                    <a:pt x="1698" y="11573"/>
                  </a:cubicBezTo>
                  <a:cubicBezTo>
                    <a:pt x="1711" y="11564"/>
                    <a:pt x="1704" y="11543"/>
                    <a:pt x="1688" y="11543"/>
                  </a:cubicBezTo>
                  <a:cubicBezTo>
                    <a:pt x="1687" y="11543"/>
                    <a:pt x="1685" y="11544"/>
                    <a:pt x="1683" y="11544"/>
                  </a:cubicBezTo>
                  <a:cubicBezTo>
                    <a:pt x="1590" y="11578"/>
                    <a:pt x="1493" y="11598"/>
                    <a:pt x="1395" y="11598"/>
                  </a:cubicBezTo>
                  <a:cubicBezTo>
                    <a:pt x="1390" y="11490"/>
                    <a:pt x="1381" y="11388"/>
                    <a:pt x="1376" y="11285"/>
                  </a:cubicBezTo>
                  <a:lnTo>
                    <a:pt x="1376" y="11285"/>
                  </a:lnTo>
                  <a:cubicBezTo>
                    <a:pt x="1409" y="11290"/>
                    <a:pt x="1442" y="11292"/>
                    <a:pt x="1476" y="11292"/>
                  </a:cubicBezTo>
                  <a:cubicBezTo>
                    <a:pt x="1550" y="11292"/>
                    <a:pt x="1624" y="11281"/>
                    <a:pt x="1698" y="11261"/>
                  </a:cubicBezTo>
                  <a:cubicBezTo>
                    <a:pt x="1721" y="11247"/>
                    <a:pt x="1713" y="11212"/>
                    <a:pt x="1688" y="11212"/>
                  </a:cubicBezTo>
                  <a:cubicBezTo>
                    <a:pt x="1686" y="11212"/>
                    <a:pt x="1685" y="11212"/>
                    <a:pt x="1683" y="11212"/>
                  </a:cubicBezTo>
                  <a:cubicBezTo>
                    <a:pt x="1605" y="11227"/>
                    <a:pt x="1527" y="11234"/>
                    <a:pt x="1446" y="11234"/>
                  </a:cubicBezTo>
                  <a:cubicBezTo>
                    <a:pt x="1421" y="11234"/>
                    <a:pt x="1396" y="11233"/>
                    <a:pt x="1371" y="11232"/>
                  </a:cubicBezTo>
                  <a:cubicBezTo>
                    <a:pt x="1366" y="11139"/>
                    <a:pt x="1361" y="11051"/>
                    <a:pt x="1356" y="10959"/>
                  </a:cubicBezTo>
                  <a:lnTo>
                    <a:pt x="1361" y="10959"/>
                  </a:lnTo>
                  <a:cubicBezTo>
                    <a:pt x="1464" y="10954"/>
                    <a:pt x="1566" y="10944"/>
                    <a:pt x="1664" y="10929"/>
                  </a:cubicBezTo>
                  <a:cubicBezTo>
                    <a:pt x="1688" y="10925"/>
                    <a:pt x="1683" y="10890"/>
                    <a:pt x="1659" y="10890"/>
                  </a:cubicBezTo>
                  <a:cubicBezTo>
                    <a:pt x="1561" y="10895"/>
                    <a:pt x="1459" y="10900"/>
                    <a:pt x="1361" y="10915"/>
                  </a:cubicBezTo>
                  <a:lnTo>
                    <a:pt x="1356" y="10915"/>
                  </a:lnTo>
                  <a:cubicBezTo>
                    <a:pt x="1347" y="10822"/>
                    <a:pt x="1342" y="10725"/>
                    <a:pt x="1337" y="10632"/>
                  </a:cubicBezTo>
                  <a:lnTo>
                    <a:pt x="1337" y="10632"/>
                  </a:lnTo>
                  <a:cubicBezTo>
                    <a:pt x="1397" y="10646"/>
                    <a:pt x="1456" y="10654"/>
                    <a:pt x="1516" y="10654"/>
                  </a:cubicBezTo>
                  <a:cubicBezTo>
                    <a:pt x="1559" y="10654"/>
                    <a:pt x="1601" y="10650"/>
                    <a:pt x="1644" y="10642"/>
                  </a:cubicBezTo>
                  <a:cubicBezTo>
                    <a:pt x="1672" y="10637"/>
                    <a:pt x="1669" y="10588"/>
                    <a:pt x="1639" y="10588"/>
                  </a:cubicBezTo>
                  <a:cubicBezTo>
                    <a:pt x="1637" y="10588"/>
                    <a:pt x="1636" y="10588"/>
                    <a:pt x="1634" y="10588"/>
                  </a:cubicBezTo>
                  <a:cubicBezTo>
                    <a:pt x="1602" y="10590"/>
                    <a:pt x="1569" y="10591"/>
                    <a:pt x="1537" y="10591"/>
                  </a:cubicBezTo>
                  <a:cubicBezTo>
                    <a:pt x="1472" y="10591"/>
                    <a:pt x="1407" y="10586"/>
                    <a:pt x="1342" y="10573"/>
                  </a:cubicBezTo>
                  <a:lnTo>
                    <a:pt x="1337" y="10573"/>
                  </a:lnTo>
                  <a:cubicBezTo>
                    <a:pt x="1332" y="10476"/>
                    <a:pt x="1327" y="10378"/>
                    <a:pt x="1322" y="10281"/>
                  </a:cubicBezTo>
                  <a:lnTo>
                    <a:pt x="1322" y="10281"/>
                  </a:lnTo>
                  <a:cubicBezTo>
                    <a:pt x="1342" y="10283"/>
                    <a:pt x="1362" y="10284"/>
                    <a:pt x="1381" y="10284"/>
                  </a:cubicBezTo>
                  <a:cubicBezTo>
                    <a:pt x="1441" y="10284"/>
                    <a:pt x="1503" y="10273"/>
                    <a:pt x="1561" y="10251"/>
                  </a:cubicBezTo>
                  <a:cubicBezTo>
                    <a:pt x="1584" y="10242"/>
                    <a:pt x="1577" y="10207"/>
                    <a:pt x="1552" y="10207"/>
                  </a:cubicBezTo>
                  <a:cubicBezTo>
                    <a:pt x="1550" y="10207"/>
                    <a:pt x="1548" y="10207"/>
                    <a:pt x="1547" y="10208"/>
                  </a:cubicBezTo>
                  <a:cubicBezTo>
                    <a:pt x="1491" y="10222"/>
                    <a:pt x="1432" y="10229"/>
                    <a:pt x="1373" y="10229"/>
                  </a:cubicBezTo>
                  <a:cubicBezTo>
                    <a:pt x="1354" y="10229"/>
                    <a:pt x="1336" y="10228"/>
                    <a:pt x="1317" y="10227"/>
                  </a:cubicBezTo>
                  <a:cubicBezTo>
                    <a:pt x="1312" y="10144"/>
                    <a:pt x="1308" y="10066"/>
                    <a:pt x="1303" y="9988"/>
                  </a:cubicBezTo>
                  <a:cubicBezTo>
                    <a:pt x="1351" y="9983"/>
                    <a:pt x="1400" y="9978"/>
                    <a:pt x="1444" y="9978"/>
                  </a:cubicBezTo>
                  <a:cubicBezTo>
                    <a:pt x="1469" y="9978"/>
                    <a:pt x="1473" y="9939"/>
                    <a:pt x="1449" y="9934"/>
                  </a:cubicBezTo>
                  <a:cubicBezTo>
                    <a:pt x="1425" y="9929"/>
                    <a:pt x="1400" y="9927"/>
                    <a:pt x="1376" y="9927"/>
                  </a:cubicBezTo>
                  <a:cubicBezTo>
                    <a:pt x="1351" y="9927"/>
                    <a:pt x="1327" y="9929"/>
                    <a:pt x="1303" y="9934"/>
                  </a:cubicBezTo>
                  <a:cubicBezTo>
                    <a:pt x="1298" y="9842"/>
                    <a:pt x="1293" y="9749"/>
                    <a:pt x="1288" y="9661"/>
                  </a:cubicBezTo>
                  <a:cubicBezTo>
                    <a:pt x="1310" y="9656"/>
                    <a:pt x="1331" y="9654"/>
                    <a:pt x="1351" y="9654"/>
                  </a:cubicBezTo>
                  <a:cubicBezTo>
                    <a:pt x="1372" y="9654"/>
                    <a:pt x="1393" y="9656"/>
                    <a:pt x="1415" y="9661"/>
                  </a:cubicBezTo>
                  <a:cubicBezTo>
                    <a:pt x="1439" y="9661"/>
                    <a:pt x="1439" y="9632"/>
                    <a:pt x="1425" y="9622"/>
                  </a:cubicBezTo>
                  <a:cubicBezTo>
                    <a:pt x="1400" y="9603"/>
                    <a:pt x="1369" y="9595"/>
                    <a:pt x="1337" y="9595"/>
                  </a:cubicBezTo>
                  <a:cubicBezTo>
                    <a:pt x="1319" y="9595"/>
                    <a:pt x="1301" y="9597"/>
                    <a:pt x="1283" y="9603"/>
                  </a:cubicBezTo>
                  <a:lnTo>
                    <a:pt x="1254" y="9081"/>
                  </a:lnTo>
                  <a:cubicBezTo>
                    <a:pt x="1358" y="9081"/>
                    <a:pt x="1460" y="9083"/>
                    <a:pt x="1561" y="9083"/>
                  </a:cubicBezTo>
                  <a:cubicBezTo>
                    <a:pt x="1612" y="9083"/>
                    <a:pt x="1662" y="9082"/>
                    <a:pt x="1712" y="9081"/>
                  </a:cubicBezTo>
                  <a:cubicBezTo>
                    <a:pt x="1735" y="9081"/>
                    <a:pt x="1737" y="9051"/>
                    <a:pt x="1717" y="9051"/>
                  </a:cubicBezTo>
                  <a:cubicBezTo>
                    <a:pt x="1716" y="9051"/>
                    <a:pt x="1714" y="9051"/>
                    <a:pt x="1712" y="9052"/>
                  </a:cubicBezTo>
                  <a:cubicBezTo>
                    <a:pt x="1662" y="9048"/>
                    <a:pt x="1612" y="9047"/>
                    <a:pt x="1561" y="9047"/>
                  </a:cubicBezTo>
                  <a:cubicBezTo>
                    <a:pt x="1460" y="9047"/>
                    <a:pt x="1358" y="9052"/>
                    <a:pt x="1254" y="9052"/>
                  </a:cubicBezTo>
                  <a:cubicBezTo>
                    <a:pt x="1249" y="8954"/>
                    <a:pt x="1244" y="8861"/>
                    <a:pt x="1239" y="8769"/>
                  </a:cubicBezTo>
                  <a:lnTo>
                    <a:pt x="1239" y="8769"/>
                  </a:lnTo>
                  <a:cubicBezTo>
                    <a:pt x="1249" y="8769"/>
                    <a:pt x="1258" y="8770"/>
                    <a:pt x="1268" y="8770"/>
                  </a:cubicBezTo>
                  <a:cubicBezTo>
                    <a:pt x="1330" y="8770"/>
                    <a:pt x="1390" y="8756"/>
                    <a:pt x="1449" y="8739"/>
                  </a:cubicBezTo>
                  <a:cubicBezTo>
                    <a:pt x="1485" y="8730"/>
                    <a:pt x="1475" y="8685"/>
                    <a:pt x="1444" y="8685"/>
                  </a:cubicBezTo>
                  <a:cubicBezTo>
                    <a:pt x="1441" y="8685"/>
                    <a:pt x="1438" y="8685"/>
                    <a:pt x="1434" y="8686"/>
                  </a:cubicBezTo>
                  <a:cubicBezTo>
                    <a:pt x="1371" y="8700"/>
                    <a:pt x="1303" y="8710"/>
                    <a:pt x="1234" y="8710"/>
                  </a:cubicBezTo>
                  <a:lnTo>
                    <a:pt x="1215" y="8344"/>
                  </a:lnTo>
                  <a:cubicBezTo>
                    <a:pt x="1259" y="8339"/>
                    <a:pt x="1298" y="8334"/>
                    <a:pt x="1342" y="8325"/>
                  </a:cubicBezTo>
                  <a:cubicBezTo>
                    <a:pt x="1360" y="8316"/>
                    <a:pt x="1361" y="8280"/>
                    <a:pt x="1341" y="8280"/>
                  </a:cubicBezTo>
                  <a:cubicBezTo>
                    <a:pt x="1340" y="8280"/>
                    <a:pt x="1338" y="8281"/>
                    <a:pt x="1337" y="8281"/>
                  </a:cubicBezTo>
                  <a:cubicBezTo>
                    <a:pt x="1293" y="8286"/>
                    <a:pt x="1254" y="8291"/>
                    <a:pt x="1215" y="8300"/>
                  </a:cubicBezTo>
                  <a:cubicBezTo>
                    <a:pt x="1205" y="8178"/>
                    <a:pt x="1200" y="8061"/>
                    <a:pt x="1195" y="7944"/>
                  </a:cubicBezTo>
                  <a:cubicBezTo>
                    <a:pt x="1269" y="7930"/>
                    <a:pt x="1347" y="7915"/>
                    <a:pt x="1425" y="7896"/>
                  </a:cubicBezTo>
                  <a:cubicBezTo>
                    <a:pt x="1447" y="7891"/>
                    <a:pt x="1440" y="7861"/>
                    <a:pt x="1420" y="7861"/>
                  </a:cubicBezTo>
                  <a:cubicBezTo>
                    <a:pt x="1418" y="7861"/>
                    <a:pt x="1416" y="7861"/>
                    <a:pt x="1415" y="7861"/>
                  </a:cubicBezTo>
                  <a:cubicBezTo>
                    <a:pt x="1337" y="7876"/>
                    <a:pt x="1264" y="7891"/>
                    <a:pt x="1191" y="7910"/>
                  </a:cubicBezTo>
                  <a:cubicBezTo>
                    <a:pt x="1181" y="7769"/>
                    <a:pt x="1176" y="7632"/>
                    <a:pt x="1166" y="7491"/>
                  </a:cubicBezTo>
                  <a:cubicBezTo>
                    <a:pt x="1254" y="7476"/>
                    <a:pt x="1337" y="7461"/>
                    <a:pt x="1425" y="7437"/>
                  </a:cubicBezTo>
                  <a:cubicBezTo>
                    <a:pt x="1457" y="7428"/>
                    <a:pt x="1446" y="7388"/>
                    <a:pt x="1415" y="7388"/>
                  </a:cubicBezTo>
                  <a:cubicBezTo>
                    <a:pt x="1414" y="7388"/>
                    <a:pt x="1412" y="7388"/>
                    <a:pt x="1410" y="7388"/>
                  </a:cubicBezTo>
                  <a:cubicBezTo>
                    <a:pt x="1327" y="7403"/>
                    <a:pt x="1244" y="7417"/>
                    <a:pt x="1161" y="7437"/>
                  </a:cubicBezTo>
                  <a:cubicBezTo>
                    <a:pt x="1156" y="7315"/>
                    <a:pt x="1147" y="7193"/>
                    <a:pt x="1142" y="7071"/>
                  </a:cubicBezTo>
                  <a:cubicBezTo>
                    <a:pt x="1234" y="7057"/>
                    <a:pt x="1332" y="7037"/>
                    <a:pt x="1425" y="7013"/>
                  </a:cubicBezTo>
                  <a:cubicBezTo>
                    <a:pt x="1457" y="7003"/>
                    <a:pt x="1446" y="6963"/>
                    <a:pt x="1415" y="6963"/>
                  </a:cubicBezTo>
                  <a:cubicBezTo>
                    <a:pt x="1414" y="6963"/>
                    <a:pt x="1412" y="6964"/>
                    <a:pt x="1410" y="6964"/>
                  </a:cubicBezTo>
                  <a:cubicBezTo>
                    <a:pt x="1317" y="6974"/>
                    <a:pt x="1230" y="6993"/>
                    <a:pt x="1137" y="7018"/>
                  </a:cubicBezTo>
                  <a:cubicBezTo>
                    <a:pt x="1132" y="6920"/>
                    <a:pt x="1122" y="6827"/>
                    <a:pt x="1117" y="6730"/>
                  </a:cubicBezTo>
                  <a:cubicBezTo>
                    <a:pt x="1186" y="6725"/>
                    <a:pt x="1254" y="6705"/>
                    <a:pt x="1317" y="6671"/>
                  </a:cubicBezTo>
                  <a:cubicBezTo>
                    <a:pt x="1335" y="6662"/>
                    <a:pt x="1328" y="6637"/>
                    <a:pt x="1308" y="6637"/>
                  </a:cubicBezTo>
                  <a:cubicBezTo>
                    <a:pt x="1306" y="6637"/>
                    <a:pt x="1305" y="6637"/>
                    <a:pt x="1303" y="6637"/>
                  </a:cubicBezTo>
                  <a:cubicBezTo>
                    <a:pt x="1244" y="6657"/>
                    <a:pt x="1181" y="6671"/>
                    <a:pt x="1112" y="6681"/>
                  </a:cubicBezTo>
                  <a:cubicBezTo>
                    <a:pt x="1108" y="6564"/>
                    <a:pt x="1098" y="6447"/>
                    <a:pt x="1088" y="6330"/>
                  </a:cubicBezTo>
                  <a:lnTo>
                    <a:pt x="1103" y="6330"/>
                  </a:lnTo>
                  <a:cubicBezTo>
                    <a:pt x="1136" y="6313"/>
                    <a:pt x="1172" y="6306"/>
                    <a:pt x="1206" y="6306"/>
                  </a:cubicBezTo>
                  <a:cubicBezTo>
                    <a:pt x="1223" y="6306"/>
                    <a:pt x="1238" y="6307"/>
                    <a:pt x="1254" y="6310"/>
                  </a:cubicBezTo>
                  <a:cubicBezTo>
                    <a:pt x="1288" y="6310"/>
                    <a:pt x="1293" y="6261"/>
                    <a:pt x="1259" y="6252"/>
                  </a:cubicBezTo>
                  <a:cubicBezTo>
                    <a:pt x="1238" y="6246"/>
                    <a:pt x="1216" y="6244"/>
                    <a:pt x="1195" y="6244"/>
                  </a:cubicBezTo>
                  <a:cubicBezTo>
                    <a:pt x="1156" y="6244"/>
                    <a:pt x="1118" y="6252"/>
                    <a:pt x="1083" y="6271"/>
                  </a:cubicBezTo>
                  <a:cubicBezTo>
                    <a:pt x="1078" y="6140"/>
                    <a:pt x="1064" y="6003"/>
                    <a:pt x="1054" y="5866"/>
                  </a:cubicBezTo>
                  <a:cubicBezTo>
                    <a:pt x="1127" y="5866"/>
                    <a:pt x="1195" y="5857"/>
                    <a:pt x="1259" y="5837"/>
                  </a:cubicBezTo>
                  <a:cubicBezTo>
                    <a:pt x="1282" y="5828"/>
                    <a:pt x="1275" y="5798"/>
                    <a:pt x="1254" y="5798"/>
                  </a:cubicBezTo>
                  <a:cubicBezTo>
                    <a:pt x="1252" y="5798"/>
                    <a:pt x="1251" y="5798"/>
                    <a:pt x="1249" y="5798"/>
                  </a:cubicBezTo>
                  <a:cubicBezTo>
                    <a:pt x="1186" y="5813"/>
                    <a:pt x="1117" y="5823"/>
                    <a:pt x="1054" y="5823"/>
                  </a:cubicBezTo>
                  <a:cubicBezTo>
                    <a:pt x="1049" y="5754"/>
                    <a:pt x="1044" y="5691"/>
                    <a:pt x="1039" y="5623"/>
                  </a:cubicBezTo>
                  <a:lnTo>
                    <a:pt x="1039" y="5623"/>
                  </a:lnTo>
                  <a:cubicBezTo>
                    <a:pt x="1060" y="5625"/>
                    <a:pt x="1081" y="5626"/>
                    <a:pt x="1101" y="5626"/>
                  </a:cubicBezTo>
                  <a:cubicBezTo>
                    <a:pt x="1164" y="5626"/>
                    <a:pt x="1226" y="5615"/>
                    <a:pt x="1288" y="5593"/>
                  </a:cubicBezTo>
                  <a:cubicBezTo>
                    <a:pt x="1305" y="5589"/>
                    <a:pt x="1300" y="5558"/>
                    <a:pt x="1284" y="5558"/>
                  </a:cubicBezTo>
                  <a:cubicBezTo>
                    <a:pt x="1282" y="5558"/>
                    <a:pt x="1280" y="5558"/>
                    <a:pt x="1278" y="5559"/>
                  </a:cubicBezTo>
                  <a:cubicBezTo>
                    <a:pt x="1195" y="5574"/>
                    <a:pt x="1112" y="5579"/>
                    <a:pt x="1034" y="5579"/>
                  </a:cubicBezTo>
                  <a:cubicBezTo>
                    <a:pt x="1025" y="5481"/>
                    <a:pt x="1015" y="5379"/>
                    <a:pt x="1010" y="5276"/>
                  </a:cubicBezTo>
                  <a:cubicBezTo>
                    <a:pt x="1093" y="5262"/>
                    <a:pt x="1176" y="5247"/>
                    <a:pt x="1259" y="5227"/>
                  </a:cubicBezTo>
                  <a:cubicBezTo>
                    <a:pt x="1290" y="5218"/>
                    <a:pt x="1280" y="5173"/>
                    <a:pt x="1252" y="5173"/>
                  </a:cubicBezTo>
                  <a:cubicBezTo>
                    <a:pt x="1250" y="5173"/>
                    <a:pt x="1247" y="5173"/>
                    <a:pt x="1244" y="5174"/>
                  </a:cubicBezTo>
                  <a:cubicBezTo>
                    <a:pt x="1166" y="5184"/>
                    <a:pt x="1083" y="5208"/>
                    <a:pt x="1005" y="5227"/>
                  </a:cubicBezTo>
                  <a:cubicBezTo>
                    <a:pt x="991" y="5032"/>
                    <a:pt x="971" y="4837"/>
                    <a:pt x="956" y="4642"/>
                  </a:cubicBezTo>
                  <a:cubicBezTo>
                    <a:pt x="1002" y="4627"/>
                    <a:pt x="1052" y="4619"/>
                    <a:pt x="1101" y="4619"/>
                  </a:cubicBezTo>
                  <a:cubicBezTo>
                    <a:pt x="1131" y="4619"/>
                    <a:pt x="1161" y="4622"/>
                    <a:pt x="1191" y="4627"/>
                  </a:cubicBezTo>
                  <a:cubicBezTo>
                    <a:pt x="1192" y="4628"/>
                    <a:pt x="1193" y="4628"/>
                    <a:pt x="1195" y="4628"/>
                  </a:cubicBezTo>
                  <a:cubicBezTo>
                    <a:pt x="1221" y="4628"/>
                    <a:pt x="1233" y="4583"/>
                    <a:pt x="1205" y="4579"/>
                  </a:cubicBezTo>
                  <a:cubicBezTo>
                    <a:pt x="1173" y="4570"/>
                    <a:pt x="1141" y="4565"/>
                    <a:pt x="1109" y="4565"/>
                  </a:cubicBezTo>
                  <a:cubicBezTo>
                    <a:pt x="1054" y="4565"/>
                    <a:pt x="1001" y="4578"/>
                    <a:pt x="951" y="4603"/>
                  </a:cubicBezTo>
                  <a:cubicBezTo>
                    <a:pt x="942" y="4481"/>
                    <a:pt x="932" y="4364"/>
                    <a:pt x="922" y="4247"/>
                  </a:cubicBezTo>
                  <a:close/>
                  <a:moveTo>
                    <a:pt x="2190" y="3847"/>
                  </a:moveTo>
                  <a:cubicBezTo>
                    <a:pt x="3405" y="6530"/>
                    <a:pt x="4766" y="9164"/>
                    <a:pt x="6093" y="11793"/>
                  </a:cubicBezTo>
                  <a:cubicBezTo>
                    <a:pt x="5945" y="12016"/>
                    <a:pt x="5737" y="12112"/>
                    <a:pt x="5479" y="12112"/>
                  </a:cubicBezTo>
                  <a:cubicBezTo>
                    <a:pt x="5455" y="12112"/>
                    <a:pt x="5430" y="12111"/>
                    <a:pt x="5405" y="12110"/>
                  </a:cubicBezTo>
                  <a:lnTo>
                    <a:pt x="5410" y="12105"/>
                  </a:lnTo>
                  <a:cubicBezTo>
                    <a:pt x="3883" y="9622"/>
                    <a:pt x="3171" y="6822"/>
                    <a:pt x="1932" y="4213"/>
                  </a:cubicBezTo>
                  <a:cubicBezTo>
                    <a:pt x="1981" y="4169"/>
                    <a:pt x="2025" y="4125"/>
                    <a:pt x="2064" y="4071"/>
                  </a:cubicBezTo>
                  <a:cubicBezTo>
                    <a:pt x="2117" y="4003"/>
                    <a:pt x="2156" y="3930"/>
                    <a:pt x="2190" y="3847"/>
                  </a:cubicBezTo>
                  <a:close/>
                  <a:moveTo>
                    <a:pt x="1729" y="11928"/>
                  </a:moveTo>
                  <a:cubicBezTo>
                    <a:pt x="1826" y="11928"/>
                    <a:pt x="1920" y="11975"/>
                    <a:pt x="1981" y="12056"/>
                  </a:cubicBezTo>
                  <a:cubicBezTo>
                    <a:pt x="1961" y="12061"/>
                    <a:pt x="1956" y="12085"/>
                    <a:pt x="1961" y="12100"/>
                  </a:cubicBezTo>
                  <a:cubicBezTo>
                    <a:pt x="2010" y="12232"/>
                    <a:pt x="1956" y="12373"/>
                    <a:pt x="1839" y="12446"/>
                  </a:cubicBezTo>
                  <a:lnTo>
                    <a:pt x="1839" y="12441"/>
                  </a:lnTo>
                  <a:cubicBezTo>
                    <a:pt x="1801" y="12460"/>
                    <a:pt x="1762" y="12468"/>
                    <a:pt x="1723" y="12468"/>
                  </a:cubicBezTo>
                  <a:cubicBezTo>
                    <a:pt x="1606" y="12468"/>
                    <a:pt x="1495" y="12391"/>
                    <a:pt x="1459" y="12271"/>
                  </a:cubicBezTo>
                  <a:cubicBezTo>
                    <a:pt x="1430" y="12124"/>
                    <a:pt x="1517" y="11973"/>
                    <a:pt x="1669" y="11934"/>
                  </a:cubicBezTo>
                  <a:cubicBezTo>
                    <a:pt x="1689" y="11930"/>
                    <a:pt x="1709" y="11928"/>
                    <a:pt x="1729" y="11928"/>
                  </a:cubicBezTo>
                  <a:close/>
                  <a:moveTo>
                    <a:pt x="5980" y="12095"/>
                  </a:moveTo>
                  <a:cubicBezTo>
                    <a:pt x="6044" y="12198"/>
                    <a:pt x="6112" y="12300"/>
                    <a:pt x="6180" y="12402"/>
                  </a:cubicBezTo>
                  <a:cubicBezTo>
                    <a:pt x="6219" y="12466"/>
                    <a:pt x="6258" y="12520"/>
                    <a:pt x="6297" y="12578"/>
                  </a:cubicBezTo>
                  <a:cubicBezTo>
                    <a:pt x="6317" y="12607"/>
                    <a:pt x="6336" y="12641"/>
                    <a:pt x="6356" y="12676"/>
                  </a:cubicBezTo>
                  <a:cubicBezTo>
                    <a:pt x="6419" y="12759"/>
                    <a:pt x="6405" y="12822"/>
                    <a:pt x="6317" y="12856"/>
                  </a:cubicBezTo>
                  <a:cubicBezTo>
                    <a:pt x="6285" y="12898"/>
                    <a:pt x="6255" y="12919"/>
                    <a:pt x="6225" y="12919"/>
                  </a:cubicBezTo>
                  <a:cubicBezTo>
                    <a:pt x="6186" y="12919"/>
                    <a:pt x="6148" y="12882"/>
                    <a:pt x="6112" y="12807"/>
                  </a:cubicBezTo>
                  <a:cubicBezTo>
                    <a:pt x="6097" y="12783"/>
                    <a:pt x="6083" y="12759"/>
                    <a:pt x="6068" y="12729"/>
                  </a:cubicBezTo>
                  <a:cubicBezTo>
                    <a:pt x="6034" y="12671"/>
                    <a:pt x="6010" y="12602"/>
                    <a:pt x="5976" y="12539"/>
                  </a:cubicBezTo>
                  <a:cubicBezTo>
                    <a:pt x="5912" y="12417"/>
                    <a:pt x="5854" y="12300"/>
                    <a:pt x="5790" y="12183"/>
                  </a:cubicBezTo>
                  <a:cubicBezTo>
                    <a:pt x="5858" y="12163"/>
                    <a:pt x="5922" y="12134"/>
                    <a:pt x="5980" y="12095"/>
                  </a:cubicBezTo>
                  <a:close/>
                  <a:moveTo>
                    <a:pt x="2068" y="12168"/>
                  </a:moveTo>
                  <a:lnTo>
                    <a:pt x="2073" y="12173"/>
                  </a:lnTo>
                  <a:cubicBezTo>
                    <a:pt x="2098" y="12466"/>
                    <a:pt x="2122" y="12759"/>
                    <a:pt x="2147" y="13056"/>
                  </a:cubicBezTo>
                  <a:cubicBezTo>
                    <a:pt x="1993" y="13165"/>
                    <a:pt x="1808" y="13224"/>
                    <a:pt x="1619" y="13224"/>
                  </a:cubicBezTo>
                  <a:cubicBezTo>
                    <a:pt x="1580" y="13224"/>
                    <a:pt x="1541" y="13222"/>
                    <a:pt x="1503" y="13217"/>
                  </a:cubicBezTo>
                  <a:cubicBezTo>
                    <a:pt x="1503" y="13212"/>
                    <a:pt x="1503" y="13207"/>
                    <a:pt x="1503" y="13202"/>
                  </a:cubicBezTo>
                  <a:cubicBezTo>
                    <a:pt x="1498" y="13134"/>
                    <a:pt x="1493" y="13061"/>
                    <a:pt x="1488" y="12993"/>
                  </a:cubicBezTo>
                  <a:lnTo>
                    <a:pt x="1708" y="12993"/>
                  </a:lnTo>
                  <a:cubicBezTo>
                    <a:pt x="1708" y="12993"/>
                    <a:pt x="1708" y="12998"/>
                    <a:pt x="1712" y="12998"/>
                  </a:cubicBezTo>
                  <a:lnTo>
                    <a:pt x="1795" y="13002"/>
                  </a:lnTo>
                  <a:cubicBezTo>
                    <a:pt x="1800" y="13002"/>
                    <a:pt x="1810" y="12998"/>
                    <a:pt x="1805" y="12988"/>
                  </a:cubicBezTo>
                  <a:lnTo>
                    <a:pt x="1849" y="12988"/>
                  </a:lnTo>
                  <a:cubicBezTo>
                    <a:pt x="1883" y="12988"/>
                    <a:pt x="1883" y="12939"/>
                    <a:pt x="1849" y="12939"/>
                  </a:cubicBezTo>
                  <a:cubicBezTo>
                    <a:pt x="1797" y="12935"/>
                    <a:pt x="1746" y="12933"/>
                    <a:pt x="1694" y="12933"/>
                  </a:cubicBezTo>
                  <a:cubicBezTo>
                    <a:pt x="1624" y="12933"/>
                    <a:pt x="1554" y="12936"/>
                    <a:pt x="1483" y="12939"/>
                  </a:cubicBezTo>
                  <a:cubicBezTo>
                    <a:pt x="1478" y="12890"/>
                    <a:pt x="1478" y="12841"/>
                    <a:pt x="1473" y="12798"/>
                  </a:cubicBezTo>
                  <a:cubicBezTo>
                    <a:pt x="1581" y="12793"/>
                    <a:pt x="1693" y="12788"/>
                    <a:pt x="1800" y="12768"/>
                  </a:cubicBezTo>
                  <a:cubicBezTo>
                    <a:pt x="1829" y="12763"/>
                    <a:pt x="1820" y="12719"/>
                    <a:pt x="1790" y="12719"/>
                  </a:cubicBezTo>
                  <a:cubicBezTo>
                    <a:pt x="1683" y="12719"/>
                    <a:pt x="1576" y="12734"/>
                    <a:pt x="1469" y="12744"/>
                  </a:cubicBezTo>
                  <a:cubicBezTo>
                    <a:pt x="1464" y="12651"/>
                    <a:pt x="1454" y="12559"/>
                    <a:pt x="1449" y="12466"/>
                  </a:cubicBezTo>
                  <a:lnTo>
                    <a:pt x="1449" y="12466"/>
                  </a:lnTo>
                  <a:cubicBezTo>
                    <a:pt x="1524" y="12541"/>
                    <a:pt x="1622" y="12579"/>
                    <a:pt x="1723" y="12579"/>
                  </a:cubicBezTo>
                  <a:cubicBezTo>
                    <a:pt x="1760" y="12579"/>
                    <a:pt x="1798" y="12574"/>
                    <a:pt x="1834" y="12563"/>
                  </a:cubicBezTo>
                  <a:cubicBezTo>
                    <a:pt x="1990" y="12500"/>
                    <a:pt x="2088" y="12339"/>
                    <a:pt x="2068" y="12168"/>
                  </a:cubicBezTo>
                  <a:close/>
                  <a:moveTo>
                    <a:pt x="1947" y="13276"/>
                  </a:moveTo>
                  <a:cubicBezTo>
                    <a:pt x="1937" y="13578"/>
                    <a:pt x="1956" y="13905"/>
                    <a:pt x="1912" y="14207"/>
                  </a:cubicBezTo>
                  <a:lnTo>
                    <a:pt x="1912" y="14202"/>
                  </a:lnTo>
                  <a:cubicBezTo>
                    <a:pt x="1859" y="13905"/>
                    <a:pt x="1810" y="13607"/>
                    <a:pt x="1756" y="13310"/>
                  </a:cubicBezTo>
                  <a:cubicBezTo>
                    <a:pt x="1820" y="13310"/>
                    <a:pt x="1883" y="13295"/>
                    <a:pt x="1947" y="13276"/>
                  </a:cubicBezTo>
                  <a:close/>
                  <a:moveTo>
                    <a:pt x="463" y="1"/>
                  </a:moveTo>
                  <a:cubicBezTo>
                    <a:pt x="393" y="1"/>
                    <a:pt x="324" y="17"/>
                    <a:pt x="269" y="47"/>
                  </a:cubicBezTo>
                  <a:cubicBezTo>
                    <a:pt x="64" y="164"/>
                    <a:pt x="20" y="418"/>
                    <a:pt x="93" y="623"/>
                  </a:cubicBezTo>
                  <a:cubicBezTo>
                    <a:pt x="98" y="633"/>
                    <a:pt x="103" y="638"/>
                    <a:pt x="108" y="642"/>
                  </a:cubicBezTo>
                  <a:cubicBezTo>
                    <a:pt x="234" y="1140"/>
                    <a:pt x="425" y="1618"/>
                    <a:pt x="678" y="2067"/>
                  </a:cubicBezTo>
                  <a:cubicBezTo>
                    <a:pt x="478" y="2125"/>
                    <a:pt x="288" y="2198"/>
                    <a:pt x="122" y="2257"/>
                  </a:cubicBezTo>
                  <a:cubicBezTo>
                    <a:pt x="93" y="2267"/>
                    <a:pt x="93" y="2306"/>
                    <a:pt x="122" y="2315"/>
                  </a:cubicBezTo>
                  <a:cubicBezTo>
                    <a:pt x="0" y="2472"/>
                    <a:pt x="152" y="2769"/>
                    <a:pt x="195" y="2940"/>
                  </a:cubicBezTo>
                  <a:cubicBezTo>
                    <a:pt x="288" y="3301"/>
                    <a:pt x="386" y="3681"/>
                    <a:pt x="625" y="3979"/>
                  </a:cubicBezTo>
                  <a:cubicBezTo>
                    <a:pt x="698" y="4076"/>
                    <a:pt x="786" y="4159"/>
                    <a:pt x="888" y="4223"/>
                  </a:cubicBezTo>
                  <a:cubicBezTo>
                    <a:pt x="849" y="7208"/>
                    <a:pt x="1171" y="10237"/>
                    <a:pt x="1410" y="13207"/>
                  </a:cubicBezTo>
                  <a:cubicBezTo>
                    <a:pt x="1410" y="13227"/>
                    <a:pt x="1425" y="13246"/>
                    <a:pt x="1444" y="13251"/>
                  </a:cubicBezTo>
                  <a:cubicBezTo>
                    <a:pt x="1444" y="13261"/>
                    <a:pt x="1449" y="13271"/>
                    <a:pt x="1459" y="13276"/>
                  </a:cubicBezTo>
                  <a:cubicBezTo>
                    <a:pt x="1537" y="13300"/>
                    <a:pt x="1615" y="13315"/>
                    <a:pt x="1693" y="13315"/>
                  </a:cubicBezTo>
                  <a:cubicBezTo>
                    <a:pt x="1727" y="13700"/>
                    <a:pt x="1786" y="14085"/>
                    <a:pt x="1869" y="14466"/>
                  </a:cubicBezTo>
                  <a:cubicBezTo>
                    <a:pt x="1873" y="14489"/>
                    <a:pt x="1892" y="14500"/>
                    <a:pt x="1911" y="14500"/>
                  </a:cubicBezTo>
                  <a:cubicBezTo>
                    <a:pt x="1932" y="14500"/>
                    <a:pt x="1954" y="14488"/>
                    <a:pt x="1961" y="14466"/>
                  </a:cubicBezTo>
                  <a:cubicBezTo>
                    <a:pt x="2083" y="14085"/>
                    <a:pt x="2049" y="13636"/>
                    <a:pt x="2054" y="13241"/>
                  </a:cubicBezTo>
                  <a:cubicBezTo>
                    <a:pt x="2112" y="13212"/>
                    <a:pt x="2166" y="13178"/>
                    <a:pt x="2220" y="13139"/>
                  </a:cubicBezTo>
                  <a:cubicBezTo>
                    <a:pt x="2225" y="13134"/>
                    <a:pt x="2234" y="13129"/>
                    <a:pt x="2239" y="13119"/>
                  </a:cubicBezTo>
                  <a:cubicBezTo>
                    <a:pt x="2259" y="13100"/>
                    <a:pt x="2259" y="13071"/>
                    <a:pt x="2239" y="13051"/>
                  </a:cubicBezTo>
                  <a:cubicBezTo>
                    <a:pt x="1976" y="10178"/>
                    <a:pt x="1834" y="7257"/>
                    <a:pt x="1400" y="4403"/>
                  </a:cubicBezTo>
                  <a:lnTo>
                    <a:pt x="1400" y="4403"/>
                  </a:lnTo>
                  <a:cubicBezTo>
                    <a:pt x="1415" y="4404"/>
                    <a:pt x="1429" y="4404"/>
                    <a:pt x="1443" y="4404"/>
                  </a:cubicBezTo>
                  <a:cubicBezTo>
                    <a:pt x="1599" y="4404"/>
                    <a:pt x="1749" y="4356"/>
                    <a:pt x="1878" y="4262"/>
                  </a:cubicBezTo>
                  <a:cubicBezTo>
                    <a:pt x="2800" y="6676"/>
                    <a:pt x="3654" y="9198"/>
                    <a:pt x="4917" y="11471"/>
                  </a:cubicBezTo>
                  <a:cubicBezTo>
                    <a:pt x="4785" y="11563"/>
                    <a:pt x="4693" y="11734"/>
                    <a:pt x="4795" y="11881"/>
                  </a:cubicBezTo>
                  <a:cubicBezTo>
                    <a:pt x="4839" y="11944"/>
                    <a:pt x="4907" y="11983"/>
                    <a:pt x="4980" y="11988"/>
                  </a:cubicBezTo>
                  <a:cubicBezTo>
                    <a:pt x="4987" y="11988"/>
                    <a:pt x="4994" y="11989"/>
                    <a:pt x="5000" y="11989"/>
                  </a:cubicBezTo>
                  <a:cubicBezTo>
                    <a:pt x="5066" y="11989"/>
                    <a:pt x="5143" y="11966"/>
                    <a:pt x="5156" y="11900"/>
                  </a:cubicBezTo>
                  <a:cubicBezTo>
                    <a:pt x="5210" y="11988"/>
                    <a:pt x="5263" y="12076"/>
                    <a:pt x="5317" y="12163"/>
                  </a:cubicBezTo>
                  <a:cubicBezTo>
                    <a:pt x="5326" y="12179"/>
                    <a:pt x="5343" y="12188"/>
                    <a:pt x="5361" y="12188"/>
                  </a:cubicBezTo>
                  <a:cubicBezTo>
                    <a:pt x="5371" y="12188"/>
                    <a:pt x="5381" y="12185"/>
                    <a:pt x="5390" y="12178"/>
                  </a:cubicBezTo>
                  <a:cubicBezTo>
                    <a:pt x="5459" y="12206"/>
                    <a:pt x="5534" y="12220"/>
                    <a:pt x="5609" y="12220"/>
                  </a:cubicBezTo>
                  <a:cubicBezTo>
                    <a:pt x="5650" y="12220"/>
                    <a:pt x="5692" y="12216"/>
                    <a:pt x="5732" y="12207"/>
                  </a:cubicBezTo>
                  <a:cubicBezTo>
                    <a:pt x="5819" y="12432"/>
                    <a:pt x="5917" y="12685"/>
                    <a:pt x="6049" y="12880"/>
                  </a:cubicBezTo>
                  <a:cubicBezTo>
                    <a:pt x="6102" y="12959"/>
                    <a:pt x="6193" y="13027"/>
                    <a:pt x="6285" y="13027"/>
                  </a:cubicBezTo>
                  <a:cubicBezTo>
                    <a:pt x="6319" y="13027"/>
                    <a:pt x="6353" y="13018"/>
                    <a:pt x="6385" y="12998"/>
                  </a:cubicBezTo>
                  <a:cubicBezTo>
                    <a:pt x="6493" y="12929"/>
                    <a:pt x="6497" y="12783"/>
                    <a:pt x="6458" y="12676"/>
                  </a:cubicBezTo>
                  <a:cubicBezTo>
                    <a:pt x="6405" y="12563"/>
                    <a:pt x="6336" y="12456"/>
                    <a:pt x="6258" y="12354"/>
                  </a:cubicBezTo>
                  <a:cubicBezTo>
                    <a:pt x="6190" y="12251"/>
                    <a:pt x="6122" y="12139"/>
                    <a:pt x="6044" y="12042"/>
                  </a:cubicBezTo>
                  <a:cubicBezTo>
                    <a:pt x="6127" y="11973"/>
                    <a:pt x="6190" y="11885"/>
                    <a:pt x="6229" y="11783"/>
                  </a:cubicBezTo>
                  <a:cubicBezTo>
                    <a:pt x="6238" y="11751"/>
                    <a:pt x="6213" y="11719"/>
                    <a:pt x="6182" y="11719"/>
                  </a:cubicBezTo>
                  <a:cubicBezTo>
                    <a:pt x="6180" y="11719"/>
                    <a:pt x="6178" y="11719"/>
                    <a:pt x="6176" y="11720"/>
                  </a:cubicBezTo>
                  <a:cubicBezTo>
                    <a:pt x="4868" y="9076"/>
                    <a:pt x="3610" y="6388"/>
                    <a:pt x="2215" y="3789"/>
                  </a:cubicBezTo>
                  <a:cubicBezTo>
                    <a:pt x="2400" y="3252"/>
                    <a:pt x="2234" y="2525"/>
                    <a:pt x="1971" y="2081"/>
                  </a:cubicBezTo>
                  <a:cubicBezTo>
                    <a:pt x="1873" y="1925"/>
                    <a:pt x="1825" y="1872"/>
                    <a:pt x="1639" y="1872"/>
                  </a:cubicBezTo>
                  <a:cubicBezTo>
                    <a:pt x="1508" y="1872"/>
                    <a:pt x="1376" y="1886"/>
                    <a:pt x="1244" y="1916"/>
                  </a:cubicBezTo>
                  <a:lnTo>
                    <a:pt x="1244" y="1906"/>
                  </a:lnTo>
                  <a:cubicBezTo>
                    <a:pt x="1220" y="1798"/>
                    <a:pt x="1191" y="1696"/>
                    <a:pt x="1161" y="1589"/>
                  </a:cubicBezTo>
                  <a:cubicBezTo>
                    <a:pt x="1161" y="1584"/>
                    <a:pt x="1161" y="1579"/>
                    <a:pt x="1161" y="1579"/>
                  </a:cubicBezTo>
                  <a:cubicBezTo>
                    <a:pt x="1098" y="1325"/>
                    <a:pt x="1030" y="1072"/>
                    <a:pt x="951" y="823"/>
                  </a:cubicBezTo>
                  <a:cubicBezTo>
                    <a:pt x="951" y="823"/>
                    <a:pt x="951" y="818"/>
                    <a:pt x="956" y="813"/>
                  </a:cubicBezTo>
                  <a:cubicBezTo>
                    <a:pt x="961" y="799"/>
                    <a:pt x="951" y="784"/>
                    <a:pt x="937" y="774"/>
                  </a:cubicBezTo>
                  <a:cubicBezTo>
                    <a:pt x="878" y="579"/>
                    <a:pt x="815" y="389"/>
                    <a:pt x="742" y="203"/>
                  </a:cubicBezTo>
                  <a:cubicBezTo>
                    <a:pt x="752" y="194"/>
                    <a:pt x="752" y="179"/>
                    <a:pt x="752" y="169"/>
                  </a:cubicBezTo>
                  <a:cubicBezTo>
                    <a:pt x="708" y="51"/>
                    <a:pt x="586" y="1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29;p56">
              <a:extLst>
                <a:ext uri="{FF2B5EF4-FFF2-40B4-BE49-F238E27FC236}">
                  <a16:creationId xmlns:a16="http://schemas.microsoft.com/office/drawing/2014/main" id="{1AD87EAA-9CE9-97ED-8A87-A4A05826F187}"/>
                </a:ext>
              </a:extLst>
            </p:cNvPr>
            <p:cNvSpPr/>
            <p:nvPr/>
          </p:nvSpPr>
          <p:spPr>
            <a:xfrm>
              <a:off x="4822437" y="2499739"/>
              <a:ext cx="1286" cy="1028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25" y="0"/>
                  </a:moveTo>
                  <a:cubicBezTo>
                    <a:pt x="0" y="0"/>
                    <a:pt x="0" y="39"/>
                    <a:pt x="25" y="39"/>
                  </a:cubicBezTo>
                  <a:cubicBezTo>
                    <a:pt x="49" y="39"/>
                    <a:pt x="49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30;p56">
              <a:extLst>
                <a:ext uri="{FF2B5EF4-FFF2-40B4-BE49-F238E27FC236}">
                  <a16:creationId xmlns:a16="http://schemas.microsoft.com/office/drawing/2014/main" id="{8758F5A0-D5D1-5ABC-9B1C-A639CFDFAE26}"/>
                </a:ext>
              </a:extLst>
            </p:cNvPr>
            <p:cNvSpPr/>
            <p:nvPr/>
          </p:nvSpPr>
          <p:spPr>
            <a:xfrm>
              <a:off x="4818683" y="2459757"/>
              <a:ext cx="6171" cy="1620"/>
            </a:xfrm>
            <a:custGeom>
              <a:avLst/>
              <a:gdLst/>
              <a:ahLst/>
              <a:cxnLst/>
              <a:rect l="l" t="t" r="r" b="b"/>
              <a:pathLst>
                <a:path w="240" h="63" extrusionOk="0">
                  <a:moveTo>
                    <a:pt x="120" y="1"/>
                  </a:moveTo>
                  <a:cubicBezTo>
                    <a:pt x="93" y="1"/>
                    <a:pt x="66" y="2"/>
                    <a:pt x="39" y="4"/>
                  </a:cubicBezTo>
                  <a:cubicBezTo>
                    <a:pt x="0" y="4"/>
                    <a:pt x="0" y="63"/>
                    <a:pt x="39" y="63"/>
                  </a:cubicBezTo>
                  <a:lnTo>
                    <a:pt x="200" y="63"/>
                  </a:lnTo>
                  <a:cubicBezTo>
                    <a:pt x="239" y="63"/>
                    <a:pt x="239" y="4"/>
                    <a:pt x="200" y="4"/>
                  </a:cubicBezTo>
                  <a:cubicBezTo>
                    <a:pt x="173" y="2"/>
                    <a:pt x="146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2865;p56">
            <a:extLst>
              <a:ext uri="{FF2B5EF4-FFF2-40B4-BE49-F238E27FC236}">
                <a16:creationId xmlns:a16="http://schemas.microsoft.com/office/drawing/2014/main" id="{A325DFE2-B19A-8FCF-6A21-4D69244E9040}"/>
              </a:ext>
            </a:extLst>
          </p:cNvPr>
          <p:cNvGrpSpPr/>
          <p:nvPr/>
        </p:nvGrpSpPr>
        <p:grpSpPr>
          <a:xfrm>
            <a:off x="7228432" y="1966845"/>
            <a:ext cx="448515" cy="469285"/>
            <a:chOff x="925193" y="2372771"/>
            <a:chExt cx="223287" cy="296979"/>
          </a:xfrm>
        </p:grpSpPr>
        <p:sp>
          <p:nvSpPr>
            <p:cNvPr id="137" name="Google Shape;2866;p56">
              <a:extLst>
                <a:ext uri="{FF2B5EF4-FFF2-40B4-BE49-F238E27FC236}">
                  <a16:creationId xmlns:a16="http://schemas.microsoft.com/office/drawing/2014/main" id="{B634AE6A-836F-78B6-F480-FFD4584A1370}"/>
                </a:ext>
              </a:extLst>
            </p:cNvPr>
            <p:cNvSpPr/>
            <p:nvPr/>
          </p:nvSpPr>
          <p:spPr>
            <a:xfrm>
              <a:off x="925193" y="2372771"/>
              <a:ext cx="223287" cy="296979"/>
            </a:xfrm>
            <a:custGeom>
              <a:avLst/>
              <a:gdLst/>
              <a:ahLst/>
              <a:cxnLst/>
              <a:rect l="l" t="t" r="r" b="b"/>
              <a:pathLst>
                <a:path w="8684" h="11550" extrusionOk="0">
                  <a:moveTo>
                    <a:pt x="2732" y="451"/>
                  </a:moveTo>
                  <a:cubicBezTo>
                    <a:pt x="2762" y="646"/>
                    <a:pt x="2776" y="846"/>
                    <a:pt x="2781" y="1046"/>
                  </a:cubicBezTo>
                  <a:cubicBezTo>
                    <a:pt x="2254" y="1353"/>
                    <a:pt x="1732" y="1656"/>
                    <a:pt x="1201" y="1944"/>
                  </a:cubicBezTo>
                  <a:cubicBezTo>
                    <a:pt x="1196" y="1948"/>
                    <a:pt x="1191" y="1953"/>
                    <a:pt x="1191" y="1958"/>
                  </a:cubicBezTo>
                  <a:cubicBezTo>
                    <a:pt x="1030" y="1748"/>
                    <a:pt x="937" y="1495"/>
                    <a:pt x="928" y="1231"/>
                  </a:cubicBezTo>
                  <a:cubicBezTo>
                    <a:pt x="931" y="1231"/>
                    <a:pt x="934" y="1234"/>
                    <a:pt x="937" y="1234"/>
                  </a:cubicBezTo>
                  <a:cubicBezTo>
                    <a:pt x="939" y="1234"/>
                    <a:pt x="941" y="1233"/>
                    <a:pt x="942" y="1231"/>
                  </a:cubicBezTo>
                  <a:cubicBezTo>
                    <a:pt x="1547" y="988"/>
                    <a:pt x="2142" y="724"/>
                    <a:pt x="2732" y="451"/>
                  </a:cubicBezTo>
                  <a:close/>
                  <a:moveTo>
                    <a:pt x="2781" y="1173"/>
                  </a:moveTo>
                  <a:cubicBezTo>
                    <a:pt x="2781" y="1349"/>
                    <a:pt x="2766" y="1519"/>
                    <a:pt x="2742" y="1695"/>
                  </a:cubicBezTo>
                  <a:cubicBezTo>
                    <a:pt x="2727" y="1787"/>
                    <a:pt x="2708" y="1880"/>
                    <a:pt x="2684" y="1973"/>
                  </a:cubicBezTo>
                  <a:cubicBezTo>
                    <a:pt x="2532" y="2022"/>
                    <a:pt x="2396" y="2119"/>
                    <a:pt x="2259" y="2192"/>
                  </a:cubicBezTo>
                  <a:cubicBezTo>
                    <a:pt x="2074" y="2280"/>
                    <a:pt x="1889" y="2363"/>
                    <a:pt x="1698" y="2441"/>
                  </a:cubicBezTo>
                  <a:lnTo>
                    <a:pt x="1698" y="2436"/>
                  </a:lnTo>
                  <a:cubicBezTo>
                    <a:pt x="1518" y="2309"/>
                    <a:pt x="1357" y="2158"/>
                    <a:pt x="1215" y="1983"/>
                  </a:cubicBezTo>
                  <a:lnTo>
                    <a:pt x="1225" y="1983"/>
                  </a:lnTo>
                  <a:cubicBezTo>
                    <a:pt x="1762" y="1753"/>
                    <a:pt x="2284" y="1485"/>
                    <a:pt x="2781" y="1173"/>
                  </a:cubicBezTo>
                  <a:close/>
                  <a:moveTo>
                    <a:pt x="2649" y="2085"/>
                  </a:moveTo>
                  <a:lnTo>
                    <a:pt x="2649" y="2085"/>
                  </a:lnTo>
                  <a:cubicBezTo>
                    <a:pt x="2576" y="2348"/>
                    <a:pt x="2484" y="2607"/>
                    <a:pt x="2420" y="2875"/>
                  </a:cubicBezTo>
                  <a:cubicBezTo>
                    <a:pt x="2191" y="2763"/>
                    <a:pt x="1971" y="2631"/>
                    <a:pt x="1762" y="2485"/>
                  </a:cubicBezTo>
                  <a:cubicBezTo>
                    <a:pt x="2049" y="2387"/>
                    <a:pt x="2401" y="2275"/>
                    <a:pt x="2649" y="2085"/>
                  </a:cubicBezTo>
                  <a:close/>
                  <a:moveTo>
                    <a:pt x="3129" y="137"/>
                  </a:moveTo>
                  <a:cubicBezTo>
                    <a:pt x="3184" y="137"/>
                    <a:pt x="3239" y="155"/>
                    <a:pt x="3293" y="178"/>
                  </a:cubicBezTo>
                  <a:cubicBezTo>
                    <a:pt x="3537" y="1153"/>
                    <a:pt x="3245" y="2183"/>
                    <a:pt x="2888" y="3095"/>
                  </a:cubicBezTo>
                  <a:cubicBezTo>
                    <a:pt x="2742" y="3031"/>
                    <a:pt x="2596" y="2963"/>
                    <a:pt x="2454" y="2895"/>
                  </a:cubicBezTo>
                  <a:cubicBezTo>
                    <a:pt x="2810" y="2412"/>
                    <a:pt x="2927" y="1734"/>
                    <a:pt x="2918" y="1095"/>
                  </a:cubicBezTo>
                  <a:cubicBezTo>
                    <a:pt x="2952" y="1075"/>
                    <a:pt x="2952" y="1022"/>
                    <a:pt x="2918" y="1002"/>
                  </a:cubicBezTo>
                  <a:cubicBezTo>
                    <a:pt x="2908" y="797"/>
                    <a:pt x="2888" y="592"/>
                    <a:pt x="2854" y="388"/>
                  </a:cubicBezTo>
                  <a:cubicBezTo>
                    <a:pt x="2869" y="295"/>
                    <a:pt x="2927" y="212"/>
                    <a:pt x="3010" y="168"/>
                  </a:cubicBezTo>
                  <a:cubicBezTo>
                    <a:pt x="3051" y="146"/>
                    <a:pt x="3090" y="137"/>
                    <a:pt x="3129" y="137"/>
                  </a:cubicBezTo>
                  <a:close/>
                  <a:moveTo>
                    <a:pt x="2796" y="3753"/>
                  </a:moveTo>
                  <a:cubicBezTo>
                    <a:pt x="3030" y="3826"/>
                    <a:pt x="3269" y="3895"/>
                    <a:pt x="3503" y="3982"/>
                  </a:cubicBezTo>
                  <a:cubicBezTo>
                    <a:pt x="3532" y="3992"/>
                    <a:pt x="3557" y="4002"/>
                    <a:pt x="3581" y="4012"/>
                  </a:cubicBezTo>
                  <a:cubicBezTo>
                    <a:pt x="3249" y="4236"/>
                    <a:pt x="2927" y="4495"/>
                    <a:pt x="2606" y="4743"/>
                  </a:cubicBezTo>
                  <a:cubicBezTo>
                    <a:pt x="2615" y="4402"/>
                    <a:pt x="2679" y="4070"/>
                    <a:pt x="2796" y="3753"/>
                  </a:cubicBezTo>
                  <a:close/>
                  <a:moveTo>
                    <a:pt x="3684" y="4051"/>
                  </a:moveTo>
                  <a:cubicBezTo>
                    <a:pt x="3962" y="4168"/>
                    <a:pt x="4225" y="4324"/>
                    <a:pt x="4464" y="4504"/>
                  </a:cubicBezTo>
                  <a:cubicBezTo>
                    <a:pt x="3844" y="4758"/>
                    <a:pt x="3279" y="5119"/>
                    <a:pt x="2796" y="5577"/>
                  </a:cubicBezTo>
                  <a:cubicBezTo>
                    <a:pt x="2679" y="5338"/>
                    <a:pt x="2610" y="5080"/>
                    <a:pt x="2606" y="4812"/>
                  </a:cubicBezTo>
                  <a:cubicBezTo>
                    <a:pt x="2986" y="4592"/>
                    <a:pt x="3347" y="4339"/>
                    <a:pt x="3684" y="4051"/>
                  </a:cubicBezTo>
                  <a:close/>
                  <a:moveTo>
                    <a:pt x="4552" y="4578"/>
                  </a:moveTo>
                  <a:cubicBezTo>
                    <a:pt x="4825" y="4802"/>
                    <a:pt x="5044" y="5085"/>
                    <a:pt x="5200" y="5402"/>
                  </a:cubicBezTo>
                  <a:cubicBezTo>
                    <a:pt x="4591" y="5660"/>
                    <a:pt x="4040" y="6046"/>
                    <a:pt x="3449" y="6329"/>
                  </a:cubicBezTo>
                  <a:cubicBezTo>
                    <a:pt x="3196" y="6148"/>
                    <a:pt x="2986" y="5914"/>
                    <a:pt x="2830" y="5651"/>
                  </a:cubicBezTo>
                  <a:cubicBezTo>
                    <a:pt x="3337" y="5207"/>
                    <a:pt x="3908" y="4851"/>
                    <a:pt x="4532" y="4592"/>
                  </a:cubicBezTo>
                  <a:lnTo>
                    <a:pt x="4532" y="4597"/>
                  </a:lnTo>
                  <a:cubicBezTo>
                    <a:pt x="4537" y="4592"/>
                    <a:pt x="4547" y="4587"/>
                    <a:pt x="4552" y="4578"/>
                  </a:cubicBezTo>
                  <a:close/>
                  <a:moveTo>
                    <a:pt x="5244" y="5499"/>
                  </a:moveTo>
                  <a:cubicBezTo>
                    <a:pt x="5352" y="5758"/>
                    <a:pt x="5410" y="6036"/>
                    <a:pt x="5420" y="6319"/>
                  </a:cubicBezTo>
                  <a:cubicBezTo>
                    <a:pt x="5103" y="6490"/>
                    <a:pt x="4815" y="6685"/>
                    <a:pt x="4469" y="6821"/>
                  </a:cubicBezTo>
                  <a:cubicBezTo>
                    <a:pt x="4444" y="6826"/>
                    <a:pt x="4435" y="6855"/>
                    <a:pt x="4444" y="6880"/>
                  </a:cubicBezTo>
                  <a:cubicBezTo>
                    <a:pt x="4122" y="6748"/>
                    <a:pt x="3815" y="6582"/>
                    <a:pt x="3527" y="6382"/>
                  </a:cubicBezTo>
                  <a:cubicBezTo>
                    <a:pt x="3742" y="6343"/>
                    <a:pt x="4005" y="6177"/>
                    <a:pt x="4157" y="6094"/>
                  </a:cubicBezTo>
                  <a:cubicBezTo>
                    <a:pt x="4522" y="5899"/>
                    <a:pt x="4864" y="5670"/>
                    <a:pt x="5244" y="5499"/>
                  </a:cubicBezTo>
                  <a:close/>
                  <a:moveTo>
                    <a:pt x="5415" y="6451"/>
                  </a:moveTo>
                  <a:lnTo>
                    <a:pt x="5415" y="6451"/>
                  </a:lnTo>
                  <a:cubicBezTo>
                    <a:pt x="5410" y="6704"/>
                    <a:pt x="5366" y="6958"/>
                    <a:pt x="5288" y="7202"/>
                  </a:cubicBezTo>
                  <a:cubicBezTo>
                    <a:pt x="5020" y="7104"/>
                    <a:pt x="4757" y="7007"/>
                    <a:pt x="4498" y="6899"/>
                  </a:cubicBezTo>
                  <a:cubicBezTo>
                    <a:pt x="4805" y="6792"/>
                    <a:pt x="5147" y="6651"/>
                    <a:pt x="5415" y="6451"/>
                  </a:cubicBezTo>
                  <a:close/>
                  <a:moveTo>
                    <a:pt x="688" y="494"/>
                  </a:moveTo>
                  <a:cubicBezTo>
                    <a:pt x="695" y="494"/>
                    <a:pt x="701" y="495"/>
                    <a:pt x="708" y="495"/>
                  </a:cubicBezTo>
                  <a:cubicBezTo>
                    <a:pt x="786" y="500"/>
                    <a:pt x="864" y="529"/>
                    <a:pt x="928" y="578"/>
                  </a:cubicBezTo>
                  <a:cubicBezTo>
                    <a:pt x="464" y="1617"/>
                    <a:pt x="1318" y="2505"/>
                    <a:pt x="2235" y="2934"/>
                  </a:cubicBezTo>
                  <a:cubicBezTo>
                    <a:pt x="3025" y="3309"/>
                    <a:pt x="3888" y="3524"/>
                    <a:pt x="4640" y="3982"/>
                  </a:cubicBezTo>
                  <a:cubicBezTo>
                    <a:pt x="5864" y="4729"/>
                    <a:pt x="6420" y="6055"/>
                    <a:pt x="5820" y="7382"/>
                  </a:cubicBezTo>
                  <a:lnTo>
                    <a:pt x="5425" y="7246"/>
                  </a:lnTo>
                  <a:cubicBezTo>
                    <a:pt x="5508" y="7050"/>
                    <a:pt x="5566" y="6836"/>
                    <a:pt x="5596" y="6621"/>
                  </a:cubicBezTo>
                  <a:cubicBezTo>
                    <a:pt x="5596" y="6645"/>
                    <a:pt x="5609" y="6669"/>
                    <a:pt x="5629" y="6669"/>
                  </a:cubicBezTo>
                  <a:cubicBezTo>
                    <a:pt x="5634" y="6669"/>
                    <a:pt x="5639" y="6668"/>
                    <a:pt x="5644" y="6665"/>
                  </a:cubicBezTo>
                  <a:cubicBezTo>
                    <a:pt x="5737" y="6626"/>
                    <a:pt x="5835" y="6592"/>
                    <a:pt x="5927" y="6543"/>
                  </a:cubicBezTo>
                  <a:cubicBezTo>
                    <a:pt x="5959" y="6521"/>
                    <a:pt x="5941" y="6474"/>
                    <a:pt x="5907" y="6474"/>
                  </a:cubicBezTo>
                  <a:cubicBezTo>
                    <a:pt x="5904" y="6474"/>
                    <a:pt x="5901" y="6474"/>
                    <a:pt x="5898" y="6475"/>
                  </a:cubicBezTo>
                  <a:cubicBezTo>
                    <a:pt x="5800" y="6509"/>
                    <a:pt x="5708" y="6553"/>
                    <a:pt x="5610" y="6597"/>
                  </a:cubicBezTo>
                  <a:cubicBezTo>
                    <a:pt x="5606" y="6601"/>
                    <a:pt x="5598" y="6605"/>
                    <a:pt x="5596" y="6613"/>
                  </a:cubicBezTo>
                  <a:lnTo>
                    <a:pt x="5596" y="6613"/>
                  </a:lnTo>
                  <a:cubicBezTo>
                    <a:pt x="5630" y="6317"/>
                    <a:pt x="5605" y="6015"/>
                    <a:pt x="5522" y="5724"/>
                  </a:cubicBezTo>
                  <a:cubicBezTo>
                    <a:pt x="5600" y="5714"/>
                    <a:pt x="5674" y="5690"/>
                    <a:pt x="5742" y="5655"/>
                  </a:cubicBezTo>
                  <a:cubicBezTo>
                    <a:pt x="5764" y="5642"/>
                    <a:pt x="5754" y="5610"/>
                    <a:pt x="5731" y="5610"/>
                  </a:cubicBezTo>
                  <a:cubicBezTo>
                    <a:pt x="5729" y="5610"/>
                    <a:pt x="5726" y="5611"/>
                    <a:pt x="5722" y="5612"/>
                  </a:cubicBezTo>
                  <a:cubicBezTo>
                    <a:pt x="5649" y="5631"/>
                    <a:pt x="5576" y="5651"/>
                    <a:pt x="5503" y="5665"/>
                  </a:cubicBezTo>
                  <a:cubicBezTo>
                    <a:pt x="5454" y="5504"/>
                    <a:pt x="5391" y="5348"/>
                    <a:pt x="5308" y="5202"/>
                  </a:cubicBezTo>
                  <a:cubicBezTo>
                    <a:pt x="5371" y="5197"/>
                    <a:pt x="5430" y="5187"/>
                    <a:pt x="5493" y="5173"/>
                  </a:cubicBezTo>
                  <a:cubicBezTo>
                    <a:pt x="5531" y="5168"/>
                    <a:pt x="5523" y="5109"/>
                    <a:pt x="5488" y="5109"/>
                  </a:cubicBezTo>
                  <a:cubicBezTo>
                    <a:pt x="5486" y="5109"/>
                    <a:pt x="5485" y="5109"/>
                    <a:pt x="5483" y="5109"/>
                  </a:cubicBezTo>
                  <a:cubicBezTo>
                    <a:pt x="5410" y="5114"/>
                    <a:pt x="5342" y="5124"/>
                    <a:pt x="5274" y="5148"/>
                  </a:cubicBezTo>
                  <a:cubicBezTo>
                    <a:pt x="5230" y="5070"/>
                    <a:pt x="5186" y="4997"/>
                    <a:pt x="5132" y="4929"/>
                  </a:cubicBezTo>
                  <a:cubicBezTo>
                    <a:pt x="5196" y="4914"/>
                    <a:pt x="5254" y="4899"/>
                    <a:pt x="5318" y="4885"/>
                  </a:cubicBezTo>
                  <a:cubicBezTo>
                    <a:pt x="5344" y="4876"/>
                    <a:pt x="5335" y="4839"/>
                    <a:pt x="5311" y="4839"/>
                  </a:cubicBezTo>
                  <a:cubicBezTo>
                    <a:pt x="5309" y="4839"/>
                    <a:pt x="5306" y="4840"/>
                    <a:pt x="5303" y="4841"/>
                  </a:cubicBezTo>
                  <a:cubicBezTo>
                    <a:pt x="5239" y="4856"/>
                    <a:pt x="5176" y="4870"/>
                    <a:pt x="5108" y="4890"/>
                  </a:cubicBezTo>
                  <a:cubicBezTo>
                    <a:pt x="5020" y="4768"/>
                    <a:pt x="4918" y="4656"/>
                    <a:pt x="4805" y="4548"/>
                  </a:cubicBezTo>
                  <a:cubicBezTo>
                    <a:pt x="4883" y="4534"/>
                    <a:pt x="4957" y="4519"/>
                    <a:pt x="5035" y="4495"/>
                  </a:cubicBezTo>
                  <a:cubicBezTo>
                    <a:pt x="5062" y="4490"/>
                    <a:pt x="5051" y="4450"/>
                    <a:pt x="5024" y="4450"/>
                  </a:cubicBezTo>
                  <a:cubicBezTo>
                    <a:pt x="5023" y="4450"/>
                    <a:pt x="5022" y="4450"/>
                    <a:pt x="5020" y="4451"/>
                  </a:cubicBezTo>
                  <a:cubicBezTo>
                    <a:pt x="4932" y="4465"/>
                    <a:pt x="4844" y="4485"/>
                    <a:pt x="4757" y="4504"/>
                  </a:cubicBezTo>
                  <a:cubicBezTo>
                    <a:pt x="4742" y="4490"/>
                    <a:pt x="4722" y="4475"/>
                    <a:pt x="4708" y="4460"/>
                  </a:cubicBezTo>
                  <a:cubicBezTo>
                    <a:pt x="4601" y="4368"/>
                    <a:pt x="4493" y="4285"/>
                    <a:pt x="4376" y="4217"/>
                  </a:cubicBezTo>
                  <a:cubicBezTo>
                    <a:pt x="4498" y="4207"/>
                    <a:pt x="4625" y="4202"/>
                    <a:pt x="4747" y="4187"/>
                  </a:cubicBezTo>
                  <a:cubicBezTo>
                    <a:pt x="4775" y="4183"/>
                    <a:pt x="4780" y="4138"/>
                    <a:pt x="4751" y="4138"/>
                  </a:cubicBezTo>
                  <a:cubicBezTo>
                    <a:pt x="4750" y="4138"/>
                    <a:pt x="4748" y="4138"/>
                    <a:pt x="4747" y="4139"/>
                  </a:cubicBezTo>
                  <a:cubicBezTo>
                    <a:pt x="4601" y="4143"/>
                    <a:pt x="4454" y="4163"/>
                    <a:pt x="4313" y="4178"/>
                  </a:cubicBezTo>
                  <a:cubicBezTo>
                    <a:pt x="4210" y="4119"/>
                    <a:pt x="4108" y="4065"/>
                    <a:pt x="4001" y="4017"/>
                  </a:cubicBezTo>
                  <a:cubicBezTo>
                    <a:pt x="4020" y="4012"/>
                    <a:pt x="4040" y="4007"/>
                    <a:pt x="4054" y="4002"/>
                  </a:cubicBezTo>
                  <a:cubicBezTo>
                    <a:pt x="4076" y="3989"/>
                    <a:pt x="4067" y="3957"/>
                    <a:pt x="4044" y="3957"/>
                  </a:cubicBezTo>
                  <a:cubicBezTo>
                    <a:pt x="4041" y="3957"/>
                    <a:pt x="4038" y="3957"/>
                    <a:pt x="4035" y="3958"/>
                  </a:cubicBezTo>
                  <a:cubicBezTo>
                    <a:pt x="4001" y="3968"/>
                    <a:pt x="3957" y="3978"/>
                    <a:pt x="3918" y="3982"/>
                  </a:cubicBezTo>
                  <a:cubicBezTo>
                    <a:pt x="3576" y="3846"/>
                    <a:pt x="3230" y="3724"/>
                    <a:pt x="2879" y="3621"/>
                  </a:cubicBezTo>
                  <a:cubicBezTo>
                    <a:pt x="2820" y="3607"/>
                    <a:pt x="2771" y="3587"/>
                    <a:pt x="2718" y="3568"/>
                  </a:cubicBezTo>
                  <a:cubicBezTo>
                    <a:pt x="2791" y="3553"/>
                    <a:pt x="2864" y="3534"/>
                    <a:pt x="2932" y="3514"/>
                  </a:cubicBezTo>
                  <a:cubicBezTo>
                    <a:pt x="2960" y="3505"/>
                    <a:pt x="2953" y="3460"/>
                    <a:pt x="2922" y="3460"/>
                  </a:cubicBezTo>
                  <a:cubicBezTo>
                    <a:pt x="2921" y="3460"/>
                    <a:pt x="2919" y="3460"/>
                    <a:pt x="2918" y="3461"/>
                  </a:cubicBezTo>
                  <a:cubicBezTo>
                    <a:pt x="2815" y="3480"/>
                    <a:pt x="2713" y="3504"/>
                    <a:pt x="2606" y="3529"/>
                  </a:cubicBezTo>
                  <a:cubicBezTo>
                    <a:pt x="2479" y="3480"/>
                    <a:pt x="2352" y="3431"/>
                    <a:pt x="2225" y="3373"/>
                  </a:cubicBezTo>
                  <a:cubicBezTo>
                    <a:pt x="2303" y="3368"/>
                    <a:pt x="2381" y="3343"/>
                    <a:pt x="2449" y="3304"/>
                  </a:cubicBezTo>
                  <a:cubicBezTo>
                    <a:pt x="2470" y="3292"/>
                    <a:pt x="2456" y="3262"/>
                    <a:pt x="2436" y="3262"/>
                  </a:cubicBezTo>
                  <a:cubicBezTo>
                    <a:pt x="2433" y="3262"/>
                    <a:pt x="2429" y="3263"/>
                    <a:pt x="2425" y="3265"/>
                  </a:cubicBezTo>
                  <a:cubicBezTo>
                    <a:pt x="2337" y="3305"/>
                    <a:pt x="2242" y="3325"/>
                    <a:pt x="2149" y="3325"/>
                  </a:cubicBezTo>
                  <a:cubicBezTo>
                    <a:pt x="2138" y="3325"/>
                    <a:pt x="2128" y="3324"/>
                    <a:pt x="2118" y="3324"/>
                  </a:cubicBezTo>
                  <a:cubicBezTo>
                    <a:pt x="1845" y="3202"/>
                    <a:pt x="1591" y="3051"/>
                    <a:pt x="1357" y="2870"/>
                  </a:cubicBezTo>
                  <a:lnTo>
                    <a:pt x="1357" y="2870"/>
                  </a:lnTo>
                  <a:cubicBezTo>
                    <a:pt x="1396" y="2885"/>
                    <a:pt x="1438" y="2894"/>
                    <a:pt x="1481" y="2894"/>
                  </a:cubicBezTo>
                  <a:cubicBezTo>
                    <a:pt x="1496" y="2894"/>
                    <a:pt x="1512" y="2892"/>
                    <a:pt x="1528" y="2890"/>
                  </a:cubicBezTo>
                  <a:cubicBezTo>
                    <a:pt x="1562" y="2885"/>
                    <a:pt x="1552" y="2836"/>
                    <a:pt x="1523" y="2836"/>
                  </a:cubicBezTo>
                  <a:cubicBezTo>
                    <a:pt x="1454" y="2836"/>
                    <a:pt x="1381" y="2822"/>
                    <a:pt x="1318" y="2797"/>
                  </a:cubicBezTo>
                  <a:cubicBezTo>
                    <a:pt x="1315" y="2796"/>
                    <a:pt x="1313" y="2796"/>
                    <a:pt x="1310" y="2796"/>
                  </a:cubicBezTo>
                  <a:cubicBezTo>
                    <a:pt x="1298" y="2796"/>
                    <a:pt x="1288" y="2805"/>
                    <a:pt x="1284" y="2817"/>
                  </a:cubicBezTo>
                  <a:cubicBezTo>
                    <a:pt x="1206" y="2753"/>
                    <a:pt x="1128" y="2685"/>
                    <a:pt x="1054" y="2612"/>
                  </a:cubicBezTo>
                  <a:cubicBezTo>
                    <a:pt x="1171" y="2612"/>
                    <a:pt x="1293" y="2622"/>
                    <a:pt x="1410" y="2641"/>
                  </a:cubicBezTo>
                  <a:cubicBezTo>
                    <a:pt x="1412" y="2641"/>
                    <a:pt x="1414" y="2641"/>
                    <a:pt x="1415" y="2641"/>
                  </a:cubicBezTo>
                  <a:cubicBezTo>
                    <a:pt x="1446" y="2641"/>
                    <a:pt x="1458" y="2596"/>
                    <a:pt x="1425" y="2583"/>
                  </a:cubicBezTo>
                  <a:cubicBezTo>
                    <a:pt x="1352" y="2555"/>
                    <a:pt x="1275" y="2541"/>
                    <a:pt x="1197" y="2541"/>
                  </a:cubicBezTo>
                  <a:cubicBezTo>
                    <a:pt x="1139" y="2541"/>
                    <a:pt x="1081" y="2548"/>
                    <a:pt x="1025" y="2563"/>
                  </a:cubicBezTo>
                  <a:cubicBezTo>
                    <a:pt x="1020" y="2563"/>
                    <a:pt x="1015" y="2568"/>
                    <a:pt x="1011" y="2573"/>
                  </a:cubicBezTo>
                  <a:cubicBezTo>
                    <a:pt x="903" y="2461"/>
                    <a:pt x="811" y="2344"/>
                    <a:pt x="723" y="2217"/>
                  </a:cubicBezTo>
                  <a:lnTo>
                    <a:pt x="723" y="2217"/>
                  </a:lnTo>
                  <a:cubicBezTo>
                    <a:pt x="729" y="2218"/>
                    <a:pt x="736" y="2218"/>
                    <a:pt x="743" y="2218"/>
                  </a:cubicBezTo>
                  <a:cubicBezTo>
                    <a:pt x="778" y="2218"/>
                    <a:pt x="821" y="2206"/>
                    <a:pt x="856" y="2206"/>
                  </a:cubicBezTo>
                  <a:cubicBezTo>
                    <a:pt x="873" y="2206"/>
                    <a:pt x="887" y="2208"/>
                    <a:pt x="898" y="2217"/>
                  </a:cubicBezTo>
                  <a:cubicBezTo>
                    <a:pt x="906" y="2221"/>
                    <a:pt x="913" y="2223"/>
                    <a:pt x="920" y="2223"/>
                  </a:cubicBezTo>
                  <a:cubicBezTo>
                    <a:pt x="949" y="2223"/>
                    <a:pt x="962" y="2182"/>
                    <a:pt x="942" y="2158"/>
                  </a:cubicBezTo>
                  <a:cubicBezTo>
                    <a:pt x="913" y="2129"/>
                    <a:pt x="873" y="2121"/>
                    <a:pt x="831" y="2121"/>
                  </a:cubicBezTo>
                  <a:cubicBezTo>
                    <a:pt x="802" y="2121"/>
                    <a:pt x="773" y="2125"/>
                    <a:pt x="747" y="2129"/>
                  </a:cubicBezTo>
                  <a:cubicBezTo>
                    <a:pt x="775" y="2124"/>
                    <a:pt x="772" y="2075"/>
                    <a:pt x="742" y="2075"/>
                  </a:cubicBezTo>
                  <a:cubicBezTo>
                    <a:pt x="740" y="2075"/>
                    <a:pt x="739" y="2075"/>
                    <a:pt x="737" y="2075"/>
                  </a:cubicBezTo>
                  <a:cubicBezTo>
                    <a:pt x="708" y="2075"/>
                    <a:pt x="679" y="2100"/>
                    <a:pt x="674" y="2129"/>
                  </a:cubicBezTo>
                  <a:cubicBezTo>
                    <a:pt x="620" y="2036"/>
                    <a:pt x="572" y="1939"/>
                    <a:pt x="533" y="1841"/>
                  </a:cubicBezTo>
                  <a:cubicBezTo>
                    <a:pt x="625" y="1841"/>
                    <a:pt x="718" y="1851"/>
                    <a:pt x="811" y="1870"/>
                  </a:cubicBezTo>
                  <a:cubicBezTo>
                    <a:pt x="812" y="1871"/>
                    <a:pt x="814" y="1871"/>
                    <a:pt x="815" y="1871"/>
                  </a:cubicBezTo>
                  <a:cubicBezTo>
                    <a:pt x="846" y="1871"/>
                    <a:pt x="858" y="1826"/>
                    <a:pt x="825" y="1822"/>
                  </a:cubicBezTo>
                  <a:cubicBezTo>
                    <a:pt x="739" y="1789"/>
                    <a:pt x="652" y="1777"/>
                    <a:pt x="562" y="1777"/>
                  </a:cubicBezTo>
                  <a:cubicBezTo>
                    <a:pt x="546" y="1777"/>
                    <a:pt x="530" y="1777"/>
                    <a:pt x="513" y="1778"/>
                  </a:cubicBezTo>
                  <a:cubicBezTo>
                    <a:pt x="479" y="1685"/>
                    <a:pt x="454" y="1592"/>
                    <a:pt x="435" y="1495"/>
                  </a:cubicBezTo>
                  <a:lnTo>
                    <a:pt x="435" y="1495"/>
                  </a:lnTo>
                  <a:cubicBezTo>
                    <a:pt x="528" y="1509"/>
                    <a:pt x="620" y="1519"/>
                    <a:pt x="713" y="1524"/>
                  </a:cubicBezTo>
                  <a:cubicBezTo>
                    <a:pt x="747" y="1524"/>
                    <a:pt x="747" y="1480"/>
                    <a:pt x="713" y="1475"/>
                  </a:cubicBezTo>
                  <a:cubicBezTo>
                    <a:pt x="620" y="1461"/>
                    <a:pt x="523" y="1456"/>
                    <a:pt x="425" y="1451"/>
                  </a:cubicBezTo>
                  <a:cubicBezTo>
                    <a:pt x="411" y="1358"/>
                    <a:pt x="401" y="1266"/>
                    <a:pt x="396" y="1173"/>
                  </a:cubicBezTo>
                  <a:lnTo>
                    <a:pt x="396" y="1173"/>
                  </a:lnTo>
                  <a:cubicBezTo>
                    <a:pt x="479" y="1183"/>
                    <a:pt x="562" y="1197"/>
                    <a:pt x="645" y="1207"/>
                  </a:cubicBezTo>
                  <a:cubicBezTo>
                    <a:pt x="669" y="1207"/>
                    <a:pt x="674" y="1163"/>
                    <a:pt x="650" y="1158"/>
                  </a:cubicBezTo>
                  <a:cubicBezTo>
                    <a:pt x="567" y="1144"/>
                    <a:pt x="479" y="1139"/>
                    <a:pt x="396" y="1129"/>
                  </a:cubicBezTo>
                  <a:cubicBezTo>
                    <a:pt x="391" y="1036"/>
                    <a:pt x="396" y="949"/>
                    <a:pt x="406" y="861"/>
                  </a:cubicBezTo>
                  <a:cubicBezTo>
                    <a:pt x="453" y="881"/>
                    <a:pt x="502" y="892"/>
                    <a:pt x="551" y="892"/>
                  </a:cubicBezTo>
                  <a:cubicBezTo>
                    <a:pt x="573" y="892"/>
                    <a:pt x="594" y="890"/>
                    <a:pt x="615" y="885"/>
                  </a:cubicBezTo>
                  <a:cubicBezTo>
                    <a:pt x="645" y="880"/>
                    <a:pt x="635" y="836"/>
                    <a:pt x="611" y="836"/>
                  </a:cubicBezTo>
                  <a:cubicBezTo>
                    <a:pt x="542" y="831"/>
                    <a:pt x="479" y="822"/>
                    <a:pt x="415" y="797"/>
                  </a:cubicBezTo>
                  <a:cubicBezTo>
                    <a:pt x="425" y="724"/>
                    <a:pt x="435" y="651"/>
                    <a:pt x="450" y="578"/>
                  </a:cubicBezTo>
                  <a:cubicBezTo>
                    <a:pt x="518" y="524"/>
                    <a:pt x="602" y="494"/>
                    <a:pt x="688" y="494"/>
                  </a:cubicBezTo>
                  <a:close/>
                  <a:moveTo>
                    <a:pt x="5776" y="8094"/>
                  </a:moveTo>
                  <a:cubicBezTo>
                    <a:pt x="6137" y="8202"/>
                    <a:pt x="6483" y="8353"/>
                    <a:pt x="6810" y="8538"/>
                  </a:cubicBezTo>
                  <a:cubicBezTo>
                    <a:pt x="6600" y="8650"/>
                    <a:pt x="6396" y="8763"/>
                    <a:pt x="6191" y="8875"/>
                  </a:cubicBezTo>
                  <a:cubicBezTo>
                    <a:pt x="6093" y="8928"/>
                    <a:pt x="5996" y="8982"/>
                    <a:pt x="5898" y="9041"/>
                  </a:cubicBezTo>
                  <a:cubicBezTo>
                    <a:pt x="5874" y="9055"/>
                    <a:pt x="5620" y="9182"/>
                    <a:pt x="5620" y="9182"/>
                  </a:cubicBezTo>
                  <a:cubicBezTo>
                    <a:pt x="5620" y="9166"/>
                    <a:pt x="5607" y="9156"/>
                    <a:pt x="5594" y="9156"/>
                  </a:cubicBezTo>
                  <a:cubicBezTo>
                    <a:pt x="5591" y="9156"/>
                    <a:pt x="5588" y="9157"/>
                    <a:pt x="5586" y="9158"/>
                  </a:cubicBezTo>
                  <a:cubicBezTo>
                    <a:pt x="5620" y="8797"/>
                    <a:pt x="5683" y="8441"/>
                    <a:pt x="5776" y="8094"/>
                  </a:cubicBezTo>
                  <a:close/>
                  <a:moveTo>
                    <a:pt x="6888" y="8582"/>
                  </a:moveTo>
                  <a:cubicBezTo>
                    <a:pt x="7239" y="8802"/>
                    <a:pt x="7527" y="9119"/>
                    <a:pt x="7703" y="9499"/>
                  </a:cubicBezTo>
                  <a:cubicBezTo>
                    <a:pt x="7434" y="9611"/>
                    <a:pt x="7161" y="9723"/>
                    <a:pt x="6893" y="9840"/>
                  </a:cubicBezTo>
                  <a:lnTo>
                    <a:pt x="6893" y="9836"/>
                  </a:lnTo>
                  <a:cubicBezTo>
                    <a:pt x="6661" y="9938"/>
                    <a:pt x="6060" y="10302"/>
                    <a:pt x="5747" y="10302"/>
                  </a:cubicBezTo>
                  <a:cubicBezTo>
                    <a:pt x="5731" y="10302"/>
                    <a:pt x="5717" y="10301"/>
                    <a:pt x="5703" y="10299"/>
                  </a:cubicBezTo>
                  <a:cubicBezTo>
                    <a:pt x="5600" y="9958"/>
                    <a:pt x="5557" y="9606"/>
                    <a:pt x="5581" y="9250"/>
                  </a:cubicBezTo>
                  <a:lnTo>
                    <a:pt x="5581" y="9250"/>
                  </a:lnTo>
                  <a:cubicBezTo>
                    <a:pt x="5599" y="9264"/>
                    <a:pt x="5619" y="9269"/>
                    <a:pt x="5641" y="9269"/>
                  </a:cubicBezTo>
                  <a:cubicBezTo>
                    <a:pt x="5731" y="9269"/>
                    <a:pt x="5845" y="9174"/>
                    <a:pt x="5908" y="9143"/>
                  </a:cubicBezTo>
                  <a:cubicBezTo>
                    <a:pt x="6230" y="8967"/>
                    <a:pt x="6552" y="8787"/>
                    <a:pt x="6869" y="8606"/>
                  </a:cubicBezTo>
                  <a:cubicBezTo>
                    <a:pt x="6878" y="8602"/>
                    <a:pt x="6883" y="8592"/>
                    <a:pt x="6888" y="8582"/>
                  </a:cubicBezTo>
                  <a:close/>
                  <a:moveTo>
                    <a:pt x="2171" y="3548"/>
                  </a:moveTo>
                  <a:lnTo>
                    <a:pt x="2171" y="3548"/>
                  </a:lnTo>
                  <a:cubicBezTo>
                    <a:pt x="2342" y="3612"/>
                    <a:pt x="2513" y="3665"/>
                    <a:pt x="2688" y="3719"/>
                  </a:cubicBezTo>
                  <a:cubicBezTo>
                    <a:pt x="2152" y="4860"/>
                    <a:pt x="2591" y="6065"/>
                    <a:pt x="3644" y="6738"/>
                  </a:cubicBezTo>
                  <a:cubicBezTo>
                    <a:pt x="4254" y="7124"/>
                    <a:pt x="5015" y="7343"/>
                    <a:pt x="5757" y="7572"/>
                  </a:cubicBezTo>
                  <a:cubicBezTo>
                    <a:pt x="5766" y="7606"/>
                    <a:pt x="5797" y="7623"/>
                    <a:pt x="5827" y="7623"/>
                  </a:cubicBezTo>
                  <a:cubicBezTo>
                    <a:pt x="5842" y="7623"/>
                    <a:pt x="5856" y="7619"/>
                    <a:pt x="5869" y="7611"/>
                  </a:cubicBezTo>
                  <a:cubicBezTo>
                    <a:pt x="7234" y="8050"/>
                    <a:pt x="8498" y="8572"/>
                    <a:pt x="8532" y="10353"/>
                  </a:cubicBezTo>
                  <a:cubicBezTo>
                    <a:pt x="8532" y="10362"/>
                    <a:pt x="8537" y="10372"/>
                    <a:pt x="8537" y="10377"/>
                  </a:cubicBezTo>
                  <a:cubicBezTo>
                    <a:pt x="8502" y="10423"/>
                    <a:pt x="8396" y="10439"/>
                    <a:pt x="8330" y="10439"/>
                  </a:cubicBezTo>
                  <a:cubicBezTo>
                    <a:pt x="8312" y="10439"/>
                    <a:pt x="8297" y="10438"/>
                    <a:pt x="8288" y="10436"/>
                  </a:cubicBezTo>
                  <a:cubicBezTo>
                    <a:pt x="8200" y="10421"/>
                    <a:pt x="8122" y="10377"/>
                    <a:pt x="8064" y="10314"/>
                  </a:cubicBezTo>
                  <a:cubicBezTo>
                    <a:pt x="8064" y="10304"/>
                    <a:pt x="8064" y="10294"/>
                    <a:pt x="8064" y="10284"/>
                  </a:cubicBezTo>
                  <a:cubicBezTo>
                    <a:pt x="7917" y="9119"/>
                    <a:pt x="7200" y="8363"/>
                    <a:pt x="6093" y="8026"/>
                  </a:cubicBezTo>
                  <a:cubicBezTo>
                    <a:pt x="5108" y="7728"/>
                    <a:pt x="4088" y="7626"/>
                    <a:pt x="3210" y="7041"/>
                  </a:cubicBezTo>
                  <a:cubicBezTo>
                    <a:pt x="1913" y="6172"/>
                    <a:pt x="1747" y="4943"/>
                    <a:pt x="2171" y="3548"/>
                  </a:cubicBezTo>
                  <a:close/>
                  <a:moveTo>
                    <a:pt x="5230" y="7938"/>
                  </a:moveTo>
                  <a:cubicBezTo>
                    <a:pt x="5391" y="7982"/>
                    <a:pt x="5547" y="8026"/>
                    <a:pt x="5698" y="8075"/>
                  </a:cubicBezTo>
                  <a:cubicBezTo>
                    <a:pt x="5308" y="9065"/>
                    <a:pt x="5225" y="10362"/>
                    <a:pt x="6030" y="11172"/>
                  </a:cubicBezTo>
                  <a:lnTo>
                    <a:pt x="6030" y="11177"/>
                  </a:lnTo>
                  <a:cubicBezTo>
                    <a:pt x="6020" y="11331"/>
                    <a:pt x="5893" y="11428"/>
                    <a:pt x="5762" y="11428"/>
                  </a:cubicBezTo>
                  <a:cubicBezTo>
                    <a:pt x="5694" y="11428"/>
                    <a:pt x="5625" y="11401"/>
                    <a:pt x="5571" y="11343"/>
                  </a:cubicBezTo>
                  <a:cubicBezTo>
                    <a:pt x="5571" y="11338"/>
                    <a:pt x="5571" y="11333"/>
                    <a:pt x="5566" y="11323"/>
                  </a:cubicBezTo>
                  <a:cubicBezTo>
                    <a:pt x="5527" y="11275"/>
                    <a:pt x="5488" y="11221"/>
                    <a:pt x="5454" y="11167"/>
                  </a:cubicBezTo>
                  <a:lnTo>
                    <a:pt x="5698" y="11167"/>
                  </a:lnTo>
                  <a:cubicBezTo>
                    <a:pt x="5722" y="11167"/>
                    <a:pt x="5722" y="11128"/>
                    <a:pt x="5698" y="11128"/>
                  </a:cubicBezTo>
                  <a:cubicBezTo>
                    <a:pt x="5654" y="11126"/>
                    <a:pt x="5609" y="11125"/>
                    <a:pt x="5564" y="11125"/>
                  </a:cubicBezTo>
                  <a:cubicBezTo>
                    <a:pt x="5519" y="11125"/>
                    <a:pt x="5474" y="11126"/>
                    <a:pt x="5430" y="11128"/>
                  </a:cubicBezTo>
                  <a:cubicBezTo>
                    <a:pt x="5371" y="11031"/>
                    <a:pt x="5313" y="10933"/>
                    <a:pt x="5259" y="10836"/>
                  </a:cubicBezTo>
                  <a:cubicBezTo>
                    <a:pt x="5371" y="10836"/>
                    <a:pt x="5483" y="10840"/>
                    <a:pt x="5591" y="10855"/>
                  </a:cubicBezTo>
                  <a:cubicBezTo>
                    <a:pt x="5615" y="10855"/>
                    <a:pt x="5620" y="10821"/>
                    <a:pt x="5596" y="10816"/>
                  </a:cubicBezTo>
                  <a:cubicBezTo>
                    <a:pt x="5516" y="10799"/>
                    <a:pt x="5433" y="10792"/>
                    <a:pt x="5352" y="10792"/>
                  </a:cubicBezTo>
                  <a:cubicBezTo>
                    <a:pt x="5314" y="10792"/>
                    <a:pt x="5277" y="10793"/>
                    <a:pt x="5239" y="10797"/>
                  </a:cubicBezTo>
                  <a:cubicBezTo>
                    <a:pt x="5186" y="10699"/>
                    <a:pt x="5147" y="10601"/>
                    <a:pt x="5108" y="10504"/>
                  </a:cubicBezTo>
                  <a:lnTo>
                    <a:pt x="5347" y="10504"/>
                  </a:lnTo>
                  <a:cubicBezTo>
                    <a:pt x="5371" y="10504"/>
                    <a:pt x="5381" y="10465"/>
                    <a:pt x="5352" y="10460"/>
                  </a:cubicBezTo>
                  <a:cubicBezTo>
                    <a:pt x="5308" y="10453"/>
                    <a:pt x="5264" y="10449"/>
                    <a:pt x="5219" y="10449"/>
                  </a:cubicBezTo>
                  <a:cubicBezTo>
                    <a:pt x="5175" y="10449"/>
                    <a:pt x="5130" y="10453"/>
                    <a:pt x="5083" y="10460"/>
                  </a:cubicBezTo>
                  <a:cubicBezTo>
                    <a:pt x="5049" y="10358"/>
                    <a:pt x="5015" y="10260"/>
                    <a:pt x="4986" y="10158"/>
                  </a:cubicBezTo>
                  <a:lnTo>
                    <a:pt x="4986" y="10158"/>
                  </a:lnTo>
                  <a:cubicBezTo>
                    <a:pt x="5014" y="10159"/>
                    <a:pt x="5042" y="10160"/>
                    <a:pt x="5070" y="10160"/>
                  </a:cubicBezTo>
                  <a:cubicBezTo>
                    <a:pt x="5118" y="10160"/>
                    <a:pt x="5166" y="10157"/>
                    <a:pt x="5215" y="10148"/>
                  </a:cubicBezTo>
                  <a:cubicBezTo>
                    <a:pt x="5235" y="10143"/>
                    <a:pt x="5235" y="10114"/>
                    <a:pt x="5215" y="10109"/>
                  </a:cubicBezTo>
                  <a:cubicBezTo>
                    <a:pt x="5163" y="10099"/>
                    <a:pt x="5112" y="10096"/>
                    <a:pt x="5061" y="10096"/>
                  </a:cubicBezTo>
                  <a:cubicBezTo>
                    <a:pt x="5031" y="10096"/>
                    <a:pt x="5002" y="10097"/>
                    <a:pt x="4971" y="10099"/>
                  </a:cubicBezTo>
                  <a:cubicBezTo>
                    <a:pt x="4957" y="10026"/>
                    <a:pt x="4942" y="9953"/>
                    <a:pt x="4927" y="9880"/>
                  </a:cubicBezTo>
                  <a:lnTo>
                    <a:pt x="4927" y="9880"/>
                  </a:lnTo>
                  <a:cubicBezTo>
                    <a:pt x="4953" y="9882"/>
                    <a:pt x="4978" y="9883"/>
                    <a:pt x="5003" y="9883"/>
                  </a:cubicBezTo>
                  <a:cubicBezTo>
                    <a:pt x="5075" y="9883"/>
                    <a:pt x="5148" y="9873"/>
                    <a:pt x="5220" y="9855"/>
                  </a:cubicBezTo>
                  <a:cubicBezTo>
                    <a:pt x="5248" y="9846"/>
                    <a:pt x="5245" y="9796"/>
                    <a:pt x="5214" y="9796"/>
                  </a:cubicBezTo>
                  <a:cubicBezTo>
                    <a:pt x="5213" y="9796"/>
                    <a:pt x="5212" y="9796"/>
                    <a:pt x="5210" y="9797"/>
                  </a:cubicBezTo>
                  <a:cubicBezTo>
                    <a:pt x="5113" y="9811"/>
                    <a:pt x="5015" y="9821"/>
                    <a:pt x="4918" y="9826"/>
                  </a:cubicBezTo>
                  <a:cubicBezTo>
                    <a:pt x="4903" y="9723"/>
                    <a:pt x="4893" y="9621"/>
                    <a:pt x="4888" y="9519"/>
                  </a:cubicBezTo>
                  <a:lnTo>
                    <a:pt x="4888" y="9519"/>
                  </a:lnTo>
                  <a:cubicBezTo>
                    <a:pt x="4957" y="9524"/>
                    <a:pt x="5025" y="9527"/>
                    <a:pt x="5095" y="9527"/>
                  </a:cubicBezTo>
                  <a:cubicBezTo>
                    <a:pt x="5144" y="9527"/>
                    <a:pt x="5194" y="9525"/>
                    <a:pt x="5244" y="9523"/>
                  </a:cubicBezTo>
                  <a:cubicBezTo>
                    <a:pt x="5277" y="9523"/>
                    <a:pt x="5278" y="9469"/>
                    <a:pt x="5248" y="9469"/>
                  </a:cubicBezTo>
                  <a:cubicBezTo>
                    <a:pt x="5247" y="9469"/>
                    <a:pt x="5246" y="9470"/>
                    <a:pt x="5244" y="9470"/>
                  </a:cubicBezTo>
                  <a:cubicBezTo>
                    <a:pt x="5194" y="9468"/>
                    <a:pt x="5144" y="9467"/>
                    <a:pt x="5095" y="9467"/>
                  </a:cubicBezTo>
                  <a:cubicBezTo>
                    <a:pt x="5025" y="9467"/>
                    <a:pt x="4957" y="9469"/>
                    <a:pt x="4888" y="9475"/>
                  </a:cubicBezTo>
                  <a:lnTo>
                    <a:pt x="4888" y="9241"/>
                  </a:lnTo>
                  <a:cubicBezTo>
                    <a:pt x="4901" y="9241"/>
                    <a:pt x="4913" y="9241"/>
                    <a:pt x="4925" y="9241"/>
                  </a:cubicBezTo>
                  <a:cubicBezTo>
                    <a:pt x="5059" y="9241"/>
                    <a:pt x="5192" y="9217"/>
                    <a:pt x="5318" y="9172"/>
                  </a:cubicBezTo>
                  <a:cubicBezTo>
                    <a:pt x="5358" y="9163"/>
                    <a:pt x="5345" y="9113"/>
                    <a:pt x="5311" y="9113"/>
                  </a:cubicBezTo>
                  <a:cubicBezTo>
                    <a:pt x="5309" y="9113"/>
                    <a:pt x="5306" y="9113"/>
                    <a:pt x="5303" y="9114"/>
                  </a:cubicBezTo>
                  <a:cubicBezTo>
                    <a:pt x="5166" y="9153"/>
                    <a:pt x="5030" y="9177"/>
                    <a:pt x="4888" y="9187"/>
                  </a:cubicBezTo>
                  <a:cubicBezTo>
                    <a:pt x="4898" y="9050"/>
                    <a:pt x="4918" y="8919"/>
                    <a:pt x="4942" y="8792"/>
                  </a:cubicBezTo>
                  <a:cubicBezTo>
                    <a:pt x="4981" y="8794"/>
                    <a:pt x="5019" y="8795"/>
                    <a:pt x="5057" y="8795"/>
                  </a:cubicBezTo>
                  <a:cubicBezTo>
                    <a:pt x="5094" y="8795"/>
                    <a:pt x="5132" y="8794"/>
                    <a:pt x="5171" y="8792"/>
                  </a:cubicBezTo>
                  <a:cubicBezTo>
                    <a:pt x="5210" y="8792"/>
                    <a:pt x="5210" y="8728"/>
                    <a:pt x="5171" y="8728"/>
                  </a:cubicBezTo>
                  <a:cubicBezTo>
                    <a:pt x="5135" y="8726"/>
                    <a:pt x="5099" y="8725"/>
                    <a:pt x="5064" y="8725"/>
                  </a:cubicBezTo>
                  <a:cubicBezTo>
                    <a:pt x="5029" y="8725"/>
                    <a:pt x="4993" y="8726"/>
                    <a:pt x="4957" y="8728"/>
                  </a:cubicBezTo>
                  <a:cubicBezTo>
                    <a:pt x="4966" y="8675"/>
                    <a:pt x="4981" y="8621"/>
                    <a:pt x="4996" y="8567"/>
                  </a:cubicBezTo>
                  <a:lnTo>
                    <a:pt x="5000" y="8567"/>
                  </a:lnTo>
                  <a:cubicBezTo>
                    <a:pt x="5093" y="8551"/>
                    <a:pt x="5190" y="8542"/>
                    <a:pt x="5287" y="8542"/>
                  </a:cubicBezTo>
                  <a:cubicBezTo>
                    <a:pt x="5307" y="8542"/>
                    <a:pt x="5327" y="8542"/>
                    <a:pt x="5347" y="8543"/>
                  </a:cubicBezTo>
                  <a:cubicBezTo>
                    <a:pt x="5371" y="8538"/>
                    <a:pt x="5381" y="8499"/>
                    <a:pt x="5352" y="8489"/>
                  </a:cubicBezTo>
                  <a:cubicBezTo>
                    <a:pt x="5310" y="8481"/>
                    <a:pt x="5268" y="8476"/>
                    <a:pt x="5227" y="8476"/>
                  </a:cubicBezTo>
                  <a:cubicBezTo>
                    <a:pt x="5152" y="8476"/>
                    <a:pt x="5079" y="8490"/>
                    <a:pt x="5010" y="8519"/>
                  </a:cubicBezTo>
                  <a:cubicBezTo>
                    <a:pt x="5064" y="8319"/>
                    <a:pt x="5137" y="8124"/>
                    <a:pt x="5230" y="7938"/>
                  </a:cubicBezTo>
                  <a:close/>
                  <a:moveTo>
                    <a:pt x="3144" y="1"/>
                  </a:moveTo>
                  <a:cubicBezTo>
                    <a:pt x="3084" y="1"/>
                    <a:pt x="3026" y="14"/>
                    <a:pt x="2971" y="41"/>
                  </a:cubicBezTo>
                  <a:cubicBezTo>
                    <a:pt x="2893" y="80"/>
                    <a:pt x="2830" y="149"/>
                    <a:pt x="2796" y="227"/>
                  </a:cubicBezTo>
                  <a:cubicBezTo>
                    <a:pt x="2789" y="225"/>
                    <a:pt x="2783" y="224"/>
                    <a:pt x="2777" y="224"/>
                  </a:cubicBezTo>
                  <a:cubicBezTo>
                    <a:pt x="2739" y="224"/>
                    <a:pt x="2704" y="258"/>
                    <a:pt x="2713" y="300"/>
                  </a:cubicBezTo>
                  <a:cubicBezTo>
                    <a:pt x="2713" y="314"/>
                    <a:pt x="2713" y="329"/>
                    <a:pt x="2718" y="349"/>
                  </a:cubicBezTo>
                  <a:cubicBezTo>
                    <a:pt x="2113" y="607"/>
                    <a:pt x="1508" y="875"/>
                    <a:pt x="918" y="1168"/>
                  </a:cubicBezTo>
                  <a:cubicBezTo>
                    <a:pt x="918" y="973"/>
                    <a:pt x="957" y="783"/>
                    <a:pt x="1025" y="607"/>
                  </a:cubicBezTo>
                  <a:cubicBezTo>
                    <a:pt x="1045" y="597"/>
                    <a:pt x="1059" y="573"/>
                    <a:pt x="1050" y="553"/>
                  </a:cubicBezTo>
                  <a:cubicBezTo>
                    <a:pt x="1050" y="553"/>
                    <a:pt x="1050" y="549"/>
                    <a:pt x="1045" y="544"/>
                  </a:cubicBezTo>
                  <a:cubicBezTo>
                    <a:pt x="1040" y="539"/>
                    <a:pt x="1054" y="524"/>
                    <a:pt x="1059" y="510"/>
                  </a:cubicBezTo>
                  <a:cubicBezTo>
                    <a:pt x="1071" y="479"/>
                    <a:pt x="1041" y="455"/>
                    <a:pt x="1010" y="455"/>
                  </a:cubicBezTo>
                  <a:cubicBezTo>
                    <a:pt x="1002" y="455"/>
                    <a:pt x="994" y="456"/>
                    <a:pt x="986" y="461"/>
                  </a:cubicBezTo>
                  <a:cubicBezTo>
                    <a:pt x="908" y="406"/>
                    <a:pt x="818" y="373"/>
                    <a:pt x="723" y="373"/>
                  </a:cubicBezTo>
                  <a:cubicBezTo>
                    <a:pt x="716" y="373"/>
                    <a:pt x="710" y="373"/>
                    <a:pt x="703" y="373"/>
                  </a:cubicBezTo>
                  <a:cubicBezTo>
                    <a:pt x="601" y="373"/>
                    <a:pt x="498" y="412"/>
                    <a:pt x="425" y="485"/>
                  </a:cubicBezTo>
                  <a:cubicBezTo>
                    <a:pt x="423" y="484"/>
                    <a:pt x="421" y="484"/>
                    <a:pt x="419" y="484"/>
                  </a:cubicBezTo>
                  <a:cubicBezTo>
                    <a:pt x="409" y="484"/>
                    <a:pt x="395" y="493"/>
                    <a:pt x="391" y="505"/>
                  </a:cubicBezTo>
                  <a:cubicBezTo>
                    <a:pt x="381" y="524"/>
                    <a:pt x="376" y="544"/>
                    <a:pt x="367" y="563"/>
                  </a:cubicBezTo>
                  <a:cubicBezTo>
                    <a:pt x="367" y="568"/>
                    <a:pt x="362" y="568"/>
                    <a:pt x="362" y="573"/>
                  </a:cubicBezTo>
                  <a:cubicBezTo>
                    <a:pt x="362" y="578"/>
                    <a:pt x="362" y="583"/>
                    <a:pt x="362" y="588"/>
                  </a:cubicBezTo>
                  <a:cubicBezTo>
                    <a:pt x="1" y="1563"/>
                    <a:pt x="572" y="2592"/>
                    <a:pt x="1396" y="3163"/>
                  </a:cubicBezTo>
                  <a:cubicBezTo>
                    <a:pt x="1610" y="3309"/>
                    <a:pt x="1849" y="3431"/>
                    <a:pt x="2098" y="3524"/>
                  </a:cubicBezTo>
                  <a:cubicBezTo>
                    <a:pt x="1542" y="4777"/>
                    <a:pt x="1762" y="6075"/>
                    <a:pt x="2874" y="6958"/>
                  </a:cubicBezTo>
                  <a:cubicBezTo>
                    <a:pt x="3498" y="7460"/>
                    <a:pt x="4342" y="7685"/>
                    <a:pt x="5157" y="7914"/>
                  </a:cubicBezTo>
                  <a:cubicBezTo>
                    <a:pt x="4752" y="8572"/>
                    <a:pt x="4625" y="9367"/>
                    <a:pt x="4800" y="10119"/>
                  </a:cubicBezTo>
                  <a:cubicBezTo>
                    <a:pt x="4800" y="10128"/>
                    <a:pt x="4800" y="10133"/>
                    <a:pt x="4805" y="10138"/>
                  </a:cubicBezTo>
                  <a:cubicBezTo>
                    <a:pt x="4918" y="10606"/>
                    <a:pt x="5147" y="11036"/>
                    <a:pt x="5474" y="11387"/>
                  </a:cubicBezTo>
                  <a:cubicBezTo>
                    <a:pt x="5485" y="11398"/>
                    <a:pt x="5496" y="11403"/>
                    <a:pt x="5509" y="11403"/>
                  </a:cubicBezTo>
                  <a:cubicBezTo>
                    <a:pt x="5513" y="11403"/>
                    <a:pt x="5518" y="11403"/>
                    <a:pt x="5522" y="11401"/>
                  </a:cubicBezTo>
                  <a:cubicBezTo>
                    <a:pt x="5590" y="11503"/>
                    <a:pt x="5695" y="11549"/>
                    <a:pt x="5802" y="11549"/>
                  </a:cubicBezTo>
                  <a:cubicBezTo>
                    <a:pt x="5995" y="11549"/>
                    <a:pt x="6190" y="11398"/>
                    <a:pt x="6161" y="11162"/>
                  </a:cubicBezTo>
                  <a:cubicBezTo>
                    <a:pt x="6161" y="11128"/>
                    <a:pt x="6132" y="11104"/>
                    <a:pt x="6103" y="11099"/>
                  </a:cubicBezTo>
                  <a:cubicBezTo>
                    <a:pt x="5947" y="10884"/>
                    <a:pt x="5825" y="10655"/>
                    <a:pt x="5737" y="10406"/>
                  </a:cubicBezTo>
                  <a:lnTo>
                    <a:pt x="5737" y="10406"/>
                  </a:lnTo>
                  <a:cubicBezTo>
                    <a:pt x="5756" y="10410"/>
                    <a:pt x="5776" y="10412"/>
                    <a:pt x="5795" y="10412"/>
                  </a:cubicBezTo>
                  <a:cubicBezTo>
                    <a:pt x="5946" y="10412"/>
                    <a:pt x="6110" y="10306"/>
                    <a:pt x="6244" y="10245"/>
                  </a:cubicBezTo>
                  <a:cubicBezTo>
                    <a:pt x="6747" y="10036"/>
                    <a:pt x="7244" y="9816"/>
                    <a:pt x="7747" y="9597"/>
                  </a:cubicBezTo>
                  <a:cubicBezTo>
                    <a:pt x="7839" y="9816"/>
                    <a:pt x="7898" y="10050"/>
                    <a:pt x="7927" y="10289"/>
                  </a:cubicBezTo>
                  <a:cubicBezTo>
                    <a:pt x="7932" y="10309"/>
                    <a:pt x="7947" y="10333"/>
                    <a:pt x="7966" y="10343"/>
                  </a:cubicBezTo>
                  <a:cubicBezTo>
                    <a:pt x="8047" y="10480"/>
                    <a:pt x="8198" y="10564"/>
                    <a:pt x="8355" y="10564"/>
                  </a:cubicBezTo>
                  <a:cubicBezTo>
                    <a:pt x="8388" y="10564"/>
                    <a:pt x="8421" y="10560"/>
                    <a:pt x="8454" y="10553"/>
                  </a:cubicBezTo>
                  <a:cubicBezTo>
                    <a:pt x="8537" y="10538"/>
                    <a:pt x="8605" y="10489"/>
                    <a:pt x="8649" y="10416"/>
                  </a:cubicBezTo>
                  <a:cubicBezTo>
                    <a:pt x="8673" y="10406"/>
                    <a:pt x="8683" y="10382"/>
                    <a:pt x="8683" y="10358"/>
                  </a:cubicBezTo>
                  <a:cubicBezTo>
                    <a:pt x="8669" y="9070"/>
                    <a:pt x="7932" y="8226"/>
                    <a:pt x="6781" y="7738"/>
                  </a:cubicBezTo>
                  <a:cubicBezTo>
                    <a:pt x="6527" y="7631"/>
                    <a:pt x="6244" y="7533"/>
                    <a:pt x="5957" y="7436"/>
                  </a:cubicBezTo>
                  <a:cubicBezTo>
                    <a:pt x="6425" y="6368"/>
                    <a:pt x="6249" y="5129"/>
                    <a:pt x="5357" y="4319"/>
                  </a:cubicBezTo>
                  <a:cubicBezTo>
                    <a:pt x="4859" y="3870"/>
                    <a:pt x="3893" y="3534"/>
                    <a:pt x="2981" y="3139"/>
                  </a:cubicBezTo>
                  <a:cubicBezTo>
                    <a:pt x="3391" y="2231"/>
                    <a:pt x="3679" y="1124"/>
                    <a:pt x="3420" y="144"/>
                  </a:cubicBezTo>
                  <a:cubicBezTo>
                    <a:pt x="3420" y="134"/>
                    <a:pt x="3415" y="129"/>
                    <a:pt x="3415" y="119"/>
                  </a:cubicBezTo>
                  <a:cubicBezTo>
                    <a:pt x="3405" y="100"/>
                    <a:pt x="3401" y="75"/>
                    <a:pt x="3396" y="51"/>
                  </a:cubicBezTo>
                  <a:cubicBezTo>
                    <a:pt x="3387" y="24"/>
                    <a:pt x="3361" y="8"/>
                    <a:pt x="3334" y="8"/>
                  </a:cubicBezTo>
                  <a:cubicBezTo>
                    <a:pt x="3318" y="8"/>
                    <a:pt x="3301" y="14"/>
                    <a:pt x="3288" y="27"/>
                  </a:cubicBezTo>
                  <a:cubicBezTo>
                    <a:pt x="3241" y="9"/>
                    <a:pt x="3192" y="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67;p56">
              <a:extLst>
                <a:ext uri="{FF2B5EF4-FFF2-40B4-BE49-F238E27FC236}">
                  <a16:creationId xmlns:a16="http://schemas.microsoft.com/office/drawing/2014/main" id="{E950E3F0-0BC1-75BC-9231-861FEE5BEA74}"/>
                </a:ext>
              </a:extLst>
            </p:cNvPr>
            <p:cNvSpPr/>
            <p:nvPr/>
          </p:nvSpPr>
          <p:spPr>
            <a:xfrm>
              <a:off x="966976" y="2450140"/>
              <a:ext cx="10054" cy="1517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248" y="1"/>
                  </a:moveTo>
                  <a:cubicBezTo>
                    <a:pt x="178" y="1"/>
                    <a:pt x="107" y="3"/>
                    <a:pt x="39" y="3"/>
                  </a:cubicBezTo>
                  <a:cubicBezTo>
                    <a:pt x="0" y="3"/>
                    <a:pt x="0" y="56"/>
                    <a:pt x="39" y="56"/>
                  </a:cubicBezTo>
                  <a:cubicBezTo>
                    <a:pt x="107" y="56"/>
                    <a:pt x="178" y="59"/>
                    <a:pt x="248" y="59"/>
                  </a:cubicBezTo>
                  <a:cubicBezTo>
                    <a:pt x="282" y="59"/>
                    <a:pt x="317" y="58"/>
                    <a:pt x="351" y="56"/>
                  </a:cubicBezTo>
                  <a:cubicBezTo>
                    <a:pt x="390" y="56"/>
                    <a:pt x="390" y="3"/>
                    <a:pt x="351" y="3"/>
                  </a:cubicBezTo>
                  <a:cubicBezTo>
                    <a:pt x="317" y="1"/>
                    <a:pt x="282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68;p56">
              <a:extLst>
                <a:ext uri="{FF2B5EF4-FFF2-40B4-BE49-F238E27FC236}">
                  <a16:creationId xmlns:a16="http://schemas.microsoft.com/office/drawing/2014/main" id="{AADE1354-378B-9731-FCFD-AB62ACC6CAA6}"/>
                </a:ext>
              </a:extLst>
            </p:cNvPr>
            <p:cNvSpPr/>
            <p:nvPr/>
          </p:nvSpPr>
          <p:spPr>
            <a:xfrm>
              <a:off x="1002845" y="2464616"/>
              <a:ext cx="7791" cy="2160"/>
            </a:xfrm>
            <a:custGeom>
              <a:avLst/>
              <a:gdLst/>
              <a:ahLst/>
              <a:cxnLst/>
              <a:rect l="l" t="t" r="r" b="b"/>
              <a:pathLst>
                <a:path w="303" h="84" extrusionOk="0">
                  <a:moveTo>
                    <a:pt x="263" y="0"/>
                  </a:moveTo>
                  <a:cubicBezTo>
                    <a:pt x="261" y="0"/>
                    <a:pt x="260" y="1"/>
                    <a:pt x="259" y="1"/>
                  </a:cubicBezTo>
                  <a:cubicBezTo>
                    <a:pt x="185" y="1"/>
                    <a:pt x="117" y="6"/>
                    <a:pt x="49" y="15"/>
                  </a:cubicBezTo>
                  <a:cubicBezTo>
                    <a:pt x="5" y="20"/>
                    <a:pt x="0" y="84"/>
                    <a:pt x="49" y="84"/>
                  </a:cubicBezTo>
                  <a:cubicBezTo>
                    <a:pt x="117" y="84"/>
                    <a:pt x="185" y="79"/>
                    <a:pt x="259" y="69"/>
                  </a:cubicBezTo>
                  <a:cubicBezTo>
                    <a:pt x="301" y="69"/>
                    <a:pt x="30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69;p56">
              <a:extLst>
                <a:ext uri="{FF2B5EF4-FFF2-40B4-BE49-F238E27FC236}">
                  <a16:creationId xmlns:a16="http://schemas.microsoft.com/office/drawing/2014/main" id="{19FEE557-9852-6DCA-B3F6-3B538DC85A1F}"/>
                </a:ext>
              </a:extLst>
            </p:cNvPr>
            <p:cNvSpPr/>
            <p:nvPr/>
          </p:nvSpPr>
          <p:spPr>
            <a:xfrm>
              <a:off x="1009968" y="2465336"/>
              <a:ext cx="11365" cy="4243"/>
            </a:xfrm>
            <a:custGeom>
              <a:avLst/>
              <a:gdLst/>
              <a:ahLst/>
              <a:cxnLst/>
              <a:rect l="l" t="t" r="r" b="b"/>
              <a:pathLst>
                <a:path w="442" h="165" extrusionOk="0">
                  <a:moveTo>
                    <a:pt x="401" y="1"/>
                  </a:moveTo>
                  <a:cubicBezTo>
                    <a:pt x="398" y="1"/>
                    <a:pt x="395" y="1"/>
                    <a:pt x="391" y="2"/>
                  </a:cubicBezTo>
                  <a:cubicBezTo>
                    <a:pt x="269" y="26"/>
                    <a:pt x="152" y="61"/>
                    <a:pt x="40" y="100"/>
                  </a:cubicBezTo>
                  <a:cubicBezTo>
                    <a:pt x="1" y="108"/>
                    <a:pt x="9" y="165"/>
                    <a:pt x="43" y="165"/>
                  </a:cubicBezTo>
                  <a:cubicBezTo>
                    <a:pt x="47" y="165"/>
                    <a:pt x="51" y="164"/>
                    <a:pt x="55" y="163"/>
                  </a:cubicBezTo>
                  <a:cubicBezTo>
                    <a:pt x="177" y="134"/>
                    <a:pt x="294" y="100"/>
                    <a:pt x="406" y="61"/>
                  </a:cubicBezTo>
                  <a:cubicBezTo>
                    <a:pt x="442" y="47"/>
                    <a:pt x="43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70;p56">
              <a:extLst>
                <a:ext uri="{FF2B5EF4-FFF2-40B4-BE49-F238E27FC236}">
                  <a16:creationId xmlns:a16="http://schemas.microsoft.com/office/drawing/2014/main" id="{50C2E4BA-BFBE-900A-19C2-6D1349827542}"/>
                </a:ext>
              </a:extLst>
            </p:cNvPr>
            <p:cNvSpPr/>
            <p:nvPr/>
          </p:nvSpPr>
          <p:spPr>
            <a:xfrm>
              <a:off x="1068746" y="2525889"/>
              <a:ext cx="9179" cy="3188"/>
            </a:xfrm>
            <a:custGeom>
              <a:avLst/>
              <a:gdLst/>
              <a:ahLst/>
              <a:cxnLst/>
              <a:rect l="l" t="t" r="r" b="b"/>
              <a:pathLst>
                <a:path w="357" h="124" extrusionOk="0">
                  <a:moveTo>
                    <a:pt x="317" y="1"/>
                  </a:moveTo>
                  <a:cubicBezTo>
                    <a:pt x="313" y="1"/>
                    <a:pt x="309" y="2"/>
                    <a:pt x="305" y="3"/>
                  </a:cubicBezTo>
                  <a:cubicBezTo>
                    <a:pt x="253" y="41"/>
                    <a:pt x="188" y="62"/>
                    <a:pt x="124" y="62"/>
                  </a:cubicBezTo>
                  <a:cubicBezTo>
                    <a:pt x="98" y="62"/>
                    <a:pt x="72" y="59"/>
                    <a:pt x="47" y="52"/>
                  </a:cubicBezTo>
                  <a:cubicBezTo>
                    <a:pt x="44" y="51"/>
                    <a:pt x="41" y="50"/>
                    <a:pt x="39" y="50"/>
                  </a:cubicBezTo>
                  <a:cubicBezTo>
                    <a:pt x="10" y="50"/>
                    <a:pt x="1" y="96"/>
                    <a:pt x="32" y="105"/>
                  </a:cubicBezTo>
                  <a:cubicBezTo>
                    <a:pt x="66" y="118"/>
                    <a:pt x="101" y="124"/>
                    <a:pt x="135" y="124"/>
                  </a:cubicBezTo>
                  <a:cubicBezTo>
                    <a:pt x="210" y="124"/>
                    <a:pt x="283" y="95"/>
                    <a:pt x="339" y="42"/>
                  </a:cubicBezTo>
                  <a:cubicBezTo>
                    <a:pt x="356" y="25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71;p56">
              <a:extLst>
                <a:ext uri="{FF2B5EF4-FFF2-40B4-BE49-F238E27FC236}">
                  <a16:creationId xmlns:a16="http://schemas.microsoft.com/office/drawing/2014/main" id="{A5A2D613-34E8-2AF7-C52E-D195A9706C5E}"/>
                </a:ext>
              </a:extLst>
            </p:cNvPr>
            <p:cNvSpPr/>
            <p:nvPr/>
          </p:nvSpPr>
          <p:spPr>
            <a:xfrm>
              <a:off x="1067255" y="2549596"/>
              <a:ext cx="10002" cy="4757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54" y="0"/>
                  </a:moveTo>
                  <a:cubicBezTo>
                    <a:pt x="351" y="0"/>
                    <a:pt x="347" y="1"/>
                    <a:pt x="344" y="3"/>
                  </a:cubicBezTo>
                  <a:cubicBezTo>
                    <a:pt x="236" y="47"/>
                    <a:pt x="129" y="95"/>
                    <a:pt x="22" y="144"/>
                  </a:cubicBezTo>
                  <a:cubicBezTo>
                    <a:pt x="0" y="153"/>
                    <a:pt x="9" y="185"/>
                    <a:pt x="29" y="185"/>
                  </a:cubicBezTo>
                  <a:cubicBezTo>
                    <a:pt x="31" y="185"/>
                    <a:pt x="34" y="184"/>
                    <a:pt x="36" y="183"/>
                  </a:cubicBezTo>
                  <a:cubicBezTo>
                    <a:pt x="144" y="144"/>
                    <a:pt x="251" y="105"/>
                    <a:pt x="358" y="56"/>
                  </a:cubicBezTo>
                  <a:cubicBezTo>
                    <a:pt x="389" y="48"/>
                    <a:pt x="380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2947;p56">
            <a:extLst>
              <a:ext uri="{FF2B5EF4-FFF2-40B4-BE49-F238E27FC236}">
                <a16:creationId xmlns:a16="http://schemas.microsoft.com/office/drawing/2014/main" id="{82763B17-2371-CAC2-91C9-864A98F0EF4C}"/>
              </a:ext>
            </a:extLst>
          </p:cNvPr>
          <p:cNvGrpSpPr/>
          <p:nvPr/>
        </p:nvGrpSpPr>
        <p:grpSpPr>
          <a:xfrm>
            <a:off x="895573" y="1795500"/>
            <a:ext cx="278492" cy="254837"/>
            <a:chOff x="895573" y="1795500"/>
            <a:chExt cx="278492" cy="254837"/>
          </a:xfrm>
        </p:grpSpPr>
        <p:sp>
          <p:nvSpPr>
            <p:cNvPr id="144" name="Google Shape;2948;p56">
              <a:extLst>
                <a:ext uri="{FF2B5EF4-FFF2-40B4-BE49-F238E27FC236}">
                  <a16:creationId xmlns:a16="http://schemas.microsoft.com/office/drawing/2014/main" id="{F930EE2C-904E-463F-3E87-092BF2C7B98B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49;p56">
              <a:extLst>
                <a:ext uri="{FF2B5EF4-FFF2-40B4-BE49-F238E27FC236}">
                  <a16:creationId xmlns:a16="http://schemas.microsoft.com/office/drawing/2014/main" id="{2C4A11ED-ACF8-5C75-04B7-AA007A4D6CDD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50;p56">
              <a:extLst>
                <a:ext uri="{FF2B5EF4-FFF2-40B4-BE49-F238E27FC236}">
                  <a16:creationId xmlns:a16="http://schemas.microsoft.com/office/drawing/2014/main" id="{3CA8AE47-B503-B636-C10D-3CC015BF4954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51;p56">
              <a:extLst>
                <a:ext uri="{FF2B5EF4-FFF2-40B4-BE49-F238E27FC236}">
                  <a16:creationId xmlns:a16="http://schemas.microsoft.com/office/drawing/2014/main" id="{F7CAD778-B9D0-7505-76AA-900E9318854E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2947;p56">
            <a:extLst>
              <a:ext uri="{FF2B5EF4-FFF2-40B4-BE49-F238E27FC236}">
                <a16:creationId xmlns:a16="http://schemas.microsoft.com/office/drawing/2014/main" id="{A2BDD818-39A9-33B5-BC56-7879ADDAF861}"/>
              </a:ext>
            </a:extLst>
          </p:cNvPr>
          <p:cNvGrpSpPr/>
          <p:nvPr/>
        </p:nvGrpSpPr>
        <p:grpSpPr>
          <a:xfrm>
            <a:off x="3789602" y="3922497"/>
            <a:ext cx="1163780" cy="1176424"/>
            <a:chOff x="895573" y="1795500"/>
            <a:chExt cx="278492" cy="254837"/>
          </a:xfrm>
        </p:grpSpPr>
        <p:sp>
          <p:nvSpPr>
            <p:cNvPr id="149" name="Google Shape;2948;p56">
              <a:extLst>
                <a:ext uri="{FF2B5EF4-FFF2-40B4-BE49-F238E27FC236}">
                  <a16:creationId xmlns:a16="http://schemas.microsoft.com/office/drawing/2014/main" id="{1AC13219-43FD-964B-449E-A06C1EEFDC96}"/>
                </a:ext>
              </a:extLst>
            </p:cNvPr>
            <p:cNvSpPr/>
            <p:nvPr/>
          </p:nvSpPr>
          <p:spPr>
            <a:xfrm>
              <a:off x="911283" y="1805553"/>
              <a:ext cx="56285" cy="70787"/>
            </a:xfrm>
            <a:custGeom>
              <a:avLst/>
              <a:gdLst/>
              <a:ahLst/>
              <a:cxnLst/>
              <a:rect l="l" t="t" r="r" b="b"/>
              <a:pathLst>
                <a:path w="2189" h="2753" extrusionOk="0">
                  <a:moveTo>
                    <a:pt x="893" y="84"/>
                  </a:moveTo>
                  <a:lnTo>
                    <a:pt x="893" y="84"/>
                  </a:lnTo>
                  <a:cubicBezTo>
                    <a:pt x="1873" y="415"/>
                    <a:pt x="1661" y="2609"/>
                    <a:pt x="687" y="2609"/>
                  </a:cubicBezTo>
                  <a:cubicBezTo>
                    <a:pt x="644" y="2609"/>
                    <a:pt x="598" y="2605"/>
                    <a:pt x="552" y="2596"/>
                  </a:cubicBezTo>
                  <a:cubicBezTo>
                    <a:pt x="552" y="2596"/>
                    <a:pt x="552" y="2591"/>
                    <a:pt x="547" y="2586"/>
                  </a:cubicBezTo>
                  <a:cubicBezTo>
                    <a:pt x="347" y="2469"/>
                    <a:pt x="235" y="2249"/>
                    <a:pt x="181" y="2001"/>
                  </a:cubicBezTo>
                  <a:lnTo>
                    <a:pt x="181" y="2001"/>
                  </a:lnTo>
                  <a:cubicBezTo>
                    <a:pt x="352" y="2015"/>
                    <a:pt x="527" y="2035"/>
                    <a:pt x="703" y="2035"/>
                  </a:cubicBezTo>
                  <a:cubicBezTo>
                    <a:pt x="727" y="2035"/>
                    <a:pt x="727" y="2001"/>
                    <a:pt x="703" y="1996"/>
                  </a:cubicBezTo>
                  <a:cubicBezTo>
                    <a:pt x="527" y="1976"/>
                    <a:pt x="347" y="1966"/>
                    <a:pt x="166" y="1957"/>
                  </a:cubicBezTo>
                  <a:cubicBezTo>
                    <a:pt x="147" y="1835"/>
                    <a:pt x="137" y="1708"/>
                    <a:pt x="142" y="1581"/>
                  </a:cubicBezTo>
                  <a:lnTo>
                    <a:pt x="142" y="1581"/>
                  </a:lnTo>
                  <a:cubicBezTo>
                    <a:pt x="293" y="1591"/>
                    <a:pt x="449" y="1605"/>
                    <a:pt x="595" y="1615"/>
                  </a:cubicBezTo>
                  <a:cubicBezTo>
                    <a:pt x="630" y="1615"/>
                    <a:pt x="630" y="1566"/>
                    <a:pt x="595" y="1566"/>
                  </a:cubicBezTo>
                  <a:cubicBezTo>
                    <a:pt x="444" y="1552"/>
                    <a:pt x="293" y="1542"/>
                    <a:pt x="142" y="1532"/>
                  </a:cubicBezTo>
                  <a:cubicBezTo>
                    <a:pt x="147" y="1415"/>
                    <a:pt x="166" y="1303"/>
                    <a:pt x="191" y="1191"/>
                  </a:cubicBezTo>
                  <a:cubicBezTo>
                    <a:pt x="191" y="1181"/>
                    <a:pt x="196" y="1176"/>
                    <a:pt x="196" y="1166"/>
                  </a:cubicBezTo>
                  <a:cubicBezTo>
                    <a:pt x="317" y="1181"/>
                    <a:pt x="439" y="1196"/>
                    <a:pt x="561" y="1201"/>
                  </a:cubicBezTo>
                  <a:cubicBezTo>
                    <a:pt x="600" y="1201"/>
                    <a:pt x="600" y="1147"/>
                    <a:pt x="561" y="1142"/>
                  </a:cubicBezTo>
                  <a:cubicBezTo>
                    <a:pt x="449" y="1127"/>
                    <a:pt x="332" y="1123"/>
                    <a:pt x="215" y="1113"/>
                  </a:cubicBezTo>
                  <a:cubicBezTo>
                    <a:pt x="235" y="1044"/>
                    <a:pt x="259" y="976"/>
                    <a:pt x="288" y="908"/>
                  </a:cubicBezTo>
                  <a:cubicBezTo>
                    <a:pt x="430" y="913"/>
                    <a:pt x="566" y="918"/>
                    <a:pt x="703" y="918"/>
                  </a:cubicBezTo>
                  <a:cubicBezTo>
                    <a:pt x="742" y="918"/>
                    <a:pt x="742" y="854"/>
                    <a:pt x="703" y="854"/>
                  </a:cubicBezTo>
                  <a:cubicBezTo>
                    <a:pt x="576" y="849"/>
                    <a:pt x="444" y="849"/>
                    <a:pt x="317" y="849"/>
                  </a:cubicBezTo>
                  <a:cubicBezTo>
                    <a:pt x="347" y="786"/>
                    <a:pt x="381" y="723"/>
                    <a:pt x="415" y="664"/>
                  </a:cubicBezTo>
                  <a:cubicBezTo>
                    <a:pt x="415" y="664"/>
                    <a:pt x="420" y="669"/>
                    <a:pt x="425" y="669"/>
                  </a:cubicBezTo>
                  <a:cubicBezTo>
                    <a:pt x="600" y="688"/>
                    <a:pt x="771" y="703"/>
                    <a:pt x="952" y="708"/>
                  </a:cubicBezTo>
                  <a:cubicBezTo>
                    <a:pt x="981" y="708"/>
                    <a:pt x="991" y="654"/>
                    <a:pt x="956" y="654"/>
                  </a:cubicBezTo>
                  <a:cubicBezTo>
                    <a:pt x="791" y="630"/>
                    <a:pt x="620" y="620"/>
                    <a:pt x="449" y="610"/>
                  </a:cubicBezTo>
                  <a:cubicBezTo>
                    <a:pt x="517" y="513"/>
                    <a:pt x="591" y="415"/>
                    <a:pt x="674" y="327"/>
                  </a:cubicBezTo>
                  <a:cubicBezTo>
                    <a:pt x="839" y="352"/>
                    <a:pt x="1000" y="381"/>
                    <a:pt x="1166" y="391"/>
                  </a:cubicBezTo>
                  <a:cubicBezTo>
                    <a:pt x="1168" y="391"/>
                    <a:pt x="1169" y="391"/>
                    <a:pt x="1170" y="391"/>
                  </a:cubicBezTo>
                  <a:cubicBezTo>
                    <a:pt x="1206" y="391"/>
                    <a:pt x="1213" y="332"/>
                    <a:pt x="1171" y="327"/>
                  </a:cubicBezTo>
                  <a:cubicBezTo>
                    <a:pt x="1025" y="298"/>
                    <a:pt x="878" y="284"/>
                    <a:pt x="727" y="269"/>
                  </a:cubicBezTo>
                  <a:cubicBezTo>
                    <a:pt x="776" y="210"/>
                    <a:pt x="825" y="157"/>
                    <a:pt x="878" y="108"/>
                  </a:cubicBezTo>
                  <a:cubicBezTo>
                    <a:pt x="888" y="98"/>
                    <a:pt x="893" y="93"/>
                    <a:pt x="893" y="84"/>
                  </a:cubicBezTo>
                  <a:close/>
                  <a:moveTo>
                    <a:pt x="810" y="1"/>
                  </a:moveTo>
                  <a:cubicBezTo>
                    <a:pt x="795" y="1"/>
                    <a:pt x="786" y="10"/>
                    <a:pt x="781" y="25"/>
                  </a:cubicBezTo>
                  <a:cubicBezTo>
                    <a:pt x="366" y="415"/>
                    <a:pt x="44" y="913"/>
                    <a:pt x="15" y="1503"/>
                  </a:cubicBezTo>
                  <a:cubicBezTo>
                    <a:pt x="0" y="1849"/>
                    <a:pt x="78" y="2371"/>
                    <a:pt x="396" y="2581"/>
                  </a:cubicBezTo>
                  <a:cubicBezTo>
                    <a:pt x="386" y="2600"/>
                    <a:pt x="391" y="2625"/>
                    <a:pt x="405" y="2635"/>
                  </a:cubicBezTo>
                  <a:cubicBezTo>
                    <a:pt x="523" y="2716"/>
                    <a:pt x="638" y="2753"/>
                    <a:pt x="747" y="2753"/>
                  </a:cubicBezTo>
                  <a:cubicBezTo>
                    <a:pt x="1674" y="2753"/>
                    <a:pt x="2188" y="105"/>
                    <a:pt x="8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49;p56">
              <a:extLst>
                <a:ext uri="{FF2B5EF4-FFF2-40B4-BE49-F238E27FC236}">
                  <a16:creationId xmlns:a16="http://schemas.microsoft.com/office/drawing/2014/main" id="{27E4BBDC-42B4-A454-325F-5CF56BE79E5B}"/>
                </a:ext>
              </a:extLst>
            </p:cNvPr>
            <p:cNvSpPr/>
            <p:nvPr/>
          </p:nvSpPr>
          <p:spPr>
            <a:xfrm>
              <a:off x="895573" y="1795500"/>
              <a:ext cx="278492" cy="254837"/>
            </a:xfrm>
            <a:custGeom>
              <a:avLst/>
              <a:gdLst/>
              <a:ahLst/>
              <a:cxnLst/>
              <a:rect l="l" t="t" r="r" b="b"/>
              <a:pathLst>
                <a:path w="10831" h="9911" extrusionOk="0">
                  <a:moveTo>
                    <a:pt x="1436" y="60"/>
                  </a:moveTo>
                  <a:lnTo>
                    <a:pt x="1436" y="60"/>
                  </a:lnTo>
                  <a:cubicBezTo>
                    <a:pt x="2402" y="172"/>
                    <a:pt x="2723" y="1157"/>
                    <a:pt x="2562" y="2021"/>
                  </a:cubicBezTo>
                  <a:cubicBezTo>
                    <a:pt x="2553" y="2031"/>
                    <a:pt x="2548" y="2045"/>
                    <a:pt x="2558" y="2055"/>
                  </a:cubicBezTo>
                  <a:cubicBezTo>
                    <a:pt x="2416" y="2758"/>
                    <a:pt x="1967" y="3371"/>
                    <a:pt x="1299" y="3371"/>
                  </a:cubicBezTo>
                  <a:cubicBezTo>
                    <a:pt x="1253" y="3371"/>
                    <a:pt x="1206" y="3368"/>
                    <a:pt x="1158" y="3362"/>
                  </a:cubicBezTo>
                  <a:cubicBezTo>
                    <a:pt x="421" y="3152"/>
                    <a:pt x="338" y="2201"/>
                    <a:pt x="450" y="1548"/>
                  </a:cubicBezTo>
                  <a:cubicBezTo>
                    <a:pt x="553" y="948"/>
                    <a:pt x="768" y="338"/>
                    <a:pt x="1397" y="123"/>
                  </a:cubicBezTo>
                  <a:cubicBezTo>
                    <a:pt x="1426" y="114"/>
                    <a:pt x="1441" y="84"/>
                    <a:pt x="1436" y="60"/>
                  </a:cubicBezTo>
                  <a:close/>
                  <a:moveTo>
                    <a:pt x="2402" y="455"/>
                  </a:moveTo>
                  <a:lnTo>
                    <a:pt x="2402" y="455"/>
                  </a:lnTo>
                  <a:cubicBezTo>
                    <a:pt x="4957" y="1104"/>
                    <a:pt x="7523" y="1699"/>
                    <a:pt x="10064" y="2401"/>
                  </a:cubicBezTo>
                  <a:lnTo>
                    <a:pt x="10089" y="2401"/>
                  </a:lnTo>
                  <a:cubicBezTo>
                    <a:pt x="10269" y="2582"/>
                    <a:pt x="10162" y="2860"/>
                    <a:pt x="10089" y="3074"/>
                  </a:cubicBezTo>
                  <a:cubicBezTo>
                    <a:pt x="10050" y="3211"/>
                    <a:pt x="9923" y="3582"/>
                    <a:pt x="9752" y="3606"/>
                  </a:cubicBezTo>
                  <a:cubicBezTo>
                    <a:pt x="9742" y="3587"/>
                    <a:pt x="9723" y="3577"/>
                    <a:pt x="9703" y="3577"/>
                  </a:cubicBezTo>
                  <a:cubicBezTo>
                    <a:pt x="7177" y="3391"/>
                    <a:pt x="4640" y="3226"/>
                    <a:pt x="2114" y="3177"/>
                  </a:cubicBezTo>
                  <a:cubicBezTo>
                    <a:pt x="2187" y="3104"/>
                    <a:pt x="2255" y="3026"/>
                    <a:pt x="2314" y="2938"/>
                  </a:cubicBezTo>
                  <a:cubicBezTo>
                    <a:pt x="2802" y="2991"/>
                    <a:pt x="3289" y="3021"/>
                    <a:pt x="3777" y="3045"/>
                  </a:cubicBezTo>
                  <a:cubicBezTo>
                    <a:pt x="3826" y="3045"/>
                    <a:pt x="3821" y="2977"/>
                    <a:pt x="3777" y="2972"/>
                  </a:cubicBezTo>
                  <a:cubicBezTo>
                    <a:pt x="3304" y="2933"/>
                    <a:pt x="2826" y="2899"/>
                    <a:pt x="2353" y="2889"/>
                  </a:cubicBezTo>
                  <a:cubicBezTo>
                    <a:pt x="2431" y="2767"/>
                    <a:pt x="2494" y="2635"/>
                    <a:pt x="2548" y="2499"/>
                  </a:cubicBezTo>
                  <a:cubicBezTo>
                    <a:pt x="2836" y="2513"/>
                    <a:pt x="3128" y="2552"/>
                    <a:pt x="3416" y="2601"/>
                  </a:cubicBezTo>
                  <a:cubicBezTo>
                    <a:pt x="3418" y="2601"/>
                    <a:pt x="3419" y="2602"/>
                    <a:pt x="3421" y="2602"/>
                  </a:cubicBezTo>
                  <a:cubicBezTo>
                    <a:pt x="3452" y="2602"/>
                    <a:pt x="3463" y="2557"/>
                    <a:pt x="3431" y="2548"/>
                  </a:cubicBezTo>
                  <a:cubicBezTo>
                    <a:pt x="3168" y="2484"/>
                    <a:pt x="2897" y="2454"/>
                    <a:pt x="2629" y="2454"/>
                  </a:cubicBezTo>
                  <a:cubicBezTo>
                    <a:pt x="2608" y="2454"/>
                    <a:pt x="2588" y="2455"/>
                    <a:pt x="2567" y="2455"/>
                  </a:cubicBezTo>
                  <a:cubicBezTo>
                    <a:pt x="2606" y="2333"/>
                    <a:pt x="2641" y="2211"/>
                    <a:pt x="2665" y="2089"/>
                  </a:cubicBezTo>
                  <a:cubicBezTo>
                    <a:pt x="2826" y="2104"/>
                    <a:pt x="2982" y="2113"/>
                    <a:pt x="3143" y="2118"/>
                  </a:cubicBezTo>
                  <a:cubicBezTo>
                    <a:pt x="3182" y="2118"/>
                    <a:pt x="3177" y="2060"/>
                    <a:pt x="3143" y="2055"/>
                  </a:cubicBezTo>
                  <a:cubicBezTo>
                    <a:pt x="2987" y="2035"/>
                    <a:pt x="2836" y="2031"/>
                    <a:pt x="2680" y="2026"/>
                  </a:cubicBezTo>
                  <a:cubicBezTo>
                    <a:pt x="2699" y="1914"/>
                    <a:pt x="2714" y="1806"/>
                    <a:pt x="2719" y="1694"/>
                  </a:cubicBezTo>
                  <a:cubicBezTo>
                    <a:pt x="2814" y="1697"/>
                    <a:pt x="2910" y="1700"/>
                    <a:pt x="3005" y="1700"/>
                  </a:cubicBezTo>
                  <a:cubicBezTo>
                    <a:pt x="3074" y="1700"/>
                    <a:pt x="3143" y="1698"/>
                    <a:pt x="3211" y="1694"/>
                  </a:cubicBezTo>
                  <a:cubicBezTo>
                    <a:pt x="3250" y="1694"/>
                    <a:pt x="3250" y="1635"/>
                    <a:pt x="3211" y="1635"/>
                  </a:cubicBezTo>
                  <a:cubicBezTo>
                    <a:pt x="3143" y="1631"/>
                    <a:pt x="3074" y="1630"/>
                    <a:pt x="3005" y="1630"/>
                  </a:cubicBezTo>
                  <a:cubicBezTo>
                    <a:pt x="2911" y="1630"/>
                    <a:pt x="2816" y="1633"/>
                    <a:pt x="2723" y="1635"/>
                  </a:cubicBezTo>
                  <a:cubicBezTo>
                    <a:pt x="2728" y="1479"/>
                    <a:pt x="2723" y="1328"/>
                    <a:pt x="2699" y="1177"/>
                  </a:cubicBezTo>
                  <a:lnTo>
                    <a:pt x="2699" y="1177"/>
                  </a:lnTo>
                  <a:cubicBezTo>
                    <a:pt x="2943" y="1201"/>
                    <a:pt x="3187" y="1236"/>
                    <a:pt x="3426" y="1245"/>
                  </a:cubicBezTo>
                  <a:cubicBezTo>
                    <a:pt x="3465" y="1245"/>
                    <a:pt x="3475" y="1182"/>
                    <a:pt x="3436" y="1177"/>
                  </a:cubicBezTo>
                  <a:cubicBezTo>
                    <a:pt x="3192" y="1143"/>
                    <a:pt x="2933" y="1133"/>
                    <a:pt x="2684" y="1114"/>
                  </a:cubicBezTo>
                  <a:cubicBezTo>
                    <a:pt x="2660" y="987"/>
                    <a:pt x="2621" y="860"/>
                    <a:pt x="2567" y="743"/>
                  </a:cubicBezTo>
                  <a:cubicBezTo>
                    <a:pt x="2743" y="743"/>
                    <a:pt x="2919" y="758"/>
                    <a:pt x="3094" y="787"/>
                  </a:cubicBezTo>
                  <a:cubicBezTo>
                    <a:pt x="3096" y="787"/>
                    <a:pt x="3097" y="787"/>
                    <a:pt x="3099" y="787"/>
                  </a:cubicBezTo>
                  <a:cubicBezTo>
                    <a:pt x="3134" y="787"/>
                    <a:pt x="3146" y="733"/>
                    <a:pt x="3109" y="723"/>
                  </a:cubicBezTo>
                  <a:cubicBezTo>
                    <a:pt x="2973" y="702"/>
                    <a:pt x="2835" y="688"/>
                    <a:pt x="2696" y="688"/>
                  </a:cubicBezTo>
                  <a:cubicBezTo>
                    <a:pt x="2645" y="688"/>
                    <a:pt x="2594" y="690"/>
                    <a:pt x="2543" y="694"/>
                  </a:cubicBezTo>
                  <a:cubicBezTo>
                    <a:pt x="2504" y="606"/>
                    <a:pt x="2455" y="528"/>
                    <a:pt x="2402" y="455"/>
                  </a:cubicBezTo>
                  <a:close/>
                  <a:moveTo>
                    <a:pt x="10308" y="2182"/>
                  </a:moveTo>
                  <a:lnTo>
                    <a:pt x="10538" y="2357"/>
                  </a:lnTo>
                  <a:cubicBezTo>
                    <a:pt x="10601" y="2440"/>
                    <a:pt x="10625" y="2587"/>
                    <a:pt x="10635" y="2684"/>
                  </a:cubicBezTo>
                  <a:cubicBezTo>
                    <a:pt x="10645" y="2870"/>
                    <a:pt x="10640" y="3050"/>
                    <a:pt x="10611" y="3230"/>
                  </a:cubicBezTo>
                  <a:cubicBezTo>
                    <a:pt x="10581" y="3450"/>
                    <a:pt x="10542" y="3669"/>
                    <a:pt x="10342" y="3791"/>
                  </a:cubicBezTo>
                  <a:cubicBezTo>
                    <a:pt x="10262" y="3841"/>
                    <a:pt x="10186" y="3862"/>
                    <a:pt x="10114" y="3862"/>
                  </a:cubicBezTo>
                  <a:cubicBezTo>
                    <a:pt x="9993" y="3862"/>
                    <a:pt x="9882" y="3802"/>
                    <a:pt x="9781" y="3713"/>
                  </a:cubicBezTo>
                  <a:cubicBezTo>
                    <a:pt x="10011" y="3699"/>
                    <a:pt x="10162" y="3323"/>
                    <a:pt x="10225" y="3157"/>
                  </a:cubicBezTo>
                  <a:cubicBezTo>
                    <a:pt x="10328" y="2874"/>
                    <a:pt x="10435" y="2518"/>
                    <a:pt x="10162" y="2294"/>
                  </a:cubicBezTo>
                  <a:cubicBezTo>
                    <a:pt x="10151" y="2284"/>
                    <a:pt x="10137" y="2279"/>
                    <a:pt x="10122" y="2279"/>
                  </a:cubicBezTo>
                  <a:cubicBezTo>
                    <a:pt x="10109" y="2279"/>
                    <a:pt x="10095" y="2282"/>
                    <a:pt x="10084" y="2289"/>
                  </a:cubicBezTo>
                  <a:lnTo>
                    <a:pt x="10011" y="2270"/>
                  </a:lnTo>
                  <a:lnTo>
                    <a:pt x="10308" y="2182"/>
                  </a:lnTo>
                  <a:close/>
                  <a:moveTo>
                    <a:pt x="3411" y="3357"/>
                  </a:moveTo>
                  <a:lnTo>
                    <a:pt x="3411" y="3357"/>
                  </a:lnTo>
                  <a:cubicBezTo>
                    <a:pt x="4475" y="3421"/>
                    <a:pt x="5538" y="3474"/>
                    <a:pt x="6601" y="3533"/>
                  </a:cubicBezTo>
                  <a:cubicBezTo>
                    <a:pt x="6323" y="4396"/>
                    <a:pt x="6177" y="5318"/>
                    <a:pt x="6026" y="6211"/>
                  </a:cubicBezTo>
                  <a:cubicBezTo>
                    <a:pt x="6021" y="6225"/>
                    <a:pt x="6026" y="6235"/>
                    <a:pt x="6031" y="6250"/>
                  </a:cubicBezTo>
                  <a:cubicBezTo>
                    <a:pt x="6004" y="6502"/>
                    <a:pt x="5772" y="6574"/>
                    <a:pt x="5540" y="6574"/>
                  </a:cubicBezTo>
                  <a:cubicBezTo>
                    <a:pt x="5431" y="6574"/>
                    <a:pt x="5323" y="6558"/>
                    <a:pt x="5235" y="6538"/>
                  </a:cubicBezTo>
                  <a:cubicBezTo>
                    <a:pt x="5050" y="6499"/>
                    <a:pt x="4885" y="6411"/>
                    <a:pt x="4748" y="6284"/>
                  </a:cubicBezTo>
                  <a:lnTo>
                    <a:pt x="4748" y="6284"/>
                  </a:lnTo>
                  <a:cubicBezTo>
                    <a:pt x="4750" y="6286"/>
                    <a:pt x="4754" y="6289"/>
                    <a:pt x="4757" y="6289"/>
                  </a:cubicBezTo>
                  <a:cubicBezTo>
                    <a:pt x="5035" y="6303"/>
                    <a:pt x="5318" y="6323"/>
                    <a:pt x="5596" y="6323"/>
                  </a:cubicBezTo>
                  <a:cubicBezTo>
                    <a:pt x="5640" y="6323"/>
                    <a:pt x="5640" y="6264"/>
                    <a:pt x="5596" y="6264"/>
                  </a:cubicBezTo>
                  <a:cubicBezTo>
                    <a:pt x="5318" y="6245"/>
                    <a:pt x="5035" y="6240"/>
                    <a:pt x="4757" y="6230"/>
                  </a:cubicBezTo>
                  <a:cubicBezTo>
                    <a:pt x="4733" y="6230"/>
                    <a:pt x="4723" y="6255"/>
                    <a:pt x="4733" y="6269"/>
                  </a:cubicBezTo>
                  <a:lnTo>
                    <a:pt x="4723" y="6264"/>
                  </a:lnTo>
                  <a:cubicBezTo>
                    <a:pt x="4728" y="6250"/>
                    <a:pt x="4728" y="6230"/>
                    <a:pt x="4723" y="6216"/>
                  </a:cubicBezTo>
                  <a:cubicBezTo>
                    <a:pt x="4679" y="6103"/>
                    <a:pt x="4631" y="5986"/>
                    <a:pt x="4587" y="5869"/>
                  </a:cubicBezTo>
                  <a:lnTo>
                    <a:pt x="4587" y="5869"/>
                  </a:lnTo>
                  <a:cubicBezTo>
                    <a:pt x="4739" y="5898"/>
                    <a:pt x="4895" y="5914"/>
                    <a:pt x="5050" y="5914"/>
                  </a:cubicBezTo>
                  <a:cubicBezTo>
                    <a:pt x="5104" y="5914"/>
                    <a:pt x="5158" y="5912"/>
                    <a:pt x="5211" y="5908"/>
                  </a:cubicBezTo>
                  <a:cubicBezTo>
                    <a:pt x="5250" y="5908"/>
                    <a:pt x="5250" y="5840"/>
                    <a:pt x="5211" y="5840"/>
                  </a:cubicBezTo>
                  <a:cubicBezTo>
                    <a:pt x="5159" y="5842"/>
                    <a:pt x="5106" y="5844"/>
                    <a:pt x="5054" y="5844"/>
                  </a:cubicBezTo>
                  <a:cubicBezTo>
                    <a:pt x="4897" y="5844"/>
                    <a:pt x="4740" y="5833"/>
                    <a:pt x="4587" y="5811"/>
                  </a:cubicBezTo>
                  <a:cubicBezTo>
                    <a:pt x="4582" y="5811"/>
                    <a:pt x="4572" y="5811"/>
                    <a:pt x="4567" y="5816"/>
                  </a:cubicBezTo>
                  <a:cubicBezTo>
                    <a:pt x="4499" y="5645"/>
                    <a:pt x="4431" y="5479"/>
                    <a:pt x="4362" y="5308"/>
                  </a:cubicBezTo>
                  <a:lnTo>
                    <a:pt x="4362" y="5308"/>
                  </a:lnTo>
                  <a:cubicBezTo>
                    <a:pt x="4455" y="5312"/>
                    <a:pt x="4548" y="5315"/>
                    <a:pt x="4641" y="5315"/>
                  </a:cubicBezTo>
                  <a:cubicBezTo>
                    <a:pt x="4773" y="5315"/>
                    <a:pt x="4904" y="5310"/>
                    <a:pt x="5035" y="5299"/>
                  </a:cubicBezTo>
                  <a:cubicBezTo>
                    <a:pt x="5070" y="5299"/>
                    <a:pt x="5070" y="5245"/>
                    <a:pt x="5035" y="5245"/>
                  </a:cubicBezTo>
                  <a:cubicBezTo>
                    <a:pt x="4984" y="5244"/>
                    <a:pt x="4932" y="5243"/>
                    <a:pt x="4880" y="5243"/>
                  </a:cubicBezTo>
                  <a:cubicBezTo>
                    <a:pt x="4701" y="5243"/>
                    <a:pt x="4521" y="5250"/>
                    <a:pt x="4343" y="5269"/>
                  </a:cubicBezTo>
                  <a:cubicBezTo>
                    <a:pt x="4275" y="5103"/>
                    <a:pt x="4201" y="4938"/>
                    <a:pt x="4128" y="4772"/>
                  </a:cubicBezTo>
                  <a:lnTo>
                    <a:pt x="4128" y="4772"/>
                  </a:lnTo>
                  <a:cubicBezTo>
                    <a:pt x="4291" y="4784"/>
                    <a:pt x="4451" y="4790"/>
                    <a:pt x="4612" y="4790"/>
                  </a:cubicBezTo>
                  <a:cubicBezTo>
                    <a:pt x="4717" y="4790"/>
                    <a:pt x="4822" y="4787"/>
                    <a:pt x="4928" y="4782"/>
                  </a:cubicBezTo>
                  <a:cubicBezTo>
                    <a:pt x="4962" y="4777"/>
                    <a:pt x="4962" y="4733"/>
                    <a:pt x="4928" y="4723"/>
                  </a:cubicBezTo>
                  <a:cubicBezTo>
                    <a:pt x="4839" y="4720"/>
                    <a:pt x="4749" y="4718"/>
                    <a:pt x="4660" y="4718"/>
                  </a:cubicBezTo>
                  <a:cubicBezTo>
                    <a:pt x="4481" y="4718"/>
                    <a:pt x="4302" y="4725"/>
                    <a:pt x="4123" y="4738"/>
                  </a:cubicBezTo>
                  <a:cubicBezTo>
                    <a:pt x="4118" y="4738"/>
                    <a:pt x="4118" y="4743"/>
                    <a:pt x="4114" y="4747"/>
                  </a:cubicBezTo>
                  <a:cubicBezTo>
                    <a:pt x="4050" y="4601"/>
                    <a:pt x="3982" y="4465"/>
                    <a:pt x="3914" y="4323"/>
                  </a:cubicBezTo>
                  <a:lnTo>
                    <a:pt x="3914" y="4323"/>
                  </a:lnTo>
                  <a:cubicBezTo>
                    <a:pt x="4074" y="4326"/>
                    <a:pt x="4236" y="4329"/>
                    <a:pt x="4398" y="4329"/>
                  </a:cubicBezTo>
                  <a:cubicBezTo>
                    <a:pt x="4517" y="4329"/>
                    <a:pt x="4635" y="4327"/>
                    <a:pt x="4753" y="4323"/>
                  </a:cubicBezTo>
                  <a:cubicBezTo>
                    <a:pt x="4792" y="4323"/>
                    <a:pt x="4792" y="4269"/>
                    <a:pt x="4753" y="4269"/>
                  </a:cubicBezTo>
                  <a:cubicBezTo>
                    <a:pt x="4657" y="4266"/>
                    <a:pt x="4561" y="4265"/>
                    <a:pt x="4465" y="4265"/>
                  </a:cubicBezTo>
                  <a:cubicBezTo>
                    <a:pt x="4273" y="4265"/>
                    <a:pt x="4081" y="4269"/>
                    <a:pt x="3889" y="4269"/>
                  </a:cubicBezTo>
                  <a:cubicBezTo>
                    <a:pt x="3836" y="4157"/>
                    <a:pt x="3777" y="4050"/>
                    <a:pt x="3723" y="3938"/>
                  </a:cubicBezTo>
                  <a:lnTo>
                    <a:pt x="3723" y="3938"/>
                  </a:lnTo>
                  <a:cubicBezTo>
                    <a:pt x="3853" y="3941"/>
                    <a:pt x="3984" y="3943"/>
                    <a:pt x="4116" y="3943"/>
                  </a:cubicBezTo>
                  <a:cubicBezTo>
                    <a:pt x="4212" y="3943"/>
                    <a:pt x="4309" y="3942"/>
                    <a:pt x="4406" y="3938"/>
                  </a:cubicBezTo>
                  <a:cubicBezTo>
                    <a:pt x="4440" y="3938"/>
                    <a:pt x="4440" y="3884"/>
                    <a:pt x="4406" y="3884"/>
                  </a:cubicBezTo>
                  <a:cubicBezTo>
                    <a:pt x="4305" y="3880"/>
                    <a:pt x="4204" y="3878"/>
                    <a:pt x="4104" y="3878"/>
                  </a:cubicBezTo>
                  <a:cubicBezTo>
                    <a:pt x="3966" y="3878"/>
                    <a:pt x="3829" y="3881"/>
                    <a:pt x="3694" y="3884"/>
                  </a:cubicBezTo>
                  <a:cubicBezTo>
                    <a:pt x="3636" y="3772"/>
                    <a:pt x="3572" y="3665"/>
                    <a:pt x="3514" y="3552"/>
                  </a:cubicBezTo>
                  <a:lnTo>
                    <a:pt x="3514" y="3552"/>
                  </a:lnTo>
                  <a:cubicBezTo>
                    <a:pt x="3728" y="3562"/>
                    <a:pt x="3943" y="3577"/>
                    <a:pt x="4158" y="3587"/>
                  </a:cubicBezTo>
                  <a:cubicBezTo>
                    <a:pt x="4192" y="3587"/>
                    <a:pt x="4192" y="3533"/>
                    <a:pt x="4158" y="3533"/>
                  </a:cubicBezTo>
                  <a:cubicBezTo>
                    <a:pt x="3933" y="3518"/>
                    <a:pt x="3714" y="3508"/>
                    <a:pt x="3489" y="3504"/>
                  </a:cubicBezTo>
                  <a:cubicBezTo>
                    <a:pt x="3460" y="3455"/>
                    <a:pt x="3436" y="3406"/>
                    <a:pt x="3411" y="3357"/>
                  </a:cubicBezTo>
                  <a:close/>
                  <a:moveTo>
                    <a:pt x="4836" y="6498"/>
                  </a:moveTo>
                  <a:cubicBezTo>
                    <a:pt x="4914" y="6557"/>
                    <a:pt x="5001" y="6601"/>
                    <a:pt x="5094" y="6635"/>
                  </a:cubicBezTo>
                  <a:cubicBezTo>
                    <a:pt x="4738" y="7640"/>
                    <a:pt x="4455" y="8674"/>
                    <a:pt x="4104" y="9684"/>
                  </a:cubicBezTo>
                  <a:lnTo>
                    <a:pt x="4089" y="9684"/>
                  </a:lnTo>
                  <a:cubicBezTo>
                    <a:pt x="4070" y="9693"/>
                    <a:pt x="4050" y="9698"/>
                    <a:pt x="4030" y="9698"/>
                  </a:cubicBezTo>
                  <a:cubicBezTo>
                    <a:pt x="3980" y="9698"/>
                    <a:pt x="3933" y="9669"/>
                    <a:pt x="3909" y="9620"/>
                  </a:cubicBezTo>
                  <a:cubicBezTo>
                    <a:pt x="3904" y="9615"/>
                    <a:pt x="3899" y="9606"/>
                    <a:pt x="3889" y="9606"/>
                  </a:cubicBezTo>
                  <a:cubicBezTo>
                    <a:pt x="4275" y="8591"/>
                    <a:pt x="4592" y="7552"/>
                    <a:pt x="4836" y="6498"/>
                  </a:cubicBezTo>
                  <a:close/>
                  <a:moveTo>
                    <a:pt x="5699" y="6713"/>
                  </a:moveTo>
                  <a:lnTo>
                    <a:pt x="5699" y="6713"/>
                  </a:lnTo>
                  <a:cubicBezTo>
                    <a:pt x="5816" y="7703"/>
                    <a:pt x="5689" y="8737"/>
                    <a:pt x="5743" y="9737"/>
                  </a:cubicBezTo>
                  <a:lnTo>
                    <a:pt x="5733" y="9737"/>
                  </a:lnTo>
                  <a:cubicBezTo>
                    <a:pt x="5674" y="9747"/>
                    <a:pt x="5631" y="9786"/>
                    <a:pt x="5572" y="9796"/>
                  </a:cubicBezTo>
                  <a:cubicBezTo>
                    <a:pt x="5553" y="9800"/>
                    <a:pt x="5534" y="9801"/>
                    <a:pt x="5515" y="9801"/>
                  </a:cubicBezTo>
                  <a:cubicBezTo>
                    <a:pt x="5460" y="9801"/>
                    <a:pt x="5405" y="9786"/>
                    <a:pt x="5357" y="9757"/>
                  </a:cubicBezTo>
                  <a:lnTo>
                    <a:pt x="5348" y="9757"/>
                  </a:lnTo>
                  <a:cubicBezTo>
                    <a:pt x="5401" y="8747"/>
                    <a:pt x="5474" y="7733"/>
                    <a:pt x="5460" y="6723"/>
                  </a:cubicBezTo>
                  <a:cubicBezTo>
                    <a:pt x="5484" y="6723"/>
                    <a:pt x="5514" y="6728"/>
                    <a:pt x="5538" y="6728"/>
                  </a:cubicBezTo>
                  <a:cubicBezTo>
                    <a:pt x="5592" y="6728"/>
                    <a:pt x="5645" y="6723"/>
                    <a:pt x="5699" y="6713"/>
                  </a:cubicBezTo>
                  <a:close/>
                  <a:moveTo>
                    <a:pt x="1389" y="0"/>
                  </a:moveTo>
                  <a:cubicBezTo>
                    <a:pt x="1379" y="0"/>
                    <a:pt x="1371" y="9"/>
                    <a:pt x="1367" y="21"/>
                  </a:cubicBezTo>
                  <a:cubicBezTo>
                    <a:pt x="0" y="354"/>
                    <a:pt x="24" y="3460"/>
                    <a:pt x="1053" y="3460"/>
                  </a:cubicBezTo>
                  <a:cubicBezTo>
                    <a:pt x="1077" y="3460"/>
                    <a:pt x="1103" y="3459"/>
                    <a:pt x="1128" y="3455"/>
                  </a:cubicBezTo>
                  <a:cubicBezTo>
                    <a:pt x="1213" y="3477"/>
                    <a:pt x="1299" y="3488"/>
                    <a:pt x="1384" y="3488"/>
                  </a:cubicBezTo>
                  <a:cubicBezTo>
                    <a:pt x="1612" y="3488"/>
                    <a:pt x="1835" y="3409"/>
                    <a:pt x="2016" y="3260"/>
                  </a:cubicBezTo>
                  <a:cubicBezTo>
                    <a:pt x="2026" y="3269"/>
                    <a:pt x="2041" y="3274"/>
                    <a:pt x="2050" y="3279"/>
                  </a:cubicBezTo>
                  <a:cubicBezTo>
                    <a:pt x="2470" y="3304"/>
                    <a:pt x="2894" y="3328"/>
                    <a:pt x="3314" y="3352"/>
                  </a:cubicBezTo>
                  <a:cubicBezTo>
                    <a:pt x="3758" y="4313"/>
                    <a:pt x="4197" y="5269"/>
                    <a:pt x="4606" y="6250"/>
                  </a:cubicBezTo>
                  <a:lnTo>
                    <a:pt x="4606" y="6255"/>
                  </a:lnTo>
                  <a:cubicBezTo>
                    <a:pt x="4606" y="6255"/>
                    <a:pt x="4616" y="6264"/>
                    <a:pt x="4616" y="6269"/>
                  </a:cubicBezTo>
                  <a:lnTo>
                    <a:pt x="4616" y="6274"/>
                  </a:lnTo>
                  <a:cubicBezTo>
                    <a:pt x="4665" y="6342"/>
                    <a:pt x="4723" y="6406"/>
                    <a:pt x="4792" y="6464"/>
                  </a:cubicBezTo>
                  <a:cubicBezTo>
                    <a:pt x="4787" y="6464"/>
                    <a:pt x="4782" y="6469"/>
                    <a:pt x="4782" y="6474"/>
                  </a:cubicBezTo>
                  <a:cubicBezTo>
                    <a:pt x="4377" y="7494"/>
                    <a:pt x="4040" y="8547"/>
                    <a:pt x="3782" y="9615"/>
                  </a:cubicBezTo>
                  <a:cubicBezTo>
                    <a:pt x="3768" y="9647"/>
                    <a:pt x="3792" y="9674"/>
                    <a:pt x="3823" y="9674"/>
                  </a:cubicBezTo>
                  <a:cubicBezTo>
                    <a:pt x="3826" y="9674"/>
                    <a:pt x="3828" y="9674"/>
                    <a:pt x="3831" y="9674"/>
                  </a:cubicBezTo>
                  <a:cubicBezTo>
                    <a:pt x="3863" y="9759"/>
                    <a:pt x="3941" y="9808"/>
                    <a:pt x="4022" y="9808"/>
                  </a:cubicBezTo>
                  <a:cubicBezTo>
                    <a:pt x="4053" y="9808"/>
                    <a:pt x="4084" y="9801"/>
                    <a:pt x="4114" y="9786"/>
                  </a:cubicBezTo>
                  <a:cubicBezTo>
                    <a:pt x="4124" y="9792"/>
                    <a:pt x="4136" y="9795"/>
                    <a:pt x="4148" y="9795"/>
                  </a:cubicBezTo>
                  <a:cubicBezTo>
                    <a:pt x="4174" y="9795"/>
                    <a:pt x="4201" y="9780"/>
                    <a:pt x="4211" y="9757"/>
                  </a:cubicBezTo>
                  <a:cubicBezTo>
                    <a:pt x="4572" y="8752"/>
                    <a:pt x="4943" y="7713"/>
                    <a:pt x="5162" y="6669"/>
                  </a:cubicBezTo>
                  <a:cubicBezTo>
                    <a:pt x="5245" y="6694"/>
                    <a:pt x="5323" y="6708"/>
                    <a:pt x="5406" y="6718"/>
                  </a:cubicBezTo>
                  <a:cubicBezTo>
                    <a:pt x="5406" y="6718"/>
                    <a:pt x="5406" y="6718"/>
                    <a:pt x="5406" y="6723"/>
                  </a:cubicBezTo>
                  <a:cubicBezTo>
                    <a:pt x="5294" y="7733"/>
                    <a:pt x="5270" y="8762"/>
                    <a:pt x="5221" y="9776"/>
                  </a:cubicBezTo>
                  <a:cubicBezTo>
                    <a:pt x="5224" y="9811"/>
                    <a:pt x="5254" y="9833"/>
                    <a:pt x="5284" y="9833"/>
                  </a:cubicBezTo>
                  <a:cubicBezTo>
                    <a:pt x="5296" y="9833"/>
                    <a:pt x="5308" y="9829"/>
                    <a:pt x="5318" y="9820"/>
                  </a:cubicBezTo>
                  <a:cubicBezTo>
                    <a:pt x="5374" y="9876"/>
                    <a:pt x="5469" y="9911"/>
                    <a:pt x="5559" y="9911"/>
                  </a:cubicBezTo>
                  <a:cubicBezTo>
                    <a:pt x="5643" y="9911"/>
                    <a:pt x="5722" y="9881"/>
                    <a:pt x="5762" y="9810"/>
                  </a:cubicBezTo>
                  <a:cubicBezTo>
                    <a:pt x="5772" y="9817"/>
                    <a:pt x="5782" y="9820"/>
                    <a:pt x="5791" y="9820"/>
                  </a:cubicBezTo>
                  <a:cubicBezTo>
                    <a:pt x="5816" y="9820"/>
                    <a:pt x="5837" y="9801"/>
                    <a:pt x="5840" y="9776"/>
                  </a:cubicBezTo>
                  <a:cubicBezTo>
                    <a:pt x="5874" y="8806"/>
                    <a:pt x="5948" y="7664"/>
                    <a:pt x="5757" y="6698"/>
                  </a:cubicBezTo>
                  <a:cubicBezTo>
                    <a:pt x="5889" y="6669"/>
                    <a:pt x="6001" y="6601"/>
                    <a:pt x="6079" y="6498"/>
                  </a:cubicBezTo>
                  <a:cubicBezTo>
                    <a:pt x="6596" y="7464"/>
                    <a:pt x="7118" y="8445"/>
                    <a:pt x="7704" y="9371"/>
                  </a:cubicBezTo>
                  <a:cubicBezTo>
                    <a:pt x="7694" y="9523"/>
                    <a:pt x="7572" y="9640"/>
                    <a:pt x="7421" y="9645"/>
                  </a:cubicBezTo>
                  <a:cubicBezTo>
                    <a:pt x="6967" y="8640"/>
                    <a:pt x="6445" y="7654"/>
                    <a:pt x="5948" y="6664"/>
                  </a:cubicBezTo>
                  <a:cubicBezTo>
                    <a:pt x="5944" y="6658"/>
                    <a:pt x="5938" y="6655"/>
                    <a:pt x="5932" y="6655"/>
                  </a:cubicBezTo>
                  <a:cubicBezTo>
                    <a:pt x="5918" y="6655"/>
                    <a:pt x="5902" y="6667"/>
                    <a:pt x="5909" y="6684"/>
                  </a:cubicBezTo>
                  <a:cubicBezTo>
                    <a:pt x="6333" y="7698"/>
                    <a:pt x="6787" y="8723"/>
                    <a:pt x="7343" y="9679"/>
                  </a:cubicBezTo>
                  <a:cubicBezTo>
                    <a:pt x="7333" y="9698"/>
                    <a:pt x="7343" y="9727"/>
                    <a:pt x="7367" y="9732"/>
                  </a:cubicBezTo>
                  <a:cubicBezTo>
                    <a:pt x="7393" y="9738"/>
                    <a:pt x="7418" y="9741"/>
                    <a:pt x="7444" y="9741"/>
                  </a:cubicBezTo>
                  <a:cubicBezTo>
                    <a:pt x="7550" y="9741"/>
                    <a:pt x="7652" y="9694"/>
                    <a:pt x="7723" y="9615"/>
                  </a:cubicBezTo>
                  <a:cubicBezTo>
                    <a:pt x="7806" y="9528"/>
                    <a:pt x="7869" y="9371"/>
                    <a:pt x="7801" y="9259"/>
                  </a:cubicBezTo>
                  <a:cubicBezTo>
                    <a:pt x="7795" y="9246"/>
                    <a:pt x="7779" y="9238"/>
                    <a:pt x="7764" y="9238"/>
                  </a:cubicBezTo>
                  <a:cubicBezTo>
                    <a:pt x="7757" y="9238"/>
                    <a:pt x="7749" y="9240"/>
                    <a:pt x="7743" y="9245"/>
                  </a:cubicBezTo>
                  <a:cubicBezTo>
                    <a:pt x="7250" y="8284"/>
                    <a:pt x="6684" y="7347"/>
                    <a:pt x="6123" y="6425"/>
                  </a:cubicBezTo>
                  <a:cubicBezTo>
                    <a:pt x="6157" y="6352"/>
                    <a:pt x="6177" y="6279"/>
                    <a:pt x="6172" y="6196"/>
                  </a:cubicBezTo>
                  <a:cubicBezTo>
                    <a:pt x="6172" y="6186"/>
                    <a:pt x="6167" y="6177"/>
                    <a:pt x="6167" y="6167"/>
                  </a:cubicBezTo>
                  <a:cubicBezTo>
                    <a:pt x="6328" y="5294"/>
                    <a:pt x="6538" y="4416"/>
                    <a:pt x="6665" y="3538"/>
                  </a:cubicBezTo>
                  <a:cubicBezTo>
                    <a:pt x="7650" y="3591"/>
                    <a:pt x="8635" y="3645"/>
                    <a:pt x="9621" y="3704"/>
                  </a:cubicBezTo>
                  <a:cubicBezTo>
                    <a:pt x="9710" y="3897"/>
                    <a:pt x="9908" y="4002"/>
                    <a:pt x="10111" y="4002"/>
                  </a:cubicBezTo>
                  <a:cubicBezTo>
                    <a:pt x="10194" y="4002"/>
                    <a:pt x="10279" y="3985"/>
                    <a:pt x="10357" y="3947"/>
                  </a:cubicBezTo>
                  <a:cubicBezTo>
                    <a:pt x="10635" y="3816"/>
                    <a:pt x="10698" y="3523"/>
                    <a:pt x="10733" y="3240"/>
                  </a:cubicBezTo>
                  <a:cubicBezTo>
                    <a:pt x="10781" y="2918"/>
                    <a:pt x="10830" y="2465"/>
                    <a:pt x="10581" y="2206"/>
                  </a:cubicBezTo>
                  <a:cubicBezTo>
                    <a:pt x="10488" y="2111"/>
                    <a:pt x="10364" y="2058"/>
                    <a:pt x="10242" y="2058"/>
                  </a:cubicBezTo>
                  <a:cubicBezTo>
                    <a:pt x="10128" y="2058"/>
                    <a:pt x="10015" y="2105"/>
                    <a:pt x="9933" y="2206"/>
                  </a:cubicBezTo>
                  <a:cubicBezTo>
                    <a:pt x="9923" y="2216"/>
                    <a:pt x="9923" y="2231"/>
                    <a:pt x="9923" y="2240"/>
                  </a:cubicBezTo>
                  <a:cubicBezTo>
                    <a:pt x="7445" y="1548"/>
                    <a:pt x="4943" y="875"/>
                    <a:pt x="2416" y="382"/>
                  </a:cubicBezTo>
                  <a:cubicBezTo>
                    <a:pt x="2414" y="381"/>
                    <a:pt x="2411" y="381"/>
                    <a:pt x="2409" y="381"/>
                  </a:cubicBezTo>
                  <a:cubicBezTo>
                    <a:pt x="2388" y="381"/>
                    <a:pt x="2372" y="399"/>
                    <a:pt x="2372" y="421"/>
                  </a:cubicBezTo>
                  <a:cubicBezTo>
                    <a:pt x="2161" y="166"/>
                    <a:pt x="1845" y="1"/>
                    <a:pt x="1416" y="1"/>
                  </a:cubicBezTo>
                  <a:cubicBezTo>
                    <a:pt x="1409" y="1"/>
                    <a:pt x="1403" y="1"/>
                    <a:pt x="1397" y="1"/>
                  </a:cubicBezTo>
                  <a:cubicBezTo>
                    <a:pt x="1394" y="1"/>
                    <a:pt x="139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50;p56">
              <a:extLst>
                <a:ext uri="{FF2B5EF4-FFF2-40B4-BE49-F238E27FC236}">
                  <a16:creationId xmlns:a16="http://schemas.microsoft.com/office/drawing/2014/main" id="{059E4170-B17E-AE52-70B0-40A6D29892B8}"/>
                </a:ext>
              </a:extLst>
            </p:cNvPr>
            <p:cNvSpPr/>
            <p:nvPr/>
          </p:nvSpPr>
          <p:spPr>
            <a:xfrm>
              <a:off x="921619" y="1865078"/>
              <a:ext cx="5580" cy="1620"/>
            </a:xfrm>
            <a:custGeom>
              <a:avLst/>
              <a:gdLst/>
              <a:ahLst/>
              <a:cxnLst/>
              <a:rect l="l" t="t" r="r" b="b"/>
              <a:pathLst>
                <a:path w="217" h="63" extrusionOk="0">
                  <a:moveTo>
                    <a:pt x="21" y="0"/>
                  </a:moveTo>
                  <a:cubicBezTo>
                    <a:pt x="9" y="0"/>
                    <a:pt x="1" y="19"/>
                    <a:pt x="13" y="27"/>
                  </a:cubicBezTo>
                  <a:cubicBezTo>
                    <a:pt x="54" y="51"/>
                    <a:pt x="97" y="63"/>
                    <a:pt x="141" y="63"/>
                  </a:cubicBezTo>
                  <a:cubicBezTo>
                    <a:pt x="160" y="63"/>
                    <a:pt x="179" y="61"/>
                    <a:pt x="198" y="56"/>
                  </a:cubicBezTo>
                  <a:cubicBezTo>
                    <a:pt x="216" y="56"/>
                    <a:pt x="214" y="36"/>
                    <a:pt x="198" y="36"/>
                  </a:cubicBezTo>
                  <a:cubicBezTo>
                    <a:pt x="197" y="36"/>
                    <a:pt x="195" y="36"/>
                    <a:pt x="193" y="37"/>
                  </a:cubicBezTo>
                  <a:cubicBezTo>
                    <a:pt x="181" y="39"/>
                    <a:pt x="169" y="40"/>
                    <a:pt x="157" y="40"/>
                  </a:cubicBezTo>
                  <a:cubicBezTo>
                    <a:pt x="111" y="40"/>
                    <a:pt x="66" y="26"/>
                    <a:pt x="28" y="3"/>
                  </a:cubicBezTo>
                  <a:cubicBezTo>
                    <a:pt x="25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51;p56">
              <a:extLst>
                <a:ext uri="{FF2B5EF4-FFF2-40B4-BE49-F238E27FC236}">
                  <a16:creationId xmlns:a16="http://schemas.microsoft.com/office/drawing/2014/main" id="{5F97012A-7BE7-5D64-869C-2A32EA872AAD}"/>
                </a:ext>
              </a:extLst>
            </p:cNvPr>
            <p:cNvSpPr/>
            <p:nvPr/>
          </p:nvSpPr>
          <p:spPr>
            <a:xfrm>
              <a:off x="1011536" y="1938590"/>
              <a:ext cx="17022" cy="1826"/>
            </a:xfrm>
            <a:custGeom>
              <a:avLst/>
              <a:gdLst/>
              <a:ahLst/>
              <a:cxnLst/>
              <a:rect l="l" t="t" r="r" b="b"/>
              <a:pathLst>
                <a:path w="662" h="71" extrusionOk="0">
                  <a:moveTo>
                    <a:pt x="397" y="0"/>
                  </a:moveTo>
                  <a:cubicBezTo>
                    <a:pt x="274" y="0"/>
                    <a:pt x="151" y="10"/>
                    <a:pt x="28" y="31"/>
                  </a:cubicBezTo>
                  <a:cubicBezTo>
                    <a:pt x="0" y="36"/>
                    <a:pt x="12" y="71"/>
                    <a:pt x="34" y="71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168" y="57"/>
                    <a:pt x="300" y="51"/>
                    <a:pt x="432" y="51"/>
                  </a:cubicBezTo>
                  <a:cubicBezTo>
                    <a:pt x="497" y="51"/>
                    <a:pt x="563" y="52"/>
                    <a:pt x="628" y="56"/>
                  </a:cubicBezTo>
                  <a:cubicBezTo>
                    <a:pt x="630" y="56"/>
                    <a:pt x="631" y="56"/>
                    <a:pt x="633" y="56"/>
                  </a:cubicBezTo>
                  <a:cubicBezTo>
                    <a:pt x="662" y="56"/>
                    <a:pt x="660" y="16"/>
                    <a:pt x="628" y="12"/>
                  </a:cubicBezTo>
                  <a:cubicBezTo>
                    <a:pt x="551" y="4"/>
                    <a:pt x="474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E36E9B-65AA-CE48-120D-EC2A07649B79}"/>
              </a:ext>
            </a:extLst>
          </p:cNvPr>
          <p:cNvSpPr txBox="1"/>
          <p:nvPr/>
        </p:nvSpPr>
        <p:spPr>
          <a:xfrm>
            <a:off x="539287" y="2274176"/>
            <a:ext cx="5130947" cy="242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Θεματικές ενότητες:</a:t>
            </a:r>
          </a:p>
          <a:p>
            <a:endParaRPr lang="el-GR" b="1" i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bg1"/>
                </a:solidFill>
                <a:latin typeface="Comic Sans MS" panose="030F0702030302020204" pitchFamily="66" charset="0"/>
              </a:rPr>
              <a:t>Ιστορία της αστρονομίας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Παρατηρησιακή</a:t>
            </a:r>
            <a:r>
              <a:rPr lang="el-GR" i="1" dirty="0">
                <a:solidFill>
                  <a:schemeClr val="bg1"/>
                </a:solidFill>
                <a:latin typeface="Comic Sans MS" panose="030F0702030302020204" pitchFamily="66" charset="0"/>
              </a:rPr>
              <a:t> αστροφυσική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bg1"/>
                </a:solidFill>
                <a:latin typeface="Comic Sans MS" panose="030F0702030302020204" pitchFamily="66" charset="0"/>
              </a:rPr>
              <a:t>Αστρική Εξέλιξη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bg1"/>
                </a:solidFill>
                <a:latin typeface="Comic Sans MS" panose="030F0702030302020204" pitchFamily="66" charset="0"/>
              </a:rPr>
              <a:t>Κοσμολογία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bg1"/>
                </a:solidFill>
                <a:latin typeface="Comic Sans MS" panose="030F0702030302020204" pitchFamily="66" charset="0"/>
              </a:rPr>
              <a:t>Ηλιακή φυσική &amp; φυσική του Διαστήματος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bg1"/>
                </a:solidFill>
                <a:latin typeface="Comic Sans MS" panose="030F0702030302020204" pitchFamily="66" charset="0"/>
              </a:rPr>
              <a:t>Δημιουργία του ηλιακού συστήματος &amp; η εξέλιξη της Γης</a:t>
            </a:r>
          </a:p>
        </p:txBody>
      </p:sp>
      <p:sp>
        <p:nvSpPr>
          <p:cNvPr id="7" name="Google Shape;460;p28">
            <a:extLst>
              <a:ext uri="{FF2B5EF4-FFF2-40B4-BE49-F238E27FC236}">
                <a16:creationId xmlns:a16="http://schemas.microsoft.com/office/drawing/2014/main" id="{B711918B-72AF-0345-232E-B29509CAD8A7}"/>
              </a:ext>
            </a:extLst>
          </p:cNvPr>
          <p:cNvSpPr/>
          <p:nvPr/>
        </p:nvSpPr>
        <p:spPr>
          <a:xfrm rot="14654614">
            <a:off x="195650" y="764268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701;p34">
            <a:extLst>
              <a:ext uri="{FF2B5EF4-FFF2-40B4-BE49-F238E27FC236}">
                <a16:creationId xmlns:a16="http://schemas.microsoft.com/office/drawing/2014/main" id="{E58A72F4-8FB0-2AC6-B639-551C73E558CC}"/>
              </a:ext>
            </a:extLst>
          </p:cNvPr>
          <p:cNvSpPr txBox="1">
            <a:spLocks/>
          </p:cNvSpPr>
          <p:nvPr/>
        </p:nvSpPr>
        <p:spPr>
          <a:xfrm>
            <a:off x="-131911" y="56471"/>
            <a:ext cx="4135925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3600" dirty="0">
                <a:solidFill>
                  <a:schemeClr val="dk2"/>
                </a:solidFill>
                <a:latin typeface="Sue Ellen Francisco" panose="020B0604020202020204" charset="0"/>
              </a:rPr>
              <a:t>Σειρά Σεμιναρίων:</a:t>
            </a:r>
            <a:endParaRPr lang="en-US" sz="2800" dirty="0">
              <a:latin typeface="Sue Ellen Francisco" panose="020B0604020202020204" charset="0"/>
            </a:endParaRPr>
          </a:p>
        </p:txBody>
      </p:sp>
      <p:grpSp>
        <p:nvGrpSpPr>
          <p:cNvPr id="2" name="Google Shape;12950;p70">
            <a:extLst>
              <a:ext uri="{FF2B5EF4-FFF2-40B4-BE49-F238E27FC236}">
                <a16:creationId xmlns:a16="http://schemas.microsoft.com/office/drawing/2014/main" id="{DF03389D-7FD6-0BCB-1BC1-4E1377C02625}"/>
              </a:ext>
            </a:extLst>
          </p:cNvPr>
          <p:cNvGrpSpPr/>
          <p:nvPr/>
        </p:nvGrpSpPr>
        <p:grpSpPr>
          <a:xfrm>
            <a:off x="7659757" y="133727"/>
            <a:ext cx="768626" cy="815577"/>
            <a:chOff x="1754279" y="4286593"/>
            <a:chExt cx="351439" cy="345965"/>
          </a:xfrm>
        </p:grpSpPr>
        <p:sp>
          <p:nvSpPr>
            <p:cNvPr id="4" name="Google Shape;12951;p70">
              <a:extLst>
                <a:ext uri="{FF2B5EF4-FFF2-40B4-BE49-F238E27FC236}">
                  <a16:creationId xmlns:a16="http://schemas.microsoft.com/office/drawing/2014/main" id="{95644356-996A-AF39-512D-D0281F61FED8}"/>
                </a:ext>
              </a:extLst>
            </p:cNvPr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2;p70">
              <a:extLst>
                <a:ext uri="{FF2B5EF4-FFF2-40B4-BE49-F238E27FC236}">
                  <a16:creationId xmlns:a16="http://schemas.microsoft.com/office/drawing/2014/main" id="{15395DCD-C4B7-90EA-D3C6-5947ABBF0C35}"/>
                </a:ext>
              </a:extLst>
            </p:cNvPr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53;p70">
              <a:extLst>
                <a:ext uri="{FF2B5EF4-FFF2-40B4-BE49-F238E27FC236}">
                  <a16:creationId xmlns:a16="http://schemas.microsoft.com/office/drawing/2014/main" id="{0A23FFE8-731D-3477-B0F3-88DED15FCC3A}"/>
                </a:ext>
              </a:extLst>
            </p:cNvPr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54;p70">
              <a:extLst>
                <a:ext uri="{FF2B5EF4-FFF2-40B4-BE49-F238E27FC236}">
                  <a16:creationId xmlns:a16="http://schemas.microsoft.com/office/drawing/2014/main" id="{14107D79-EA84-7255-311B-F96C5AAD04DA}"/>
                </a:ext>
              </a:extLst>
            </p:cNvPr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55;p70">
              <a:extLst>
                <a:ext uri="{FF2B5EF4-FFF2-40B4-BE49-F238E27FC236}">
                  <a16:creationId xmlns:a16="http://schemas.microsoft.com/office/drawing/2014/main" id="{5D274F49-71BA-AA93-F259-82708BA902B3}"/>
                </a:ext>
              </a:extLst>
            </p:cNvPr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2061;p69">
            <a:extLst>
              <a:ext uri="{FF2B5EF4-FFF2-40B4-BE49-F238E27FC236}">
                <a16:creationId xmlns:a16="http://schemas.microsoft.com/office/drawing/2014/main" id="{D3F37BFA-9D73-6B7E-EE93-9701A9CC0031}"/>
              </a:ext>
            </a:extLst>
          </p:cNvPr>
          <p:cNvGrpSpPr/>
          <p:nvPr/>
        </p:nvGrpSpPr>
        <p:grpSpPr>
          <a:xfrm rot="20500661">
            <a:off x="28451" y="4392786"/>
            <a:ext cx="598522" cy="615777"/>
            <a:chOff x="897141" y="3359875"/>
            <a:chExt cx="257962" cy="352762"/>
          </a:xfrm>
        </p:grpSpPr>
        <p:sp>
          <p:nvSpPr>
            <p:cNvPr id="14" name="Google Shape;12062;p69">
              <a:extLst>
                <a:ext uri="{FF2B5EF4-FFF2-40B4-BE49-F238E27FC236}">
                  <a16:creationId xmlns:a16="http://schemas.microsoft.com/office/drawing/2014/main" id="{2244B314-FA41-89DF-D4E6-F486C868F59D}"/>
                </a:ext>
              </a:extLst>
            </p:cNvPr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63;p69">
              <a:extLst>
                <a:ext uri="{FF2B5EF4-FFF2-40B4-BE49-F238E27FC236}">
                  <a16:creationId xmlns:a16="http://schemas.microsoft.com/office/drawing/2014/main" id="{A62CD75D-743E-3EA9-911C-AD8825C00A69}"/>
                </a:ext>
              </a:extLst>
            </p:cNvPr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64;p69">
              <a:extLst>
                <a:ext uri="{FF2B5EF4-FFF2-40B4-BE49-F238E27FC236}">
                  <a16:creationId xmlns:a16="http://schemas.microsoft.com/office/drawing/2014/main" id="{A8E3641D-C0B6-EA49-86E1-A37D5D633937}"/>
                </a:ext>
              </a:extLst>
            </p:cNvPr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65;p69">
              <a:extLst>
                <a:ext uri="{FF2B5EF4-FFF2-40B4-BE49-F238E27FC236}">
                  <a16:creationId xmlns:a16="http://schemas.microsoft.com/office/drawing/2014/main" id="{95BFC139-4150-EE47-5B82-8B86A5E77666}"/>
                </a:ext>
              </a:extLst>
            </p:cNvPr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66;p69">
              <a:extLst>
                <a:ext uri="{FF2B5EF4-FFF2-40B4-BE49-F238E27FC236}">
                  <a16:creationId xmlns:a16="http://schemas.microsoft.com/office/drawing/2014/main" id="{F4C20DBA-C44E-1139-3FE4-E3D0060B7287}"/>
                </a:ext>
              </a:extLst>
            </p:cNvPr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7;p69">
              <a:extLst>
                <a:ext uri="{FF2B5EF4-FFF2-40B4-BE49-F238E27FC236}">
                  <a16:creationId xmlns:a16="http://schemas.microsoft.com/office/drawing/2014/main" id="{95AE60B0-60BF-3989-36BA-BFB93E86B209}"/>
                </a:ext>
              </a:extLst>
            </p:cNvPr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68;p69">
              <a:extLst>
                <a:ext uri="{FF2B5EF4-FFF2-40B4-BE49-F238E27FC236}">
                  <a16:creationId xmlns:a16="http://schemas.microsoft.com/office/drawing/2014/main" id="{F9524163-6E57-7C1E-DAEA-C6E13BC8B8F3}"/>
                </a:ext>
              </a:extLst>
            </p:cNvPr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9;p69">
              <a:extLst>
                <a:ext uri="{FF2B5EF4-FFF2-40B4-BE49-F238E27FC236}">
                  <a16:creationId xmlns:a16="http://schemas.microsoft.com/office/drawing/2014/main" id="{84EAB345-58E7-6CF7-2D66-67640EBA0DF3}"/>
                </a:ext>
              </a:extLst>
            </p:cNvPr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460;p28">
            <a:extLst>
              <a:ext uri="{FF2B5EF4-FFF2-40B4-BE49-F238E27FC236}">
                <a16:creationId xmlns:a16="http://schemas.microsoft.com/office/drawing/2014/main" id="{B27DA2F1-6388-F203-6B24-E3738B9360D4}"/>
              </a:ext>
            </a:extLst>
          </p:cNvPr>
          <p:cNvSpPr/>
          <p:nvPr/>
        </p:nvSpPr>
        <p:spPr>
          <a:xfrm rot="14654614">
            <a:off x="175074" y="2229740"/>
            <a:ext cx="264125" cy="353983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4A22E-6164-2A9B-14CD-EDDEBB52E2D7}"/>
              </a:ext>
            </a:extLst>
          </p:cNvPr>
          <p:cNvSpPr txBox="1"/>
          <p:nvPr/>
        </p:nvSpPr>
        <p:spPr>
          <a:xfrm>
            <a:off x="4855658" y="540425"/>
            <a:ext cx="3896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Ομιλητές:</a:t>
            </a:r>
            <a:br>
              <a:rPr lang="el-GR" b="1" i="1" u="sng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el-GR" b="1" i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Α.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Χιωτέλλης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(υπεύθυνος προγράμματος)</a:t>
            </a: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Ερευνητές του ΕΑΑ</a:t>
            </a:r>
          </a:p>
          <a:p>
            <a:pPr lvl="8">
              <a:buClr>
                <a:schemeClr val="bg1">
                  <a:lumMod val="85000"/>
                </a:schemeClr>
              </a:buClr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Δρ. Μ. Σαριδάκης (Κοσμολογία)</a:t>
            </a:r>
          </a:p>
          <a:p>
            <a:pPr lvl="8">
              <a:buClr>
                <a:schemeClr val="bg1">
                  <a:lumMod val="85000"/>
                </a:schemeClr>
              </a:buClr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Δρ. Μ. 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Ζαπάρτας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(Διπλά αστρικά συστήματα)</a:t>
            </a:r>
          </a:p>
          <a:p>
            <a:pPr lvl="8">
              <a:buClr>
                <a:schemeClr val="bg1">
                  <a:lumMod val="85000"/>
                </a:schemeClr>
              </a:buClr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Δρ. Α. Λιάκος (</a:t>
            </a:r>
            <a:r>
              <a:rPr lang="el-GR" dirty="0" err="1">
                <a:solidFill>
                  <a:schemeClr val="bg1"/>
                </a:solidFill>
                <a:latin typeface="Comic Sans MS" panose="030F0702030302020204" pitchFamily="66" charset="0"/>
              </a:rPr>
              <a:t>παρατηρησιακή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αστροφυσική)</a:t>
            </a:r>
          </a:p>
          <a:p>
            <a:pPr lvl="8">
              <a:buClr>
                <a:schemeClr val="bg1">
                  <a:lumMod val="85000"/>
                </a:schemeClr>
              </a:buClr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			      κ.α. </a:t>
            </a:r>
            <a:r>
              <a:rPr lang="el-GR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endParaRPr lang="en-US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556E66-F169-51CA-A0D3-0E2A8BA9CEC6}"/>
              </a:ext>
            </a:extLst>
          </p:cNvPr>
          <p:cNvSpPr txBox="1"/>
          <p:nvPr/>
        </p:nvSpPr>
        <p:spPr>
          <a:xfrm>
            <a:off x="547895" y="769466"/>
            <a:ext cx="4068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Περιοδικότητα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b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- Κάθε δύο εβδομάδες</a:t>
            </a:r>
            <a:b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   - Μετά το πέρας του σχολικού προγράμματος</a:t>
            </a:r>
          </a:p>
          <a:p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    - Διάρκεια: ~ 45-60 λεπτά</a:t>
            </a:r>
            <a:b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24DABA-2D6A-7218-46E3-008811CEDCF1}"/>
              </a:ext>
            </a:extLst>
          </p:cNvPr>
          <p:cNvSpPr txBox="1"/>
          <p:nvPr/>
        </p:nvSpPr>
        <p:spPr>
          <a:xfrm>
            <a:off x="4916714" y="2473631"/>
            <a:ext cx="4074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Μέθοδος</a:t>
            </a: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Εισηγήσεις/παρουσιάσεις </a:t>
            </a: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Χρήση αστρονομικών λογισμικών</a:t>
            </a: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Εκτέλεση πειραμάτων</a:t>
            </a: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Live 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παρατηρήσεις (ηλιακά τηλεσκόπια)</a:t>
            </a:r>
          </a:p>
          <a:p>
            <a:pPr marL="285750" indent="-285750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Συνδέσεις με ερευνητικές υποδομές του ΕΑΑ </a:t>
            </a:r>
          </a:p>
        </p:txBody>
      </p:sp>
      <p:pic>
        <p:nvPicPr>
          <p:cNvPr id="26" name="Εικόνα 8">
            <a:extLst>
              <a:ext uri="{FF2B5EF4-FFF2-40B4-BE49-F238E27FC236}">
                <a16:creationId xmlns:a16="http://schemas.microsoft.com/office/drawing/2014/main" id="{0BBA8A5E-E61F-2085-B9C8-17AAB47B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595" y="3858626"/>
            <a:ext cx="2019029" cy="13460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376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2" grpId="0" animBg="1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963</Words>
  <Application>Microsoft Office PowerPoint</Application>
  <PresentationFormat>On-screen Show (16:9)</PresentationFormat>
  <Paragraphs>158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Joti One</vt:lpstr>
      <vt:lpstr>Calibri</vt:lpstr>
      <vt:lpstr>Comic Sans MS</vt:lpstr>
      <vt:lpstr>Wingdings</vt:lpstr>
      <vt:lpstr>Arial</vt:lpstr>
      <vt:lpstr>Sue Ellen Francisco</vt:lpstr>
      <vt:lpstr>BenchNine</vt:lpstr>
      <vt:lpstr>Barlow Semi Condensed Light</vt:lpstr>
      <vt:lpstr>Chalkboard Background by Slidesgo</vt:lpstr>
      <vt:lpstr>UniversALL πρόγραμμα αστρονομίας για μαθητές ακριτικών περιοχών</vt:lpstr>
      <vt:lpstr>Εθνικό Αστεροσκοπείο Αθηνών</vt:lpstr>
      <vt:lpstr>Εθνικό Αστεροσκοπείο Αθηνών</vt:lpstr>
      <vt:lpstr>Δύο πράγματα για μένα…:</vt:lpstr>
      <vt:lpstr>πρόγραμμα αστρονομίας για μαθητές ακριτικών περιοχών</vt:lpstr>
      <vt:lpstr>πρόγραμμα αστρονομίας για μαθητές ακριτικών περιοχών</vt:lpstr>
      <vt:lpstr>02</vt:lpstr>
      <vt:lpstr>01. Σειρά εβδομαδιαίων σεμιναρίων</vt:lpstr>
      <vt:lpstr>PowerPoint Presentation</vt:lpstr>
      <vt:lpstr>02. Εργασίες Μαθητών</vt:lpstr>
      <vt:lpstr>PowerPoint Presentation</vt:lpstr>
      <vt:lpstr>03. Επίσκεψη στο Εθνικό Αστεροσκοπείο Αθηνών</vt:lpstr>
      <vt:lpstr>PowerPoint Presentation</vt:lpstr>
      <vt:lpstr>04. Επίσκεψη του ΕΑΑ στο νησί-πραγματοποίηση εκδηλώσεων </vt:lpstr>
      <vt:lpstr>PowerPoint Presentation</vt:lpstr>
      <vt:lpstr>Διαδικαστικά</vt:lpstr>
      <vt:lpstr>Διαδικαστικά </vt:lpstr>
      <vt:lpstr>Επικοινωνία</vt:lpstr>
      <vt:lpstr>PowerPoint Presentation</vt:lpstr>
      <vt:lpstr>Πότε; Ας ψηφίσουμε!</vt:lpstr>
      <vt:lpstr>Αποτελέσματα ψηφοφορίας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CHALKBOARD</dc:title>
  <dc:creator>Natasa</dc:creator>
  <cp:lastModifiedBy>Alexandros Chiotellis</cp:lastModifiedBy>
  <cp:revision>37</cp:revision>
  <dcterms:modified xsi:type="dcterms:W3CDTF">2023-10-25T08:39:58Z</dcterms:modified>
</cp:coreProperties>
</file>