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3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slides/slide17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7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 /><Relationship Id="rId23" Type="http://schemas.openxmlformats.org/officeDocument/2006/relationships/tableStyles" Target="tableStyles.xml" /><Relationship Id="rId2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6297523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76983073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404986695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2037577716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811052601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40111891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4388246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242404470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989745135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396A421-D198-A9D2-70F7-E2AA67BA9FC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7C0656B-B309-C3B8-576B-8132833A1B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41E323D-F2A3-523C-B4C1-4E722903671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1CE240-1E00-3CDD-1FF3-2767957B9FA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F173EBB-2F92-CADD-1D94-C69A196079C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A82D6A0-3F43-5A51-B740-FE748E89111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38E72CD-5AF7-6919-1EDC-B5E77450334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428D918-2B23-A01D-C2A6-5164914FF55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71567F1-7D5B-5DA7-4AEC-220ED8DCEA4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6D3941-50D1-FB60-9AD4-0F4A31E5D0C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79BFFF-6041-DCEC-632C-EF98E795309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A7CC01C-8B75-33BD-36CB-FCFE1FF0FF7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468EEF1-1FB9-7B22-D5AD-DF6D3C32A46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5E01E4C-AF02-1D9E-EA74-8D58FBBAF8F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A20BC06-67D8-C007-6349-BEFF696E46D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FDCF815-836A-670C-7F4D-8C6ACD29D04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6682062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128108556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261710483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7712851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00461218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966361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95841090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904150775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9492315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508386830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6147600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47297398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40541408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78298840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7195048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754201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8444996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321522200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3586482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35764325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4550102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8115183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28229466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3847225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79102090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8491028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655805974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81360347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847228739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37981568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87309561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5602829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22182190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70208080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30165629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451502375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44991545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327776287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084410576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802833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046945849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60506059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043227198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4817336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93615911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601484084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3608430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192775268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14183720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279670028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95189374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08927330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7118154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659395275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243965243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531762866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427259270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50106098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5904535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627170425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084184638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756154525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99010367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7723575" name="Τίτλος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5.2.4.2</a:t>
            </a:r>
            <a:r>
              <a:rPr lang="en-US"/>
              <a:t>-</a:t>
            </a:r>
            <a:r>
              <a:rPr lang="en-US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5.2.4.3</a:t>
            </a:r>
            <a:endParaRPr lang="el-GR"/>
          </a:p>
        </p:txBody>
      </p:sp>
      <p:sp>
        <p:nvSpPr>
          <p:cNvPr id="1087445243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075403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Αντίγραφα Ασφαλείας (backup)</a:t>
            </a:r>
            <a:endParaRPr/>
          </a:p>
        </p:txBody>
      </p:sp>
      <p:sp>
        <p:nvSpPr>
          <p:cNvPr id="46379923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σύστημα μπορεί να καταρρεύσει για διάφορους λόγους,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όπως είναι για παράδειγμα πρόβλημα σε σκληρό δίσκο του και ίσως χαθούν και δεδομένα του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μετά από αυτό.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λήψη αντιγράφων ασφαλείας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με σωστό τρόπο είναι απαραίτητη, γιατί αυτό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θα βοηθήσει στο να επιτευχθεί γρηγορότερα διαθεσιμότητα του συστήματος αλλά και της ακε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ραιότητας των δεδομένων του.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διαδικασία κατά την οποία χρησιμοποιούνται τα αντίγραφα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ασφαλείας για να διορθωθούν προβλήματα λέγεται επαναφορά (restore).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214520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Στρατηγική</a:t>
            </a:r>
            <a:endParaRPr lang="el-GR" sz="4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λήψης αντιγράφων ασφαλείας.</a:t>
            </a:r>
            <a:endParaRPr/>
          </a:p>
        </p:txBody>
      </p:sp>
      <p:sp>
        <p:nvSpPr>
          <p:cNvPr id="76613386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Διακοπή Λειτουργίας Τράπεζας: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επηρεάσει αρνητικά την φήμη της.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επιτευχθεί υψηλή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διαθεσιμότητα (high availability) θα πρέπει να χρησιμοποιηθούν συστήματα όπως: συστοιχί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ες δίσκων σε RAID, καθρεπτισμός διακομιστών (server mirroring), remote journaling, Storage,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Area Network (SAN).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Ταχύτητα Επαναφοράς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Κόστος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83444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Είδη </a:t>
            </a:r>
            <a:r>
              <a:rPr lang="en-US"/>
              <a:t>Backup</a:t>
            </a:r>
            <a:endParaRPr/>
          </a:p>
        </p:txBody>
      </p:sp>
      <p:sp>
        <p:nvSpPr>
          <p:cNvPr id="1260630186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10515600" cy="176025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Κάθε οργανισμός θα πρέπει να κρατά τουλάχιστον ένα είδος αντιγράφων ασφαλείας ακόμα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σε μέσα αποθήκευσης μικρής ταχύτητας (μαγνητικές ταινίες).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τυπικό είδος αντιγρά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φων ασφαλείας σε σετ ταινίες μπορεί να περιλαμβάνει: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52486989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261501" y="4078474"/>
            <a:ext cx="8772525" cy="18573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961236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Παράδειγμα</a:t>
            </a:r>
            <a:endParaRPr/>
          </a:p>
        </p:txBody>
      </p:sp>
      <p:sp>
        <p:nvSpPr>
          <p:cNvPr id="1921825867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Έστω πως το Σαββατοκύριακο έγινε το πλήρες αντίγραφο ασφαλείας.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Την Δευτέρα τροποποι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ήθηκε το αρχείο Α, την Τρίτη το αρχείο Β και την Τετάρτη το αρχείο Γ.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αυξητικό αντίγραφο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ασφαλείας της Δευτέρας θα πάρει το Α, της Τρίτης θα πάρει μόνο το Β και της Τετάρτης θα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πάρει μόνο το Γ.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διαφορικό αντίγραφο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ασφαλείας της Δευτέρας θα πάρει το Α, της Τρίτης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πάρει το Α και το Β, της Τετάρτης θα πάρει το Α το Β και το Γ.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105975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Αντίγραφα Ασφαλείας θα πρέπει:</a:t>
            </a:r>
            <a:endParaRPr/>
          </a:p>
        </p:txBody>
      </p:sp>
      <p:sp>
        <p:nvSpPr>
          <p:cNvPr id="53643142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37546197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680477" y="1891086"/>
            <a:ext cx="10584710" cy="42204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4654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9904017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95365288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257268" y="1186609"/>
            <a:ext cx="11435653" cy="42575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959845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Εικονικοποίηση </a:t>
            </a: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(Virtualization)</a:t>
            </a:r>
            <a:endParaRPr lang="el-GR" sz="4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44113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8338650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329266" y="2241643"/>
            <a:ext cx="12390555" cy="26235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592225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Αποθήκευση στο Νέφος (Cloud Storage)</a:t>
            </a:r>
            <a:endParaRPr/>
          </a:p>
        </p:txBody>
      </p:sp>
      <p:sp>
        <p:nvSpPr>
          <p:cNvPr id="137467452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9456538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572060" y="2461558"/>
            <a:ext cx="10395739" cy="28332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115122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Σχέδιο Ασφάλειας (Security Plan)</a:t>
            </a:r>
            <a:endParaRPr/>
          </a:p>
        </p:txBody>
      </p:sp>
      <p:sp>
        <p:nvSpPr>
          <p:cNvPr id="49323426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Σχέδιο Ασφαλείας είναι ένα έγγραφο που αποτε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λείται από το άθροισμα των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(Α) Πολιτικών Ασφαλείας και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(Β) των Μέτρων Ασφαλείας (Controls)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ή Αντιμέτρων (Countermeasures) που εφαρμόζονται σε ένα Πληροφοριακό Σύστημα.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985628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Α) Πολιτική Ασφαλείας (Security Policy).</a:t>
            </a:r>
            <a:endParaRPr/>
          </a:p>
        </p:txBody>
      </p:sp>
      <p:sp>
        <p:nvSpPr>
          <p:cNvPr id="3260786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Πολιτική Ασφαλείας ενός Πληροφοριακού Συστή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ματος είναι ένα έγγραφο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στο οποίο περιγράφονται οι στόχοι της ασφάλειας, η προστασία του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Πληροφοριακού Συστήματος, και οι διαδικασίες που πρέπει να ακολουθούνται από όλους,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ώστε να επιτευχθούν αυτοί οι στόχοι.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δημιουργηθεί η Πολιτική Ασφαλείας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εντοπιστούν και να χαρακτηριστούν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έναν βαθμό εμπιστευτικότητας οι πληροφορίες που θα πρέπει να προστατευτούν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 συ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νέχεια θα πραγματοποιηθεί διαδικασία Διαχείρισης Κινδύνου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(ή Επικινδυνότητας) και τα απο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τελέσματά της θα χρησιμοποιηθούν, ώστε να επιλεχθούν τα κατάλληλα Αντίμετρα Ασφαλείας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για την προστασία των κρίσιμων πληροφοριών του συστήματος.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408190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Πολιτική Ασφαλείας ενός οργανισμού θα πρέπει να ικανοποιεί:</a:t>
            </a:r>
            <a:endParaRPr/>
          </a:p>
        </p:txBody>
      </p:sp>
      <p:sp>
        <p:nvSpPr>
          <p:cNvPr id="164900275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806557677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1171292" y="2761689"/>
            <a:ext cx="9849414" cy="26451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8644469" name="Τίτλος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Β) Αντίμετρα (Countermeasures) ή Μέτρα Ασφαλείας (Security Measures) ή Έλεγχοι (Controls)</a:t>
            </a:r>
            <a:endParaRPr/>
          </a:p>
        </p:txBody>
      </p:sp>
      <p:sp>
        <p:nvSpPr>
          <p:cNvPr id="160995037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ικανοποιηθούν οι απαιτήσεις ασφαλείας του ΠΣ και να μειωθεί η επικινδυνότητα στο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επιθυμητό επίπεδο σχεδιάζονται μέτρα που καλύπτουν τις παρακάτω κατηγορίες: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71256677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925512" y="3570707"/>
            <a:ext cx="10480768" cy="18361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676138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3841310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51576657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753555" y="1778933"/>
            <a:ext cx="10983711" cy="34878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161044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Αποτελεσματικότητα</a:t>
            </a:r>
            <a:endParaRPr/>
          </a:p>
        </p:txBody>
      </p:sp>
      <p:sp>
        <p:nvSpPr>
          <p:cNvPr id="77657783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είναι αποτελεσματικά τα Μέτρα Ασφαλείας ή Αντίμετρα, θα πρέπει να εφαρμόζονται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σωστά. Παράγοντες που επηρεάζουν την εφαρμογή τους είναι:</a:t>
            </a:r>
            <a:endParaRPr/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a) Η κατανόηση από μέρους των χρηστών της σημαντικότητας χρήσης τους.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b) Ο τακτικός έλεγχος της αποτελεσματικότητας και της εφαρμογής τους.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c) Η εύκολη χρήση τους από τους χρήστες.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4212385" name="Τίτλος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5.2.4.3 Σχεδιασμός Επαναφοράς από Καταστροφή (Disaster Recovery) και Επιχειρησιακής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Συνεχείας (Business Continuity)</a:t>
            </a:r>
            <a:endParaRPr sz="2800"/>
          </a:p>
        </p:txBody>
      </p:sp>
      <p:sp>
        <p:nvSpPr>
          <p:cNvPr id="984485241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5033308"/>
            <a:ext cx="10515600" cy="1718235"/>
          </a:xfrm>
        </p:spPr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 ένας οργανισμός δεν έχει κάνει τις απαραίτητες ενέργειες κατά τη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διάρκεια λειτουργίας του, τότε θα αντιμετωπίσει τεράστια προβλήματα σε περίπτωση που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υποστεί κάποια σοβαρή καταστροφή</a:t>
            </a:r>
            <a:r>
              <a:rPr b="1"/>
              <a:t>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143636227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3276599" y="1756521"/>
            <a:ext cx="5638799" cy="29527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147760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1389884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Σχεδιασμός Επιχειρησιακής Συνέχειας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(Business Continuity) είναι μεθοδολογία που θα χρησι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μοποιηθεί για να κρατήσει την επιχείρηση σε λειτουργία.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Ανάκαμψη ή Επαναφορά από Καταστροφή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(Disaster Recovery) είναι υποσύνολο της Επι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χειρησιακής Συνέχειας και έχει ως σκοπό την όσο γίνεται γρηγορότερη αντιμετώπιση των συ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νεπειών μιας καταστροφής για να μπορέσει να λειτουργήσει η επιχείρηση.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ONLYOFFICE/9.3.1.8</Application>
  <PresentationFormat>On-screen Show (4:3)</PresentationFormat>
  <Paragraphs>0</Paragraphs>
  <Slides>17</Slides>
  <Notes>17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2026-03-10T15:57:40Z</dcterms:modified>
</cp:coreProperties>
</file>