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ΕΠΙΤΑΦΙΟΣ ΤΟΥ ΠΕΡΙΚΛΗ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800" dirty="0" smtClean="0"/>
              <a:t>ΚΕΦΑΛΑΙΟ 38</a:t>
            </a:r>
            <a:endParaRPr lang="el-GR" sz="4800" dirty="0"/>
          </a:p>
        </p:txBody>
      </p:sp>
    </p:spTree>
    <p:extLst>
      <p:ext uri="{BB962C8B-B14F-4D97-AF65-F5344CB8AC3E}">
        <p14:creationId xmlns:p14="http://schemas.microsoft.com/office/powerpoint/2010/main" val="319490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«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μὴν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πόνων</a:t>
            </a:r>
            <a:r>
              <a:rPr lang="el-GR" dirty="0"/>
              <a:t> </a:t>
            </a:r>
            <a:r>
              <a:rPr lang="el-GR" dirty="0" err="1"/>
              <a:t>πλείστας</a:t>
            </a:r>
            <a:r>
              <a:rPr lang="el-GR" dirty="0"/>
              <a:t> </a:t>
            </a:r>
            <a:r>
              <a:rPr lang="el-GR" dirty="0" err="1"/>
              <a:t>ἀναπαύλας</a:t>
            </a:r>
            <a:r>
              <a:rPr lang="el-GR" dirty="0"/>
              <a:t> </a:t>
            </a:r>
            <a:r>
              <a:rPr lang="el-GR" dirty="0" err="1"/>
              <a:t>τῇ</a:t>
            </a:r>
            <a:r>
              <a:rPr lang="el-GR" dirty="0"/>
              <a:t> </a:t>
            </a:r>
            <a:r>
              <a:rPr lang="el-GR" dirty="0" err="1"/>
              <a:t>γνώμῃ</a:t>
            </a:r>
            <a:r>
              <a:rPr lang="el-GR" dirty="0"/>
              <a:t> </a:t>
            </a:r>
            <a:r>
              <a:rPr lang="el-GR" dirty="0" err="1"/>
              <a:t>ἐπορισάμεθα</a:t>
            </a:r>
            <a:r>
              <a:rPr lang="el-GR" dirty="0"/>
              <a:t>, </a:t>
            </a:r>
            <a:r>
              <a:rPr lang="el-GR" dirty="0" err="1"/>
              <a:t>ἀγῶσι</a:t>
            </a:r>
            <a:r>
              <a:rPr lang="el-GR" dirty="0"/>
              <a:t> </a:t>
            </a:r>
            <a:r>
              <a:rPr lang="el-GR" dirty="0" err="1"/>
              <a:t>μέν</a:t>
            </a:r>
            <a:r>
              <a:rPr lang="el-GR" dirty="0"/>
              <a:t> </a:t>
            </a:r>
            <a:r>
              <a:rPr lang="el-GR" dirty="0" err="1"/>
              <a:t>γε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θυσίαις</a:t>
            </a:r>
            <a:r>
              <a:rPr lang="el-GR" dirty="0"/>
              <a:t> </a:t>
            </a:r>
            <a:r>
              <a:rPr lang="el-GR" dirty="0" err="1"/>
              <a:t>διετησίοις</a:t>
            </a:r>
            <a:r>
              <a:rPr lang="el-GR" dirty="0"/>
              <a:t>   </a:t>
            </a:r>
            <a:r>
              <a:rPr lang="el-GR" dirty="0" err="1" smtClean="0"/>
              <a:t>νομίζοντες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err="1" smtClean="0"/>
              <a:t>ἰδίαις</a:t>
            </a:r>
            <a:r>
              <a:rPr lang="el-GR" dirty="0" smtClean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κατασκευαῖς</a:t>
            </a:r>
            <a:r>
              <a:rPr lang="el-GR" dirty="0"/>
              <a:t> </a:t>
            </a:r>
            <a:r>
              <a:rPr lang="el-GR" dirty="0" err="1"/>
              <a:t>εὐπρεπέσιν</a:t>
            </a:r>
            <a:r>
              <a:rPr lang="el-GR" dirty="0"/>
              <a:t>,  </a:t>
            </a:r>
            <a:r>
              <a:rPr lang="el-GR" dirty="0" err="1"/>
              <a:t>ὧν</a:t>
            </a:r>
            <a:r>
              <a:rPr lang="el-GR" dirty="0"/>
              <a:t> καθ’ </a:t>
            </a:r>
            <a:r>
              <a:rPr lang="el-GR" dirty="0" err="1"/>
              <a:t>ἡμέραν</a:t>
            </a:r>
            <a:r>
              <a:rPr lang="el-GR" dirty="0"/>
              <a:t> ἡ </a:t>
            </a:r>
            <a:r>
              <a:rPr lang="el-GR" dirty="0" err="1"/>
              <a:t>τέρψις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λυπηρὸν</a:t>
            </a:r>
            <a:r>
              <a:rPr lang="el-GR" dirty="0"/>
              <a:t> </a:t>
            </a:r>
            <a:r>
              <a:rPr lang="el-GR" dirty="0" err="1" smtClean="0"/>
              <a:t>ἐκπλήσσει</a:t>
            </a:r>
            <a:endParaRPr lang="el-GR" dirty="0" smtClean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/>
              <a:t>Και πέρα απ' αυτά εξασφαλίσαμε για το πνεύμα μας πολλούς τρόπους ξεκούρασης από τους κόπους, έχοντες τη συνήθεια να τελούμε γιορτές, με αγώνες και θυσίες, που καλύπτουν ολόκληρο τον χρόνο </a:t>
            </a:r>
            <a:endParaRPr lang="el-GR" dirty="0" smtClean="0"/>
          </a:p>
          <a:p>
            <a:pPr marL="45720" indent="0">
              <a:buNone/>
            </a:pPr>
            <a:endParaRPr lang="el-GR" dirty="0"/>
          </a:p>
          <a:p>
            <a:pPr marL="45720" indent="0">
              <a:buNone/>
            </a:pPr>
            <a:r>
              <a:rPr lang="el-GR" dirty="0" smtClean="0"/>
              <a:t>και </a:t>
            </a:r>
            <a:r>
              <a:rPr lang="el-GR" dirty="0"/>
              <a:t>έχουμε συγυρισμένα νοικοκυριά που η καθημερινή τους ευχαρίστηση διώχνει τη λύπη μακριά. </a:t>
            </a:r>
          </a:p>
        </p:txBody>
      </p:sp>
    </p:spTree>
    <p:extLst>
      <p:ext uri="{BB962C8B-B14F-4D97-AF65-F5344CB8AC3E}">
        <p14:creationId xmlns:p14="http://schemas.microsoft.com/office/powerpoint/2010/main" val="401164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ἐπεσέρχεται</a:t>
            </a:r>
            <a:r>
              <a:rPr lang="el-GR" dirty="0" smtClean="0"/>
              <a:t>  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διὰ</a:t>
            </a:r>
            <a:r>
              <a:rPr lang="el-GR" dirty="0"/>
              <a:t> </a:t>
            </a:r>
            <a:r>
              <a:rPr lang="el-GR" dirty="0" err="1"/>
              <a:t>μέγεθος</a:t>
            </a:r>
            <a:r>
              <a:rPr lang="el-GR" dirty="0"/>
              <a:t> 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πόλεως</a:t>
            </a:r>
            <a:r>
              <a:rPr lang="el-GR" dirty="0"/>
              <a:t> </a:t>
            </a:r>
            <a:r>
              <a:rPr lang="el-GR" dirty="0" err="1"/>
              <a:t>ἐκ</a:t>
            </a:r>
            <a:r>
              <a:rPr lang="el-GR" dirty="0"/>
              <a:t> </a:t>
            </a:r>
            <a:r>
              <a:rPr lang="el-GR" dirty="0" err="1"/>
              <a:t>πάσης</a:t>
            </a:r>
            <a:r>
              <a:rPr lang="el-GR" dirty="0"/>
              <a:t> </a:t>
            </a:r>
            <a:r>
              <a:rPr lang="el-GR" dirty="0" err="1"/>
              <a:t>γῆς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πάντα</a:t>
            </a:r>
            <a:r>
              <a:rPr lang="el-GR" dirty="0"/>
              <a:t> </a:t>
            </a:r>
          </a:p>
          <a:p>
            <a:endParaRPr lang="el-GR" dirty="0" smtClean="0"/>
          </a:p>
          <a:p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/>
              <a:t>ξυμβαίνει</a:t>
            </a:r>
            <a:r>
              <a:rPr lang="el-GR" dirty="0"/>
              <a:t> </a:t>
            </a:r>
            <a:r>
              <a:rPr lang="el-GR" dirty="0" err="1"/>
              <a:t>ἡμῖν</a:t>
            </a:r>
            <a:r>
              <a:rPr lang="el-GR" dirty="0"/>
              <a:t> </a:t>
            </a:r>
            <a:r>
              <a:rPr lang="el-GR" dirty="0" err="1"/>
              <a:t>μηδὲν</a:t>
            </a:r>
            <a:r>
              <a:rPr lang="el-GR" dirty="0"/>
              <a:t> </a:t>
            </a:r>
            <a:r>
              <a:rPr lang="el-GR" dirty="0" err="1"/>
              <a:t>οἰκειοτέρᾳ</a:t>
            </a:r>
            <a:r>
              <a:rPr lang="el-GR" dirty="0"/>
              <a:t> </a:t>
            </a:r>
            <a:r>
              <a:rPr lang="el-GR" dirty="0" err="1"/>
              <a:t>τῇ</a:t>
            </a:r>
            <a:r>
              <a:rPr lang="el-GR" dirty="0"/>
              <a:t> </a:t>
            </a:r>
            <a:r>
              <a:rPr lang="el-GR" dirty="0" err="1"/>
              <a:t>ἀπολαύσει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αὐτοῦ</a:t>
            </a:r>
            <a:r>
              <a:rPr lang="el-GR" dirty="0"/>
              <a:t> </a:t>
            </a:r>
            <a:r>
              <a:rPr lang="el-GR" dirty="0" err="1"/>
              <a:t>ἀγαθὰ</a:t>
            </a:r>
            <a:r>
              <a:rPr lang="el-GR" dirty="0"/>
              <a:t> </a:t>
            </a:r>
            <a:r>
              <a:rPr lang="el-GR" dirty="0" err="1"/>
              <a:t>γιγνόμενα</a:t>
            </a:r>
            <a:r>
              <a:rPr lang="el-GR" dirty="0"/>
              <a:t> </a:t>
            </a:r>
            <a:r>
              <a:rPr lang="el-GR" dirty="0" err="1"/>
              <a:t>καρποῦσθαι</a:t>
            </a:r>
            <a:r>
              <a:rPr lang="el-GR" dirty="0"/>
              <a:t> </a:t>
            </a:r>
            <a:endParaRPr lang="el-GR" dirty="0" smtClean="0"/>
          </a:p>
          <a:p>
            <a:pPr marL="45720" indent="0">
              <a:buNone/>
            </a:pPr>
            <a:endParaRPr lang="el-GR" dirty="0" smtClean="0"/>
          </a:p>
          <a:p>
            <a:r>
              <a:rPr lang="el-GR" dirty="0" smtClean="0"/>
              <a:t>ἢ 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ἄλλων</a:t>
            </a:r>
            <a:r>
              <a:rPr lang="el-GR" dirty="0"/>
              <a:t> </a:t>
            </a:r>
            <a:r>
              <a:rPr lang="el-GR" dirty="0" err="1"/>
              <a:t>ἀνθρώπων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l-GR" dirty="0"/>
              <a:t>Εξαιτίας της σπουδαιότητας της πόλης εισάγονται όλα τα προϊόντα από κάθε σημείο της γης</a:t>
            </a:r>
            <a:r>
              <a:rPr lang="el-GR" dirty="0" smtClean="0"/>
              <a:t>,</a:t>
            </a:r>
          </a:p>
          <a:p>
            <a:pPr marL="45720" indent="0">
              <a:buNone/>
            </a:pPr>
            <a:r>
              <a:rPr lang="el-GR" dirty="0"/>
              <a:t>και επακολουθεί σαν συνέπεια να μην απολαμβάνουμε πιο εύκολα τα προϊόντα που </a:t>
            </a:r>
            <a:r>
              <a:rPr lang="el-GR" dirty="0" smtClean="0"/>
              <a:t>παράγονται εδώ</a:t>
            </a:r>
          </a:p>
          <a:p>
            <a:pPr marL="45720" indent="0">
              <a:buNone/>
            </a:pPr>
            <a:endParaRPr lang="el-GR" dirty="0"/>
          </a:p>
          <a:p>
            <a:pPr marL="45720" indent="0">
              <a:buNone/>
            </a:pPr>
            <a:r>
              <a:rPr lang="el-GR" dirty="0"/>
              <a:t>απ' ότι και τα αγαθά των άλλων ανθρώπων.</a:t>
            </a:r>
          </a:p>
        </p:txBody>
      </p:sp>
    </p:spTree>
    <p:extLst>
      <p:ext uri="{BB962C8B-B14F-4D97-AF65-F5344CB8AC3E}">
        <p14:creationId xmlns:p14="http://schemas.microsoft.com/office/powerpoint/2010/main" val="406605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Βάση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TM03457444[[fn=Βάση]]</Template>
  <TotalTime>10</TotalTime>
  <Words>155</Words>
  <Application>Microsoft Office PowerPoint</Application>
  <PresentationFormat>Ευρεία οθόνη</PresentationFormat>
  <Paragraphs>18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5" baseType="lpstr">
      <vt:lpstr>Corbel</vt:lpstr>
      <vt:lpstr>Βάση</vt:lpstr>
      <vt:lpstr>ΕΠΙΤΑΦΙΟΣ ΤΟΥ ΠΕΡΙΚΛΗ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ΕΠΙΤΑΦΙΟΣ ΤΟΥ ΠΕΡΙΚΛΗ</dc:title>
  <dc:creator>k louta</dc:creator>
  <cp:lastModifiedBy>k louta</cp:lastModifiedBy>
  <cp:revision>2</cp:revision>
  <dcterms:created xsi:type="dcterms:W3CDTF">2024-09-29T16:33:35Z</dcterms:created>
  <dcterms:modified xsi:type="dcterms:W3CDTF">2024-09-29T16:43:44Z</dcterms:modified>
</cp:coreProperties>
</file>