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smtClean="0"/>
              <a:t>Στυλ κύριου τίτλου</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9153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3703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200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311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793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061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24128" y="2967788"/>
            <a:ext cx="4754880" cy="33415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smtClean="0"/>
              <a:t>Στυλ υποδείγματος κειμένου</a:t>
            </a:r>
          </a:p>
        </p:txBody>
      </p:sp>
      <p:sp>
        <p:nvSpPr>
          <p:cNvPr id="6" name="Content Placeholder 5"/>
          <p:cNvSpPr>
            <a:spLocks noGrp="1"/>
          </p:cNvSpPr>
          <p:nvPr>
            <p:ph sz="quarter" idx="4"/>
          </p:nvPr>
        </p:nvSpPr>
        <p:spPr>
          <a:xfrm>
            <a:off x="5990888" y="2967788"/>
            <a:ext cx="4754880" cy="33415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7281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13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2123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smtClean="0"/>
              <a:t>Στυλ κύριου τίτλου</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282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090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10/3/2024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27035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ΕΠΙΤΑΦΙΟΣ  ΤΟΥ ΠΕΡΙΚΛΗ </a:t>
            </a:r>
            <a:endParaRPr lang="el-GR" dirty="0"/>
          </a:p>
        </p:txBody>
      </p:sp>
      <p:sp>
        <p:nvSpPr>
          <p:cNvPr id="3" name="Υπότιτλος 2"/>
          <p:cNvSpPr>
            <a:spLocks noGrp="1"/>
          </p:cNvSpPr>
          <p:nvPr>
            <p:ph type="subTitle" idx="1"/>
          </p:nvPr>
        </p:nvSpPr>
        <p:spPr/>
        <p:txBody>
          <a:bodyPr>
            <a:normAutofit/>
          </a:bodyPr>
          <a:lstStyle/>
          <a:p>
            <a:pPr algn="ctr"/>
            <a:r>
              <a:rPr lang="el-GR" sz="4400" dirty="0" smtClean="0"/>
              <a:t>ΚΕΦΑΛΑΙΟ    39</a:t>
            </a:r>
            <a:endParaRPr lang="el-GR" sz="4400" dirty="0"/>
          </a:p>
        </p:txBody>
      </p:sp>
    </p:spTree>
    <p:extLst>
      <p:ext uri="{BB962C8B-B14F-4D97-AF65-F5344CB8AC3E}">
        <p14:creationId xmlns:p14="http://schemas.microsoft.com/office/powerpoint/2010/main" val="2903601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normAutofit fontScale="92500" lnSpcReduction="10000"/>
          </a:bodyPr>
          <a:lstStyle/>
          <a:p>
            <a:r>
              <a:rPr lang="el-GR" dirty="0" err="1"/>
              <a:t>Διαφέρομεν</a:t>
            </a:r>
            <a:r>
              <a:rPr lang="el-GR" dirty="0"/>
              <a:t>  </a:t>
            </a:r>
            <a:r>
              <a:rPr lang="el-GR" dirty="0" err="1"/>
              <a:t>δὲ</a:t>
            </a:r>
            <a:r>
              <a:rPr lang="el-GR" dirty="0"/>
              <a:t> </a:t>
            </a:r>
            <a:r>
              <a:rPr lang="el-GR" dirty="0" err="1"/>
              <a:t>καὶ</a:t>
            </a:r>
            <a:r>
              <a:rPr lang="el-GR" dirty="0"/>
              <a:t> </a:t>
            </a:r>
            <a:r>
              <a:rPr lang="el-GR" dirty="0" err="1"/>
              <a:t>ταῖς</a:t>
            </a:r>
            <a:r>
              <a:rPr lang="el-GR" dirty="0"/>
              <a:t> </a:t>
            </a:r>
            <a:r>
              <a:rPr lang="el-GR" dirty="0" err="1"/>
              <a:t>τῶν</a:t>
            </a:r>
            <a:r>
              <a:rPr lang="el-GR" dirty="0"/>
              <a:t> </a:t>
            </a:r>
            <a:r>
              <a:rPr lang="el-GR" dirty="0" err="1"/>
              <a:t>πολεμικῶν</a:t>
            </a:r>
            <a:r>
              <a:rPr lang="el-GR" dirty="0"/>
              <a:t> </a:t>
            </a:r>
            <a:r>
              <a:rPr lang="el-GR" dirty="0" err="1"/>
              <a:t>μελέταις</a:t>
            </a:r>
            <a:r>
              <a:rPr lang="el-GR" dirty="0"/>
              <a:t> </a:t>
            </a:r>
            <a:r>
              <a:rPr lang="el-GR" dirty="0" err="1"/>
              <a:t>τῶν</a:t>
            </a:r>
            <a:r>
              <a:rPr lang="el-GR" dirty="0"/>
              <a:t> </a:t>
            </a:r>
            <a:r>
              <a:rPr lang="el-GR" dirty="0" err="1"/>
              <a:t>ἐναντίων</a:t>
            </a:r>
            <a:r>
              <a:rPr lang="el-GR" dirty="0"/>
              <a:t> </a:t>
            </a:r>
            <a:r>
              <a:rPr lang="el-GR" dirty="0" err="1"/>
              <a:t>τοῖσδε</a:t>
            </a:r>
            <a:r>
              <a:rPr lang="el-GR" dirty="0" smtClean="0"/>
              <a:t>.</a:t>
            </a:r>
          </a:p>
          <a:p>
            <a:endParaRPr lang="el-GR" dirty="0" smtClean="0"/>
          </a:p>
          <a:p>
            <a:r>
              <a:rPr lang="el-GR" dirty="0" smtClean="0"/>
              <a:t> </a:t>
            </a:r>
            <a:r>
              <a:rPr lang="el-GR" dirty="0" err="1"/>
              <a:t>τήν</a:t>
            </a:r>
            <a:r>
              <a:rPr lang="el-GR" dirty="0"/>
              <a:t> τε </a:t>
            </a:r>
            <a:r>
              <a:rPr lang="el-GR" dirty="0" err="1"/>
              <a:t>γὰρ</a:t>
            </a:r>
            <a:r>
              <a:rPr lang="el-GR" dirty="0"/>
              <a:t> </a:t>
            </a:r>
            <a:r>
              <a:rPr lang="el-GR" dirty="0" err="1"/>
              <a:t>πόλιν</a:t>
            </a:r>
            <a:r>
              <a:rPr lang="el-GR" dirty="0"/>
              <a:t> </a:t>
            </a:r>
            <a:r>
              <a:rPr lang="el-GR" dirty="0" err="1" smtClean="0"/>
              <a:t>κοινὴν</a:t>
            </a:r>
            <a:r>
              <a:rPr lang="el-GR" dirty="0" smtClean="0"/>
              <a:t> </a:t>
            </a:r>
            <a:r>
              <a:rPr lang="el-GR" dirty="0" err="1"/>
              <a:t>παρέχομεν</a:t>
            </a:r>
            <a:r>
              <a:rPr lang="el-GR" dirty="0"/>
              <a:t>, </a:t>
            </a:r>
            <a:endParaRPr lang="el-GR" dirty="0" smtClean="0"/>
          </a:p>
          <a:p>
            <a:r>
              <a:rPr lang="el-GR" dirty="0" err="1"/>
              <a:t>καὶ</a:t>
            </a:r>
            <a:r>
              <a:rPr lang="el-GR" dirty="0"/>
              <a:t> </a:t>
            </a:r>
            <a:r>
              <a:rPr lang="el-GR" dirty="0" err="1"/>
              <a:t>οὐκ</a:t>
            </a:r>
            <a:r>
              <a:rPr lang="el-GR" dirty="0"/>
              <a:t> </a:t>
            </a:r>
            <a:r>
              <a:rPr lang="el-GR" dirty="0" err="1"/>
              <a:t>ἔστιν</a:t>
            </a:r>
            <a:r>
              <a:rPr lang="el-GR" dirty="0"/>
              <a:t> </a:t>
            </a:r>
            <a:r>
              <a:rPr lang="el-GR" dirty="0" err="1"/>
              <a:t>ὅτε</a:t>
            </a:r>
            <a:r>
              <a:rPr lang="el-GR" dirty="0"/>
              <a:t> </a:t>
            </a:r>
            <a:r>
              <a:rPr lang="el-GR" dirty="0" err="1"/>
              <a:t>ξενηλασίαις</a:t>
            </a:r>
            <a:r>
              <a:rPr lang="el-GR" dirty="0"/>
              <a:t>  </a:t>
            </a:r>
            <a:r>
              <a:rPr lang="el-GR" dirty="0" err="1"/>
              <a:t>ἀπείργομέν</a:t>
            </a:r>
            <a:r>
              <a:rPr lang="el-GR" dirty="0"/>
              <a:t> </a:t>
            </a:r>
            <a:r>
              <a:rPr lang="el-GR" dirty="0" err="1"/>
              <a:t>τινα</a:t>
            </a:r>
            <a:r>
              <a:rPr lang="el-GR" dirty="0"/>
              <a:t> ἢ </a:t>
            </a:r>
            <a:r>
              <a:rPr lang="el-GR" dirty="0" err="1"/>
              <a:t>μαθήματος</a:t>
            </a:r>
            <a:r>
              <a:rPr lang="el-GR" dirty="0"/>
              <a:t> ἢ </a:t>
            </a:r>
            <a:r>
              <a:rPr lang="el-GR" dirty="0" err="1" smtClean="0"/>
              <a:t>θεάματος</a:t>
            </a:r>
            <a:r>
              <a:rPr lang="el-GR" dirty="0" smtClean="0"/>
              <a:t>,</a:t>
            </a:r>
          </a:p>
          <a:p>
            <a:endParaRPr lang="el-GR" dirty="0"/>
          </a:p>
          <a:p>
            <a:endParaRPr lang="el-GR" dirty="0" smtClean="0"/>
          </a:p>
          <a:p>
            <a:r>
              <a:rPr lang="el-GR" dirty="0" smtClean="0"/>
              <a:t>ὃ </a:t>
            </a:r>
            <a:r>
              <a:rPr lang="el-GR" dirty="0" err="1"/>
              <a:t>μὴ</a:t>
            </a:r>
            <a:r>
              <a:rPr lang="el-GR" dirty="0"/>
              <a:t> </a:t>
            </a:r>
            <a:r>
              <a:rPr lang="el-GR" dirty="0" err="1"/>
              <a:t>κρυφθὲν</a:t>
            </a:r>
            <a:r>
              <a:rPr lang="el-GR" dirty="0"/>
              <a:t> </a:t>
            </a:r>
            <a:r>
              <a:rPr lang="el-GR" dirty="0" err="1"/>
              <a:t>ἄν</a:t>
            </a:r>
            <a:r>
              <a:rPr lang="el-GR" dirty="0"/>
              <a:t> τις </a:t>
            </a:r>
            <a:r>
              <a:rPr lang="el-GR" dirty="0" err="1"/>
              <a:t>τῶν</a:t>
            </a:r>
            <a:r>
              <a:rPr lang="el-GR" dirty="0"/>
              <a:t> </a:t>
            </a:r>
            <a:r>
              <a:rPr lang="el-GR" dirty="0" err="1"/>
              <a:t>πολεμίων</a:t>
            </a:r>
            <a:r>
              <a:rPr lang="el-GR" dirty="0"/>
              <a:t> </a:t>
            </a:r>
            <a:r>
              <a:rPr lang="el-GR" dirty="0" err="1"/>
              <a:t>ἰδὼν</a:t>
            </a:r>
            <a:r>
              <a:rPr lang="el-GR" dirty="0"/>
              <a:t> </a:t>
            </a:r>
            <a:r>
              <a:rPr lang="el-GR" dirty="0" err="1"/>
              <a:t>ὠφεληθείη</a:t>
            </a:r>
            <a:r>
              <a:rPr lang="el-GR" dirty="0"/>
              <a:t>, </a:t>
            </a:r>
          </a:p>
        </p:txBody>
      </p:sp>
      <p:sp>
        <p:nvSpPr>
          <p:cNvPr id="4" name="Θέση περιεχομένου 3"/>
          <p:cNvSpPr>
            <a:spLocks noGrp="1"/>
          </p:cNvSpPr>
          <p:nvPr>
            <p:ph sz="half" idx="2"/>
          </p:nvPr>
        </p:nvSpPr>
        <p:spPr/>
        <p:txBody>
          <a:bodyPr>
            <a:normAutofit fontScale="92500" lnSpcReduction="10000"/>
          </a:bodyPr>
          <a:lstStyle/>
          <a:p>
            <a:r>
              <a:rPr lang="el-GR" dirty="0"/>
              <a:t>Είμαστε διαφορετικοί από τους αντιπάλους μας και στην πολεμική εκπαίδευση στα εξής: </a:t>
            </a:r>
          </a:p>
          <a:p>
            <a:pPr marL="0" indent="0">
              <a:buNone/>
            </a:pPr>
            <a:r>
              <a:rPr lang="el-GR" dirty="0"/>
              <a:t>Και την πόλη μας την έχουμε ανοιχτή σε </a:t>
            </a:r>
            <a:r>
              <a:rPr lang="el-GR" dirty="0" smtClean="0"/>
              <a:t>όλους </a:t>
            </a:r>
          </a:p>
          <a:p>
            <a:pPr marL="0" indent="0">
              <a:buNone/>
            </a:pPr>
            <a:r>
              <a:rPr lang="el-GR" dirty="0" smtClean="0"/>
              <a:t>και </a:t>
            </a:r>
            <a:r>
              <a:rPr lang="el-GR" dirty="0"/>
              <a:t>σε καμιά περίπτωση κανένα δεν εμποδίζουμε, με απελάσεις ξένων, από του </a:t>
            </a:r>
            <a:r>
              <a:rPr lang="el-GR" dirty="0" smtClean="0"/>
              <a:t>να </a:t>
            </a:r>
            <a:r>
              <a:rPr lang="el-GR" dirty="0"/>
              <a:t>δει ή να μάθει κάτι </a:t>
            </a:r>
            <a:r>
              <a:rPr lang="el-GR" dirty="0" smtClean="0"/>
              <a:t>που, </a:t>
            </a:r>
          </a:p>
          <a:p>
            <a:pPr marL="0" indent="0">
              <a:buNone/>
            </a:pPr>
            <a:endParaRPr lang="el-GR" dirty="0" smtClean="0"/>
          </a:p>
          <a:p>
            <a:pPr marL="0" indent="0">
              <a:buNone/>
            </a:pPr>
            <a:r>
              <a:rPr lang="el-GR" dirty="0"/>
              <a:t>αν δεν το κρύβαμε και το έβλεπε κάποιος απ' τους εχθρούς, θα μπορούσε να ωφεληθεί, </a:t>
            </a:r>
          </a:p>
        </p:txBody>
      </p:sp>
    </p:spTree>
    <p:extLst>
      <p:ext uri="{BB962C8B-B14F-4D97-AF65-F5344CB8AC3E}">
        <p14:creationId xmlns:p14="http://schemas.microsoft.com/office/powerpoint/2010/main" val="1840088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normAutofit/>
          </a:bodyPr>
          <a:lstStyle/>
          <a:p>
            <a:r>
              <a:rPr lang="el-GR" dirty="0" err="1"/>
              <a:t>πιστεύοντες</a:t>
            </a:r>
            <a:r>
              <a:rPr lang="el-GR" dirty="0"/>
              <a:t> </a:t>
            </a:r>
            <a:r>
              <a:rPr lang="el-GR" dirty="0" err="1"/>
              <a:t>οὐ</a:t>
            </a:r>
            <a:r>
              <a:rPr lang="el-GR" dirty="0"/>
              <a:t> </a:t>
            </a:r>
            <a:r>
              <a:rPr lang="el-GR" dirty="0" err="1"/>
              <a:t>ταῖς</a:t>
            </a:r>
            <a:r>
              <a:rPr lang="el-GR" dirty="0"/>
              <a:t> </a:t>
            </a:r>
            <a:r>
              <a:rPr lang="el-GR" dirty="0" err="1"/>
              <a:t>παρασκευαῖς</a:t>
            </a:r>
            <a:r>
              <a:rPr lang="el-GR" dirty="0"/>
              <a:t>  </a:t>
            </a:r>
            <a:r>
              <a:rPr lang="el-GR" dirty="0" err="1"/>
              <a:t>τὸ</a:t>
            </a:r>
            <a:r>
              <a:rPr lang="el-GR" dirty="0"/>
              <a:t> </a:t>
            </a:r>
            <a:r>
              <a:rPr lang="el-GR" dirty="0" err="1"/>
              <a:t>πλέον</a:t>
            </a:r>
            <a:r>
              <a:rPr lang="el-GR" dirty="0"/>
              <a:t> </a:t>
            </a:r>
            <a:r>
              <a:rPr lang="el-GR" dirty="0" err="1"/>
              <a:t>καὶ</a:t>
            </a:r>
            <a:r>
              <a:rPr lang="el-GR" dirty="0"/>
              <a:t> </a:t>
            </a:r>
            <a:r>
              <a:rPr lang="el-GR" dirty="0" err="1"/>
              <a:t>ἀπάταις</a:t>
            </a:r>
            <a:r>
              <a:rPr lang="el-GR" dirty="0"/>
              <a:t> </a:t>
            </a:r>
            <a:endParaRPr lang="el-GR" dirty="0" smtClean="0"/>
          </a:p>
          <a:p>
            <a:endParaRPr lang="el-GR" dirty="0"/>
          </a:p>
          <a:p>
            <a:r>
              <a:rPr lang="el-GR" dirty="0"/>
              <a:t>ἢ </a:t>
            </a:r>
            <a:r>
              <a:rPr lang="el-GR" dirty="0" err="1"/>
              <a:t>τῷ</a:t>
            </a:r>
            <a:r>
              <a:rPr lang="el-GR" dirty="0"/>
              <a:t> </a:t>
            </a:r>
            <a:r>
              <a:rPr lang="el-GR" dirty="0" err="1"/>
              <a:t>ἀφ</a:t>
            </a:r>
            <a:r>
              <a:rPr lang="el-GR" dirty="0"/>
              <a:t>’ </a:t>
            </a:r>
            <a:r>
              <a:rPr lang="el-GR" dirty="0" err="1"/>
              <a:t>ἡμῶν</a:t>
            </a:r>
            <a:r>
              <a:rPr lang="el-GR" dirty="0"/>
              <a:t> </a:t>
            </a:r>
            <a:r>
              <a:rPr lang="el-GR" dirty="0" err="1"/>
              <a:t>αὐτῶν</a:t>
            </a:r>
            <a:r>
              <a:rPr lang="el-GR" dirty="0"/>
              <a:t> </a:t>
            </a:r>
            <a:r>
              <a:rPr lang="el-GR" dirty="0" err="1"/>
              <a:t>ἐς</a:t>
            </a:r>
            <a:r>
              <a:rPr lang="el-GR" dirty="0"/>
              <a:t> </a:t>
            </a:r>
            <a:r>
              <a:rPr lang="el-GR" dirty="0" err="1"/>
              <a:t>τὰ</a:t>
            </a:r>
            <a:r>
              <a:rPr lang="el-GR" dirty="0"/>
              <a:t> </a:t>
            </a:r>
            <a:r>
              <a:rPr lang="el-GR" dirty="0" err="1"/>
              <a:t>ἔργα</a:t>
            </a:r>
            <a:r>
              <a:rPr lang="el-GR" dirty="0"/>
              <a:t> </a:t>
            </a:r>
            <a:r>
              <a:rPr lang="el-GR" dirty="0" err="1"/>
              <a:t>εὐψύχῳ</a:t>
            </a:r>
            <a:r>
              <a:rPr lang="el-GR" dirty="0"/>
              <a:t> </a:t>
            </a:r>
            <a:r>
              <a:rPr lang="el-GR" dirty="0" err="1" smtClean="0"/>
              <a:t>καὶ</a:t>
            </a:r>
            <a:r>
              <a:rPr lang="el-GR" dirty="0" smtClean="0"/>
              <a:t> </a:t>
            </a:r>
            <a:r>
              <a:rPr lang="el-GR" dirty="0" err="1"/>
              <a:t>ἐν</a:t>
            </a:r>
            <a:r>
              <a:rPr lang="el-GR" dirty="0"/>
              <a:t> </a:t>
            </a:r>
            <a:r>
              <a:rPr lang="el-GR" dirty="0" err="1"/>
              <a:t>ταῖς</a:t>
            </a:r>
            <a:r>
              <a:rPr lang="el-GR" dirty="0"/>
              <a:t> </a:t>
            </a:r>
            <a:r>
              <a:rPr lang="el-GR" dirty="0" err="1"/>
              <a:t>παιδείαις</a:t>
            </a:r>
            <a:r>
              <a:rPr lang="el-GR" dirty="0"/>
              <a:t> </a:t>
            </a:r>
            <a:endParaRPr lang="el-GR" dirty="0" smtClean="0"/>
          </a:p>
          <a:p>
            <a:endParaRPr lang="el-GR" dirty="0" smtClean="0"/>
          </a:p>
          <a:p>
            <a:endParaRPr lang="el-GR" dirty="0"/>
          </a:p>
          <a:p>
            <a:r>
              <a:rPr lang="el-GR" dirty="0" err="1" smtClean="0"/>
              <a:t>οἱ</a:t>
            </a:r>
            <a:r>
              <a:rPr lang="el-GR" dirty="0" smtClean="0"/>
              <a:t> </a:t>
            </a:r>
            <a:r>
              <a:rPr lang="el-GR" dirty="0" err="1"/>
              <a:t>μὲν</a:t>
            </a:r>
            <a:r>
              <a:rPr lang="el-GR" dirty="0"/>
              <a:t> </a:t>
            </a:r>
            <a:r>
              <a:rPr lang="el-GR" dirty="0" err="1"/>
              <a:t>ἐπιπόνῳ</a:t>
            </a:r>
            <a:r>
              <a:rPr lang="el-GR" dirty="0"/>
              <a:t> </a:t>
            </a:r>
            <a:r>
              <a:rPr lang="el-GR" dirty="0" err="1"/>
              <a:t>ἀσκήσει</a:t>
            </a:r>
            <a:r>
              <a:rPr lang="el-GR" dirty="0"/>
              <a:t> </a:t>
            </a:r>
            <a:r>
              <a:rPr lang="el-GR" dirty="0" err="1"/>
              <a:t>εὐθὺς</a:t>
            </a:r>
            <a:r>
              <a:rPr lang="el-GR" dirty="0"/>
              <a:t> </a:t>
            </a:r>
            <a:r>
              <a:rPr lang="el-GR" dirty="0" err="1"/>
              <a:t>νέοι</a:t>
            </a:r>
            <a:r>
              <a:rPr lang="el-GR" dirty="0"/>
              <a:t> </a:t>
            </a:r>
            <a:r>
              <a:rPr lang="el-GR" dirty="0" err="1"/>
              <a:t>ὄντες</a:t>
            </a:r>
            <a:r>
              <a:rPr lang="el-GR" dirty="0"/>
              <a:t> </a:t>
            </a:r>
            <a:r>
              <a:rPr lang="el-GR" dirty="0" err="1"/>
              <a:t>τὸ</a:t>
            </a:r>
            <a:r>
              <a:rPr lang="el-GR" dirty="0"/>
              <a:t> </a:t>
            </a:r>
            <a:r>
              <a:rPr lang="el-GR" dirty="0" err="1"/>
              <a:t>ἀνδρεῖον</a:t>
            </a:r>
            <a:r>
              <a:rPr lang="el-GR" dirty="0"/>
              <a:t> </a:t>
            </a:r>
            <a:r>
              <a:rPr lang="el-GR" dirty="0" err="1"/>
              <a:t>μετέρχονται</a:t>
            </a:r>
            <a:r>
              <a:rPr lang="el-GR" dirty="0"/>
              <a:t>,</a:t>
            </a:r>
          </a:p>
        </p:txBody>
      </p:sp>
      <p:sp>
        <p:nvSpPr>
          <p:cNvPr id="4" name="Θέση περιεχομένου 3"/>
          <p:cNvSpPr>
            <a:spLocks noGrp="1"/>
          </p:cNvSpPr>
          <p:nvPr>
            <p:ph sz="half" idx="2"/>
          </p:nvPr>
        </p:nvSpPr>
        <p:spPr/>
        <p:txBody>
          <a:bodyPr>
            <a:normAutofit/>
          </a:bodyPr>
          <a:lstStyle/>
          <a:p>
            <a:r>
              <a:rPr lang="el-GR" dirty="0"/>
              <a:t>επειδή έχουμε πεποίθηση όχι περισσότερο στις προετοιμασίες και στα τεχνάσματα, </a:t>
            </a:r>
            <a:endParaRPr lang="el-GR" dirty="0" smtClean="0"/>
          </a:p>
          <a:p>
            <a:endParaRPr lang="el-GR" dirty="0"/>
          </a:p>
          <a:p>
            <a:pPr marL="0" indent="0">
              <a:buNone/>
            </a:pPr>
            <a:r>
              <a:rPr lang="el-GR" dirty="0"/>
              <a:t>όσο στην ευψυχία μας την ώρα της </a:t>
            </a:r>
            <a:r>
              <a:rPr lang="el-GR" dirty="0" smtClean="0"/>
              <a:t>μάχης </a:t>
            </a:r>
            <a:r>
              <a:rPr lang="el-GR" dirty="0"/>
              <a:t>και στο εκπαιδευτικό τους σύστημα</a:t>
            </a:r>
            <a:r>
              <a:rPr lang="el-GR" dirty="0" smtClean="0"/>
              <a:t>,</a:t>
            </a:r>
            <a:endParaRPr lang="el-GR" dirty="0"/>
          </a:p>
          <a:p>
            <a:pPr marL="0" indent="0">
              <a:buNone/>
            </a:pPr>
            <a:r>
              <a:rPr lang="el-GR" dirty="0"/>
              <a:t>εκείνοι με εξαντλητική άσκηση από την παιδική τους ηλικία επιδιώκουν να γίνουν ανδρείοι. </a:t>
            </a:r>
          </a:p>
        </p:txBody>
      </p:sp>
    </p:spTree>
    <p:extLst>
      <p:ext uri="{BB962C8B-B14F-4D97-AF65-F5344CB8AC3E}">
        <p14:creationId xmlns:p14="http://schemas.microsoft.com/office/powerpoint/2010/main" val="405301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normAutofit fontScale="92500" lnSpcReduction="10000"/>
          </a:bodyPr>
          <a:lstStyle/>
          <a:p>
            <a:r>
              <a:rPr lang="el-GR" dirty="0" err="1"/>
              <a:t>ἡμεῖς</a:t>
            </a:r>
            <a:r>
              <a:rPr lang="el-GR" dirty="0"/>
              <a:t> </a:t>
            </a:r>
            <a:r>
              <a:rPr lang="el-GR" dirty="0" err="1"/>
              <a:t>δὲ</a:t>
            </a:r>
            <a:r>
              <a:rPr lang="el-GR" dirty="0"/>
              <a:t> </a:t>
            </a:r>
            <a:r>
              <a:rPr lang="el-GR" dirty="0" err="1"/>
              <a:t>ἀνειμένως</a:t>
            </a:r>
            <a:r>
              <a:rPr lang="el-GR" dirty="0"/>
              <a:t> </a:t>
            </a:r>
            <a:r>
              <a:rPr lang="el-GR" dirty="0" err="1"/>
              <a:t>διαιτώμενοι</a:t>
            </a:r>
            <a:r>
              <a:rPr lang="el-GR" dirty="0"/>
              <a:t>  </a:t>
            </a:r>
            <a:r>
              <a:rPr lang="el-GR" dirty="0" err="1"/>
              <a:t>οὐδὲν</a:t>
            </a:r>
            <a:r>
              <a:rPr lang="el-GR" dirty="0"/>
              <a:t> </a:t>
            </a:r>
            <a:r>
              <a:rPr lang="el-GR" dirty="0" err="1"/>
              <a:t>ἧσσον</a:t>
            </a:r>
            <a:r>
              <a:rPr lang="el-GR" dirty="0"/>
              <a:t> </a:t>
            </a:r>
            <a:r>
              <a:rPr lang="el-GR" dirty="0" err="1"/>
              <a:t>ἐπὶ</a:t>
            </a:r>
            <a:r>
              <a:rPr lang="el-GR" dirty="0"/>
              <a:t> </a:t>
            </a:r>
            <a:r>
              <a:rPr lang="el-GR" dirty="0" err="1"/>
              <a:t>τοὺς</a:t>
            </a:r>
            <a:r>
              <a:rPr lang="el-GR" dirty="0"/>
              <a:t> </a:t>
            </a:r>
            <a:r>
              <a:rPr lang="el-GR" dirty="0" err="1"/>
              <a:t>ἰσοπαλεῖς</a:t>
            </a:r>
            <a:r>
              <a:rPr lang="el-GR" dirty="0"/>
              <a:t> </a:t>
            </a:r>
            <a:r>
              <a:rPr lang="el-GR" dirty="0" err="1"/>
              <a:t>κινδύνους</a:t>
            </a:r>
            <a:r>
              <a:rPr lang="el-GR" dirty="0"/>
              <a:t> </a:t>
            </a:r>
            <a:r>
              <a:rPr lang="el-GR" dirty="0" err="1"/>
              <a:t>χωροῦμεν</a:t>
            </a:r>
            <a:r>
              <a:rPr lang="el-GR" dirty="0"/>
              <a:t>. </a:t>
            </a:r>
            <a:endParaRPr lang="el-GR" dirty="0" smtClean="0"/>
          </a:p>
          <a:p>
            <a:endParaRPr lang="el-GR" dirty="0"/>
          </a:p>
          <a:p>
            <a:r>
              <a:rPr lang="el-GR" dirty="0" err="1"/>
              <a:t>τεκμήριον</a:t>
            </a:r>
            <a:r>
              <a:rPr lang="el-GR" dirty="0"/>
              <a:t> </a:t>
            </a:r>
            <a:r>
              <a:rPr lang="el-GR" dirty="0" err="1"/>
              <a:t>δέ</a:t>
            </a:r>
            <a:r>
              <a:rPr lang="el-GR" dirty="0"/>
              <a:t>· </a:t>
            </a:r>
            <a:r>
              <a:rPr lang="el-GR" dirty="0" err="1"/>
              <a:t>οὔτε</a:t>
            </a:r>
            <a:r>
              <a:rPr lang="el-GR" dirty="0"/>
              <a:t> </a:t>
            </a:r>
            <a:r>
              <a:rPr lang="el-GR" dirty="0" err="1"/>
              <a:t>γὰρ</a:t>
            </a:r>
            <a:r>
              <a:rPr lang="el-GR" dirty="0"/>
              <a:t> </a:t>
            </a:r>
            <a:r>
              <a:rPr lang="el-GR" dirty="0" err="1"/>
              <a:t>Λακεδαιμόνιοι</a:t>
            </a:r>
            <a:r>
              <a:rPr lang="el-GR" dirty="0"/>
              <a:t> καθ’ </a:t>
            </a:r>
            <a:r>
              <a:rPr lang="el-GR" dirty="0" err="1"/>
              <a:t>ἑαυτούς</a:t>
            </a:r>
            <a:r>
              <a:rPr lang="el-GR" dirty="0"/>
              <a:t>, μεθ’ </a:t>
            </a:r>
            <a:r>
              <a:rPr lang="el-GR" dirty="0" err="1"/>
              <a:t>ἁπάντων</a:t>
            </a:r>
            <a:r>
              <a:rPr lang="el-GR" dirty="0"/>
              <a:t> </a:t>
            </a:r>
            <a:r>
              <a:rPr lang="el-GR" dirty="0" err="1"/>
              <a:t>δὲ</a:t>
            </a:r>
            <a:r>
              <a:rPr lang="el-GR" dirty="0"/>
              <a:t> </a:t>
            </a:r>
            <a:r>
              <a:rPr lang="el-GR" dirty="0" err="1"/>
              <a:t>ἐς</a:t>
            </a:r>
            <a:r>
              <a:rPr lang="el-GR" dirty="0"/>
              <a:t> </a:t>
            </a:r>
            <a:r>
              <a:rPr lang="el-GR" dirty="0" err="1"/>
              <a:t>τὴν</a:t>
            </a:r>
            <a:r>
              <a:rPr lang="el-GR" dirty="0"/>
              <a:t> </a:t>
            </a:r>
            <a:r>
              <a:rPr lang="el-GR" dirty="0" err="1"/>
              <a:t>γῆν</a:t>
            </a:r>
            <a:r>
              <a:rPr lang="el-GR" dirty="0"/>
              <a:t> </a:t>
            </a:r>
            <a:r>
              <a:rPr lang="el-GR" dirty="0" err="1"/>
              <a:t>ἡμῶν</a:t>
            </a:r>
            <a:r>
              <a:rPr lang="el-GR" dirty="0"/>
              <a:t> </a:t>
            </a:r>
            <a:r>
              <a:rPr lang="el-GR" dirty="0" err="1"/>
              <a:t>στρατεύουσι</a:t>
            </a:r>
            <a:r>
              <a:rPr lang="el-GR" dirty="0"/>
              <a:t>, </a:t>
            </a:r>
            <a:endParaRPr lang="el-GR" dirty="0" smtClean="0"/>
          </a:p>
          <a:p>
            <a:endParaRPr lang="el-GR" dirty="0"/>
          </a:p>
          <a:p>
            <a:r>
              <a:rPr lang="el-GR" dirty="0" err="1"/>
              <a:t>τήν</a:t>
            </a:r>
            <a:r>
              <a:rPr lang="el-GR" dirty="0"/>
              <a:t> τε </a:t>
            </a:r>
            <a:r>
              <a:rPr lang="el-GR" dirty="0" err="1"/>
              <a:t>τῶν</a:t>
            </a:r>
            <a:r>
              <a:rPr lang="el-GR" dirty="0"/>
              <a:t> </a:t>
            </a:r>
            <a:r>
              <a:rPr lang="el-GR" dirty="0" err="1"/>
              <a:t>πέλας</a:t>
            </a:r>
            <a:r>
              <a:rPr lang="el-GR" dirty="0"/>
              <a:t> </a:t>
            </a:r>
            <a:r>
              <a:rPr lang="el-GR" dirty="0" err="1"/>
              <a:t>αὐτοὶ</a:t>
            </a:r>
            <a:r>
              <a:rPr lang="el-GR" dirty="0"/>
              <a:t> </a:t>
            </a:r>
            <a:r>
              <a:rPr lang="el-GR" dirty="0" err="1"/>
              <a:t>ἐπελθόντες</a:t>
            </a:r>
            <a:r>
              <a:rPr lang="el-GR" dirty="0"/>
              <a:t> </a:t>
            </a:r>
            <a:r>
              <a:rPr lang="el-GR" dirty="0" err="1"/>
              <a:t>οὐ</a:t>
            </a:r>
            <a:r>
              <a:rPr lang="el-GR" dirty="0"/>
              <a:t> </a:t>
            </a:r>
            <a:r>
              <a:rPr lang="el-GR" dirty="0" err="1"/>
              <a:t>χαλεπῶς</a:t>
            </a:r>
            <a:r>
              <a:rPr lang="el-GR" dirty="0"/>
              <a:t> </a:t>
            </a:r>
            <a:r>
              <a:rPr lang="el-GR" dirty="0" err="1"/>
              <a:t>ἐν</a:t>
            </a:r>
            <a:r>
              <a:rPr lang="el-GR" dirty="0"/>
              <a:t> </a:t>
            </a:r>
            <a:r>
              <a:rPr lang="el-GR" dirty="0" err="1"/>
              <a:t>τῇ</a:t>
            </a:r>
            <a:r>
              <a:rPr lang="el-GR" dirty="0"/>
              <a:t> </a:t>
            </a:r>
            <a:r>
              <a:rPr lang="el-GR" dirty="0" err="1"/>
              <a:t>ἀλλοτρίᾳ</a:t>
            </a:r>
            <a:r>
              <a:rPr lang="el-GR" dirty="0"/>
              <a:t> </a:t>
            </a:r>
            <a:r>
              <a:rPr lang="el-GR" dirty="0" err="1"/>
              <a:t>τοὺς</a:t>
            </a:r>
            <a:r>
              <a:rPr lang="el-GR" dirty="0"/>
              <a:t> </a:t>
            </a:r>
            <a:r>
              <a:rPr lang="el-GR" dirty="0" err="1"/>
              <a:t>περὶ</a:t>
            </a:r>
            <a:r>
              <a:rPr lang="el-GR" dirty="0"/>
              <a:t> </a:t>
            </a:r>
            <a:r>
              <a:rPr lang="el-GR" dirty="0" err="1"/>
              <a:t>τῶν</a:t>
            </a:r>
            <a:r>
              <a:rPr lang="el-GR" dirty="0"/>
              <a:t> </a:t>
            </a:r>
            <a:r>
              <a:rPr lang="el-GR" dirty="0" err="1"/>
              <a:t>οἰκείων</a:t>
            </a:r>
            <a:r>
              <a:rPr lang="el-GR" dirty="0"/>
              <a:t> ἀμυνομένους    </a:t>
            </a:r>
            <a:r>
              <a:rPr lang="el-GR" dirty="0" err="1"/>
              <a:t>μαχόμενοι</a:t>
            </a:r>
            <a:r>
              <a:rPr lang="el-GR" dirty="0"/>
              <a:t> </a:t>
            </a:r>
            <a:r>
              <a:rPr lang="el-GR" dirty="0" err="1"/>
              <a:t>τὰ</a:t>
            </a:r>
            <a:r>
              <a:rPr lang="el-GR" dirty="0"/>
              <a:t> </a:t>
            </a:r>
            <a:r>
              <a:rPr lang="el-GR" dirty="0" err="1"/>
              <a:t>πλείω</a:t>
            </a:r>
            <a:r>
              <a:rPr lang="el-GR" dirty="0"/>
              <a:t> </a:t>
            </a:r>
            <a:r>
              <a:rPr lang="el-GR" dirty="0" err="1"/>
              <a:t>κρατοῦμεν</a:t>
            </a:r>
            <a:r>
              <a:rPr lang="el-GR" dirty="0"/>
              <a:t>. </a:t>
            </a:r>
          </a:p>
        </p:txBody>
      </p:sp>
      <p:sp>
        <p:nvSpPr>
          <p:cNvPr id="4" name="Θέση περιεχομένου 3"/>
          <p:cNvSpPr>
            <a:spLocks noGrp="1"/>
          </p:cNvSpPr>
          <p:nvPr>
            <p:ph sz="half" idx="2"/>
          </p:nvPr>
        </p:nvSpPr>
        <p:spPr/>
        <p:txBody>
          <a:bodyPr>
            <a:normAutofit fontScale="92500" lnSpcReduction="10000"/>
          </a:bodyPr>
          <a:lstStyle/>
          <a:p>
            <a:r>
              <a:rPr lang="el-GR" dirty="0"/>
              <a:t>αντίθετα εμείς, αν και ζούμε άνετα, προχωρούμε με όχι κατώτερο φρόνημα </a:t>
            </a:r>
            <a:r>
              <a:rPr lang="el-GR" dirty="0" smtClean="0"/>
              <a:t>σε </a:t>
            </a:r>
            <a:r>
              <a:rPr lang="el-GR" dirty="0"/>
              <a:t>κινδύνους το ίδιο μεγάλους. </a:t>
            </a:r>
            <a:endParaRPr lang="el-GR" dirty="0" smtClean="0"/>
          </a:p>
          <a:p>
            <a:endParaRPr lang="el-GR" dirty="0"/>
          </a:p>
          <a:p>
            <a:r>
              <a:rPr lang="el-GR" dirty="0"/>
              <a:t>Και να η απόδειξη: Οι Λακεδαιμόνιοι δεν εκστρατεύουν στη χώρα μας μόνο με τη δική τους δύναμη, αλλά με όλους τους συμμάχους τους, </a:t>
            </a:r>
            <a:endParaRPr lang="el-GR" dirty="0" smtClean="0"/>
          </a:p>
          <a:p>
            <a:r>
              <a:rPr lang="el-GR" dirty="0"/>
              <a:t>ενώ εμείς κάθε φορά που εισβάλλουμε στη χώρα των άλλων μόνοι μας, νικούμε χωρίς δυσκολία στη μάχη τις πιο πολλές φορές, στην ξένη χώρα, εκείνους που αμύνονται για τη σωτηρία της χώρας τους.</a:t>
            </a:r>
            <a:endParaRPr lang="el-GR" dirty="0" smtClean="0"/>
          </a:p>
          <a:p>
            <a:endParaRPr lang="el-GR" dirty="0"/>
          </a:p>
        </p:txBody>
      </p:sp>
    </p:spTree>
    <p:extLst>
      <p:ext uri="{BB962C8B-B14F-4D97-AF65-F5344CB8AC3E}">
        <p14:creationId xmlns:p14="http://schemas.microsoft.com/office/powerpoint/2010/main" val="99710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r>
              <a:rPr lang="el-GR" dirty="0" err="1"/>
              <a:t>ἁθρόᾳ</a:t>
            </a:r>
            <a:r>
              <a:rPr lang="el-GR" dirty="0"/>
              <a:t> τε </a:t>
            </a:r>
            <a:r>
              <a:rPr lang="el-GR" dirty="0" err="1"/>
              <a:t>τῇ</a:t>
            </a:r>
            <a:r>
              <a:rPr lang="el-GR" dirty="0"/>
              <a:t> </a:t>
            </a:r>
            <a:r>
              <a:rPr lang="el-GR" dirty="0" err="1"/>
              <a:t>δυνάμει</a:t>
            </a:r>
            <a:r>
              <a:rPr lang="el-GR" dirty="0"/>
              <a:t> </a:t>
            </a:r>
            <a:r>
              <a:rPr lang="el-GR" dirty="0" err="1"/>
              <a:t>ἡμῶν</a:t>
            </a:r>
            <a:r>
              <a:rPr lang="el-GR" dirty="0"/>
              <a:t> </a:t>
            </a:r>
            <a:r>
              <a:rPr lang="el-GR" dirty="0" err="1"/>
              <a:t>οὐδείς</a:t>
            </a:r>
            <a:r>
              <a:rPr lang="el-GR" dirty="0"/>
              <a:t> πω </a:t>
            </a:r>
            <a:r>
              <a:rPr lang="el-GR" dirty="0" err="1"/>
              <a:t>πολέμιος</a:t>
            </a:r>
            <a:r>
              <a:rPr lang="el-GR" dirty="0"/>
              <a:t> </a:t>
            </a:r>
            <a:r>
              <a:rPr lang="el-GR" dirty="0" err="1"/>
              <a:t>ἐνέτυχε</a:t>
            </a:r>
            <a:r>
              <a:rPr lang="el-GR" dirty="0"/>
              <a:t> </a:t>
            </a:r>
            <a:endParaRPr lang="el-GR" dirty="0" smtClean="0"/>
          </a:p>
          <a:p>
            <a:endParaRPr lang="el-GR" dirty="0" smtClean="0"/>
          </a:p>
          <a:p>
            <a:endParaRPr lang="el-GR" dirty="0"/>
          </a:p>
          <a:p>
            <a:r>
              <a:rPr lang="el-GR" dirty="0" err="1"/>
              <a:t>διὰ</a:t>
            </a:r>
            <a:r>
              <a:rPr lang="el-GR" dirty="0"/>
              <a:t> </a:t>
            </a:r>
            <a:r>
              <a:rPr lang="el-GR" dirty="0" err="1"/>
              <a:t>τὴν</a:t>
            </a:r>
            <a:r>
              <a:rPr lang="el-GR" dirty="0"/>
              <a:t> </a:t>
            </a:r>
            <a:r>
              <a:rPr lang="el-GR" dirty="0" err="1"/>
              <a:t>τοῦ</a:t>
            </a:r>
            <a:r>
              <a:rPr lang="el-GR" dirty="0"/>
              <a:t> </a:t>
            </a:r>
            <a:r>
              <a:rPr lang="el-GR" dirty="0" err="1"/>
              <a:t>ναυτικοῦ</a:t>
            </a:r>
            <a:r>
              <a:rPr lang="el-GR" dirty="0"/>
              <a:t> τε </a:t>
            </a:r>
            <a:r>
              <a:rPr lang="el-GR" dirty="0" err="1"/>
              <a:t>ἅμα</a:t>
            </a:r>
            <a:r>
              <a:rPr lang="el-GR" dirty="0"/>
              <a:t> </a:t>
            </a:r>
            <a:r>
              <a:rPr lang="el-GR" dirty="0" err="1"/>
              <a:t>ἐπιμέλειαν</a:t>
            </a:r>
            <a:r>
              <a:rPr lang="el-GR" dirty="0"/>
              <a:t> </a:t>
            </a:r>
            <a:r>
              <a:rPr lang="el-GR" dirty="0" err="1"/>
              <a:t>καὶ</a:t>
            </a:r>
            <a:r>
              <a:rPr lang="el-GR" dirty="0"/>
              <a:t> </a:t>
            </a:r>
            <a:r>
              <a:rPr lang="el-GR" dirty="0" err="1"/>
              <a:t>τὴν</a:t>
            </a:r>
            <a:r>
              <a:rPr lang="el-GR" dirty="0"/>
              <a:t> </a:t>
            </a:r>
            <a:r>
              <a:rPr lang="el-GR" dirty="0" err="1"/>
              <a:t>ἐν</a:t>
            </a:r>
            <a:r>
              <a:rPr lang="el-GR" dirty="0"/>
              <a:t> </a:t>
            </a:r>
            <a:r>
              <a:rPr lang="el-GR" dirty="0" err="1"/>
              <a:t>τῇ</a:t>
            </a:r>
            <a:r>
              <a:rPr lang="el-GR" dirty="0"/>
              <a:t> </a:t>
            </a:r>
            <a:r>
              <a:rPr lang="el-GR" dirty="0" err="1"/>
              <a:t>γῇ</a:t>
            </a:r>
            <a:r>
              <a:rPr lang="el-GR" dirty="0"/>
              <a:t> </a:t>
            </a:r>
            <a:r>
              <a:rPr lang="el-GR" dirty="0" err="1"/>
              <a:t>ἐπὶ</a:t>
            </a:r>
            <a:r>
              <a:rPr lang="el-GR" dirty="0"/>
              <a:t> </a:t>
            </a:r>
            <a:r>
              <a:rPr lang="el-GR" dirty="0" err="1"/>
              <a:t>πολλὰ</a:t>
            </a:r>
            <a:r>
              <a:rPr lang="el-GR" dirty="0"/>
              <a:t> </a:t>
            </a:r>
            <a:r>
              <a:rPr lang="el-GR" dirty="0" err="1"/>
              <a:t>ἡμῶν</a:t>
            </a:r>
            <a:r>
              <a:rPr lang="el-GR" dirty="0"/>
              <a:t> </a:t>
            </a:r>
            <a:r>
              <a:rPr lang="el-GR" dirty="0" err="1"/>
              <a:t>αὐτῶν</a:t>
            </a:r>
            <a:r>
              <a:rPr lang="el-GR" dirty="0"/>
              <a:t> </a:t>
            </a:r>
            <a:r>
              <a:rPr lang="el-GR" dirty="0" err="1"/>
              <a:t>ἐπίπεμψιν</a:t>
            </a:r>
            <a:r>
              <a:rPr lang="el-GR" dirty="0"/>
              <a:t>· </a:t>
            </a:r>
          </a:p>
        </p:txBody>
      </p:sp>
      <p:sp>
        <p:nvSpPr>
          <p:cNvPr id="4" name="Θέση περιεχομένου 3"/>
          <p:cNvSpPr>
            <a:spLocks noGrp="1"/>
          </p:cNvSpPr>
          <p:nvPr>
            <p:ph sz="half" idx="2"/>
          </p:nvPr>
        </p:nvSpPr>
        <p:spPr/>
        <p:txBody>
          <a:bodyPr/>
          <a:lstStyle/>
          <a:p>
            <a:r>
              <a:rPr lang="el-GR" dirty="0"/>
              <a:t>Συγκεντρωμένη ολόκληρη τη δύναμη μας κανένας εχθρός ως τώρα δεν </a:t>
            </a:r>
            <a:r>
              <a:rPr lang="el-GR" dirty="0" smtClean="0"/>
              <a:t>αντιμετώπισε</a:t>
            </a:r>
            <a:r>
              <a:rPr lang="el-GR" dirty="0"/>
              <a:t>, </a:t>
            </a:r>
            <a:endParaRPr lang="el-GR" dirty="0" smtClean="0"/>
          </a:p>
          <a:p>
            <a:endParaRPr lang="el-GR" dirty="0"/>
          </a:p>
          <a:p>
            <a:r>
              <a:rPr lang="el-GR" dirty="0" smtClean="0"/>
              <a:t> </a:t>
            </a:r>
            <a:r>
              <a:rPr lang="el-GR" dirty="0"/>
              <a:t>γιατί εμείς φροντίζουμε ταυτόχρονα και για το ναυτικό και επειδή σε πολλά μέρη της στεριάς στέλνουμε στρατό από μας τους ίδιου</a:t>
            </a:r>
          </a:p>
        </p:txBody>
      </p:sp>
    </p:spTree>
    <p:extLst>
      <p:ext uri="{BB962C8B-B14F-4D97-AF65-F5344CB8AC3E}">
        <p14:creationId xmlns:p14="http://schemas.microsoft.com/office/powerpoint/2010/main" val="30374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r>
              <a:rPr lang="el-GR" dirty="0" err="1"/>
              <a:t>ἢν</a:t>
            </a:r>
            <a:r>
              <a:rPr lang="el-GR" dirty="0"/>
              <a:t> </a:t>
            </a:r>
            <a:r>
              <a:rPr lang="el-GR" dirty="0" err="1"/>
              <a:t>δέ</a:t>
            </a:r>
            <a:r>
              <a:rPr lang="el-GR" dirty="0"/>
              <a:t> που </a:t>
            </a:r>
            <a:r>
              <a:rPr lang="el-GR" dirty="0" err="1"/>
              <a:t>μορίῳ</a:t>
            </a:r>
            <a:r>
              <a:rPr lang="el-GR" dirty="0"/>
              <a:t> </a:t>
            </a:r>
            <a:r>
              <a:rPr lang="el-GR" dirty="0" err="1"/>
              <a:t>τινὶ</a:t>
            </a:r>
            <a:r>
              <a:rPr lang="el-GR" dirty="0"/>
              <a:t> </a:t>
            </a:r>
            <a:r>
              <a:rPr lang="el-GR" dirty="0" err="1"/>
              <a:t>προσμείξωσι</a:t>
            </a:r>
            <a:r>
              <a:rPr lang="el-GR" dirty="0"/>
              <a:t>, </a:t>
            </a:r>
            <a:endParaRPr lang="el-GR" dirty="0" smtClean="0"/>
          </a:p>
          <a:p>
            <a:endParaRPr lang="el-GR" dirty="0"/>
          </a:p>
          <a:p>
            <a:r>
              <a:rPr lang="el-GR" dirty="0" err="1" smtClean="0"/>
              <a:t>κρατήσαντές</a:t>
            </a:r>
            <a:r>
              <a:rPr lang="el-GR" dirty="0" smtClean="0"/>
              <a:t> </a:t>
            </a:r>
            <a:r>
              <a:rPr lang="el-GR" dirty="0" err="1"/>
              <a:t>τέ</a:t>
            </a:r>
            <a:r>
              <a:rPr lang="el-GR" dirty="0"/>
              <a:t> </a:t>
            </a:r>
            <a:r>
              <a:rPr lang="el-GR" dirty="0" err="1"/>
              <a:t>τινας</a:t>
            </a:r>
            <a:r>
              <a:rPr lang="el-GR" dirty="0"/>
              <a:t> </a:t>
            </a:r>
            <a:r>
              <a:rPr lang="el-GR" dirty="0" err="1"/>
              <a:t>ἡμῶν</a:t>
            </a:r>
            <a:r>
              <a:rPr lang="el-GR" dirty="0"/>
              <a:t> </a:t>
            </a:r>
            <a:r>
              <a:rPr lang="el-GR" dirty="0" err="1"/>
              <a:t>πάντας</a:t>
            </a:r>
            <a:r>
              <a:rPr lang="el-GR" dirty="0"/>
              <a:t> </a:t>
            </a:r>
            <a:r>
              <a:rPr lang="el-GR" dirty="0" err="1"/>
              <a:t>αὐχοῦσιν</a:t>
            </a:r>
            <a:r>
              <a:rPr lang="el-GR" dirty="0"/>
              <a:t> </a:t>
            </a:r>
            <a:r>
              <a:rPr lang="el-GR" dirty="0" err="1" smtClean="0"/>
              <a:t>ἀπεῶσθαι</a:t>
            </a:r>
            <a:endParaRPr lang="el-GR" dirty="0" smtClean="0"/>
          </a:p>
          <a:p>
            <a:endParaRPr lang="el-GR" dirty="0"/>
          </a:p>
          <a:p>
            <a:r>
              <a:rPr lang="el-GR" dirty="0" smtClean="0"/>
              <a:t> </a:t>
            </a:r>
          </a:p>
          <a:p>
            <a:r>
              <a:rPr lang="el-GR" dirty="0" err="1" smtClean="0"/>
              <a:t>καὶ</a:t>
            </a:r>
            <a:r>
              <a:rPr lang="el-GR" dirty="0" smtClean="0"/>
              <a:t> </a:t>
            </a:r>
            <a:r>
              <a:rPr lang="el-GR" dirty="0" err="1"/>
              <a:t>νικηθέντες</a:t>
            </a:r>
            <a:r>
              <a:rPr lang="el-GR" dirty="0"/>
              <a:t> </a:t>
            </a:r>
            <a:r>
              <a:rPr lang="el-GR" dirty="0" err="1"/>
              <a:t>ὑφ</a:t>
            </a:r>
            <a:r>
              <a:rPr lang="el-GR" dirty="0"/>
              <a:t>’ </a:t>
            </a:r>
            <a:r>
              <a:rPr lang="el-GR" dirty="0" err="1"/>
              <a:t>ἁπάντων</a:t>
            </a:r>
            <a:r>
              <a:rPr lang="el-GR" dirty="0"/>
              <a:t> </a:t>
            </a:r>
            <a:r>
              <a:rPr lang="el-GR" dirty="0" err="1"/>
              <a:t>ἡσσῆσθαι</a:t>
            </a:r>
            <a:r>
              <a:rPr lang="el-GR" dirty="0"/>
              <a:t>. </a:t>
            </a:r>
          </a:p>
        </p:txBody>
      </p:sp>
      <p:sp>
        <p:nvSpPr>
          <p:cNvPr id="4" name="Θέση περιεχομένου 3"/>
          <p:cNvSpPr>
            <a:spLocks noGrp="1"/>
          </p:cNvSpPr>
          <p:nvPr>
            <p:ph sz="half" idx="2"/>
          </p:nvPr>
        </p:nvSpPr>
        <p:spPr/>
        <p:txBody>
          <a:bodyPr/>
          <a:lstStyle/>
          <a:p>
            <a:r>
              <a:rPr lang="el-GR" dirty="0"/>
              <a:t>κι αν συγκρουστούν κάπου με ένα μέρος από </a:t>
            </a:r>
            <a:r>
              <a:rPr lang="el-GR" dirty="0" smtClean="0"/>
              <a:t>μας</a:t>
            </a:r>
          </a:p>
          <a:p>
            <a:pPr marL="0" indent="0">
              <a:buNone/>
            </a:pPr>
            <a:r>
              <a:rPr lang="el-GR" dirty="0" smtClean="0"/>
              <a:t> </a:t>
            </a:r>
            <a:r>
              <a:rPr lang="el-GR" dirty="0"/>
              <a:t>και αν νικήσουν μερικούς από μας, καυχιούνται ότι μας έχουν τρέψει όλους σε </a:t>
            </a:r>
            <a:r>
              <a:rPr lang="el-GR" dirty="0" smtClean="0"/>
              <a:t>φυγή</a:t>
            </a:r>
          </a:p>
          <a:p>
            <a:pPr marL="0" indent="0">
              <a:buNone/>
            </a:pPr>
            <a:endParaRPr lang="el-GR" dirty="0"/>
          </a:p>
          <a:p>
            <a:pPr marL="0" indent="0">
              <a:buNone/>
            </a:pPr>
            <a:r>
              <a:rPr lang="el-GR" dirty="0"/>
              <a:t>αν όμως νικηθούν, διατείνονται ότι νικήθηκαν απ' όλους μας.</a:t>
            </a:r>
          </a:p>
        </p:txBody>
      </p:sp>
    </p:spTree>
    <p:extLst>
      <p:ext uri="{BB962C8B-B14F-4D97-AF65-F5344CB8AC3E}">
        <p14:creationId xmlns:p14="http://schemas.microsoft.com/office/powerpoint/2010/main" val="426420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r>
              <a:rPr lang="el-GR" dirty="0" err="1"/>
              <a:t>καίτοι</a:t>
            </a:r>
            <a:r>
              <a:rPr lang="el-GR" dirty="0"/>
              <a:t> </a:t>
            </a:r>
            <a:r>
              <a:rPr lang="el-GR" dirty="0" err="1"/>
              <a:t>εἰ</a:t>
            </a:r>
            <a:r>
              <a:rPr lang="el-GR" dirty="0"/>
              <a:t> </a:t>
            </a:r>
            <a:r>
              <a:rPr lang="el-GR" dirty="0" err="1"/>
              <a:t>ῥᾳθυμίᾳ</a:t>
            </a:r>
            <a:r>
              <a:rPr lang="el-GR" dirty="0"/>
              <a:t> </a:t>
            </a:r>
            <a:r>
              <a:rPr lang="el-GR" dirty="0" err="1"/>
              <a:t>μᾶλλον</a:t>
            </a:r>
            <a:r>
              <a:rPr lang="el-GR" dirty="0"/>
              <a:t> ἢ </a:t>
            </a:r>
            <a:r>
              <a:rPr lang="el-GR" dirty="0" err="1"/>
              <a:t>πόνων</a:t>
            </a:r>
            <a:r>
              <a:rPr lang="el-GR" dirty="0"/>
              <a:t> </a:t>
            </a:r>
            <a:r>
              <a:rPr lang="el-GR" dirty="0" err="1"/>
              <a:t>μελέτῃ</a:t>
            </a:r>
            <a:r>
              <a:rPr lang="el-GR" dirty="0"/>
              <a:t> </a:t>
            </a:r>
            <a:r>
              <a:rPr lang="el-GR" dirty="0" err="1"/>
              <a:t>καὶ</a:t>
            </a:r>
            <a:r>
              <a:rPr lang="el-GR" dirty="0"/>
              <a:t> </a:t>
            </a:r>
            <a:r>
              <a:rPr lang="el-GR" dirty="0" err="1"/>
              <a:t>μὴ</a:t>
            </a:r>
            <a:r>
              <a:rPr lang="el-GR" dirty="0"/>
              <a:t> </a:t>
            </a:r>
            <a:r>
              <a:rPr lang="el-GR" dirty="0" err="1"/>
              <a:t>μετὰ</a:t>
            </a:r>
            <a:r>
              <a:rPr lang="el-GR" dirty="0"/>
              <a:t> </a:t>
            </a:r>
            <a:r>
              <a:rPr lang="el-GR" dirty="0" err="1"/>
              <a:t>νόμων</a:t>
            </a:r>
            <a:r>
              <a:rPr lang="el-GR" dirty="0"/>
              <a:t> </a:t>
            </a:r>
            <a:r>
              <a:rPr lang="el-GR" dirty="0" err="1"/>
              <a:t>τὸ</a:t>
            </a:r>
            <a:r>
              <a:rPr lang="el-GR" dirty="0"/>
              <a:t> </a:t>
            </a:r>
            <a:r>
              <a:rPr lang="el-GR" dirty="0" err="1"/>
              <a:t>πλέον</a:t>
            </a:r>
            <a:r>
              <a:rPr lang="el-GR" dirty="0"/>
              <a:t> ἢ </a:t>
            </a:r>
            <a:r>
              <a:rPr lang="el-GR" dirty="0" err="1"/>
              <a:t>τρόπων</a:t>
            </a:r>
            <a:r>
              <a:rPr lang="el-GR" dirty="0"/>
              <a:t> </a:t>
            </a:r>
            <a:r>
              <a:rPr lang="el-GR" dirty="0" err="1"/>
              <a:t>ἀνδρείας</a:t>
            </a:r>
            <a:r>
              <a:rPr lang="el-GR" dirty="0"/>
              <a:t> </a:t>
            </a:r>
            <a:r>
              <a:rPr lang="el-GR" dirty="0" err="1"/>
              <a:t>ἐθέλομεν</a:t>
            </a:r>
            <a:r>
              <a:rPr lang="el-GR" dirty="0"/>
              <a:t> </a:t>
            </a:r>
            <a:r>
              <a:rPr lang="el-GR" dirty="0" err="1"/>
              <a:t>κινδυνεύειν</a:t>
            </a:r>
            <a:r>
              <a:rPr lang="el-GR" dirty="0"/>
              <a:t>, </a:t>
            </a:r>
            <a:endParaRPr lang="el-GR" dirty="0" smtClean="0"/>
          </a:p>
          <a:p>
            <a:endParaRPr lang="el-GR" dirty="0" smtClean="0"/>
          </a:p>
          <a:p>
            <a:pPr marL="0" indent="0">
              <a:buNone/>
            </a:pPr>
            <a:endParaRPr lang="el-GR" dirty="0" smtClean="0"/>
          </a:p>
          <a:p>
            <a:r>
              <a:rPr lang="el-GR" dirty="0" err="1" smtClean="0"/>
              <a:t>περιγίγνεται</a:t>
            </a:r>
            <a:r>
              <a:rPr lang="el-GR" dirty="0" smtClean="0"/>
              <a:t> </a:t>
            </a:r>
            <a:r>
              <a:rPr lang="el-GR" dirty="0" err="1" smtClean="0"/>
              <a:t>ἡμῖν</a:t>
            </a:r>
            <a:r>
              <a:rPr lang="el-GR" dirty="0" smtClean="0"/>
              <a:t> </a:t>
            </a:r>
            <a:r>
              <a:rPr lang="el-GR" dirty="0" err="1" smtClean="0"/>
              <a:t>τοῖς</a:t>
            </a:r>
            <a:r>
              <a:rPr lang="el-GR" dirty="0" smtClean="0"/>
              <a:t> τε </a:t>
            </a:r>
            <a:r>
              <a:rPr lang="el-GR" dirty="0" err="1" smtClean="0"/>
              <a:t>μέλλουσιν</a:t>
            </a:r>
            <a:r>
              <a:rPr lang="el-GR" dirty="0" smtClean="0"/>
              <a:t> </a:t>
            </a:r>
            <a:r>
              <a:rPr lang="el-GR" dirty="0" err="1" smtClean="0"/>
              <a:t>ἀλγεινοῖς</a:t>
            </a:r>
            <a:r>
              <a:rPr lang="el-GR" dirty="0" smtClean="0"/>
              <a:t> </a:t>
            </a:r>
            <a:r>
              <a:rPr lang="el-GR" dirty="0" err="1" smtClean="0"/>
              <a:t>μὴ</a:t>
            </a:r>
            <a:r>
              <a:rPr lang="el-GR" dirty="0" smtClean="0"/>
              <a:t> </a:t>
            </a:r>
            <a:r>
              <a:rPr lang="el-GR" dirty="0" err="1" smtClean="0"/>
              <a:t>προκάμνειν</a:t>
            </a:r>
            <a:r>
              <a:rPr lang="el-GR" dirty="0" smtClean="0"/>
              <a:t>, </a:t>
            </a:r>
            <a:endParaRPr lang="el-GR" dirty="0"/>
          </a:p>
        </p:txBody>
      </p:sp>
      <p:sp>
        <p:nvSpPr>
          <p:cNvPr id="4" name="Θέση περιεχομένου 3"/>
          <p:cNvSpPr>
            <a:spLocks noGrp="1"/>
          </p:cNvSpPr>
          <p:nvPr>
            <p:ph sz="half" idx="2"/>
          </p:nvPr>
        </p:nvSpPr>
        <p:spPr/>
        <p:txBody>
          <a:bodyPr/>
          <a:lstStyle/>
          <a:p>
            <a:r>
              <a:rPr lang="el-GR" dirty="0"/>
              <a:t>Και όμως, αν ριχνόμαστε πρόθυμοι στον κίνδυνο περισσότερο με άνεση, παρά με επίπονη άσκηση και με ανδρεία που δεν πηγάζει τόσο από την επιβολή του νόμου όσο από τον τρόπο </a:t>
            </a:r>
            <a:r>
              <a:rPr lang="el-GR" dirty="0" smtClean="0"/>
              <a:t>της </a:t>
            </a:r>
            <a:r>
              <a:rPr lang="el-GR" dirty="0"/>
              <a:t>ζωής μας, </a:t>
            </a:r>
            <a:r>
              <a:rPr lang="el-GR" dirty="0" smtClean="0"/>
              <a:t>  </a:t>
            </a:r>
          </a:p>
          <a:p>
            <a:endParaRPr lang="el-GR" dirty="0"/>
          </a:p>
          <a:p>
            <a:r>
              <a:rPr lang="el-GR" dirty="0"/>
              <a:t>μας μένει κέρδος το ότι δεν κουραζόμαστε προκαταβολικά για τις δύσκολες στιγμές που είναι να '</a:t>
            </a:r>
            <a:r>
              <a:rPr lang="el-GR" dirty="0" err="1"/>
              <a:t>ρθουν</a:t>
            </a:r>
            <a:endParaRPr lang="el-GR" dirty="0"/>
          </a:p>
        </p:txBody>
      </p:sp>
    </p:spTree>
    <p:extLst>
      <p:ext uri="{BB962C8B-B14F-4D97-AF65-F5344CB8AC3E}">
        <p14:creationId xmlns:p14="http://schemas.microsoft.com/office/powerpoint/2010/main" val="393505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r>
              <a:rPr lang="el-GR" dirty="0" err="1"/>
              <a:t>καὶ</a:t>
            </a:r>
            <a:r>
              <a:rPr lang="el-GR" dirty="0"/>
              <a:t> </a:t>
            </a:r>
            <a:r>
              <a:rPr lang="el-GR" dirty="0" err="1"/>
              <a:t>ἐς</a:t>
            </a:r>
            <a:r>
              <a:rPr lang="el-GR" dirty="0"/>
              <a:t> </a:t>
            </a:r>
            <a:r>
              <a:rPr lang="el-GR" dirty="0" err="1"/>
              <a:t>αὐτὰ</a:t>
            </a:r>
            <a:r>
              <a:rPr lang="el-GR" dirty="0"/>
              <a:t> </a:t>
            </a:r>
            <a:r>
              <a:rPr lang="el-GR" dirty="0" err="1"/>
              <a:t>ἐλθοῦσι</a:t>
            </a:r>
            <a:r>
              <a:rPr lang="el-GR" dirty="0"/>
              <a:t> </a:t>
            </a:r>
            <a:r>
              <a:rPr lang="el-GR" dirty="0" err="1"/>
              <a:t>μὴ</a:t>
            </a:r>
            <a:r>
              <a:rPr lang="el-GR" dirty="0"/>
              <a:t> </a:t>
            </a:r>
            <a:r>
              <a:rPr lang="el-GR" dirty="0" err="1"/>
              <a:t>ἀτολμοτέρους</a:t>
            </a:r>
            <a:r>
              <a:rPr lang="el-GR" dirty="0"/>
              <a:t> </a:t>
            </a:r>
            <a:r>
              <a:rPr lang="el-GR" dirty="0" err="1"/>
              <a:t>τῶν</a:t>
            </a:r>
            <a:r>
              <a:rPr lang="el-GR" dirty="0"/>
              <a:t> </a:t>
            </a:r>
            <a:r>
              <a:rPr lang="el-GR" dirty="0" err="1"/>
              <a:t>αἰεὶ</a:t>
            </a:r>
            <a:r>
              <a:rPr lang="el-GR" dirty="0"/>
              <a:t> </a:t>
            </a:r>
            <a:r>
              <a:rPr lang="el-GR" dirty="0" err="1"/>
              <a:t>μοχθούντων</a:t>
            </a:r>
            <a:r>
              <a:rPr lang="el-GR" dirty="0"/>
              <a:t> </a:t>
            </a:r>
            <a:r>
              <a:rPr lang="el-GR" dirty="0" err="1"/>
              <a:t>φαίνεσθαι</a:t>
            </a:r>
            <a:r>
              <a:rPr lang="el-GR" dirty="0" smtClean="0"/>
              <a:t>,</a:t>
            </a:r>
          </a:p>
          <a:p>
            <a:endParaRPr lang="el-GR" dirty="0" smtClean="0"/>
          </a:p>
          <a:p>
            <a:endParaRPr lang="el-GR" dirty="0"/>
          </a:p>
          <a:p>
            <a:endParaRPr lang="el-GR" dirty="0"/>
          </a:p>
          <a:p>
            <a:r>
              <a:rPr lang="el-GR" dirty="0" err="1"/>
              <a:t>καὶ</a:t>
            </a:r>
            <a:r>
              <a:rPr lang="el-GR" dirty="0"/>
              <a:t> </a:t>
            </a:r>
            <a:r>
              <a:rPr lang="el-GR" dirty="0" err="1"/>
              <a:t>ἔν</a:t>
            </a:r>
            <a:r>
              <a:rPr lang="el-GR" dirty="0"/>
              <a:t> τε </a:t>
            </a:r>
            <a:r>
              <a:rPr lang="el-GR" dirty="0" err="1"/>
              <a:t>τούτοις</a:t>
            </a:r>
            <a:r>
              <a:rPr lang="el-GR" dirty="0"/>
              <a:t> </a:t>
            </a:r>
            <a:r>
              <a:rPr lang="el-GR" dirty="0" err="1"/>
              <a:t>τὴν</a:t>
            </a:r>
            <a:r>
              <a:rPr lang="el-GR" dirty="0"/>
              <a:t> </a:t>
            </a:r>
            <a:r>
              <a:rPr lang="el-GR" dirty="0" err="1"/>
              <a:t>πόλιν</a:t>
            </a:r>
            <a:r>
              <a:rPr lang="el-GR" dirty="0"/>
              <a:t> </a:t>
            </a:r>
            <a:r>
              <a:rPr lang="el-GR" dirty="0" err="1"/>
              <a:t>ἀξίαν</a:t>
            </a:r>
            <a:r>
              <a:rPr lang="el-GR" dirty="0"/>
              <a:t> </a:t>
            </a:r>
            <a:r>
              <a:rPr lang="el-GR" dirty="0" err="1"/>
              <a:t>εἶναι</a:t>
            </a:r>
            <a:r>
              <a:rPr lang="el-GR" dirty="0"/>
              <a:t> </a:t>
            </a:r>
            <a:r>
              <a:rPr lang="el-GR" dirty="0" err="1"/>
              <a:t>θαυμάζεσθαι</a:t>
            </a:r>
            <a:r>
              <a:rPr lang="el-GR" dirty="0"/>
              <a:t> </a:t>
            </a:r>
            <a:r>
              <a:rPr lang="el-GR" dirty="0" err="1"/>
              <a:t>καὶ</a:t>
            </a:r>
            <a:r>
              <a:rPr lang="el-GR" dirty="0"/>
              <a:t> </a:t>
            </a:r>
            <a:r>
              <a:rPr lang="el-GR" dirty="0" err="1"/>
              <a:t>ἔτι</a:t>
            </a:r>
            <a:r>
              <a:rPr lang="el-GR" dirty="0"/>
              <a:t> </a:t>
            </a:r>
            <a:r>
              <a:rPr lang="el-GR" dirty="0" err="1"/>
              <a:t>ἐν</a:t>
            </a:r>
            <a:r>
              <a:rPr lang="el-GR" dirty="0"/>
              <a:t> </a:t>
            </a:r>
            <a:r>
              <a:rPr lang="el-GR" dirty="0" err="1"/>
              <a:t>ἄλλοις</a:t>
            </a:r>
            <a:r>
              <a:rPr lang="el-GR" dirty="0"/>
              <a:t>.</a:t>
            </a:r>
          </a:p>
          <a:p>
            <a:endParaRPr lang="el-GR" dirty="0"/>
          </a:p>
        </p:txBody>
      </p:sp>
      <p:sp>
        <p:nvSpPr>
          <p:cNvPr id="4" name="Θέση περιεχομένου 3"/>
          <p:cNvSpPr>
            <a:spLocks noGrp="1"/>
          </p:cNvSpPr>
          <p:nvPr>
            <p:ph sz="half" idx="2"/>
          </p:nvPr>
        </p:nvSpPr>
        <p:spPr/>
        <p:txBody>
          <a:bodyPr/>
          <a:lstStyle/>
          <a:p>
            <a:r>
              <a:rPr lang="el-GR" dirty="0"/>
              <a:t>και, όταν φτάσουμε σ' αυτές, ότι δεν δείχνουμε λιγότερο θάρρος από κείνους που πασχίζουν αδιάκοπα σε όλη τους τη ζωή. </a:t>
            </a:r>
            <a:r>
              <a:rPr lang="el-GR" dirty="0" smtClean="0"/>
              <a:t> </a:t>
            </a:r>
          </a:p>
          <a:p>
            <a:pPr marL="0" indent="0">
              <a:buNone/>
            </a:pPr>
            <a:endParaRPr lang="el-GR" dirty="0" smtClean="0"/>
          </a:p>
          <a:p>
            <a:pPr marL="0" indent="0">
              <a:buNone/>
            </a:pPr>
            <a:endParaRPr lang="el-GR" dirty="0"/>
          </a:p>
          <a:p>
            <a:pPr marL="0" indent="0">
              <a:buNone/>
            </a:pPr>
            <a:r>
              <a:rPr lang="el-GR" dirty="0"/>
              <a:t>Και νομίζω  ότι η πόλη μας αξίζει να τη θαυμάζει κανείς </a:t>
            </a:r>
            <a:r>
              <a:rPr lang="el-GR" dirty="0" err="1"/>
              <a:t>γι</a:t>
            </a:r>
            <a:r>
              <a:rPr lang="el-GR" dirty="0"/>
              <a:t>΄ αυτά και </a:t>
            </a:r>
            <a:r>
              <a:rPr lang="el-GR" dirty="0" err="1"/>
              <a:t>γι</a:t>
            </a:r>
            <a:r>
              <a:rPr lang="el-GR" dirty="0"/>
              <a:t>΄ άλλα ακόμη.</a:t>
            </a:r>
            <a:endParaRPr lang="el-GR" dirty="0" smtClean="0"/>
          </a:p>
        </p:txBody>
      </p:sp>
    </p:spTree>
    <p:extLst>
      <p:ext uri="{BB962C8B-B14F-4D97-AF65-F5344CB8AC3E}">
        <p14:creationId xmlns:p14="http://schemas.microsoft.com/office/powerpoint/2010/main" val="313255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λοκλήρωμα">
  <a:themeElements>
    <a:clrScheme name="Ολοκλήρωμα">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Ολοκλήρωμα">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ήρωμα">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53</TotalTime>
  <Words>584</Words>
  <Application>Microsoft Office PowerPoint</Application>
  <PresentationFormat>Ευρεία οθόνη</PresentationFormat>
  <Paragraphs>66</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Calibri</vt:lpstr>
      <vt:lpstr>Tw Cen MT</vt:lpstr>
      <vt:lpstr>Tw Cen MT Condensed</vt:lpstr>
      <vt:lpstr>Wingdings 3</vt:lpstr>
      <vt:lpstr>Ολοκλήρωμα</vt:lpstr>
      <vt:lpstr>ΕΠΙΤΑΦΙΟΣ  ΤΟΥ ΠΕΡΙΚΛΗ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ΕΠΙΤΑΦΙΟΣ  ΤΟΥ ΠΕΡΙΚΛΗ</dc:title>
  <dc:creator>k louta</dc:creator>
  <cp:lastModifiedBy>k louta</cp:lastModifiedBy>
  <cp:revision>8</cp:revision>
  <dcterms:created xsi:type="dcterms:W3CDTF">2024-09-29T16:44:01Z</dcterms:created>
  <dcterms:modified xsi:type="dcterms:W3CDTF">2024-10-03T17:51:20Z</dcterms:modified>
</cp:coreProperties>
</file>