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accent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ΕΠΙΤΑΦΙΟ ΤΟΥ ΠΕΡΙΚΛΗ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dirty="0" smtClean="0"/>
              <a:t>ΚΕΦΑΛΑΙΟ 41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205459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Ξυνελών</a:t>
            </a:r>
            <a:r>
              <a:rPr lang="el-GR" dirty="0"/>
              <a:t>   τε </a:t>
            </a:r>
            <a:r>
              <a:rPr lang="el-GR" dirty="0" err="1"/>
              <a:t>λέγω</a:t>
            </a:r>
            <a:r>
              <a:rPr lang="el-GR" dirty="0"/>
              <a:t> </a:t>
            </a:r>
            <a:r>
              <a:rPr lang="el-GR" dirty="0" err="1"/>
              <a:t>τήν</a:t>
            </a:r>
            <a:r>
              <a:rPr lang="el-GR" dirty="0"/>
              <a:t> τε </a:t>
            </a:r>
            <a:r>
              <a:rPr lang="el-GR" dirty="0" err="1"/>
              <a:t>πᾶσαν</a:t>
            </a:r>
            <a:r>
              <a:rPr lang="el-GR" dirty="0"/>
              <a:t> </a:t>
            </a:r>
            <a:r>
              <a:rPr lang="el-GR" dirty="0" err="1"/>
              <a:t>πόλιν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Ἑλλάδος</a:t>
            </a:r>
            <a:r>
              <a:rPr lang="el-GR" dirty="0"/>
              <a:t> </a:t>
            </a:r>
            <a:r>
              <a:rPr lang="el-GR" dirty="0" err="1"/>
              <a:t>παίδευσιν</a:t>
            </a:r>
            <a:r>
              <a:rPr lang="el-GR" dirty="0"/>
              <a:t>   </a:t>
            </a:r>
            <a:r>
              <a:rPr lang="el-GR" dirty="0" err="1"/>
              <a:t>εἶναι</a:t>
            </a:r>
            <a:r>
              <a:rPr lang="el-GR" dirty="0"/>
              <a:t>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καὶ</a:t>
            </a:r>
            <a:r>
              <a:rPr lang="el-GR" dirty="0"/>
              <a:t> καθ’ </a:t>
            </a:r>
            <a:r>
              <a:rPr lang="el-GR" dirty="0" err="1"/>
              <a:t>ἕκαστον</a:t>
            </a:r>
            <a:r>
              <a:rPr lang="el-GR" dirty="0"/>
              <a:t> </a:t>
            </a:r>
            <a:r>
              <a:rPr lang="el-GR" dirty="0" err="1"/>
              <a:t>δοκεῖν</a:t>
            </a:r>
            <a:r>
              <a:rPr lang="el-GR" dirty="0"/>
              <a:t> </a:t>
            </a:r>
            <a:r>
              <a:rPr lang="el-GR" dirty="0" err="1"/>
              <a:t>ἄν</a:t>
            </a:r>
            <a:r>
              <a:rPr lang="el-GR" dirty="0"/>
              <a:t> μοι </a:t>
            </a:r>
            <a:r>
              <a:rPr lang="el-GR" dirty="0" err="1"/>
              <a:t>τὸν</a:t>
            </a:r>
            <a:r>
              <a:rPr lang="el-GR" dirty="0"/>
              <a:t> </a:t>
            </a:r>
            <a:r>
              <a:rPr lang="el-GR" dirty="0" err="1"/>
              <a:t>αὐτὸν</a:t>
            </a:r>
            <a:r>
              <a:rPr lang="el-GR" dirty="0"/>
              <a:t> </a:t>
            </a:r>
            <a:r>
              <a:rPr lang="el-GR" dirty="0" err="1"/>
              <a:t>ἄνδρα</a:t>
            </a:r>
            <a:r>
              <a:rPr lang="el-GR" dirty="0"/>
              <a:t> παρ’ </a:t>
            </a:r>
            <a:r>
              <a:rPr lang="el-GR" dirty="0" err="1"/>
              <a:t>ἡμῶν</a:t>
            </a:r>
            <a:r>
              <a:rPr lang="el-GR" dirty="0"/>
              <a:t> </a:t>
            </a:r>
            <a:r>
              <a:rPr lang="el-GR" dirty="0" err="1"/>
              <a:t>ἐπὶ</a:t>
            </a:r>
            <a:r>
              <a:rPr lang="el-GR" dirty="0"/>
              <a:t> </a:t>
            </a:r>
            <a:r>
              <a:rPr lang="el-GR" dirty="0" err="1"/>
              <a:t>πλεῖστ</a:t>
            </a:r>
            <a:r>
              <a:rPr lang="el-GR" dirty="0"/>
              <a:t>’ </a:t>
            </a:r>
            <a:r>
              <a:rPr lang="el-GR" dirty="0" err="1"/>
              <a:t>ἂν</a:t>
            </a:r>
            <a:r>
              <a:rPr lang="el-GR" dirty="0"/>
              <a:t> </a:t>
            </a:r>
            <a:r>
              <a:rPr lang="el-GR" dirty="0" err="1"/>
              <a:t>εἴδη</a:t>
            </a:r>
            <a:r>
              <a:rPr lang="el-GR" dirty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μετὰ</a:t>
            </a:r>
            <a:r>
              <a:rPr lang="el-GR" dirty="0"/>
              <a:t> </a:t>
            </a:r>
            <a:r>
              <a:rPr lang="el-GR" dirty="0" err="1"/>
              <a:t>χαρίτων</a:t>
            </a:r>
            <a:r>
              <a:rPr lang="el-GR" dirty="0"/>
              <a:t> </a:t>
            </a:r>
            <a:r>
              <a:rPr lang="el-GR" dirty="0" err="1"/>
              <a:t>μάλιστ</a:t>
            </a:r>
            <a:r>
              <a:rPr lang="el-GR" dirty="0"/>
              <a:t>’ </a:t>
            </a:r>
            <a:r>
              <a:rPr lang="el-GR" dirty="0" err="1"/>
              <a:t>ἂν</a:t>
            </a:r>
            <a:r>
              <a:rPr lang="el-GR" dirty="0"/>
              <a:t>  </a:t>
            </a:r>
            <a:r>
              <a:rPr lang="el-GR" dirty="0" err="1"/>
              <a:t>εὐτραπέλως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σῶμα</a:t>
            </a:r>
            <a:r>
              <a:rPr lang="el-GR" dirty="0"/>
              <a:t> </a:t>
            </a:r>
            <a:r>
              <a:rPr lang="el-GR" dirty="0" err="1"/>
              <a:t>αὔταρκες</a:t>
            </a:r>
            <a:r>
              <a:rPr lang="el-GR" dirty="0"/>
              <a:t> </a:t>
            </a:r>
            <a:r>
              <a:rPr lang="el-GR" dirty="0" err="1"/>
              <a:t>παρέχεσθαι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Συνοψίζοντας λέω ότι η πόλη μας σε όλες τις εκδηλώσεις της είναι σχολείο της </a:t>
            </a:r>
            <a:r>
              <a:rPr lang="el-GR" dirty="0" smtClean="0"/>
              <a:t>Ελλάδας</a:t>
            </a:r>
          </a:p>
          <a:p>
            <a:r>
              <a:rPr lang="el-GR" dirty="0" smtClean="0"/>
              <a:t> </a:t>
            </a:r>
            <a:r>
              <a:rPr lang="el-GR" dirty="0"/>
              <a:t>και ατομικά ο καθένας από μας μου φαίνεται ότι θα μπορούσε να παρουσιάσει τον εαυτό του αυτοδύναμο σε πάρα πολλές δραστηριότητες με χάρη και επιδεξιότητα.</a:t>
            </a:r>
          </a:p>
        </p:txBody>
      </p:sp>
    </p:spTree>
    <p:extLst>
      <p:ext uri="{BB962C8B-B14F-4D97-AF65-F5344CB8AC3E}">
        <p14:creationId xmlns:p14="http://schemas.microsoft.com/office/powerpoint/2010/main" val="332866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λόγων</a:t>
            </a:r>
            <a:r>
              <a:rPr lang="el-GR" dirty="0"/>
              <a:t> </a:t>
            </a:r>
            <a:r>
              <a:rPr lang="el-GR" dirty="0" err="1"/>
              <a:t>ἐν</a:t>
            </a:r>
            <a:r>
              <a:rPr lang="el-GR" dirty="0"/>
              <a:t> </a:t>
            </a:r>
            <a:r>
              <a:rPr lang="el-GR" dirty="0" err="1"/>
              <a:t>τῷ</a:t>
            </a:r>
            <a:r>
              <a:rPr lang="el-GR" dirty="0"/>
              <a:t> </a:t>
            </a:r>
            <a:r>
              <a:rPr lang="el-GR" dirty="0" err="1"/>
              <a:t>παρόντι</a:t>
            </a:r>
            <a:r>
              <a:rPr lang="el-GR" dirty="0"/>
              <a:t> </a:t>
            </a:r>
            <a:r>
              <a:rPr lang="el-GR" dirty="0" err="1"/>
              <a:t>κόμπος</a:t>
            </a:r>
            <a:r>
              <a:rPr lang="el-GR" dirty="0"/>
              <a:t> </a:t>
            </a:r>
            <a:r>
              <a:rPr lang="el-GR" dirty="0" err="1"/>
              <a:t>τάδε</a:t>
            </a:r>
            <a:r>
              <a:rPr lang="el-GR" dirty="0"/>
              <a:t> </a:t>
            </a:r>
            <a:r>
              <a:rPr lang="el-GR" dirty="0" err="1"/>
              <a:t>μᾶλλον</a:t>
            </a:r>
            <a:r>
              <a:rPr lang="el-GR" dirty="0"/>
              <a:t> ἢ </a:t>
            </a:r>
            <a:r>
              <a:rPr lang="el-GR" dirty="0" err="1"/>
              <a:t>ἔργων</a:t>
            </a:r>
            <a:r>
              <a:rPr lang="el-GR" dirty="0"/>
              <a:t> </a:t>
            </a:r>
            <a:r>
              <a:rPr lang="el-GR" dirty="0" err="1"/>
              <a:t>ἐστὶν</a:t>
            </a:r>
            <a:r>
              <a:rPr lang="el-GR" dirty="0"/>
              <a:t> </a:t>
            </a:r>
            <a:r>
              <a:rPr lang="el-GR" dirty="0" err="1" smtClean="0"/>
              <a:t>ἀλήθεια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αὐτὴ</a:t>
            </a:r>
            <a:r>
              <a:rPr lang="el-GR" dirty="0"/>
              <a:t> ἡ </a:t>
            </a:r>
            <a:r>
              <a:rPr lang="el-GR" dirty="0" err="1"/>
              <a:t>δύναμις</a:t>
            </a:r>
            <a:r>
              <a:rPr lang="el-GR" dirty="0"/>
              <a:t>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πόλεως</a:t>
            </a:r>
            <a:r>
              <a:rPr lang="el-GR" dirty="0"/>
              <a:t>,  </a:t>
            </a:r>
            <a:r>
              <a:rPr lang="el-GR" dirty="0" err="1"/>
              <a:t>ἣν</a:t>
            </a:r>
            <a:r>
              <a:rPr lang="el-GR" dirty="0"/>
              <a:t> </a:t>
            </a:r>
            <a:r>
              <a:rPr lang="el-GR" dirty="0" err="1"/>
              <a:t>ἀπὸ</a:t>
            </a:r>
            <a:r>
              <a:rPr lang="el-GR" dirty="0"/>
              <a:t> </a:t>
            </a:r>
            <a:r>
              <a:rPr lang="el-GR" dirty="0" err="1"/>
              <a:t>τῶνδε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τρόπων</a:t>
            </a:r>
            <a:r>
              <a:rPr lang="el-GR" dirty="0"/>
              <a:t> </a:t>
            </a:r>
            <a:r>
              <a:rPr lang="el-GR" dirty="0" err="1"/>
              <a:t>ἐκτησάμεθα</a:t>
            </a:r>
            <a:r>
              <a:rPr lang="el-GR" dirty="0"/>
              <a:t>, </a:t>
            </a:r>
            <a:r>
              <a:rPr lang="el-GR" dirty="0" err="1"/>
              <a:t>σημαίνει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Και ότι αυτά δεν είναι καυχησιές για την περίσταση, αλλά η πραγματική αλήθεια, </a:t>
            </a:r>
            <a:endParaRPr lang="el-GR" dirty="0" smtClean="0"/>
          </a:p>
          <a:p>
            <a:r>
              <a:rPr lang="el-GR" dirty="0" smtClean="0"/>
              <a:t>το </a:t>
            </a:r>
            <a:r>
              <a:rPr lang="el-GR" dirty="0"/>
              <a:t>φανερώνει η ίδια η δύναμη της πόλης, που την αποκτήσαμε μ' αυτούς τους τρόπους ζωής.</a:t>
            </a:r>
          </a:p>
        </p:txBody>
      </p:sp>
    </p:spTree>
    <p:extLst>
      <p:ext uri="{BB962C8B-B14F-4D97-AF65-F5344CB8AC3E}">
        <p14:creationId xmlns:p14="http://schemas.microsoft.com/office/powerpoint/2010/main" val="242993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μόνη</a:t>
            </a:r>
            <a:r>
              <a:rPr lang="el-GR" dirty="0"/>
              <a:t> </a:t>
            </a:r>
            <a:r>
              <a:rPr lang="el-GR" dirty="0" err="1"/>
              <a:t>γὰρ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ἀκοῆς</a:t>
            </a:r>
            <a:r>
              <a:rPr lang="el-GR" dirty="0"/>
              <a:t> </a:t>
            </a:r>
            <a:r>
              <a:rPr lang="el-GR" dirty="0" err="1"/>
              <a:t>κρείσσων</a:t>
            </a:r>
            <a:r>
              <a:rPr lang="el-GR" dirty="0"/>
              <a:t> </a:t>
            </a:r>
            <a:r>
              <a:rPr lang="el-GR" dirty="0" err="1"/>
              <a:t>ἐς</a:t>
            </a:r>
            <a:r>
              <a:rPr lang="el-GR" dirty="0"/>
              <a:t> </a:t>
            </a:r>
            <a:r>
              <a:rPr lang="el-GR" dirty="0" err="1"/>
              <a:t>πεῖραν</a:t>
            </a:r>
            <a:r>
              <a:rPr lang="el-GR" dirty="0"/>
              <a:t> </a:t>
            </a:r>
            <a:r>
              <a:rPr lang="el-GR" dirty="0" err="1"/>
              <a:t>ἔρχεται</a:t>
            </a:r>
            <a:r>
              <a:rPr lang="el-GR" dirty="0" smtClean="0"/>
              <a:t>,</a:t>
            </a:r>
          </a:p>
          <a:p>
            <a:endParaRPr lang="el-GR" dirty="0"/>
          </a:p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/>
              <a:t>μόνη</a:t>
            </a:r>
            <a:r>
              <a:rPr lang="el-GR" dirty="0"/>
              <a:t> </a:t>
            </a:r>
            <a:r>
              <a:rPr lang="el-GR" dirty="0" err="1"/>
              <a:t>οὔτε</a:t>
            </a:r>
            <a:r>
              <a:rPr lang="el-GR" dirty="0"/>
              <a:t> </a:t>
            </a:r>
            <a:r>
              <a:rPr lang="el-GR" dirty="0" err="1"/>
              <a:t>τῷ</a:t>
            </a:r>
            <a:r>
              <a:rPr lang="el-GR" dirty="0"/>
              <a:t> </a:t>
            </a:r>
            <a:r>
              <a:rPr lang="el-GR" dirty="0" err="1"/>
              <a:t>πολεμίῳ</a:t>
            </a:r>
            <a:r>
              <a:rPr lang="el-GR" dirty="0"/>
              <a:t> </a:t>
            </a:r>
            <a:r>
              <a:rPr lang="el-GR" dirty="0" err="1"/>
              <a:t>ἐπελθόντι</a:t>
            </a:r>
            <a:r>
              <a:rPr lang="el-GR" dirty="0"/>
              <a:t> </a:t>
            </a:r>
            <a:r>
              <a:rPr lang="el-GR" dirty="0" err="1"/>
              <a:t>ἀγανάκτησιν</a:t>
            </a:r>
            <a:r>
              <a:rPr lang="el-GR" dirty="0"/>
              <a:t> </a:t>
            </a:r>
            <a:r>
              <a:rPr lang="el-GR" dirty="0" err="1"/>
              <a:t>ἔχει</a:t>
            </a:r>
            <a:r>
              <a:rPr lang="el-GR" dirty="0"/>
              <a:t> </a:t>
            </a:r>
            <a:r>
              <a:rPr lang="el-GR" dirty="0" err="1"/>
              <a:t>ὑφ</a:t>
            </a:r>
            <a:r>
              <a:rPr lang="el-GR" dirty="0"/>
              <a:t>’ </a:t>
            </a:r>
            <a:r>
              <a:rPr lang="el-GR" dirty="0" err="1"/>
              <a:t>οἵων</a:t>
            </a:r>
            <a:r>
              <a:rPr lang="el-GR" dirty="0"/>
              <a:t> </a:t>
            </a:r>
            <a:r>
              <a:rPr lang="el-GR" dirty="0" err="1"/>
              <a:t>κακοπαθεῖ</a:t>
            </a:r>
            <a:r>
              <a:rPr lang="el-GR" dirty="0"/>
              <a:t>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οὔτε</a:t>
            </a:r>
            <a:r>
              <a:rPr lang="el-GR" dirty="0"/>
              <a:t> </a:t>
            </a:r>
            <a:r>
              <a:rPr lang="el-GR" dirty="0" err="1"/>
              <a:t>τῷ</a:t>
            </a:r>
            <a:r>
              <a:rPr lang="el-GR" dirty="0"/>
              <a:t> </a:t>
            </a:r>
            <a:r>
              <a:rPr lang="el-GR" dirty="0" err="1"/>
              <a:t>ὑπηκόῳ</a:t>
            </a:r>
            <a:r>
              <a:rPr lang="el-GR" dirty="0"/>
              <a:t> </a:t>
            </a:r>
            <a:r>
              <a:rPr lang="el-GR" dirty="0" err="1"/>
              <a:t>κατάμεμψιν</a:t>
            </a:r>
            <a:r>
              <a:rPr lang="el-GR" dirty="0"/>
              <a:t>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οὐχ</a:t>
            </a:r>
            <a:r>
              <a:rPr lang="el-GR" dirty="0"/>
              <a:t> </a:t>
            </a:r>
            <a:r>
              <a:rPr lang="el-GR" dirty="0" err="1"/>
              <a:t>ὑπ</a:t>
            </a:r>
            <a:r>
              <a:rPr lang="el-GR" dirty="0"/>
              <a:t>’ </a:t>
            </a:r>
            <a:r>
              <a:rPr lang="el-GR" dirty="0" err="1"/>
              <a:t>ἀξίων</a:t>
            </a:r>
            <a:r>
              <a:rPr lang="el-GR" dirty="0"/>
              <a:t> </a:t>
            </a:r>
            <a:r>
              <a:rPr lang="el-GR" dirty="0" err="1"/>
              <a:t>ἄρχεται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Γιατί είναι η μόνη από τις τωρινές (πόλεις) που βγαίνει από τη δοκιμασία ανώτερη απ' τη φήμη </a:t>
            </a:r>
            <a:r>
              <a:rPr lang="el-GR" dirty="0" smtClean="0"/>
              <a:t>της</a:t>
            </a:r>
          </a:p>
          <a:p>
            <a:r>
              <a:rPr lang="el-GR" dirty="0" smtClean="0"/>
              <a:t> </a:t>
            </a:r>
            <a:r>
              <a:rPr lang="el-GR" dirty="0"/>
              <a:t>και η μόνη που δε δίνει ούτε στον εχθρό, που </a:t>
            </a:r>
            <a:r>
              <a:rPr lang="el-GR" dirty="0" smtClean="0"/>
              <a:t>της </a:t>
            </a:r>
            <a:r>
              <a:rPr lang="el-GR" dirty="0"/>
              <a:t>επιτίθεται, το δικαίωμα να αγανακτήσει από τι εχθρούς νικιέται, </a:t>
            </a:r>
            <a:endParaRPr lang="el-GR" dirty="0" smtClean="0"/>
          </a:p>
          <a:p>
            <a:r>
              <a:rPr lang="el-GR" dirty="0" smtClean="0"/>
              <a:t>ούτε </a:t>
            </a:r>
            <a:r>
              <a:rPr lang="el-GR" dirty="0"/>
              <a:t>στους συμμάχους, ότι τους εξουσιάζουν ανάξιοι, να παραπονεθούν.</a:t>
            </a:r>
          </a:p>
        </p:txBody>
      </p:sp>
    </p:spTree>
    <p:extLst>
      <p:ext uri="{BB962C8B-B14F-4D97-AF65-F5344CB8AC3E}">
        <p14:creationId xmlns:p14="http://schemas.microsoft.com/office/powerpoint/2010/main" val="234340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err="1"/>
              <a:t>μετὰ</a:t>
            </a:r>
            <a:r>
              <a:rPr lang="el-GR" dirty="0"/>
              <a:t> </a:t>
            </a:r>
            <a:r>
              <a:rPr lang="el-GR" dirty="0" err="1"/>
              <a:t>μεγάλων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σημείων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οὐ</a:t>
            </a:r>
            <a:r>
              <a:rPr lang="el-GR" dirty="0"/>
              <a:t> </a:t>
            </a:r>
            <a:r>
              <a:rPr lang="el-GR" dirty="0" err="1"/>
              <a:t>δή</a:t>
            </a:r>
            <a:r>
              <a:rPr lang="el-GR" dirty="0"/>
              <a:t> τοι </a:t>
            </a:r>
            <a:r>
              <a:rPr lang="el-GR" dirty="0" err="1"/>
              <a:t>ἀμάρτυρόν</a:t>
            </a:r>
            <a:r>
              <a:rPr lang="el-GR" dirty="0"/>
              <a:t> </a:t>
            </a:r>
            <a:r>
              <a:rPr lang="el-GR" dirty="0" err="1"/>
              <a:t>γε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δύναμιν</a:t>
            </a:r>
            <a:r>
              <a:rPr lang="el-GR" dirty="0"/>
              <a:t> </a:t>
            </a:r>
            <a:r>
              <a:rPr lang="el-GR" dirty="0" err="1"/>
              <a:t>παρασχόμενοι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τε </a:t>
            </a:r>
            <a:r>
              <a:rPr lang="el-GR" dirty="0" err="1"/>
              <a:t>νῦν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τοῖς</a:t>
            </a:r>
            <a:r>
              <a:rPr lang="el-GR" dirty="0"/>
              <a:t> </a:t>
            </a:r>
            <a:r>
              <a:rPr lang="el-GR" dirty="0" err="1"/>
              <a:t>ἔπειτα</a:t>
            </a:r>
            <a:r>
              <a:rPr lang="el-GR" dirty="0"/>
              <a:t> </a:t>
            </a:r>
            <a:r>
              <a:rPr lang="el-GR" dirty="0" err="1"/>
              <a:t>θαυμασθησόμεθα</a:t>
            </a:r>
            <a:r>
              <a:rPr lang="el-GR" dirty="0"/>
              <a:t>,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οὐδὲν</a:t>
            </a:r>
            <a:r>
              <a:rPr lang="el-GR" dirty="0"/>
              <a:t> </a:t>
            </a:r>
            <a:r>
              <a:rPr lang="el-GR" dirty="0" err="1"/>
              <a:t>προσδεόμενοι</a:t>
            </a:r>
            <a:r>
              <a:rPr lang="el-GR" dirty="0"/>
              <a:t> </a:t>
            </a:r>
            <a:r>
              <a:rPr lang="el-GR" dirty="0" err="1"/>
              <a:t>οὔτε</a:t>
            </a:r>
            <a:r>
              <a:rPr lang="el-GR" dirty="0"/>
              <a:t> </a:t>
            </a:r>
            <a:r>
              <a:rPr lang="el-GR" dirty="0" err="1"/>
              <a:t>Ὁμήρου</a:t>
            </a:r>
            <a:r>
              <a:rPr lang="el-GR" dirty="0"/>
              <a:t> </a:t>
            </a:r>
            <a:r>
              <a:rPr lang="el-GR" dirty="0" err="1"/>
              <a:t>ἐπαινέτου</a:t>
            </a:r>
            <a:r>
              <a:rPr lang="el-GR" dirty="0"/>
              <a:t> </a:t>
            </a:r>
            <a:r>
              <a:rPr lang="el-GR" dirty="0" err="1"/>
              <a:t>οὔτε</a:t>
            </a:r>
            <a:r>
              <a:rPr lang="el-GR" dirty="0"/>
              <a:t> </a:t>
            </a:r>
            <a:r>
              <a:rPr lang="el-GR" dirty="0" err="1"/>
              <a:t>ὅστις</a:t>
            </a:r>
            <a:r>
              <a:rPr lang="el-GR" dirty="0"/>
              <a:t> </a:t>
            </a:r>
            <a:r>
              <a:rPr lang="el-GR" dirty="0" err="1"/>
              <a:t>ἔπεσι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τὸ</a:t>
            </a:r>
            <a:r>
              <a:rPr lang="el-GR" dirty="0"/>
              <a:t> </a:t>
            </a:r>
            <a:r>
              <a:rPr lang="el-GR" dirty="0" err="1"/>
              <a:t>αὐτίκα</a:t>
            </a:r>
            <a:r>
              <a:rPr lang="el-GR" dirty="0"/>
              <a:t> </a:t>
            </a:r>
            <a:r>
              <a:rPr lang="el-GR" dirty="0" err="1"/>
              <a:t>τέρψει</a:t>
            </a:r>
            <a:r>
              <a:rPr lang="el-GR" dirty="0"/>
              <a:t>, </a:t>
            </a:r>
            <a:endParaRPr lang="el-GR" dirty="0" smtClean="0"/>
          </a:p>
          <a:p>
            <a:endParaRPr lang="el-GR" dirty="0"/>
          </a:p>
          <a:p>
            <a:r>
              <a:rPr lang="el-GR" dirty="0" err="1"/>
              <a:t>τῶν</a:t>
            </a:r>
            <a:r>
              <a:rPr lang="el-GR" dirty="0"/>
              <a:t> δ’ </a:t>
            </a:r>
            <a:r>
              <a:rPr lang="el-GR" dirty="0" err="1"/>
              <a:t>ἔργων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</a:t>
            </a:r>
            <a:r>
              <a:rPr lang="el-GR" dirty="0" err="1"/>
              <a:t>ὑπόνοιαν</a:t>
            </a:r>
            <a:r>
              <a:rPr lang="el-GR" dirty="0"/>
              <a:t> ἡ </a:t>
            </a:r>
            <a:r>
              <a:rPr lang="el-GR" dirty="0" err="1"/>
              <a:t>ἀλήθεια</a:t>
            </a:r>
            <a:r>
              <a:rPr lang="el-GR" dirty="0"/>
              <a:t> </a:t>
            </a:r>
            <a:r>
              <a:rPr lang="el-GR" dirty="0" err="1"/>
              <a:t>βλάψει</a:t>
            </a:r>
            <a:r>
              <a:rPr lang="el-GR" dirty="0"/>
              <a:t>, 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4254500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Αφού παρουσιάσαμε τη δύναμη μας με απτές αποδείξεις και βέβαια όχι χωρίς μάρτυρες, θα προκαλούμε τον θαυμασμό στους σύγχρονους και τους μεταγενέστερους, </a:t>
            </a:r>
            <a:endParaRPr lang="el-GR" dirty="0" smtClean="0"/>
          </a:p>
          <a:p>
            <a:r>
              <a:rPr lang="el-GR" dirty="0" smtClean="0"/>
              <a:t>χωρίς </a:t>
            </a:r>
            <a:r>
              <a:rPr lang="el-GR" dirty="0"/>
              <a:t>να έχουμε ανάγκη ούτε από Όμηρο για να μας επαινέσει, ούτε από άλλον που με τα λόγια του θα δώσει μια πρόσκαιρη </a:t>
            </a:r>
            <a:r>
              <a:rPr lang="el-GR" dirty="0" smtClean="0"/>
              <a:t>χαρά</a:t>
            </a:r>
          </a:p>
          <a:p>
            <a:r>
              <a:rPr lang="el-GR" dirty="0"/>
              <a:t>όμως την ιδέα που θα σχηματιστεί για τα έργα μας (αργότερα) θα την ζημιώσει η πραγματική αλήθεια (και θα προκαλούμε θαυμασμό) </a:t>
            </a:r>
          </a:p>
        </p:txBody>
      </p:sp>
    </p:spTree>
    <p:extLst>
      <p:ext uri="{BB962C8B-B14F-4D97-AF65-F5344CB8AC3E}">
        <p14:creationId xmlns:p14="http://schemas.microsoft.com/office/powerpoint/2010/main" val="26983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dirty="0" err="1"/>
              <a:t>ἀλλὰ</a:t>
            </a:r>
            <a:r>
              <a:rPr lang="el-GR" dirty="0"/>
              <a:t> </a:t>
            </a:r>
            <a:r>
              <a:rPr lang="el-GR" dirty="0" err="1"/>
              <a:t>πᾶσαν</a:t>
            </a:r>
            <a:r>
              <a:rPr lang="el-GR" dirty="0"/>
              <a:t> </a:t>
            </a:r>
            <a:r>
              <a:rPr lang="el-GR" dirty="0" err="1"/>
              <a:t>μὲν</a:t>
            </a:r>
            <a:r>
              <a:rPr lang="el-GR" dirty="0"/>
              <a:t> </a:t>
            </a:r>
            <a:r>
              <a:rPr lang="el-GR" dirty="0" err="1"/>
              <a:t>θάλασσαν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γῆν</a:t>
            </a:r>
            <a:r>
              <a:rPr lang="el-GR" dirty="0"/>
              <a:t> </a:t>
            </a:r>
            <a:r>
              <a:rPr lang="el-GR" dirty="0" err="1"/>
              <a:t>ἐσβατὸν</a:t>
            </a:r>
            <a:r>
              <a:rPr lang="el-GR" dirty="0"/>
              <a:t> </a:t>
            </a:r>
            <a:r>
              <a:rPr lang="el-GR" dirty="0" err="1"/>
              <a:t>τῇ</a:t>
            </a:r>
            <a:r>
              <a:rPr lang="el-GR" dirty="0"/>
              <a:t> </a:t>
            </a:r>
            <a:r>
              <a:rPr lang="el-GR" dirty="0" err="1"/>
              <a:t>ἡμετέρᾳ</a:t>
            </a:r>
            <a:r>
              <a:rPr lang="el-GR" dirty="0"/>
              <a:t> </a:t>
            </a:r>
            <a:r>
              <a:rPr lang="el-GR" dirty="0" err="1"/>
              <a:t>τόλμῃ</a:t>
            </a:r>
            <a:r>
              <a:rPr lang="el-GR" dirty="0"/>
              <a:t> </a:t>
            </a:r>
            <a:r>
              <a:rPr lang="el-GR" dirty="0" err="1"/>
              <a:t>καταναγκάσαντες</a:t>
            </a:r>
            <a:r>
              <a:rPr lang="el-GR" dirty="0"/>
              <a:t> </a:t>
            </a:r>
            <a:r>
              <a:rPr lang="el-GR" dirty="0" err="1"/>
              <a:t>γενέσθαι</a:t>
            </a:r>
            <a:r>
              <a:rPr lang="el-GR" dirty="0"/>
              <a:t>, 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err="1"/>
              <a:t>πανταχοῦ</a:t>
            </a:r>
            <a:r>
              <a:rPr lang="el-GR" dirty="0"/>
              <a:t> </a:t>
            </a:r>
            <a:r>
              <a:rPr lang="el-GR" dirty="0" err="1"/>
              <a:t>δὲ</a:t>
            </a:r>
            <a:r>
              <a:rPr lang="el-GR" dirty="0"/>
              <a:t> </a:t>
            </a:r>
            <a:r>
              <a:rPr lang="el-GR" dirty="0" err="1"/>
              <a:t>μνημεῖα</a:t>
            </a:r>
            <a:r>
              <a:rPr lang="el-GR" dirty="0"/>
              <a:t> </a:t>
            </a:r>
            <a:r>
              <a:rPr lang="el-GR" dirty="0" err="1"/>
              <a:t>κακῶν</a:t>
            </a:r>
            <a:r>
              <a:rPr lang="el-GR" dirty="0"/>
              <a:t> τε </a:t>
            </a:r>
            <a:r>
              <a:rPr lang="el-GR" dirty="0" err="1"/>
              <a:t>κἀγαθῶν</a:t>
            </a:r>
            <a:r>
              <a:rPr lang="el-GR" dirty="0"/>
              <a:t>   </a:t>
            </a:r>
            <a:r>
              <a:rPr lang="el-GR" dirty="0" err="1"/>
              <a:t>ἀίδια</a:t>
            </a:r>
            <a:r>
              <a:rPr lang="el-GR" dirty="0"/>
              <a:t> </a:t>
            </a:r>
            <a:r>
              <a:rPr lang="el-GR" dirty="0" err="1"/>
              <a:t>ξυγκατοικίσαντες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γιατί αναγκάσαμε κάθε θάλασσα και στεριά να γίνει πέρασμα στην τόλμη μας 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και </a:t>
            </a:r>
            <a:r>
              <a:rPr lang="el-GR" dirty="0"/>
              <a:t>παντού ιδρύσαμε αιώνια μνημεία και για τις συμφορές και για τις νίκες μας.</a:t>
            </a:r>
          </a:p>
        </p:txBody>
      </p:sp>
    </p:spTree>
    <p:extLst>
      <p:ext uri="{BB962C8B-B14F-4D97-AF65-F5344CB8AC3E}">
        <p14:creationId xmlns:p14="http://schemas.microsoft.com/office/powerpoint/2010/main" val="62253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/>
              <a:t>περὶ</a:t>
            </a:r>
            <a:r>
              <a:rPr lang="el-GR" dirty="0"/>
              <a:t> </a:t>
            </a:r>
            <a:r>
              <a:rPr lang="el-GR" dirty="0" err="1"/>
              <a:t>τοιαύτης</a:t>
            </a:r>
            <a:r>
              <a:rPr lang="el-GR" dirty="0"/>
              <a:t> </a:t>
            </a:r>
            <a:r>
              <a:rPr lang="el-GR" dirty="0" err="1"/>
              <a:t>οὖν</a:t>
            </a:r>
            <a:r>
              <a:rPr lang="el-GR" dirty="0"/>
              <a:t> </a:t>
            </a:r>
            <a:r>
              <a:rPr lang="el-GR" dirty="0" err="1"/>
              <a:t>πόλεως</a:t>
            </a:r>
            <a:r>
              <a:rPr lang="el-GR" dirty="0"/>
              <a:t>  </a:t>
            </a:r>
            <a:r>
              <a:rPr lang="el-GR" dirty="0" err="1"/>
              <a:t>οἵδε</a:t>
            </a:r>
            <a:r>
              <a:rPr lang="el-GR" dirty="0"/>
              <a:t> τε </a:t>
            </a:r>
            <a:r>
              <a:rPr lang="el-GR" dirty="0" err="1"/>
              <a:t>γενναίως</a:t>
            </a:r>
            <a:r>
              <a:rPr lang="el-GR" dirty="0"/>
              <a:t> </a:t>
            </a:r>
            <a:r>
              <a:rPr lang="el-GR" dirty="0" err="1"/>
              <a:t>δικαιοῦντες</a:t>
            </a:r>
            <a:r>
              <a:rPr lang="el-GR" dirty="0"/>
              <a:t> </a:t>
            </a:r>
            <a:r>
              <a:rPr lang="el-GR" dirty="0" err="1"/>
              <a:t>μὴ</a:t>
            </a:r>
            <a:r>
              <a:rPr lang="el-GR" dirty="0"/>
              <a:t> </a:t>
            </a:r>
            <a:r>
              <a:rPr lang="el-GR" dirty="0" err="1"/>
              <a:t>ἀφαιρεθῆναι</a:t>
            </a:r>
            <a:r>
              <a:rPr lang="el-GR" dirty="0"/>
              <a:t> </a:t>
            </a:r>
            <a:r>
              <a:rPr lang="el-GR" dirty="0" err="1"/>
              <a:t>αὐτὴν</a:t>
            </a:r>
            <a:r>
              <a:rPr lang="el-GR" dirty="0"/>
              <a:t> </a:t>
            </a:r>
            <a:r>
              <a:rPr lang="el-GR" dirty="0" err="1"/>
              <a:t>μαχόμενοι</a:t>
            </a:r>
            <a:r>
              <a:rPr lang="el-GR" dirty="0"/>
              <a:t> </a:t>
            </a:r>
            <a:r>
              <a:rPr lang="el-GR" dirty="0" err="1"/>
              <a:t>ἐτελεύτησαν</a:t>
            </a:r>
            <a:r>
              <a:rPr lang="el-GR" dirty="0"/>
              <a:t>, 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τῶν</a:t>
            </a:r>
            <a:r>
              <a:rPr lang="el-GR" dirty="0"/>
              <a:t> </a:t>
            </a:r>
            <a:r>
              <a:rPr lang="el-GR" dirty="0" err="1"/>
              <a:t>λειπομένων</a:t>
            </a:r>
            <a:r>
              <a:rPr lang="el-GR" dirty="0"/>
              <a:t> </a:t>
            </a:r>
            <a:r>
              <a:rPr lang="el-GR" dirty="0" err="1"/>
              <a:t>πάντα</a:t>
            </a:r>
            <a:r>
              <a:rPr lang="el-GR" dirty="0"/>
              <a:t> </a:t>
            </a:r>
            <a:r>
              <a:rPr lang="el-GR" dirty="0" err="1"/>
              <a:t>τινὰ</a:t>
            </a:r>
            <a:r>
              <a:rPr lang="el-GR" dirty="0"/>
              <a:t> </a:t>
            </a:r>
            <a:r>
              <a:rPr lang="el-GR" dirty="0" err="1"/>
              <a:t>εἰκὸς</a:t>
            </a:r>
            <a:r>
              <a:rPr lang="el-GR" dirty="0"/>
              <a:t> </a:t>
            </a:r>
            <a:r>
              <a:rPr lang="el-GR" dirty="0" err="1"/>
              <a:t>ἐθέλειν</a:t>
            </a:r>
            <a:r>
              <a:rPr lang="el-GR" dirty="0"/>
              <a:t> </a:t>
            </a:r>
            <a:r>
              <a:rPr lang="el-GR" dirty="0" err="1"/>
              <a:t>ὑπὲρ</a:t>
            </a:r>
            <a:r>
              <a:rPr lang="el-GR" dirty="0"/>
              <a:t> </a:t>
            </a:r>
            <a:r>
              <a:rPr lang="el-GR" dirty="0" err="1"/>
              <a:t>αὐτῆς</a:t>
            </a:r>
            <a:r>
              <a:rPr lang="el-GR" dirty="0"/>
              <a:t> </a:t>
            </a:r>
            <a:r>
              <a:rPr lang="el-GR" dirty="0" err="1"/>
              <a:t>κάμνειν</a:t>
            </a:r>
            <a:r>
              <a:rPr lang="el-GR" dirty="0"/>
              <a:t>.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l-GR" dirty="0"/>
              <a:t>Για μια τέτοια λοιπόν πόλη αυτοί εδώ, αφού πολέμησαν γενναία, βρήκαν τον θάνατο πιστεύοντας πως ήταν καθήκον τους να μη χαθεί αυτή,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και </a:t>
            </a:r>
            <a:r>
              <a:rPr lang="el-GR" dirty="0"/>
              <a:t>είναι φυσικό ο καθένας απ' αυτούς που μένουν στη ζωή να μοχθεί με προθυμία, για χάρη της.</a:t>
            </a:r>
          </a:p>
        </p:txBody>
      </p:sp>
    </p:spTree>
    <p:extLst>
      <p:ext uri="{BB962C8B-B14F-4D97-AF65-F5344CB8AC3E}">
        <p14:creationId xmlns:p14="http://schemas.microsoft.com/office/powerpoint/2010/main" val="192203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Βιολετί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25</TotalTime>
  <Words>481</Words>
  <Application>Microsoft Office PowerPoint</Application>
  <PresentationFormat>Ευρεία οθόνη</PresentationFormat>
  <Paragraphs>43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Αίθουσα συσκέψεων "Ιόν"</vt:lpstr>
      <vt:lpstr>ΕΠΙΤΑΦΙΟ ΤΟΥ ΠΕΡΙΚΛΗ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ΕΠΙΤΑΦΙΟ ΤΟΥ ΠΕΡΙΚΛΗ</dc:title>
  <dc:creator>k louta</dc:creator>
  <cp:lastModifiedBy>k louta</cp:lastModifiedBy>
  <cp:revision>4</cp:revision>
  <dcterms:created xsi:type="dcterms:W3CDTF">2024-09-29T18:14:53Z</dcterms:created>
  <dcterms:modified xsi:type="dcterms:W3CDTF">2024-09-29T18:40:39Z</dcterms:modified>
</cp:coreProperties>
</file>