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Αντιγονη</a:t>
            </a:r>
            <a:r>
              <a:rPr lang="el-GR" dirty="0" smtClean="0"/>
              <a:t> του </a:t>
            </a:r>
            <a:r>
              <a:rPr lang="el-GR" dirty="0" err="1" smtClean="0"/>
              <a:t>σοφοκλη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ΜΕΤΑΦΡΑΣΗ στ.1-19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526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Στ.1-19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4177014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ΑΝΤΙΓΟΝΗ : </a:t>
            </a:r>
            <a:r>
              <a:rPr lang="el-GR" dirty="0"/>
              <a:t>Ὦ κοινόν </a:t>
            </a:r>
            <a:r>
              <a:rPr lang="el-GR" dirty="0" err="1"/>
              <a:t>αὐτάδελφον</a:t>
            </a:r>
            <a:r>
              <a:rPr lang="el-GR" dirty="0"/>
              <a:t> </a:t>
            </a:r>
            <a:r>
              <a:rPr lang="el-GR" dirty="0" err="1"/>
              <a:t>Ἰσμήνης</a:t>
            </a:r>
            <a:r>
              <a:rPr lang="el-GR" dirty="0"/>
              <a:t> κάρα, </a:t>
            </a:r>
          </a:p>
          <a:p>
            <a:r>
              <a:rPr lang="el-GR" dirty="0" err="1"/>
              <a:t>ἆρα</a:t>
            </a:r>
            <a:r>
              <a:rPr lang="el-GR" dirty="0"/>
              <a:t> </a:t>
            </a:r>
            <a:r>
              <a:rPr lang="el-GR" dirty="0" err="1"/>
              <a:t>οἶσθα</a:t>
            </a:r>
            <a:r>
              <a:rPr lang="el-GR" dirty="0"/>
              <a:t> </a:t>
            </a:r>
            <a:r>
              <a:rPr lang="el-GR" dirty="0" err="1"/>
              <a:t>ὃ,τι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ἀπ</a:t>
            </a:r>
            <a:r>
              <a:rPr lang="el-GR" dirty="0"/>
              <a:t>’ </a:t>
            </a:r>
            <a:r>
              <a:rPr lang="el-GR" dirty="0" err="1"/>
              <a:t>Οἰδίπου</a:t>
            </a:r>
            <a:r>
              <a:rPr lang="el-GR" dirty="0"/>
              <a:t> </a:t>
            </a:r>
            <a:r>
              <a:rPr lang="el-GR" dirty="0" err="1"/>
              <a:t>κακῶν</a:t>
            </a:r>
            <a:r>
              <a:rPr lang="el-GR" dirty="0"/>
              <a:t>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ὁποῖον</a:t>
            </a:r>
            <a:r>
              <a:rPr lang="el-GR" dirty="0"/>
              <a:t> </a:t>
            </a:r>
            <a:r>
              <a:rPr lang="el-GR" dirty="0" err="1"/>
              <a:t>Ζεύς</a:t>
            </a:r>
            <a:r>
              <a:rPr lang="el-GR" dirty="0"/>
              <a:t> </a:t>
            </a:r>
            <a:r>
              <a:rPr lang="el-GR" dirty="0" err="1"/>
              <a:t>οὐχί</a:t>
            </a:r>
            <a:r>
              <a:rPr lang="el-GR" dirty="0"/>
              <a:t> </a:t>
            </a:r>
            <a:r>
              <a:rPr lang="el-GR" dirty="0" err="1"/>
              <a:t>τελεῖ</a:t>
            </a:r>
            <a:r>
              <a:rPr lang="el-GR" dirty="0"/>
              <a:t> </a:t>
            </a:r>
            <a:r>
              <a:rPr lang="el-GR" dirty="0" err="1"/>
              <a:t>νῶν</a:t>
            </a:r>
            <a:r>
              <a:rPr lang="el-GR" dirty="0"/>
              <a:t> </a:t>
            </a:r>
            <a:r>
              <a:rPr lang="el-GR" dirty="0" err="1" smtClean="0"/>
              <a:t>ἒτι</a:t>
            </a:r>
            <a:r>
              <a:rPr lang="el-GR" dirty="0" smtClean="0"/>
              <a:t> </a:t>
            </a:r>
            <a:r>
              <a:rPr lang="el-GR" dirty="0" err="1"/>
              <a:t>ζώσαιν</a:t>
            </a:r>
            <a:r>
              <a:rPr lang="el-GR" dirty="0"/>
              <a:t>; 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err="1"/>
              <a:t>Οὐδέν</a:t>
            </a:r>
            <a:r>
              <a:rPr lang="el-GR" dirty="0"/>
              <a:t> γάρ </a:t>
            </a:r>
            <a:r>
              <a:rPr lang="el-GR" dirty="0" err="1"/>
              <a:t>ἐστ</a:t>
            </a:r>
            <a:r>
              <a:rPr lang="el-GR" dirty="0"/>
              <a:t>’ </a:t>
            </a:r>
            <a:r>
              <a:rPr lang="el-GR" dirty="0" err="1"/>
              <a:t>οὒτ</a:t>
            </a:r>
            <a:r>
              <a:rPr lang="el-GR" dirty="0"/>
              <a:t>’ </a:t>
            </a:r>
            <a:r>
              <a:rPr lang="el-GR" dirty="0" err="1"/>
              <a:t>ἀλγεινόν</a:t>
            </a:r>
            <a:r>
              <a:rPr lang="el-GR" dirty="0"/>
              <a:t> </a:t>
            </a:r>
            <a:r>
              <a:rPr lang="el-GR" dirty="0" err="1"/>
              <a:t>οὒτ</a:t>
            </a:r>
            <a:r>
              <a:rPr lang="el-GR" dirty="0"/>
              <a:t>΄ </a:t>
            </a:r>
            <a:r>
              <a:rPr lang="el-GR" dirty="0" err="1"/>
              <a:t>ἂτης</a:t>
            </a:r>
            <a:r>
              <a:rPr lang="el-GR" dirty="0"/>
              <a:t> </a:t>
            </a:r>
            <a:r>
              <a:rPr lang="el-GR" dirty="0" err="1"/>
              <a:t>ἂτερ</a:t>
            </a:r>
            <a:r>
              <a:rPr lang="el-GR" dirty="0"/>
              <a:t> </a:t>
            </a:r>
            <a:r>
              <a:rPr lang="el-GR" dirty="0" err="1"/>
              <a:t>οὒτ</a:t>
            </a:r>
            <a:r>
              <a:rPr lang="el-GR" dirty="0"/>
              <a:t>’ </a:t>
            </a:r>
            <a:r>
              <a:rPr lang="el-GR" dirty="0" err="1"/>
              <a:t>αἰσχρόν</a:t>
            </a:r>
            <a:r>
              <a:rPr lang="el-GR" dirty="0"/>
              <a:t> </a:t>
            </a:r>
            <a:r>
              <a:rPr lang="el-GR" dirty="0" err="1"/>
              <a:t>οὒτ</a:t>
            </a:r>
            <a:r>
              <a:rPr lang="el-GR" dirty="0"/>
              <a:t>΄ </a:t>
            </a:r>
            <a:r>
              <a:rPr lang="el-GR" dirty="0" err="1"/>
              <a:t>ἂτιμον</a:t>
            </a:r>
            <a:r>
              <a:rPr lang="el-GR" dirty="0"/>
              <a:t>, </a:t>
            </a:r>
          </a:p>
          <a:p>
            <a:r>
              <a:rPr lang="el-GR" dirty="0" err="1"/>
              <a:t>ὁποῖον</a:t>
            </a:r>
            <a:r>
              <a:rPr lang="el-GR" dirty="0"/>
              <a:t> </a:t>
            </a:r>
            <a:r>
              <a:rPr lang="el-GR" dirty="0" err="1"/>
              <a:t>ἐγώ</a:t>
            </a:r>
            <a:r>
              <a:rPr lang="el-GR" dirty="0"/>
              <a:t> </a:t>
            </a:r>
            <a:r>
              <a:rPr lang="el-GR" dirty="0" err="1"/>
              <a:t>οὐκ</a:t>
            </a:r>
            <a:r>
              <a:rPr lang="el-GR" dirty="0"/>
              <a:t> </a:t>
            </a:r>
            <a:r>
              <a:rPr lang="el-GR" dirty="0" err="1"/>
              <a:t>ὂπωπα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σῶν</a:t>
            </a:r>
            <a:r>
              <a:rPr lang="el-GR" dirty="0"/>
              <a:t> τε </a:t>
            </a:r>
            <a:r>
              <a:rPr lang="el-GR" dirty="0" err="1"/>
              <a:t>κἀμῶν</a:t>
            </a:r>
            <a:r>
              <a:rPr lang="el-GR" dirty="0"/>
              <a:t> </a:t>
            </a:r>
            <a:r>
              <a:rPr lang="el-GR" dirty="0" err="1" smtClean="0"/>
              <a:t>κακῶν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/>
              <a:t>ΑΝΤΙΓΟΝΗ : </a:t>
            </a:r>
            <a:r>
              <a:rPr lang="el-GR" dirty="0"/>
              <a:t>Αγαπημένη μου αδελφούλα Ισμήνη, </a:t>
            </a:r>
          </a:p>
          <a:p>
            <a:r>
              <a:rPr lang="el-GR" dirty="0"/>
              <a:t>ξέρεις τάχα ποια μένει από τις συμφορές του </a:t>
            </a:r>
            <a:r>
              <a:rPr lang="el-GR" dirty="0" err="1"/>
              <a:t>Οιδίποδα</a:t>
            </a:r>
            <a:r>
              <a:rPr lang="el-GR" dirty="0"/>
              <a:t> </a:t>
            </a:r>
          </a:p>
          <a:p>
            <a:r>
              <a:rPr lang="el-GR" dirty="0"/>
              <a:t>που να μην έχει στείλει ο Δίας ενάντια σε μας τις δυο που ζούμε ακόμα;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Γ</a:t>
            </a:r>
            <a:r>
              <a:rPr lang="el-GR" dirty="0" smtClean="0"/>
              <a:t>ιατί </a:t>
            </a:r>
            <a:r>
              <a:rPr lang="el-GR" dirty="0"/>
              <a:t>τίποτα δεν υπάρχει ούτε θλιβερό ούτε που να φέρνει συμφορά, ούτε ντροπή ούτε επονείδιστο</a:t>
            </a:r>
          </a:p>
          <a:p>
            <a:r>
              <a:rPr lang="el-GR" dirty="0"/>
              <a:t> που να μην έχω δει εγώ να μην είναι μέσα στις δικές σου και τις δικές μου συμφορές.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193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νῦν</a:t>
            </a:r>
            <a:r>
              <a:rPr lang="el-GR" dirty="0"/>
              <a:t> τι (</a:t>
            </a:r>
            <a:r>
              <a:rPr lang="el-GR" dirty="0" err="1"/>
              <a:t>ἐστί</a:t>
            </a:r>
            <a:r>
              <a:rPr lang="el-GR" dirty="0"/>
              <a:t>) </a:t>
            </a:r>
            <a:r>
              <a:rPr lang="el-GR" dirty="0" err="1"/>
              <a:t>τοῦτ</a:t>
            </a:r>
            <a:r>
              <a:rPr lang="el-GR" dirty="0"/>
              <a:t>΄ </a:t>
            </a:r>
            <a:r>
              <a:rPr lang="el-GR" dirty="0" err="1"/>
              <a:t>αὖ</a:t>
            </a:r>
            <a:r>
              <a:rPr lang="el-GR" dirty="0"/>
              <a:t> κήρυγμα (ὃ) </a:t>
            </a:r>
            <a:r>
              <a:rPr lang="el-GR" dirty="0" err="1"/>
              <a:t>φασί</a:t>
            </a:r>
            <a:r>
              <a:rPr lang="el-GR" dirty="0"/>
              <a:t> </a:t>
            </a:r>
            <a:r>
              <a:rPr lang="el-GR" dirty="0" err="1"/>
              <a:t>θεῖναι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στρατηγόν</a:t>
            </a:r>
            <a:r>
              <a:rPr lang="el-GR" dirty="0"/>
              <a:t> </a:t>
            </a:r>
            <a:r>
              <a:rPr lang="el-GR" dirty="0" err="1"/>
              <a:t>ἀρτίως</a:t>
            </a:r>
            <a:r>
              <a:rPr lang="el-GR" dirty="0"/>
              <a:t> </a:t>
            </a:r>
            <a:r>
              <a:rPr lang="el-GR" dirty="0" err="1"/>
              <a:t>πανδήμῳ</a:t>
            </a:r>
            <a:r>
              <a:rPr lang="el-GR" dirty="0"/>
              <a:t> πόλει; </a:t>
            </a:r>
          </a:p>
          <a:p>
            <a:r>
              <a:rPr lang="el-GR" dirty="0" err="1"/>
              <a:t>Ἒχεις</a:t>
            </a:r>
            <a:r>
              <a:rPr lang="el-GR" dirty="0"/>
              <a:t> τι </a:t>
            </a:r>
            <a:r>
              <a:rPr lang="el-GR" dirty="0" err="1"/>
              <a:t>κεἰσήκουσας</a:t>
            </a:r>
            <a:r>
              <a:rPr lang="el-GR" dirty="0"/>
              <a:t>;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Ἢ λανθάνει σε </a:t>
            </a:r>
            <a:r>
              <a:rPr lang="el-GR" dirty="0" err="1"/>
              <a:t>στείχοντα</a:t>
            </a:r>
            <a:r>
              <a:rPr lang="el-GR" dirty="0"/>
              <a:t> </a:t>
            </a:r>
            <a:r>
              <a:rPr lang="el-GR" dirty="0" err="1"/>
              <a:t>πρός</a:t>
            </a:r>
            <a:r>
              <a:rPr lang="el-GR" dirty="0"/>
              <a:t> τούς φίλους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ἐχθρῶν</a:t>
            </a:r>
            <a:r>
              <a:rPr lang="el-GR" dirty="0"/>
              <a:t> κακά;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Και τώρα τι είναι πάλι αυτή η διαταγή που λένε πως έβγαλε ο στρατηγός πριν από λίγο σε όλη την πόλη; </a:t>
            </a:r>
          </a:p>
          <a:p>
            <a:r>
              <a:rPr lang="el-GR" dirty="0"/>
              <a:t>Ξέρεις κάτι και έχεις ακούσει;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Ἢ μήπως σου ξεφεύγει ότι βαδίζουν ενάντια στους αγαπημένους μας συμφορές που ανήκουν σε εχθρούς;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25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 </a:t>
            </a:r>
            <a:r>
              <a:rPr lang="el-GR" b="1" dirty="0"/>
              <a:t>ΙΣΜΗΝΗ : </a:t>
            </a:r>
            <a:r>
              <a:rPr lang="el-GR" dirty="0" err="1"/>
              <a:t>Ἐμοί</a:t>
            </a:r>
            <a:r>
              <a:rPr lang="el-GR" dirty="0"/>
              <a:t> </a:t>
            </a:r>
            <a:r>
              <a:rPr lang="el-GR" dirty="0" err="1"/>
              <a:t>μέν</a:t>
            </a:r>
            <a:r>
              <a:rPr lang="el-GR" dirty="0"/>
              <a:t>, </a:t>
            </a:r>
            <a:r>
              <a:rPr lang="el-GR" dirty="0" err="1"/>
              <a:t>Ἀντιγόνη</a:t>
            </a:r>
            <a:r>
              <a:rPr lang="el-GR" dirty="0"/>
              <a:t>,</a:t>
            </a:r>
          </a:p>
          <a:p>
            <a:r>
              <a:rPr lang="el-GR" dirty="0" err="1"/>
              <a:t>οὐδείς</a:t>
            </a:r>
            <a:r>
              <a:rPr lang="el-GR" dirty="0"/>
              <a:t> </a:t>
            </a:r>
            <a:r>
              <a:rPr lang="el-GR" dirty="0" err="1"/>
              <a:t>μῦθος</a:t>
            </a:r>
            <a:r>
              <a:rPr lang="el-GR" dirty="0"/>
              <a:t> φίλων </a:t>
            </a:r>
            <a:r>
              <a:rPr lang="el-GR" dirty="0" err="1"/>
              <a:t>ἳκετο</a:t>
            </a:r>
            <a:r>
              <a:rPr lang="el-GR" dirty="0"/>
              <a:t> </a:t>
            </a:r>
            <a:r>
              <a:rPr lang="el-GR" dirty="0" err="1"/>
              <a:t>οὒθ</a:t>
            </a:r>
            <a:r>
              <a:rPr lang="el-GR" dirty="0"/>
              <a:t>’ </a:t>
            </a:r>
            <a:r>
              <a:rPr lang="el-GR" dirty="0" err="1"/>
              <a:t>ἡδύς</a:t>
            </a:r>
            <a:r>
              <a:rPr lang="el-GR" dirty="0"/>
              <a:t> </a:t>
            </a:r>
            <a:r>
              <a:rPr lang="el-GR" dirty="0" err="1"/>
              <a:t>οὒτ</a:t>
            </a:r>
            <a:r>
              <a:rPr lang="el-GR" dirty="0"/>
              <a:t>΄ </a:t>
            </a:r>
            <a:r>
              <a:rPr lang="el-GR" dirty="0" err="1"/>
              <a:t>ἀλγεινός</a:t>
            </a:r>
            <a:r>
              <a:rPr lang="el-GR" dirty="0"/>
              <a:t>, </a:t>
            </a:r>
          </a:p>
          <a:p>
            <a:r>
              <a:rPr lang="el-GR" dirty="0" err="1"/>
              <a:t>ἐξ</a:t>
            </a:r>
            <a:r>
              <a:rPr lang="el-GR" dirty="0"/>
              <a:t> </a:t>
            </a:r>
            <a:r>
              <a:rPr lang="el-GR" dirty="0" err="1"/>
              <a:t>ὃτου</a:t>
            </a:r>
            <a:r>
              <a:rPr lang="el-GR" dirty="0"/>
              <a:t> δύο </a:t>
            </a:r>
            <a:r>
              <a:rPr lang="el-GR" dirty="0" err="1"/>
              <a:t>ἐστερήθημεν</a:t>
            </a:r>
            <a:r>
              <a:rPr lang="el-GR" dirty="0"/>
              <a:t> </a:t>
            </a:r>
            <a:r>
              <a:rPr lang="el-GR" dirty="0" err="1"/>
              <a:t>δυοῖν</a:t>
            </a:r>
            <a:r>
              <a:rPr lang="el-GR" dirty="0"/>
              <a:t> </a:t>
            </a:r>
            <a:r>
              <a:rPr lang="el-GR" dirty="0" err="1"/>
              <a:t>ἀδελφοῖν</a:t>
            </a:r>
            <a:r>
              <a:rPr lang="el-GR" dirty="0"/>
              <a:t>, </a:t>
            </a:r>
          </a:p>
          <a:p>
            <a:r>
              <a:rPr lang="el-GR" dirty="0" err="1"/>
              <a:t>θανόντοιν</a:t>
            </a:r>
            <a:r>
              <a:rPr lang="el-GR" dirty="0"/>
              <a:t> </a:t>
            </a:r>
            <a:r>
              <a:rPr lang="el-GR" dirty="0" err="1"/>
              <a:t>μιᾶ</a:t>
            </a:r>
            <a:r>
              <a:rPr lang="el-GR" dirty="0"/>
              <a:t> </a:t>
            </a:r>
            <a:r>
              <a:rPr lang="el-GR" dirty="0" err="1"/>
              <a:t>ἡμέρᾳ</a:t>
            </a:r>
            <a:r>
              <a:rPr lang="el-GR" dirty="0"/>
              <a:t> </a:t>
            </a:r>
            <a:r>
              <a:rPr lang="el-GR" dirty="0" err="1"/>
              <a:t>διπλῆ</a:t>
            </a:r>
            <a:r>
              <a:rPr lang="el-GR" dirty="0"/>
              <a:t> </a:t>
            </a:r>
            <a:r>
              <a:rPr lang="el-GR" dirty="0" err="1"/>
              <a:t>χερί</a:t>
            </a:r>
            <a:r>
              <a:rPr lang="el-GR" dirty="0"/>
              <a:t> </a:t>
            </a:r>
          </a:p>
          <a:p>
            <a:r>
              <a:rPr lang="el-GR" dirty="0"/>
              <a:t> </a:t>
            </a:r>
            <a:r>
              <a:rPr lang="el-GR" dirty="0" err="1"/>
              <a:t>ἐπεί</a:t>
            </a:r>
            <a:r>
              <a:rPr lang="el-GR" dirty="0"/>
              <a:t> </a:t>
            </a:r>
            <a:r>
              <a:rPr lang="el-GR" dirty="0" err="1"/>
              <a:t>δέ</a:t>
            </a:r>
            <a:r>
              <a:rPr lang="el-GR" dirty="0"/>
              <a:t> στρατός </a:t>
            </a:r>
            <a:r>
              <a:rPr lang="el-GR" dirty="0" err="1"/>
              <a:t>Ἀργείων</a:t>
            </a:r>
            <a:r>
              <a:rPr lang="el-GR" dirty="0"/>
              <a:t> </a:t>
            </a:r>
            <a:r>
              <a:rPr lang="el-GR" dirty="0" err="1"/>
              <a:t>φροῦδος</a:t>
            </a:r>
            <a:r>
              <a:rPr lang="el-GR" dirty="0"/>
              <a:t> </a:t>
            </a:r>
            <a:r>
              <a:rPr lang="el-GR" dirty="0" err="1"/>
              <a:t>ἐστιν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τῆ</a:t>
            </a:r>
            <a:r>
              <a:rPr lang="el-GR" dirty="0"/>
              <a:t>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νυκτί</a:t>
            </a:r>
            <a:r>
              <a:rPr lang="el-GR" dirty="0"/>
              <a:t>, </a:t>
            </a:r>
          </a:p>
          <a:p>
            <a:r>
              <a:rPr lang="el-GR" dirty="0" err="1"/>
              <a:t>οὐδέν</a:t>
            </a:r>
            <a:r>
              <a:rPr lang="el-GR" dirty="0"/>
              <a:t> </a:t>
            </a:r>
            <a:r>
              <a:rPr lang="el-GR" dirty="0" err="1"/>
              <a:t>ὑπέρτερον</a:t>
            </a:r>
            <a:r>
              <a:rPr lang="el-GR" dirty="0"/>
              <a:t> </a:t>
            </a:r>
            <a:r>
              <a:rPr lang="el-GR" dirty="0" err="1"/>
              <a:t>οἶδ</a:t>
            </a:r>
            <a:r>
              <a:rPr lang="el-GR" dirty="0"/>
              <a:t>’, </a:t>
            </a:r>
            <a:r>
              <a:rPr lang="el-GR" dirty="0" err="1"/>
              <a:t>οὒτ</a:t>
            </a:r>
            <a:r>
              <a:rPr lang="el-GR" dirty="0"/>
              <a:t>΄ </a:t>
            </a:r>
            <a:r>
              <a:rPr lang="el-GR" dirty="0" err="1"/>
              <a:t>εὐτυχοῦσα</a:t>
            </a:r>
            <a:r>
              <a:rPr lang="el-GR" dirty="0"/>
              <a:t> </a:t>
            </a:r>
            <a:r>
              <a:rPr lang="el-GR" dirty="0" err="1"/>
              <a:t>μᾶλλον</a:t>
            </a:r>
            <a:r>
              <a:rPr lang="el-GR" dirty="0"/>
              <a:t> </a:t>
            </a:r>
            <a:r>
              <a:rPr lang="el-GR" dirty="0" err="1"/>
              <a:t>οὒτ</a:t>
            </a:r>
            <a:r>
              <a:rPr lang="el-GR" dirty="0"/>
              <a:t>΄ </a:t>
            </a:r>
            <a:r>
              <a:rPr lang="el-GR" dirty="0" err="1"/>
              <a:t>ἀτωμένη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/>
              <a:t>ΑΝΤΙΓΟΝΗ : </a:t>
            </a:r>
            <a:r>
              <a:rPr lang="el-GR" dirty="0" err="1"/>
              <a:t>Ἦδη</a:t>
            </a:r>
            <a:r>
              <a:rPr lang="el-GR" dirty="0"/>
              <a:t> </a:t>
            </a:r>
            <a:r>
              <a:rPr lang="el-GR" dirty="0" err="1"/>
              <a:t>καλῶς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οὓνεκα</a:t>
            </a:r>
            <a:r>
              <a:rPr lang="el-GR" dirty="0"/>
              <a:t> </a:t>
            </a:r>
            <a:r>
              <a:rPr lang="el-GR" dirty="0" err="1"/>
              <a:t>τοῦδε</a:t>
            </a:r>
            <a:r>
              <a:rPr lang="el-GR" dirty="0"/>
              <a:t> </a:t>
            </a:r>
            <a:r>
              <a:rPr lang="el-GR" dirty="0" err="1"/>
              <a:t>ἐξέπεμπον</a:t>
            </a:r>
            <a:r>
              <a:rPr lang="el-GR" dirty="0"/>
              <a:t> σε </a:t>
            </a:r>
            <a:r>
              <a:rPr lang="el-GR" dirty="0" err="1"/>
              <a:t>ἐκτός</a:t>
            </a:r>
            <a:r>
              <a:rPr lang="el-GR" dirty="0"/>
              <a:t> </a:t>
            </a:r>
            <a:r>
              <a:rPr lang="el-GR" dirty="0" err="1"/>
              <a:t>αὐλείων</a:t>
            </a:r>
            <a:r>
              <a:rPr lang="el-GR" dirty="0"/>
              <a:t> </a:t>
            </a:r>
            <a:r>
              <a:rPr lang="el-GR" dirty="0" err="1"/>
              <a:t>πυλῶν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μόνη </a:t>
            </a:r>
            <a:r>
              <a:rPr lang="el-GR" dirty="0" err="1"/>
              <a:t>κλύοις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/>
              <a:t>ΙΣΜΗΝΗ</a:t>
            </a:r>
            <a:r>
              <a:rPr lang="el-GR" b="1" dirty="0" smtClean="0"/>
              <a:t>: </a:t>
            </a:r>
            <a:r>
              <a:rPr lang="el-GR" dirty="0" smtClean="0"/>
              <a:t>Σε </a:t>
            </a:r>
            <a:r>
              <a:rPr lang="el-GR" dirty="0"/>
              <a:t>μένα τουλάχιστον Αντιγόνη, </a:t>
            </a:r>
          </a:p>
          <a:p>
            <a:r>
              <a:rPr lang="el-GR" dirty="0"/>
              <a:t>λόγος δεν έφτασε κανένας για αγαπημένα πρόσωπα, ούτε ευχάριστος ούτε θλιβερός, </a:t>
            </a:r>
          </a:p>
          <a:p>
            <a:r>
              <a:rPr lang="el-GR" dirty="0"/>
              <a:t>από τότε που οι δυο μας χάσαμε τα δυο μας αδέλφια, </a:t>
            </a:r>
          </a:p>
          <a:p>
            <a:r>
              <a:rPr lang="el-GR" dirty="0"/>
              <a:t>που σκοτώθηκαν σε μία ημέρα με αμοιβαίο φόνο.</a:t>
            </a:r>
          </a:p>
          <a:p>
            <a:r>
              <a:rPr lang="el-GR" dirty="0"/>
              <a:t>Από τότε όμως που ο στρατός των Αργείων άφαντος έγινε μέσα σε αυτή τη νύχτα παραπάνω δεν ξέρω τίποτα ούτε αν είμαι ευτυχισμένη ούτε δυστυχισμένη. </a:t>
            </a:r>
            <a:endParaRPr lang="el-GR" dirty="0" smtClean="0"/>
          </a:p>
          <a:p>
            <a:r>
              <a:rPr lang="el-GR" b="1" dirty="0"/>
              <a:t>ΑΝΤΙΓΟΝΗ : </a:t>
            </a:r>
            <a:r>
              <a:rPr lang="el-GR" dirty="0"/>
              <a:t>Το ήξερα καλά, και για αυτό σε φώναξα από την αυλόπορτα έξω για να ακούσεις μόνη.</a:t>
            </a:r>
          </a:p>
        </p:txBody>
      </p:sp>
    </p:spTree>
    <p:extLst>
      <p:ext uri="{BB962C8B-B14F-4D97-AF65-F5344CB8AC3E}">
        <p14:creationId xmlns:p14="http://schemas.microsoft.com/office/powerpoint/2010/main" val="1413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12</TotalTime>
  <Words>365</Words>
  <Application>Microsoft Office PowerPoint</Application>
  <PresentationFormat>Ευρεία οθόνη</PresentationFormat>
  <Paragraphs>39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Bookman Old Style</vt:lpstr>
      <vt:lpstr>Rockwell</vt:lpstr>
      <vt:lpstr>Damask</vt:lpstr>
      <vt:lpstr>Αντιγονη του σοφοκλη</vt:lpstr>
      <vt:lpstr>Στ.1-19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Αντιγονη του σοφοκλη</dc:title>
  <dc:creator>k louta</dc:creator>
  <cp:lastModifiedBy>k louta</cp:lastModifiedBy>
  <cp:revision>3</cp:revision>
  <dcterms:created xsi:type="dcterms:W3CDTF">2024-11-11T19:41:33Z</dcterms:created>
  <dcterms:modified xsi:type="dcterms:W3CDTF">2024-11-11T20:28:28Z</dcterms:modified>
</cp:coreProperties>
</file>