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65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54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934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051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233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4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31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8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14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54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5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1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0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933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ΑΝΤΙΓΟΝΗ ΤΟΥ ΣΟΦΟΚΛΗ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ΣΤ.473-507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21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ΚΡ.	</a:t>
            </a:r>
            <a:r>
              <a:rPr lang="el-GR" dirty="0" err="1"/>
              <a:t>Ἀλλ</a:t>
            </a:r>
            <a:r>
              <a:rPr lang="el-GR" dirty="0"/>
              <a:t>᾽ </a:t>
            </a:r>
            <a:r>
              <a:rPr lang="el-GR" dirty="0" err="1"/>
              <a:t>ἴσθι</a:t>
            </a:r>
            <a:r>
              <a:rPr lang="el-GR" dirty="0"/>
              <a:t> τοι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σκλήρ</a:t>
            </a:r>
            <a:r>
              <a:rPr lang="el-GR" dirty="0"/>
              <a:t>᾽ </a:t>
            </a:r>
            <a:r>
              <a:rPr lang="el-GR" dirty="0" err="1"/>
              <a:t>ἄγαν</a:t>
            </a:r>
            <a:r>
              <a:rPr lang="el-GR" dirty="0"/>
              <a:t> φρονήματα	</a:t>
            </a:r>
            <a:r>
              <a:rPr lang="el-GR" dirty="0" err="1" smtClean="0"/>
              <a:t>πίπτειν</a:t>
            </a:r>
            <a:r>
              <a:rPr lang="el-GR" dirty="0" smtClean="0"/>
              <a:t> </a:t>
            </a:r>
            <a:r>
              <a:rPr lang="el-GR" dirty="0"/>
              <a:t>μάλιστα, </a:t>
            </a:r>
            <a:endParaRPr lang="el-GR" dirty="0" smtClean="0"/>
          </a:p>
          <a:p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 smtClean="0"/>
              <a:t>ἐγκρατέστατον</a:t>
            </a:r>
            <a:r>
              <a:rPr lang="el-GR" dirty="0"/>
              <a:t>	</a:t>
            </a:r>
            <a:r>
              <a:rPr lang="el-GR" dirty="0" err="1"/>
              <a:t>σίδηρον</a:t>
            </a:r>
            <a:r>
              <a:rPr lang="el-GR" dirty="0"/>
              <a:t> </a:t>
            </a:r>
            <a:r>
              <a:rPr lang="el-GR" dirty="0" err="1"/>
              <a:t>ὀπτὸν</a:t>
            </a:r>
            <a:r>
              <a:rPr lang="el-GR" dirty="0"/>
              <a:t> </a:t>
            </a:r>
            <a:r>
              <a:rPr lang="el-GR" dirty="0" err="1"/>
              <a:t>ἐκ</a:t>
            </a:r>
            <a:r>
              <a:rPr lang="el-GR" dirty="0"/>
              <a:t> </a:t>
            </a:r>
            <a:r>
              <a:rPr lang="el-GR" dirty="0" err="1"/>
              <a:t>πυρὸς</a:t>
            </a:r>
            <a:r>
              <a:rPr lang="el-GR" dirty="0"/>
              <a:t> </a:t>
            </a:r>
            <a:r>
              <a:rPr lang="el-GR" dirty="0" err="1" smtClean="0"/>
              <a:t>περισκελῆ</a:t>
            </a:r>
            <a:r>
              <a:rPr lang="el-GR" dirty="0"/>
              <a:t>	</a:t>
            </a:r>
            <a:r>
              <a:rPr lang="el-GR" dirty="0" err="1"/>
              <a:t>θραυσθέντα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ῥαγέντα</a:t>
            </a:r>
            <a:r>
              <a:rPr lang="el-GR" dirty="0"/>
              <a:t> </a:t>
            </a:r>
            <a:r>
              <a:rPr lang="el-GR" dirty="0" err="1"/>
              <a:t>πλεῖστ</a:t>
            </a:r>
            <a:r>
              <a:rPr lang="el-GR" dirty="0"/>
              <a:t>᾽ </a:t>
            </a:r>
            <a:r>
              <a:rPr lang="el-GR" dirty="0" err="1"/>
              <a:t>ἂν</a:t>
            </a:r>
            <a:r>
              <a:rPr lang="el-GR" dirty="0"/>
              <a:t> </a:t>
            </a:r>
            <a:r>
              <a:rPr lang="el-GR" dirty="0" err="1"/>
              <a:t>εἰσίδοις</a:t>
            </a:r>
            <a:r>
              <a:rPr lang="el-GR" dirty="0"/>
              <a:t>.	 </a:t>
            </a:r>
          </a:p>
          <a:p>
            <a:r>
              <a:rPr lang="el-GR" dirty="0"/>
              <a:t>	</a:t>
            </a:r>
            <a:r>
              <a:rPr lang="el-GR" dirty="0" err="1"/>
              <a:t>Σμικρῷ</a:t>
            </a:r>
            <a:r>
              <a:rPr lang="el-GR" dirty="0"/>
              <a:t> </a:t>
            </a:r>
            <a:r>
              <a:rPr lang="el-GR" dirty="0" err="1"/>
              <a:t>χαλινῷ</a:t>
            </a:r>
            <a:r>
              <a:rPr lang="el-GR" dirty="0"/>
              <a:t> δ᾽ </a:t>
            </a:r>
            <a:r>
              <a:rPr lang="el-GR" dirty="0" err="1"/>
              <a:t>οἶδα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 smtClean="0"/>
              <a:t>θυμουμένους</a:t>
            </a:r>
            <a:r>
              <a:rPr lang="el-GR" dirty="0" smtClean="0"/>
              <a:t> </a:t>
            </a:r>
            <a:r>
              <a:rPr lang="el-GR" dirty="0"/>
              <a:t>	</a:t>
            </a:r>
            <a:r>
              <a:rPr lang="el-GR" dirty="0" err="1"/>
              <a:t>ἵππους</a:t>
            </a:r>
            <a:r>
              <a:rPr lang="el-GR" dirty="0"/>
              <a:t> </a:t>
            </a:r>
            <a:r>
              <a:rPr lang="el-GR" dirty="0" err="1"/>
              <a:t>καταρτυθέντας</a:t>
            </a:r>
            <a:r>
              <a:rPr lang="el-GR" dirty="0"/>
              <a:t>· </a:t>
            </a:r>
            <a:endParaRPr lang="el-GR" dirty="0" smtClean="0"/>
          </a:p>
          <a:p>
            <a:r>
              <a:rPr lang="el-GR" dirty="0" err="1" smtClean="0"/>
              <a:t>οὐ</a:t>
            </a:r>
            <a:r>
              <a:rPr lang="el-GR" dirty="0" smtClean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 smtClean="0"/>
              <a:t>ἐκπέλει</a:t>
            </a:r>
            <a:r>
              <a:rPr lang="el-GR" dirty="0" smtClean="0"/>
              <a:t> </a:t>
            </a:r>
            <a:r>
              <a:rPr lang="el-GR" dirty="0" err="1" smtClean="0"/>
              <a:t>φρονεῖν</a:t>
            </a:r>
            <a:r>
              <a:rPr lang="el-GR" dirty="0" smtClean="0"/>
              <a:t> </a:t>
            </a:r>
            <a:r>
              <a:rPr lang="el-GR" dirty="0" err="1"/>
              <a:t>μέγ</a:t>
            </a:r>
            <a:r>
              <a:rPr lang="el-GR" dirty="0"/>
              <a:t>᾽ </a:t>
            </a:r>
            <a:r>
              <a:rPr lang="el-GR" dirty="0" err="1"/>
              <a:t>ὅστις</a:t>
            </a:r>
            <a:r>
              <a:rPr lang="el-GR" dirty="0"/>
              <a:t> </a:t>
            </a:r>
            <a:r>
              <a:rPr lang="el-GR" dirty="0" err="1"/>
              <a:t>δοῦλός</a:t>
            </a:r>
            <a:r>
              <a:rPr lang="el-GR" dirty="0"/>
              <a:t> </a:t>
            </a:r>
            <a:r>
              <a:rPr lang="el-GR" dirty="0" err="1"/>
              <a:t>ἐστι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πέλας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/>
              <a:t>ΚΡΕΩΝ : Μάθε </a:t>
            </a:r>
            <a:r>
              <a:rPr lang="el-GR" dirty="0" smtClean="0"/>
              <a:t>όμως ότι </a:t>
            </a:r>
            <a:r>
              <a:rPr lang="el-GR" dirty="0"/>
              <a:t>οι πολύ σκληρές καρδιές πολλές φορές λυγίζουν,</a:t>
            </a:r>
          </a:p>
          <a:p>
            <a:r>
              <a:rPr lang="el-GR" dirty="0"/>
              <a:t>και μπορείς να δεις το σίδερο το πιο </a:t>
            </a:r>
            <a:r>
              <a:rPr lang="el-GR" dirty="0" smtClean="0"/>
              <a:t>γερό, όταν </a:t>
            </a:r>
            <a:r>
              <a:rPr lang="el-GR" dirty="0"/>
              <a:t>μπει στη φωτιά και </a:t>
            </a:r>
            <a:r>
              <a:rPr lang="el-GR" dirty="0" smtClean="0"/>
              <a:t>σκληρύνει να </a:t>
            </a:r>
            <a:r>
              <a:rPr lang="el-GR" dirty="0"/>
              <a:t>ραΐζει και να σπάει τις πιο πολλές φορές</a:t>
            </a:r>
          </a:p>
          <a:p>
            <a:r>
              <a:rPr lang="el-GR" dirty="0"/>
              <a:t>και ξέρω ότι τα ατίθασα </a:t>
            </a:r>
            <a:r>
              <a:rPr lang="el-GR" dirty="0" smtClean="0"/>
              <a:t>άλογα δαμάζονται </a:t>
            </a:r>
            <a:r>
              <a:rPr lang="el-GR" dirty="0"/>
              <a:t>με μικρό χαλινάρι</a:t>
            </a:r>
          </a:p>
          <a:p>
            <a:r>
              <a:rPr lang="el-GR" dirty="0"/>
              <a:t>γιατί δεν επιτρέπεται να </a:t>
            </a:r>
            <a:r>
              <a:rPr lang="el-GR" dirty="0" smtClean="0"/>
              <a:t>υπερηφανεύεται όποιος είναι δούλος των άλλων.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001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ΚΡΕΩΝ: </a:t>
            </a:r>
            <a:r>
              <a:rPr lang="el-GR" dirty="0" err="1" smtClean="0"/>
              <a:t>Αὕτη</a:t>
            </a:r>
            <a:r>
              <a:rPr lang="el-GR" dirty="0" smtClean="0"/>
              <a:t> </a:t>
            </a:r>
            <a:r>
              <a:rPr lang="el-GR" dirty="0"/>
              <a:t>δ᾽ </a:t>
            </a:r>
            <a:r>
              <a:rPr lang="el-GR" dirty="0" err="1"/>
              <a:t>ὑβρίζειν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τότ</a:t>
            </a:r>
            <a:r>
              <a:rPr lang="el-GR" dirty="0"/>
              <a:t>᾽ </a:t>
            </a:r>
            <a:r>
              <a:rPr lang="el-GR" dirty="0" err="1"/>
              <a:t>ἐξηπίστατο</a:t>
            </a:r>
            <a:r>
              <a:rPr lang="el-GR" dirty="0"/>
              <a:t>,	</a:t>
            </a:r>
            <a:r>
              <a:rPr lang="el-GR" dirty="0" smtClean="0"/>
              <a:t> νόμους </a:t>
            </a:r>
            <a:r>
              <a:rPr lang="el-GR" dirty="0" err="1"/>
              <a:t>ὑπερβαίνουσα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προκειμένους·	 </a:t>
            </a:r>
          </a:p>
          <a:p>
            <a:r>
              <a:rPr lang="el-GR" dirty="0"/>
              <a:t> 	</a:t>
            </a:r>
            <a:r>
              <a:rPr lang="el-GR" dirty="0" err="1"/>
              <a:t>ὕβρις</a:t>
            </a:r>
            <a:r>
              <a:rPr lang="el-GR" dirty="0"/>
              <a:t> δ᾽, </a:t>
            </a:r>
            <a:r>
              <a:rPr lang="el-GR" dirty="0" err="1"/>
              <a:t>ἐπεὶ</a:t>
            </a:r>
            <a:r>
              <a:rPr lang="el-GR" dirty="0"/>
              <a:t> </a:t>
            </a:r>
            <a:r>
              <a:rPr lang="el-GR" dirty="0" err="1"/>
              <a:t>δέδρακεν</a:t>
            </a:r>
            <a:r>
              <a:rPr lang="el-GR" dirty="0"/>
              <a:t>, </a:t>
            </a:r>
            <a:r>
              <a:rPr lang="el-GR" dirty="0" err="1"/>
              <a:t>ἥδε</a:t>
            </a:r>
            <a:r>
              <a:rPr lang="el-GR" dirty="0"/>
              <a:t> </a:t>
            </a:r>
            <a:r>
              <a:rPr lang="el-GR" dirty="0" smtClean="0"/>
              <a:t>δευτέρα</a:t>
            </a:r>
            <a:r>
              <a:rPr lang="el-GR" dirty="0"/>
              <a:t>	τούτοις </a:t>
            </a:r>
            <a:r>
              <a:rPr lang="el-GR" dirty="0" err="1"/>
              <a:t>ἐπαυχεῖν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δεδρακυῖαν</a:t>
            </a:r>
            <a:r>
              <a:rPr lang="el-GR" dirty="0"/>
              <a:t> </a:t>
            </a:r>
            <a:r>
              <a:rPr lang="el-GR" dirty="0" err="1"/>
              <a:t>γελᾶν</a:t>
            </a:r>
            <a:r>
              <a:rPr lang="el-GR" dirty="0"/>
              <a:t>.	 </a:t>
            </a:r>
          </a:p>
          <a:p>
            <a:r>
              <a:rPr lang="el-GR" dirty="0"/>
              <a:t> 	Ἦ </a:t>
            </a:r>
            <a:r>
              <a:rPr lang="el-GR" dirty="0" err="1"/>
              <a:t>νῦν</a:t>
            </a:r>
            <a:r>
              <a:rPr lang="el-GR" dirty="0"/>
              <a:t> </a:t>
            </a:r>
            <a:r>
              <a:rPr lang="el-GR" dirty="0" err="1"/>
              <a:t>ἐγὼ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ἀνήρ</a:t>
            </a:r>
            <a:r>
              <a:rPr lang="el-GR" dirty="0"/>
              <a:t>, </a:t>
            </a:r>
            <a:r>
              <a:rPr lang="el-GR" dirty="0" err="1"/>
              <a:t>αὕτη</a:t>
            </a:r>
            <a:r>
              <a:rPr lang="el-GR" dirty="0"/>
              <a:t> δ᾽ </a:t>
            </a:r>
            <a:r>
              <a:rPr lang="el-GR" dirty="0" err="1"/>
              <a:t>ἀνήρ</a:t>
            </a:r>
            <a:r>
              <a:rPr lang="el-GR" dirty="0" smtClean="0"/>
              <a:t>, </a:t>
            </a:r>
            <a:r>
              <a:rPr lang="el-GR" dirty="0"/>
              <a:t>	</a:t>
            </a:r>
            <a:r>
              <a:rPr lang="el-GR" dirty="0" err="1"/>
              <a:t>εἰ</a:t>
            </a:r>
            <a:r>
              <a:rPr lang="el-GR" dirty="0"/>
              <a:t> </a:t>
            </a:r>
            <a:r>
              <a:rPr lang="el-GR" dirty="0" err="1"/>
              <a:t>ταῦτ</a:t>
            </a:r>
            <a:r>
              <a:rPr lang="el-GR" dirty="0"/>
              <a:t>᾽ </a:t>
            </a:r>
            <a:r>
              <a:rPr lang="el-GR" dirty="0" err="1"/>
              <a:t>ἀνατὶ</a:t>
            </a:r>
            <a:r>
              <a:rPr lang="el-GR" dirty="0"/>
              <a:t> </a:t>
            </a:r>
            <a:r>
              <a:rPr lang="el-GR" dirty="0" err="1"/>
              <a:t>τῇδε</a:t>
            </a:r>
            <a:r>
              <a:rPr lang="el-GR" dirty="0"/>
              <a:t> </a:t>
            </a:r>
            <a:r>
              <a:rPr lang="el-GR" dirty="0" err="1"/>
              <a:t>κείσεται</a:t>
            </a:r>
            <a:r>
              <a:rPr lang="el-GR" dirty="0"/>
              <a:t> κράτη.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ΚΡΕΩΝ</a:t>
            </a:r>
            <a:r>
              <a:rPr lang="el-GR" dirty="0" smtClean="0"/>
              <a:t>: Αυτή </a:t>
            </a:r>
            <a:r>
              <a:rPr lang="el-GR" dirty="0"/>
              <a:t>ήξερε να δείχνει αυθάδεια </a:t>
            </a:r>
            <a:r>
              <a:rPr lang="el-GR" dirty="0" smtClean="0"/>
              <a:t>τότε όταν </a:t>
            </a:r>
            <a:r>
              <a:rPr lang="el-GR" dirty="0" err="1"/>
              <a:t>παρέβαινε</a:t>
            </a:r>
            <a:r>
              <a:rPr lang="el-GR" dirty="0"/>
              <a:t> τους θεσπισμένους νόμους</a:t>
            </a:r>
          </a:p>
          <a:p>
            <a:r>
              <a:rPr lang="el-GR" dirty="0"/>
              <a:t>και αυτή είναι αυθάδεια </a:t>
            </a:r>
            <a:r>
              <a:rPr lang="el-GR" dirty="0" smtClean="0"/>
              <a:t>δεύτερη, αφού </a:t>
            </a:r>
            <a:r>
              <a:rPr lang="el-GR" dirty="0"/>
              <a:t>έκανε (αυτά), να καυχιέται για </a:t>
            </a:r>
            <a:r>
              <a:rPr lang="el-GR" dirty="0" smtClean="0"/>
              <a:t>αυτά και </a:t>
            </a:r>
            <a:r>
              <a:rPr lang="el-GR" dirty="0"/>
              <a:t>να χλευάζει με τις πράξεις της.</a:t>
            </a:r>
          </a:p>
          <a:p>
            <a:r>
              <a:rPr lang="el-GR" dirty="0"/>
              <a:t>Αλήθεια εγώ τώρα άντρας δεν </a:t>
            </a:r>
            <a:r>
              <a:rPr lang="el-GR" dirty="0" smtClean="0"/>
              <a:t>είμαι, αυτή </a:t>
            </a:r>
            <a:r>
              <a:rPr lang="el-GR" dirty="0"/>
              <a:t>θα είναι άντρας, αν αυτή η νίκη </a:t>
            </a:r>
            <a:r>
              <a:rPr lang="el-GR" dirty="0" smtClean="0"/>
              <a:t>της θα </a:t>
            </a:r>
            <a:r>
              <a:rPr lang="el-GR" dirty="0"/>
              <a:t>εξακολουθεί να μένει χωρίς τιμωρία.</a:t>
            </a:r>
          </a:p>
        </p:txBody>
      </p:sp>
    </p:spTree>
    <p:extLst>
      <p:ext uri="{BB962C8B-B14F-4D97-AF65-F5344CB8AC3E}">
        <p14:creationId xmlns:p14="http://schemas.microsoft.com/office/powerpoint/2010/main" val="213956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ΚΡΕΩΝ:Ἀλλ</a:t>
            </a:r>
            <a:r>
              <a:rPr lang="el-GR" dirty="0"/>
              <a:t>᾽ </a:t>
            </a:r>
            <a:r>
              <a:rPr lang="el-GR" dirty="0" err="1"/>
              <a:t>εἴτ</a:t>
            </a:r>
            <a:r>
              <a:rPr lang="el-GR" dirty="0"/>
              <a:t>᾽ </a:t>
            </a:r>
            <a:r>
              <a:rPr lang="el-GR" dirty="0" err="1"/>
              <a:t>ἀδελφῆς</a:t>
            </a:r>
            <a:r>
              <a:rPr lang="el-GR" dirty="0"/>
              <a:t> </a:t>
            </a:r>
            <a:r>
              <a:rPr lang="el-GR" dirty="0" err="1"/>
              <a:t>εἴθ</a:t>
            </a:r>
            <a:r>
              <a:rPr lang="el-GR" dirty="0" smtClean="0"/>
              <a:t>᾽ </a:t>
            </a:r>
            <a:r>
              <a:rPr lang="el-GR" dirty="0" err="1" smtClean="0"/>
              <a:t>ὁμαιμονεστέρα</a:t>
            </a:r>
            <a:r>
              <a:rPr lang="el-GR" dirty="0"/>
              <a:t>	</a:t>
            </a:r>
            <a:r>
              <a:rPr lang="el-GR" dirty="0" err="1" smtClean="0"/>
              <a:t>τοῦ</a:t>
            </a:r>
            <a:r>
              <a:rPr lang="el-GR" dirty="0" smtClean="0"/>
              <a:t> </a:t>
            </a:r>
            <a:r>
              <a:rPr lang="el-GR" dirty="0" err="1"/>
              <a:t>παντὸς</a:t>
            </a:r>
            <a:r>
              <a:rPr lang="el-GR" dirty="0"/>
              <a:t> </a:t>
            </a:r>
            <a:r>
              <a:rPr lang="el-GR" dirty="0" err="1"/>
              <a:t>ἡμῖν</a:t>
            </a:r>
            <a:r>
              <a:rPr lang="el-GR" dirty="0"/>
              <a:t> </a:t>
            </a:r>
            <a:r>
              <a:rPr lang="el-GR" dirty="0" err="1"/>
              <a:t>Ζηνὸς</a:t>
            </a:r>
            <a:r>
              <a:rPr lang="el-GR" dirty="0"/>
              <a:t> </a:t>
            </a:r>
            <a:r>
              <a:rPr lang="el-GR" dirty="0" err="1"/>
              <a:t>Ἑρκείου</a:t>
            </a:r>
            <a:r>
              <a:rPr lang="el-GR" dirty="0"/>
              <a:t> </a:t>
            </a:r>
            <a:r>
              <a:rPr lang="el-GR" dirty="0" err="1"/>
              <a:t>κυρεῖ</a:t>
            </a:r>
            <a:r>
              <a:rPr lang="el-GR" dirty="0"/>
              <a:t>,	 </a:t>
            </a:r>
          </a:p>
          <a:p>
            <a:r>
              <a:rPr lang="el-GR" dirty="0"/>
              <a:t> 	</a:t>
            </a:r>
            <a:r>
              <a:rPr lang="el-GR" dirty="0" err="1"/>
              <a:t>αὐτή</a:t>
            </a:r>
            <a:r>
              <a:rPr lang="el-GR" dirty="0"/>
              <a:t> τε </a:t>
            </a:r>
            <a:r>
              <a:rPr lang="el-GR" dirty="0" err="1"/>
              <a:t>χἠ</a:t>
            </a:r>
            <a:r>
              <a:rPr lang="el-GR" dirty="0"/>
              <a:t> </a:t>
            </a:r>
            <a:r>
              <a:rPr lang="el-GR" dirty="0" err="1"/>
              <a:t>ξύναιμος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 smtClean="0"/>
              <a:t>ἀλύξετον</a:t>
            </a:r>
            <a:r>
              <a:rPr lang="el-GR" dirty="0"/>
              <a:t>	</a:t>
            </a:r>
            <a:r>
              <a:rPr lang="el-GR" dirty="0" err="1"/>
              <a:t>μόρου</a:t>
            </a:r>
            <a:r>
              <a:rPr lang="el-GR" dirty="0"/>
              <a:t> κακίστου· </a:t>
            </a:r>
            <a:endParaRPr lang="el-GR" dirty="0" smtClean="0"/>
          </a:p>
          <a:p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οὖν</a:t>
            </a:r>
            <a:r>
              <a:rPr lang="el-GR" dirty="0"/>
              <a:t> κείνην </a:t>
            </a:r>
            <a:r>
              <a:rPr lang="el-GR" dirty="0" err="1" smtClean="0"/>
              <a:t>ἴσον</a:t>
            </a:r>
            <a:r>
              <a:rPr lang="el-GR" dirty="0" smtClean="0"/>
              <a:t> </a:t>
            </a:r>
            <a:r>
              <a:rPr lang="el-GR" dirty="0" err="1" smtClean="0"/>
              <a:t>ἐπαιτιῶμαι</a:t>
            </a:r>
            <a:r>
              <a:rPr lang="el-GR" dirty="0" smtClean="0"/>
              <a:t> </a:t>
            </a:r>
            <a:r>
              <a:rPr lang="el-GR" dirty="0" err="1"/>
              <a:t>τοῦδε</a:t>
            </a:r>
            <a:r>
              <a:rPr lang="el-GR" dirty="0"/>
              <a:t> </a:t>
            </a:r>
            <a:r>
              <a:rPr lang="el-GR" dirty="0" err="1"/>
              <a:t>βουλεῦσαι</a:t>
            </a:r>
            <a:r>
              <a:rPr lang="el-GR" dirty="0"/>
              <a:t> τάφου.	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/>
              <a:t>	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νιν</a:t>
            </a:r>
            <a:r>
              <a:rPr lang="el-GR" dirty="0"/>
              <a:t> </a:t>
            </a:r>
            <a:r>
              <a:rPr lang="el-GR" dirty="0" err="1"/>
              <a:t>καλεῖτ</a:t>
            </a:r>
            <a:r>
              <a:rPr lang="el-GR" dirty="0"/>
              <a:t>᾽</a:t>
            </a:r>
            <a:r>
              <a:rPr lang="el-GR" dirty="0" smtClean="0"/>
              <a:t>·</a:t>
            </a:r>
          </a:p>
          <a:p>
            <a:r>
              <a:rPr lang="el-GR" dirty="0" smtClean="0"/>
              <a:t> </a:t>
            </a:r>
            <a:r>
              <a:rPr lang="el-GR" dirty="0" err="1"/>
              <a:t>ἔσω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εἶδον</a:t>
            </a:r>
            <a:r>
              <a:rPr lang="el-GR" dirty="0"/>
              <a:t> </a:t>
            </a:r>
            <a:r>
              <a:rPr lang="el-GR" dirty="0" err="1" smtClean="0"/>
              <a:t>ἀρτίως</a:t>
            </a:r>
            <a:r>
              <a:rPr lang="el-GR" dirty="0" smtClean="0"/>
              <a:t> </a:t>
            </a:r>
            <a:r>
              <a:rPr lang="el-GR" dirty="0" err="1" smtClean="0"/>
              <a:t>λυσσῶσαν</a:t>
            </a:r>
            <a:r>
              <a:rPr lang="el-GR" dirty="0" smtClean="0"/>
              <a:t> </a:t>
            </a:r>
            <a:r>
              <a:rPr lang="el-GR" dirty="0" err="1"/>
              <a:t>αὐτὴν</a:t>
            </a:r>
            <a:r>
              <a:rPr lang="el-GR" dirty="0"/>
              <a:t> </a:t>
            </a:r>
            <a:r>
              <a:rPr lang="el-GR" dirty="0" err="1"/>
              <a:t>οὐδ</a:t>
            </a:r>
            <a:r>
              <a:rPr lang="el-GR" dirty="0"/>
              <a:t>᾽ </a:t>
            </a:r>
            <a:r>
              <a:rPr lang="el-GR" dirty="0" err="1" smtClean="0"/>
              <a:t>ἐπήβολον</a:t>
            </a:r>
            <a:r>
              <a:rPr lang="el-GR" dirty="0" smtClean="0"/>
              <a:t> </a:t>
            </a:r>
            <a:r>
              <a:rPr lang="el-GR" dirty="0" err="1" smtClean="0"/>
              <a:t>φρενῶν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ΚΡΕΩΝ: Όμως </a:t>
            </a:r>
            <a:r>
              <a:rPr lang="el-GR" dirty="0"/>
              <a:t>ας είναι της αδελφής μου (</a:t>
            </a:r>
            <a:r>
              <a:rPr lang="el-GR" dirty="0" smtClean="0"/>
              <a:t>κόρη)ας </a:t>
            </a:r>
            <a:r>
              <a:rPr lang="el-GR" dirty="0"/>
              <a:t>είναι η πιο κοντινή </a:t>
            </a:r>
            <a:r>
              <a:rPr lang="el-GR" dirty="0" err="1"/>
              <a:t>απ</a:t>
            </a:r>
            <a:r>
              <a:rPr lang="el-GR" dirty="0"/>
              <a:t>΄ όλους τους </a:t>
            </a:r>
            <a:r>
              <a:rPr lang="el-GR" dirty="0" smtClean="0"/>
              <a:t>συγγενείς που </a:t>
            </a:r>
            <a:r>
              <a:rPr lang="el-GR" dirty="0"/>
              <a:t>προστατεύει ο </a:t>
            </a:r>
            <a:r>
              <a:rPr lang="el-GR" dirty="0" err="1"/>
              <a:t>έρκειος</a:t>
            </a:r>
            <a:r>
              <a:rPr lang="el-GR" dirty="0"/>
              <a:t> Δίας,</a:t>
            </a:r>
          </a:p>
          <a:p>
            <a:r>
              <a:rPr lang="el-GR" dirty="0"/>
              <a:t>αυτή και η αδελφή της δεν θα </a:t>
            </a:r>
            <a:r>
              <a:rPr lang="el-GR" dirty="0" smtClean="0"/>
              <a:t>γλιτώσουν το </a:t>
            </a:r>
            <a:r>
              <a:rPr lang="el-GR" dirty="0"/>
              <a:t>θάνατο τον πιο κακό </a:t>
            </a:r>
            <a:r>
              <a:rPr lang="el-GR" dirty="0" smtClean="0"/>
              <a:t>,</a:t>
            </a:r>
          </a:p>
          <a:p>
            <a:r>
              <a:rPr lang="el-GR" dirty="0" smtClean="0"/>
              <a:t>γιατί </a:t>
            </a:r>
            <a:r>
              <a:rPr lang="el-GR" dirty="0"/>
              <a:t>και </a:t>
            </a:r>
            <a:r>
              <a:rPr lang="el-GR" dirty="0" smtClean="0"/>
              <a:t>εκείνη\εξίσου </a:t>
            </a:r>
            <a:r>
              <a:rPr lang="el-GR" dirty="0"/>
              <a:t>κατηγορώ ότι σκέφθηκε και </a:t>
            </a:r>
            <a:r>
              <a:rPr lang="el-GR" dirty="0" smtClean="0"/>
              <a:t>σχεδίασε αυτή </a:t>
            </a:r>
            <a:r>
              <a:rPr lang="el-GR" dirty="0"/>
              <a:t>την ταφή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Φωνάξτε </a:t>
            </a:r>
            <a:r>
              <a:rPr lang="el-GR" dirty="0" smtClean="0"/>
              <a:t>την </a:t>
            </a:r>
            <a:r>
              <a:rPr lang="el-GR" dirty="0"/>
              <a:t>αυτή</a:t>
            </a:r>
            <a:r>
              <a:rPr lang="el-GR" dirty="0" smtClean="0"/>
              <a:t>.</a:t>
            </a:r>
          </a:p>
          <a:p>
            <a:r>
              <a:rPr lang="el-GR" dirty="0"/>
              <a:t>Πραγματικά πριν από λίγο την είδα </a:t>
            </a:r>
            <a:r>
              <a:rPr lang="el-GR" dirty="0" smtClean="0"/>
              <a:t>μέσα να </a:t>
            </a:r>
            <a:r>
              <a:rPr lang="el-GR" dirty="0"/>
              <a:t>κάνει σα λυσσασμένη και να μην ελέγχει το λογικό της.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114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ΚΡΕΩΝ :</a:t>
            </a:r>
            <a:r>
              <a:rPr lang="el-GR" dirty="0" err="1" smtClean="0"/>
              <a:t>Φιλεῖ</a:t>
            </a:r>
            <a:r>
              <a:rPr lang="el-GR" dirty="0" smtClean="0"/>
              <a:t> </a:t>
            </a:r>
            <a:r>
              <a:rPr lang="el-GR" dirty="0"/>
              <a:t>δ᾽ ὁ </a:t>
            </a:r>
            <a:r>
              <a:rPr lang="el-GR" dirty="0" err="1"/>
              <a:t>θυμὸς</a:t>
            </a:r>
            <a:r>
              <a:rPr lang="el-GR" dirty="0"/>
              <a:t> </a:t>
            </a:r>
            <a:r>
              <a:rPr lang="el-GR" dirty="0" err="1"/>
              <a:t>πρόσθεν</a:t>
            </a:r>
            <a:r>
              <a:rPr lang="el-GR" dirty="0"/>
              <a:t> </a:t>
            </a:r>
            <a:r>
              <a:rPr lang="el-GR" dirty="0" err="1"/>
              <a:t>ᾑρῆσθαι</a:t>
            </a:r>
            <a:r>
              <a:rPr lang="el-GR" dirty="0"/>
              <a:t> </a:t>
            </a:r>
            <a:r>
              <a:rPr lang="el-GR" dirty="0" err="1"/>
              <a:t>κλοπεὺς</a:t>
            </a:r>
            <a:r>
              <a:rPr lang="el-GR" dirty="0"/>
              <a:t>	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/>
              <a:t>μηδὲν</a:t>
            </a:r>
            <a:r>
              <a:rPr lang="el-GR" dirty="0"/>
              <a:t> </a:t>
            </a:r>
            <a:r>
              <a:rPr lang="el-GR" dirty="0" err="1"/>
              <a:t>ὀρθῶς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σκότῳ</a:t>
            </a:r>
            <a:r>
              <a:rPr lang="el-GR" dirty="0"/>
              <a:t> </a:t>
            </a:r>
            <a:r>
              <a:rPr lang="el-GR" dirty="0" err="1"/>
              <a:t>τεχνωμένων</a:t>
            </a:r>
            <a:r>
              <a:rPr lang="el-GR" dirty="0"/>
              <a:t>.	 </a:t>
            </a:r>
          </a:p>
          <a:p>
            <a:r>
              <a:rPr lang="el-GR" dirty="0"/>
              <a:t> 	</a:t>
            </a:r>
            <a:r>
              <a:rPr lang="el-GR" dirty="0" err="1"/>
              <a:t>Μισῶ</a:t>
            </a:r>
            <a:r>
              <a:rPr lang="el-GR" dirty="0"/>
              <a:t> </a:t>
            </a:r>
            <a:r>
              <a:rPr lang="el-GR" dirty="0" err="1"/>
              <a:t>γε</a:t>
            </a:r>
            <a:r>
              <a:rPr lang="el-GR" dirty="0"/>
              <a:t> </a:t>
            </a:r>
            <a:r>
              <a:rPr lang="el-GR" dirty="0" err="1"/>
              <a:t>μέντοι</a:t>
            </a:r>
            <a:r>
              <a:rPr lang="el-GR" dirty="0"/>
              <a:t> </a:t>
            </a:r>
            <a:r>
              <a:rPr lang="el-GR" dirty="0" err="1"/>
              <a:t>χὤταν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κακοῖσί</a:t>
            </a:r>
            <a:r>
              <a:rPr lang="el-GR" dirty="0"/>
              <a:t> τις	</a:t>
            </a:r>
            <a:r>
              <a:rPr lang="el-GR" dirty="0" smtClean="0"/>
              <a:t>4</a:t>
            </a:r>
            <a:r>
              <a:rPr lang="el-GR" dirty="0"/>
              <a:t>	</a:t>
            </a:r>
            <a:r>
              <a:rPr lang="el-GR" dirty="0" err="1"/>
              <a:t>ἁλοὺς</a:t>
            </a:r>
            <a:r>
              <a:rPr lang="el-GR" dirty="0"/>
              <a:t> </a:t>
            </a:r>
            <a:r>
              <a:rPr lang="el-GR" dirty="0" err="1"/>
              <a:t>ἔπειτα</a:t>
            </a:r>
            <a:r>
              <a:rPr lang="el-GR" dirty="0"/>
              <a:t> </a:t>
            </a:r>
            <a:r>
              <a:rPr lang="el-GR" dirty="0" err="1"/>
              <a:t>τοῦτο</a:t>
            </a:r>
            <a:r>
              <a:rPr lang="el-GR" dirty="0"/>
              <a:t> </a:t>
            </a:r>
            <a:r>
              <a:rPr lang="el-GR" dirty="0" err="1"/>
              <a:t>καλλύνειν</a:t>
            </a:r>
            <a:r>
              <a:rPr lang="el-GR" dirty="0"/>
              <a:t> </a:t>
            </a:r>
            <a:r>
              <a:rPr lang="el-GR" dirty="0" err="1"/>
              <a:t>θέλῃ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	 </a:t>
            </a:r>
          </a:p>
          <a:p>
            <a:r>
              <a:rPr lang="el-GR" dirty="0" err="1" smtClean="0"/>
              <a:t>ΑΝΤ.Θέλεις</a:t>
            </a:r>
            <a:r>
              <a:rPr lang="el-GR" dirty="0" smtClean="0"/>
              <a:t> </a:t>
            </a:r>
            <a:r>
              <a:rPr lang="el-GR" dirty="0"/>
              <a:t>τι </a:t>
            </a:r>
            <a:r>
              <a:rPr lang="el-GR" dirty="0" err="1"/>
              <a:t>μεῖζον</a:t>
            </a:r>
            <a:r>
              <a:rPr lang="el-GR" dirty="0"/>
              <a:t> ἢ </a:t>
            </a:r>
            <a:r>
              <a:rPr lang="el-GR" dirty="0" err="1"/>
              <a:t>κατακτεῖναί</a:t>
            </a:r>
            <a:r>
              <a:rPr lang="el-GR" dirty="0"/>
              <a:t> μ᾽ </a:t>
            </a:r>
            <a:r>
              <a:rPr lang="el-GR" dirty="0" err="1"/>
              <a:t>ἑλών</a:t>
            </a:r>
            <a:r>
              <a:rPr lang="el-GR" dirty="0"/>
              <a:t>;	 </a:t>
            </a:r>
          </a:p>
          <a:p>
            <a:r>
              <a:rPr lang="el-GR" dirty="0" smtClean="0"/>
              <a:t>ΚΡΕΩΝ:</a:t>
            </a:r>
            <a:r>
              <a:rPr lang="el-GR" dirty="0"/>
              <a:t>	</a:t>
            </a:r>
            <a:r>
              <a:rPr lang="el-GR" dirty="0" err="1"/>
              <a:t>Ἐγὼ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οὐδέν</a:t>
            </a:r>
            <a:r>
              <a:rPr lang="el-GR" dirty="0"/>
              <a:t>· </a:t>
            </a:r>
            <a:r>
              <a:rPr lang="el-GR" dirty="0" err="1"/>
              <a:t>τοῦτ</a:t>
            </a:r>
            <a:r>
              <a:rPr lang="el-GR" dirty="0"/>
              <a:t>᾽ </a:t>
            </a:r>
            <a:r>
              <a:rPr lang="el-GR" dirty="0" err="1" smtClean="0"/>
              <a:t>ἔχων</a:t>
            </a:r>
            <a:r>
              <a:rPr lang="el-GR" dirty="0" smtClean="0"/>
              <a:t> </a:t>
            </a:r>
            <a:r>
              <a:rPr lang="el-GR" dirty="0" err="1" smtClean="0"/>
              <a:t>ἅπαντ</a:t>
            </a:r>
            <a:r>
              <a:rPr lang="el-GR" dirty="0"/>
              <a:t>᾽ </a:t>
            </a:r>
            <a:r>
              <a:rPr lang="el-GR" dirty="0" err="1"/>
              <a:t>ἔχω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ΚΡΕΩΝ: Συχνά </a:t>
            </a:r>
            <a:r>
              <a:rPr lang="el-GR" dirty="0"/>
              <a:t>η ψυχή αυτών που μηχανεύονται άσχημες </a:t>
            </a:r>
            <a:r>
              <a:rPr lang="el-GR" dirty="0" smtClean="0"/>
              <a:t>πράξεις στο </a:t>
            </a:r>
            <a:r>
              <a:rPr lang="el-GR" dirty="0"/>
              <a:t>σκοτάδι προδίδεται ως </a:t>
            </a:r>
            <a:r>
              <a:rPr lang="el-GR" dirty="0" smtClean="0"/>
              <a:t>ένοχη</a:t>
            </a:r>
          </a:p>
          <a:p>
            <a:endParaRPr lang="el-GR" dirty="0"/>
          </a:p>
          <a:p>
            <a:r>
              <a:rPr lang="el-GR" dirty="0" smtClean="0"/>
              <a:t>Δε </a:t>
            </a:r>
            <a:r>
              <a:rPr lang="el-GR" dirty="0"/>
              <a:t>χωνεύω όμως όταν συλληφθεί κάποιος την ώρα που κάνει </a:t>
            </a:r>
            <a:r>
              <a:rPr lang="el-GR" dirty="0" smtClean="0"/>
              <a:t>το κακό</a:t>
            </a:r>
            <a:r>
              <a:rPr lang="el-GR" dirty="0"/>
              <a:t>, ύστερα θέλει να το παρουσιάσει ως ωραίο.</a:t>
            </a:r>
          </a:p>
          <a:p>
            <a:r>
              <a:rPr lang="el-GR" dirty="0"/>
              <a:t>ΑΝΤ. : Θέλεις κάτι </a:t>
            </a:r>
            <a:r>
              <a:rPr lang="el-GR" dirty="0" smtClean="0"/>
              <a:t>περισσότερο από </a:t>
            </a:r>
            <a:r>
              <a:rPr lang="el-GR" dirty="0"/>
              <a:t>το να με συλλάβεις και να με θανατώσεις;</a:t>
            </a:r>
          </a:p>
          <a:p>
            <a:r>
              <a:rPr lang="el-GR" dirty="0"/>
              <a:t>ΚΡΕΩΝ : Εγώ τουλάχιστον </a:t>
            </a:r>
            <a:r>
              <a:rPr lang="el-GR" dirty="0" smtClean="0"/>
              <a:t>τίποτα αφού </a:t>
            </a:r>
            <a:r>
              <a:rPr lang="el-GR" dirty="0"/>
              <a:t>έχω αυτό, όλα τα ΄</a:t>
            </a:r>
            <a:r>
              <a:rPr lang="el-GR" dirty="0" err="1"/>
              <a:t>χω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763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err="1" smtClean="0"/>
              <a:t>ΑΝ.Τί</a:t>
            </a:r>
            <a:r>
              <a:rPr lang="el-GR" dirty="0" smtClean="0"/>
              <a:t> </a:t>
            </a:r>
            <a:r>
              <a:rPr lang="el-GR" dirty="0" err="1"/>
              <a:t>δῆτα</a:t>
            </a:r>
            <a:r>
              <a:rPr lang="el-GR" dirty="0"/>
              <a:t> μέλλεις;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ἐμοὶ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σῶν</a:t>
            </a:r>
            <a:r>
              <a:rPr lang="el-GR" dirty="0"/>
              <a:t> λόγων	 </a:t>
            </a:r>
            <a:r>
              <a:rPr lang="el-GR" dirty="0" err="1" smtClean="0"/>
              <a:t>ἀρεστὸν</a:t>
            </a:r>
            <a:r>
              <a:rPr lang="el-GR" dirty="0" smtClean="0"/>
              <a:t> </a:t>
            </a:r>
            <a:r>
              <a:rPr lang="el-GR" dirty="0" err="1"/>
              <a:t>οὐδέν</a:t>
            </a:r>
            <a:r>
              <a:rPr lang="el-GR" dirty="0"/>
              <a:t>, </a:t>
            </a:r>
            <a:r>
              <a:rPr lang="el-GR" dirty="0" err="1"/>
              <a:t>μηδ</a:t>
            </a:r>
            <a:r>
              <a:rPr lang="el-GR" dirty="0"/>
              <a:t>᾽ </a:t>
            </a:r>
            <a:r>
              <a:rPr lang="el-GR" dirty="0" err="1"/>
              <a:t>ἀρεσθείη</a:t>
            </a:r>
            <a:r>
              <a:rPr lang="el-GR" dirty="0"/>
              <a:t> ποτέ,	</a:t>
            </a:r>
            <a:r>
              <a:rPr lang="el-GR" dirty="0" smtClean="0"/>
              <a:t> </a:t>
            </a:r>
            <a:r>
              <a:rPr lang="el-GR" dirty="0"/>
              <a:t>	</a:t>
            </a:r>
            <a:r>
              <a:rPr lang="el-GR" dirty="0" err="1"/>
              <a:t>οὕτω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σοὶ</a:t>
            </a:r>
            <a:r>
              <a:rPr lang="el-GR" dirty="0"/>
              <a:t> </a:t>
            </a:r>
            <a:r>
              <a:rPr lang="el-GR" dirty="0" err="1"/>
              <a:t>τἄμ</a:t>
            </a:r>
            <a:r>
              <a:rPr lang="el-GR" dirty="0"/>
              <a:t>᾽ </a:t>
            </a:r>
            <a:r>
              <a:rPr lang="el-GR" dirty="0" err="1"/>
              <a:t>ἀφανδάνοντ</a:t>
            </a:r>
            <a:r>
              <a:rPr lang="el-GR" dirty="0"/>
              <a:t>᾽ </a:t>
            </a:r>
            <a:r>
              <a:rPr lang="el-GR" dirty="0" err="1"/>
              <a:t>ἔφυ</a:t>
            </a:r>
            <a:r>
              <a:rPr lang="el-GR" dirty="0"/>
              <a:t>.	 </a:t>
            </a:r>
          </a:p>
          <a:p>
            <a:r>
              <a:rPr lang="el-GR" dirty="0"/>
              <a:t> 	Καίτοι πόθεν κλέος γ᾽ </a:t>
            </a:r>
            <a:r>
              <a:rPr lang="el-GR" dirty="0" err="1"/>
              <a:t>ἂν</a:t>
            </a:r>
            <a:r>
              <a:rPr lang="el-GR" dirty="0"/>
              <a:t> </a:t>
            </a:r>
            <a:r>
              <a:rPr lang="el-GR" dirty="0" err="1"/>
              <a:t>εὐκλεέστερον</a:t>
            </a:r>
            <a:r>
              <a:rPr lang="el-GR" dirty="0"/>
              <a:t>	</a:t>
            </a:r>
            <a:r>
              <a:rPr lang="el-GR" dirty="0" err="1" smtClean="0"/>
              <a:t>κατέσχον</a:t>
            </a:r>
            <a:r>
              <a:rPr lang="el-GR" dirty="0" smtClean="0"/>
              <a:t> </a:t>
            </a:r>
            <a:r>
              <a:rPr lang="el-GR" dirty="0"/>
              <a:t>ἢ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αὐτάδελφον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τάφῳ</a:t>
            </a:r>
            <a:r>
              <a:rPr lang="el-GR" dirty="0"/>
              <a:t>	 </a:t>
            </a:r>
            <a:r>
              <a:rPr lang="el-GR" dirty="0" smtClean="0"/>
              <a:t> </a:t>
            </a:r>
            <a:r>
              <a:rPr lang="el-GR" dirty="0"/>
              <a:t>	</a:t>
            </a:r>
            <a:r>
              <a:rPr lang="el-GR" dirty="0" err="1"/>
              <a:t>τιθεῖσα</a:t>
            </a:r>
            <a:r>
              <a:rPr lang="el-GR" dirty="0"/>
              <a:t>; </a:t>
            </a:r>
            <a:endParaRPr lang="el-GR" dirty="0" smtClean="0"/>
          </a:p>
          <a:p>
            <a:r>
              <a:rPr lang="el-GR" dirty="0" smtClean="0"/>
              <a:t>τούτοις </a:t>
            </a:r>
            <a:r>
              <a:rPr lang="el-GR" dirty="0" err="1"/>
              <a:t>τοῦτο</a:t>
            </a:r>
            <a:r>
              <a:rPr lang="el-GR" dirty="0"/>
              <a:t> </a:t>
            </a:r>
            <a:r>
              <a:rPr lang="el-GR" dirty="0" err="1"/>
              <a:t>πᾶσιν</a:t>
            </a:r>
            <a:r>
              <a:rPr lang="el-GR" dirty="0"/>
              <a:t> </a:t>
            </a:r>
            <a:r>
              <a:rPr lang="el-GR" dirty="0" err="1"/>
              <a:t>ἁνδάνειν</a:t>
            </a:r>
            <a:r>
              <a:rPr lang="el-GR" dirty="0"/>
              <a:t>	</a:t>
            </a:r>
            <a:r>
              <a:rPr lang="el-GR" dirty="0" smtClean="0"/>
              <a:t> </a:t>
            </a:r>
            <a:r>
              <a:rPr lang="el-GR" dirty="0" err="1" smtClean="0"/>
              <a:t>λέγοιτ</a:t>
            </a:r>
            <a:r>
              <a:rPr lang="el-GR" dirty="0"/>
              <a:t>᾽ </a:t>
            </a:r>
            <a:r>
              <a:rPr lang="el-GR" dirty="0" err="1"/>
              <a:t>ἄν</a:t>
            </a:r>
            <a:r>
              <a:rPr lang="el-GR" dirty="0"/>
              <a:t>, </a:t>
            </a:r>
            <a:r>
              <a:rPr lang="el-GR" dirty="0" err="1"/>
              <a:t>εἰ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γλῶσσαν</a:t>
            </a:r>
            <a:r>
              <a:rPr lang="el-GR" dirty="0"/>
              <a:t> </a:t>
            </a:r>
            <a:r>
              <a:rPr lang="el-GR" dirty="0" err="1"/>
              <a:t>ἐγκλῄσοι</a:t>
            </a:r>
            <a:r>
              <a:rPr lang="el-GR" dirty="0"/>
              <a:t> φόβος.	</a:t>
            </a:r>
            <a:r>
              <a:rPr lang="el-GR" dirty="0" smtClean="0"/>
              <a:t> </a:t>
            </a:r>
            <a:r>
              <a:rPr lang="el-GR" dirty="0"/>
              <a:t>	</a:t>
            </a:r>
            <a:endParaRPr lang="el-GR" dirty="0" smtClean="0"/>
          </a:p>
          <a:p>
            <a:r>
              <a:rPr lang="el-GR" dirty="0" err="1" smtClean="0"/>
              <a:t>Ἀλλ</a:t>
            </a:r>
            <a:r>
              <a:rPr lang="el-GR" dirty="0"/>
              <a:t>᾽ ἡ </a:t>
            </a:r>
            <a:r>
              <a:rPr lang="el-GR" dirty="0" err="1"/>
              <a:t>τυραννὶς</a:t>
            </a:r>
            <a:r>
              <a:rPr lang="el-GR" dirty="0"/>
              <a:t> πολλά τ᾽ </a:t>
            </a:r>
            <a:r>
              <a:rPr lang="el-GR" dirty="0" err="1"/>
              <a:t>ἄλλ</a:t>
            </a:r>
            <a:r>
              <a:rPr lang="el-GR" dirty="0"/>
              <a:t>᾽ </a:t>
            </a:r>
            <a:r>
              <a:rPr lang="el-GR" dirty="0" err="1" smtClean="0"/>
              <a:t>εὐδαιμονεῖ</a:t>
            </a:r>
            <a:r>
              <a:rPr lang="el-GR" dirty="0" smtClean="0"/>
              <a:t> </a:t>
            </a:r>
            <a:r>
              <a:rPr lang="el-GR" dirty="0" err="1" smtClean="0"/>
              <a:t>κἄξεστιν</a:t>
            </a:r>
            <a:r>
              <a:rPr lang="el-GR" dirty="0" smtClean="0"/>
              <a:t> </a:t>
            </a:r>
            <a:r>
              <a:rPr lang="el-GR" dirty="0" err="1"/>
              <a:t>αὐτῇ</a:t>
            </a:r>
            <a:r>
              <a:rPr lang="el-GR" dirty="0"/>
              <a:t> </a:t>
            </a:r>
            <a:r>
              <a:rPr lang="el-GR" dirty="0" err="1"/>
              <a:t>δρᾶν</a:t>
            </a:r>
            <a:r>
              <a:rPr lang="el-GR" dirty="0"/>
              <a:t> λέγειν θ᾽ </a:t>
            </a:r>
            <a:r>
              <a:rPr lang="el-GR" dirty="0" smtClean="0"/>
              <a:t>ἃ βούλεται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ΑΝΤΙΓ. : Γιατί λοιπόν </a:t>
            </a:r>
            <a:r>
              <a:rPr lang="el-GR" dirty="0" smtClean="0"/>
              <a:t>αργείς; Γιατί </a:t>
            </a:r>
            <a:r>
              <a:rPr lang="el-GR" dirty="0" err="1"/>
              <a:t>απ</a:t>
            </a:r>
            <a:r>
              <a:rPr lang="el-GR" dirty="0"/>
              <a:t>΄ τα λόγια σου τίποτε δεν μ΄ </a:t>
            </a:r>
            <a:r>
              <a:rPr lang="el-GR" dirty="0" smtClean="0"/>
              <a:t>ευχαριστεί, και </a:t>
            </a:r>
            <a:r>
              <a:rPr lang="el-GR" dirty="0"/>
              <a:t>μακάρι ποτέ να μη με </a:t>
            </a:r>
            <a:r>
              <a:rPr lang="el-GR" dirty="0" smtClean="0"/>
              <a:t>ευχαριστεί. Το </a:t>
            </a:r>
            <a:r>
              <a:rPr lang="el-GR" dirty="0"/>
              <a:t>ίδιο και σε σένα τα δικά μου </a:t>
            </a:r>
            <a:r>
              <a:rPr lang="el-GR" dirty="0" smtClean="0"/>
              <a:t>λόγια είναι </a:t>
            </a:r>
            <a:r>
              <a:rPr lang="el-GR" dirty="0"/>
              <a:t>φυσικό να σου είναι δυσάρεστα.</a:t>
            </a:r>
          </a:p>
          <a:p>
            <a:r>
              <a:rPr lang="el-GR" dirty="0"/>
              <a:t>Κι όμως από πού θα κέρδιζα μεγαλύτερη </a:t>
            </a:r>
            <a:r>
              <a:rPr lang="el-GR" dirty="0" smtClean="0"/>
              <a:t>δόξα παρά </a:t>
            </a:r>
            <a:r>
              <a:rPr lang="el-GR" dirty="0"/>
              <a:t>θάβοντας τον αδελφό μου;</a:t>
            </a:r>
          </a:p>
          <a:p>
            <a:r>
              <a:rPr lang="el-GR" dirty="0"/>
              <a:t>Αυτό όλοι αυτοί θα ομολογούσαν, ότι τους </a:t>
            </a:r>
            <a:r>
              <a:rPr lang="el-GR" dirty="0" smtClean="0"/>
              <a:t>είναι αρεστό</a:t>
            </a:r>
            <a:r>
              <a:rPr lang="el-GR" dirty="0"/>
              <a:t>, αν ο φόβος δεν τους έκλεινε το στόμα.</a:t>
            </a:r>
          </a:p>
          <a:p>
            <a:r>
              <a:rPr lang="el-GR" dirty="0"/>
              <a:t>Αλλά ο τύραννος εκτός από τα άλλα </a:t>
            </a:r>
            <a:r>
              <a:rPr lang="el-GR" dirty="0" smtClean="0"/>
              <a:t>καλά που </a:t>
            </a:r>
            <a:r>
              <a:rPr lang="el-GR" dirty="0"/>
              <a:t>έχει μπορεί ακόμη να κάνει και να λέει ό,τι θέλει.</a:t>
            </a:r>
          </a:p>
        </p:txBody>
      </p:sp>
    </p:spTree>
    <p:extLst>
      <p:ext uri="{BB962C8B-B14F-4D97-AF65-F5344CB8AC3E}">
        <p14:creationId xmlns:p14="http://schemas.microsoft.com/office/powerpoint/2010/main" val="256313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ξιομνημόνευτο">
  <a:themeElements>
    <a:clrScheme name="Πράσινο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Αξιομνημόνευτο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Αξιομνημόνευτο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Αξιομνημόνευτο</Template>
  <TotalTime>25</TotalTime>
  <Words>400</Words>
  <Application>Microsoft Office PowerPoint</Application>
  <PresentationFormat>Ευρεία οθόνη</PresentationFormat>
  <Paragraphs>46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Αξιομνημόνευτο</vt:lpstr>
      <vt:lpstr>ΑΝΤΙΓΟΝΗ ΤΟΥ ΣΟΦΟΚΛΗ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ΑΝΤΙΓΟΝΗ ΤΟΥ ΣΟΦΟΚΛΗ</dc:title>
  <dc:creator>k louta</dc:creator>
  <cp:lastModifiedBy>k louta</cp:lastModifiedBy>
  <cp:revision>4</cp:revision>
  <dcterms:created xsi:type="dcterms:W3CDTF">2024-11-19T20:04:30Z</dcterms:created>
  <dcterms:modified xsi:type="dcterms:W3CDTF">2024-11-19T20:29:38Z</dcterms:modified>
</cp:coreProperties>
</file>