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Αντιγονη</a:t>
            </a:r>
            <a:r>
              <a:rPr lang="el-GR" dirty="0" smtClean="0"/>
              <a:t> του </a:t>
            </a:r>
            <a:r>
              <a:rPr lang="el-GR" dirty="0" err="1" smtClean="0"/>
              <a:t>σοφοκλη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Στ.561-581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2729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ΚΡ.	</a:t>
            </a:r>
            <a:r>
              <a:rPr lang="el-GR" dirty="0" err="1"/>
              <a:t>Τὼ</a:t>
            </a:r>
            <a:r>
              <a:rPr lang="el-GR" dirty="0"/>
              <a:t> </a:t>
            </a:r>
            <a:r>
              <a:rPr lang="el-GR" dirty="0" err="1"/>
              <a:t>παῖδε</a:t>
            </a:r>
            <a:r>
              <a:rPr lang="el-GR" dirty="0"/>
              <a:t> </a:t>
            </a:r>
            <a:r>
              <a:rPr lang="el-GR" dirty="0" err="1"/>
              <a:t>φημὶ</a:t>
            </a:r>
            <a:r>
              <a:rPr lang="el-GR" dirty="0"/>
              <a:t> </a:t>
            </a:r>
            <a:r>
              <a:rPr lang="el-GR" dirty="0" err="1"/>
              <a:t>τώδε</a:t>
            </a:r>
            <a:r>
              <a:rPr lang="el-GR" dirty="0"/>
              <a:t> </a:t>
            </a:r>
            <a:r>
              <a:rPr lang="el-GR" dirty="0" err="1"/>
              <a:t>τὴν</a:t>
            </a:r>
            <a:r>
              <a:rPr lang="el-GR" dirty="0"/>
              <a:t> </a:t>
            </a:r>
            <a:r>
              <a:rPr lang="el-GR" dirty="0" err="1"/>
              <a:t>μὲν</a:t>
            </a:r>
            <a:r>
              <a:rPr lang="el-GR" dirty="0"/>
              <a:t> </a:t>
            </a:r>
            <a:r>
              <a:rPr lang="el-GR" dirty="0" err="1"/>
              <a:t>ἀρτίως</a:t>
            </a:r>
            <a:r>
              <a:rPr lang="el-GR" dirty="0"/>
              <a:t>	 </a:t>
            </a:r>
            <a:r>
              <a:rPr lang="el-GR" dirty="0" err="1" smtClean="0"/>
              <a:t>ἄνουν</a:t>
            </a:r>
            <a:r>
              <a:rPr lang="el-GR" dirty="0" smtClean="0"/>
              <a:t> </a:t>
            </a:r>
            <a:r>
              <a:rPr lang="el-GR" dirty="0" err="1"/>
              <a:t>πεφάνθαι</a:t>
            </a:r>
            <a:r>
              <a:rPr lang="el-GR" dirty="0"/>
              <a:t>, </a:t>
            </a:r>
            <a:r>
              <a:rPr lang="el-GR" dirty="0" err="1"/>
              <a:t>τὴν</a:t>
            </a:r>
            <a:r>
              <a:rPr lang="el-GR" dirty="0"/>
              <a:t> δ᾽ </a:t>
            </a:r>
            <a:r>
              <a:rPr lang="el-GR" dirty="0" err="1"/>
              <a:t>ἀφ</a:t>
            </a:r>
            <a:r>
              <a:rPr lang="el-GR" dirty="0"/>
              <a:t>᾽ </a:t>
            </a:r>
            <a:r>
              <a:rPr lang="el-GR" dirty="0" err="1"/>
              <a:t>οὗ</a:t>
            </a:r>
            <a:r>
              <a:rPr lang="el-GR" dirty="0"/>
              <a:t> </a:t>
            </a:r>
            <a:r>
              <a:rPr lang="el-GR" dirty="0" err="1"/>
              <a:t>τὰ</a:t>
            </a:r>
            <a:r>
              <a:rPr lang="el-GR" dirty="0"/>
              <a:t> </a:t>
            </a:r>
            <a:r>
              <a:rPr lang="el-GR" dirty="0" err="1"/>
              <a:t>πρῶτ</a:t>
            </a:r>
            <a:r>
              <a:rPr lang="el-GR" dirty="0"/>
              <a:t>᾽ </a:t>
            </a:r>
            <a:r>
              <a:rPr lang="el-GR" dirty="0" err="1"/>
              <a:t>ἔφυ</a:t>
            </a:r>
            <a:r>
              <a:rPr lang="el-GR" dirty="0"/>
              <a:t>.	 </a:t>
            </a:r>
          </a:p>
          <a:p>
            <a:r>
              <a:rPr lang="el-GR" dirty="0"/>
              <a:t>ΙΣ.	</a:t>
            </a:r>
            <a:r>
              <a:rPr lang="el-GR" dirty="0" err="1"/>
              <a:t>Οὐ</a:t>
            </a:r>
            <a:r>
              <a:rPr lang="el-GR" dirty="0"/>
              <a:t> γάρ </a:t>
            </a:r>
            <a:r>
              <a:rPr lang="el-GR" dirty="0" err="1"/>
              <a:t>ποτ</a:t>
            </a:r>
            <a:r>
              <a:rPr lang="el-GR" dirty="0"/>
              <a:t>᾽, </a:t>
            </a:r>
            <a:r>
              <a:rPr lang="el-GR" dirty="0" err="1"/>
              <a:t>ὦναξ</a:t>
            </a:r>
            <a:r>
              <a:rPr lang="el-GR" dirty="0"/>
              <a:t>, </a:t>
            </a:r>
            <a:r>
              <a:rPr lang="el-GR" dirty="0" err="1"/>
              <a:t>οὐδ</a:t>
            </a:r>
            <a:r>
              <a:rPr lang="el-GR" dirty="0"/>
              <a:t>' </a:t>
            </a:r>
            <a:r>
              <a:rPr lang="el-GR" dirty="0" err="1"/>
              <a:t>ὃς</a:t>
            </a:r>
            <a:r>
              <a:rPr lang="el-GR" dirty="0"/>
              <a:t> </a:t>
            </a:r>
            <a:r>
              <a:rPr lang="el-GR" dirty="0" err="1"/>
              <a:t>ἂν</a:t>
            </a:r>
            <a:r>
              <a:rPr lang="el-GR" dirty="0"/>
              <a:t> </a:t>
            </a:r>
            <a:r>
              <a:rPr lang="el-GR" dirty="0" err="1" smtClean="0"/>
              <a:t>βλάστῃ</a:t>
            </a:r>
            <a:r>
              <a:rPr lang="el-GR" dirty="0" smtClean="0"/>
              <a:t> μένει</a:t>
            </a:r>
            <a:r>
              <a:rPr lang="el-GR" dirty="0"/>
              <a:t>	 </a:t>
            </a:r>
            <a:r>
              <a:rPr lang="el-GR" dirty="0" err="1" smtClean="0"/>
              <a:t>νοῦς</a:t>
            </a:r>
            <a:r>
              <a:rPr lang="el-GR" dirty="0" smtClean="0"/>
              <a:t> </a:t>
            </a:r>
            <a:r>
              <a:rPr lang="el-GR" dirty="0" err="1"/>
              <a:t>τοῖς</a:t>
            </a:r>
            <a:r>
              <a:rPr lang="el-GR" dirty="0"/>
              <a:t> </a:t>
            </a:r>
            <a:r>
              <a:rPr lang="el-GR" dirty="0" err="1"/>
              <a:t>κακῶς</a:t>
            </a:r>
            <a:r>
              <a:rPr lang="el-GR" dirty="0"/>
              <a:t> </a:t>
            </a:r>
            <a:r>
              <a:rPr lang="el-GR" dirty="0" err="1"/>
              <a:t>πράσσουσιν</a:t>
            </a:r>
            <a:r>
              <a:rPr lang="el-GR" dirty="0"/>
              <a:t>, </a:t>
            </a:r>
            <a:r>
              <a:rPr lang="el-GR" dirty="0" err="1"/>
              <a:t>ἀλλ</a:t>
            </a:r>
            <a:r>
              <a:rPr lang="el-GR" dirty="0"/>
              <a:t>᾽ </a:t>
            </a:r>
            <a:r>
              <a:rPr lang="el-GR" dirty="0" err="1"/>
              <a:t>ἐξίσταται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/>
              <a:t>	 </a:t>
            </a:r>
          </a:p>
          <a:p>
            <a:r>
              <a:rPr lang="el-GR" dirty="0"/>
              <a:t>ΚΡ	</a:t>
            </a:r>
            <a:r>
              <a:rPr lang="el-GR" dirty="0" err="1"/>
              <a:t>Σοὶ</a:t>
            </a:r>
            <a:r>
              <a:rPr lang="el-GR" dirty="0"/>
              <a:t> </a:t>
            </a:r>
            <a:r>
              <a:rPr lang="el-GR" dirty="0" err="1"/>
              <a:t>γοῦν</a:t>
            </a:r>
            <a:r>
              <a:rPr lang="el-GR" dirty="0"/>
              <a:t>, </a:t>
            </a:r>
            <a:r>
              <a:rPr lang="el-GR" dirty="0" err="1"/>
              <a:t>ὅθ</a:t>
            </a:r>
            <a:r>
              <a:rPr lang="el-GR" dirty="0"/>
              <a:t>᾽ </a:t>
            </a:r>
            <a:r>
              <a:rPr lang="el-GR" dirty="0" err="1"/>
              <a:t>εἵλου</a:t>
            </a:r>
            <a:r>
              <a:rPr lang="el-GR" dirty="0"/>
              <a:t> </a:t>
            </a:r>
            <a:r>
              <a:rPr lang="el-GR" dirty="0" err="1"/>
              <a:t>σὺν</a:t>
            </a:r>
            <a:r>
              <a:rPr lang="el-GR" dirty="0"/>
              <a:t> </a:t>
            </a:r>
            <a:r>
              <a:rPr lang="el-GR" dirty="0" err="1"/>
              <a:t>κακοῖς</a:t>
            </a:r>
            <a:r>
              <a:rPr lang="el-GR" dirty="0"/>
              <a:t> </a:t>
            </a:r>
            <a:r>
              <a:rPr lang="el-GR" dirty="0" err="1"/>
              <a:t>πράσσειν</a:t>
            </a:r>
            <a:r>
              <a:rPr lang="el-GR" dirty="0"/>
              <a:t> κακά.	</a:t>
            </a:r>
            <a:endParaRPr lang="el-GR" dirty="0" smtClean="0"/>
          </a:p>
          <a:p>
            <a:r>
              <a:rPr lang="el-GR" dirty="0" smtClean="0"/>
              <a:t>ΙΣ</a:t>
            </a:r>
            <a:r>
              <a:rPr lang="el-GR" dirty="0"/>
              <a:t>.	Τί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/>
              <a:t>μόνῃ</a:t>
            </a:r>
            <a:r>
              <a:rPr lang="el-GR" dirty="0"/>
              <a:t> μοι </a:t>
            </a:r>
            <a:r>
              <a:rPr lang="el-GR" dirty="0" err="1"/>
              <a:t>τῆσδ</a:t>
            </a:r>
            <a:r>
              <a:rPr lang="el-GR" dirty="0"/>
              <a:t>᾽ </a:t>
            </a:r>
            <a:r>
              <a:rPr lang="el-GR" dirty="0" err="1"/>
              <a:t>ἄτερ</a:t>
            </a:r>
            <a:r>
              <a:rPr lang="el-GR" dirty="0"/>
              <a:t> </a:t>
            </a:r>
            <a:r>
              <a:rPr lang="el-GR" dirty="0" err="1"/>
              <a:t>βιώσιμον</a:t>
            </a:r>
            <a:r>
              <a:rPr lang="el-GR" dirty="0" smtClean="0"/>
              <a:t>;</a:t>
            </a:r>
          </a:p>
          <a:p>
            <a:r>
              <a:rPr lang="el-GR" dirty="0"/>
              <a:t>	 </a:t>
            </a:r>
          </a:p>
          <a:p>
            <a:r>
              <a:rPr lang="el-GR" dirty="0"/>
              <a:t>ΚΡ.	</a:t>
            </a:r>
            <a:r>
              <a:rPr lang="el-GR" dirty="0" err="1"/>
              <a:t>Ἀλλ</a:t>
            </a:r>
            <a:r>
              <a:rPr lang="el-GR" dirty="0"/>
              <a:t>᾽ </a:t>
            </a:r>
            <a:r>
              <a:rPr lang="el-GR" dirty="0" err="1"/>
              <a:t>ἥδε</a:t>
            </a:r>
            <a:r>
              <a:rPr lang="el-GR" dirty="0"/>
              <a:t> </a:t>
            </a:r>
            <a:r>
              <a:rPr lang="el-GR" dirty="0" err="1"/>
              <a:t>μέντοι</a:t>
            </a:r>
            <a:r>
              <a:rPr lang="el-GR" dirty="0"/>
              <a:t> </a:t>
            </a:r>
            <a:r>
              <a:rPr lang="el-GR" dirty="0" err="1"/>
              <a:t>μὴ</a:t>
            </a:r>
            <a:r>
              <a:rPr lang="el-GR" dirty="0"/>
              <a:t> </a:t>
            </a:r>
            <a:r>
              <a:rPr lang="el-GR" dirty="0" err="1"/>
              <a:t>λέγ</a:t>
            </a:r>
            <a:r>
              <a:rPr lang="el-GR" dirty="0"/>
              <a:t>᾽· </a:t>
            </a:r>
            <a:r>
              <a:rPr lang="el-GR" dirty="0" err="1"/>
              <a:t>οὐ</a:t>
            </a:r>
            <a:r>
              <a:rPr lang="el-GR" dirty="0"/>
              <a:t>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/>
              <a:t>ἔστ</a:t>
            </a:r>
            <a:r>
              <a:rPr lang="el-GR" dirty="0"/>
              <a:t>᾽ </a:t>
            </a:r>
            <a:r>
              <a:rPr lang="el-GR" dirty="0" err="1"/>
              <a:t>ἔτι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KPEΩN: </a:t>
            </a:r>
            <a:r>
              <a:rPr lang="el-GR" dirty="0" err="1"/>
              <a:t>Aπό</a:t>
            </a:r>
            <a:r>
              <a:rPr lang="el-GR" dirty="0"/>
              <a:t> αυτές τις δύο κόρες, λέω, η μια αποδείχθηκε άμυαλη (ανόητη) </a:t>
            </a:r>
            <a:r>
              <a:rPr lang="el-GR" dirty="0" smtClean="0"/>
              <a:t>τώρα, ενώ </a:t>
            </a:r>
            <a:r>
              <a:rPr lang="el-GR" dirty="0"/>
              <a:t>η άλλη από την πρώτη στιγμή της γέννησής της.</a:t>
            </a:r>
          </a:p>
          <a:p>
            <a:r>
              <a:rPr lang="el-GR" dirty="0"/>
              <a:t>IΣMHNH: Γιατί ποτέ, βασιλιά, δε μένει σ' αυτούς που δυστυχούν ούτε η φρόνηση </a:t>
            </a:r>
            <a:r>
              <a:rPr lang="el-GR" dirty="0" smtClean="0"/>
              <a:t>που έχουμε </a:t>
            </a:r>
            <a:r>
              <a:rPr lang="el-GR" dirty="0"/>
              <a:t>έμφυτη, αλλά χάνεται</a:t>
            </a:r>
            <a:r>
              <a:rPr lang="el-GR" dirty="0" smtClean="0"/>
              <a:t>.</a:t>
            </a:r>
          </a:p>
          <a:p>
            <a:r>
              <a:rPr lang="el-GR" dirty="0"/>
              <a:t>KPEΩN: </a:t>
            </a:r>
            <a:r>
              <a:rPr lang="el-GR" dirty="0" err="1"/>
              <a:t>Eσένα</a:t>
            </a:r>
            <a:r>
              <a:rPr lang="el-GR" dirty="0"/>
              <a:t> λοιπόν σου σάλεψε από τη στιγμή που επέλεξες να κάνεις με </a:t>
            </a:r>
            <a:r>
              <a:rPr lang="el-GR" dirty="0" smtClean="0"/>
              <a:t>τους  κακούς </a:t>
            </a:r>
            <a:r>
              <a:rPr lang="el-GR" dirty="0"/>
              <a:t>παράνομα (κακά) έργα.</a:t>
            </a:r>
          </a:p>
          <a:p>
            <a:r>
              <a:rPr lang="el-GR" dirty="0" smtClean="0"/>
              <a:t>IΣMHNH</a:t>
            </a:r>
            <a:r>
              <a:rPr lang="el-GR" dirty="0"/>
              <a:t>: </a:t>
            </a:r>
            <a:r>
              <a:rPr lang="el-GR" dirty="0" err="1"/>
              <a:t>Kαι</a:t>
            </a:r>
            <a:r>
              <a:rPr lang="el-GR" dirty="0"/>
              <a:t> πώς μπορώ μόνη μου να ζήσω, χωρίς αυτήν εδώ;</a:t>
            </a:r>
          </a:p>
          <a:p>
            <a:r>
              <a:rPr lang="el-GR" dirty="0"/>
              <a:t>KPEΩN: Όμως μη λες «αυτήν εδώ», γιατί δεν υπάρχει πια.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9737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ΙΣ.	</a:t>
            </a:r>
            <a:r>
              <a:rPr lang="el-GR" dirty="0" err="1"/>
              <a:t>Ἀλλὰ</a:t>
            </a:r>
            <a:r>
              <a:rPr lang="el-GR" dirty="0"/>
              <a:t> </a:t>
            </a:r>
            <a:r>
              <a:rPr lang="el-GR" dirty="0" err="1"/>
              <a:t>κτενεῖς</a:t>
            </a:r>
            <a:r>
              <a:rPr lang="el-GR" dirty="0"/>
              <a:t> </a:t>
            </a:r>
            <a:r>
              <a:rPr lang="el-GR" dirty="0" err="1"/>
              <a:t>νυμφεῖα</a:t>
            </a:r>
            <a:r>
              <a:rPr lang="el-GR" dirty="0"/>
              <a:t> </a:t>
            </a:r>
            <a:r>
              <a:rPr lang="el-GR" dirty="0" err="1"/>
              <a:t>τοῦ</a:t>
            </a:r>
            <a:r>
              <a:rPr lang="el-GR" dirty="0"/>
              <a:t> </a:t>
            </a:r>
            <a:r>
              <a:rPr lang="el-GR" dirty="0" err="1"/>
              <a:t>σαυτοῦ</a:t>
            </a:r>
            <a:r>
              <a:rPr lang="el-GR" dirty="0"/>
              <a:t> τέκνου;	 </a:t>
            </a:r>
          </a:p>
          <a:p>
            <a:r>
              <a:rPr lang="el-GR" dirty="0"/>
              <a:t>ΚΡ.	</a:t>
            </a:r>
            <a:r>
              <a:rPr lang="el-GR" dirty="0" err="1"/>
              <a:t>Ἀρώσιμοι</a:t>
            </a:r>
            <a:r>
              <a:rPr lang="el-GR" dirty="0"/>
              <a:t>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/>
              <a:t>χἀτέρων</a:t>
            </a:r>
            <a:r>
              <a:rPr lang="el-GR" dirty="0"/>
              <a:t> </a:t>
            </a:r>
            <a:r>
              <a:rPr lang="el-GR" dirty="0" err="1"/>
              <a:t>εἰσὶν</a:t>
            </a:r>
            <a:r>
              <a:rPr lang="el-GR" dirty="0"/>
              <a:t> </a:t>
            </a:r>
            <a:r>
              <a:rPr lang="el-GR" dirty="0" err="1"/>
              <a:t>γύαι</a:t>
            </a:r>
            <a:r>
              <a:rPr lang="el-GR" dirty="0"/>
              <a:t>.	 </a:t>
            </a:r>
          </a:p>
          <a:p>
            <a:r>
              <a:rPr lang="el-GR" dirty="0"/>
              <a:t>ΙΣ.	</a:t>
            </a:r>
            <a:r>
              <a:rPr lang="el-GR" dirty="0" err="1"/>
              <a:t>Οὐχ</a:t>
            </a:r>
            <a:r>
              <a:rPr lang="el-GR" dirty="0"/>
              <a:t> </a:t>
            </a:r>
            <a:r>
              <a:rPr lang="el-GR" dirty="0" err="1"/>
              <a:t>ὥς</a:t>
            </a:r>
            <a:r>
              <a:rPr lang="el-GR" dirty="0"/>
              <a:t> γ᾽ </a:t>
            </a:r>
            <a:r>
              <a:rPr lang="el-GR" dirty="0" err="1"/>
              <a:t>ἐκείνῳ</a:t>
            </a:r>
            <a:r>
              <a:rPr lang="el-GR" dirty="0"/>
              <a:t> </a:t>
            </a:r>
            <a:r>
              <a:rPr lang="el-GR" dirty="0" err="1"/>
              <a:t>τῇδέ</a:t>
            </a:r>
            <a:r>
              <a:rPr lang="el-GR" dirty="0"/>
              <a:t> τ᾽ </a:t>
            </a:r>
            <a:r>
              <a:rPr lang="el-GR" dirty="0" err="1"/>
              <a:t>ἦν</a:t>
            </a:r>
            <a:r>
              <a:rPr lang="el-GR" dirty="0"/>
              <a:t> </a:t>
            </a:r>
            <a:r>
              <a:rPr lang="el-GR" dirty="0" err="1" smtClean="0"/>
              <a:t>ἡρμοσμένα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ΚΡ</a:t>
            </a:r>
            <a:r>
              <a:rPr lang="el-GR" dirty="0"/>
              <a:t>.	</a:t>
            </a:r>
            <a:r>
              <a:rPr lang="el-GR" dirty="0" err="1"/>
              <a:t>Κακὰς</a:t>
            </a:r>
            <a:r>
              <a:rPr lang="el-GR" dirty="0"/>
              <a:t> </a:t>
            </a:r>
            <a:r>
              <a:rPr lang="el-GR" dirty="0" err="1"/>
              <a:t>ἐγὼ</a:t>
            </a:r>
            <a:r>
              <a:rPr lang="el-GR" dirty="0"/>
              <a:t> </a:t>
            </a:r>
            <a:r>
              <a:rPr lang="el-GR" dirty="0" err="1"/>
              <a:t>γυναῖκας</a:t>
            </a:r>
            <a:r>
              <a:rPr lang="el-GR" dirty="0"/>
              <a:t> </a:t>
            </a:r>
            <a:r>
              <a:rPr lang="el-GR" dirty="0" err="1"/>
              <a:t>υἱέσι</a:t>
            </a:r>
            <a:r>
              <a:rPr lang="el-GR" dirty="0"/>
              <a:t> </a:t>
            </a:r>
            <a:r>
              <a:rPr lang="el-GR" dirty="0" err="1"/>
              <a:t>στυγῶ</a:t>
            </a:r>
            <a:r>
              <a:rPr lang="el-GR" dirty="0"/>
              <a:t>.	 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ΑΝΤ.</a:t>
            </a:r>
            <a:r>
              <a:rPr lang="el-GR" dirty="0"/>
              <a:t>	Ὦ </a:t>
            </a:r>
            <a:r>
              <a:rPr lang="el-GR" dirty="0" err="1"/>
              <a:t>φίλταθ</a:t>
            </a:r>
            <a:r>
              <a:rPr lang="el-GR" dirty="0"/>
              <a:t>᾽ </a:t>
            </a:r>
            <a:r>
              <a:rPr lang="el-GR" dirty="0" err="1"/>
              <a:t>Αἵμων</a:t>
            </a:r>
            <a:r>
              <a:rPr lang="el-GR" dirty="0"/>
              <a:t>, </a:t>
            </a:r>
            <a:r>
              <a:rPr lang="el-GR" dirty="0" err="1"/>
              <a:t>ὥς</a:t>
            </a:r>
            <a:r>
              <a:rPr lang="el-GR" dirty="0"/>
              <a:t> σ᾽ </a:t>
            </a:r>
            <a:r>
              <a:rPr lang="el-GR" dirty="0" err="1"/>
              <a:t>ἀτιμάζει</a:t>
            </a:r>
            <a:r>
              <a:rPr lang="el-GR" dirty="0"/>
              <a:t> πατήρ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/>
              <a:t>	 </a:t>
            </a:r>
          </a:p>
          <a:p>
            <a:r>
              <a:rPr lang="el-GR" dirty="0"/>
              <a:t>ΚΡ.	</a:t>
            </a:r>
            <a:r>
              <a:rPr lang="el-GR" dirty="0" err="1"/>
              <a:t>Ἄγαν</a:t>
            </a:r>
            <a:r>
              <a:rPr lang="el-GR" dirty="0"/>
              <a:t> </a:t>
            </a:r>
            <a:r>
              <a:rPr lang="el-GR" dirty="0" err="1"/>
              <a:t>γε</a:t>
            </a:r>
            <a:r>
              <a:rPr lang="el-GR" dirty="0"/>
              <a:t> </a:t>
            </a:r>
            <a:r>
              <a:rPr lang="el-GR" dirty="0" err="1"/>
              <a:t>λυπεῖς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σὺ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 dirty="0" err="1"/>
              <a:t>σὸν</a:t>
            </a:r>
            <a:r>
              <a:rPr lang="el-GR" dirty="0"/>
              <a:t> </a:t>
            </a:r>
            <a:r>
              <a:rPr lang="el-GR" dirty="0" err="1"/>
              <a:t>λέχος</a:t>
            </a:r>
            <a:r>
              <a:rPr lang="el-GR" dirty="0"/>
              <a:t>.	 </a:t>
            </a:r>
          </a:p>
          <a:p>
            <a:r>
              <a:rPr lang="el-GR" dirty="0"/>
              <a:t>ΧΟ.	Ἦ </a:t>
            </a:r>
            <a:r>
              <a:rPr lang="el-GR" dirty="0" err="1"/>
              <a:t>γὰρ</a:t>
            </a:r>
            <a:r>
              <a:rPr lang="el-GR" dirty="0"/>
              <a:t> στερήσεις </a:t>
            </a:r>
            <a:r>
              <a:rPr lang="el-GR" dirty="0" err="1"/>
              <a:t>τῆσδε</a:t>
            </a:r>
            <a:r>
              <a:rPr lang="el-GR" dirty="0"/>
              <a:t> </a:t>
            </a:r>
            <a:r>
              <a:rPr lang="el-GR" dirty="0" err="1"/>
              <a:t>τὸν</a:t>
            </a:r>
            <a:r>
              <a:rPr lang="el-GR" dirty="0"/>
              <a:t> </a:t>
            </a:r>
            <a:r>
              <a:rPr lang="el-GR" dirty="0" err="1" smtClean="0"/>
              <a:t>σαυτοῦ</a:t>
            </a:r>
            <a:r>
              <a:rPr lang="el-GR" dirty="0"/>
              <a:t> </a:t>
            </a:r>
            <a:r>
              <a:rPr lang="el-GR" dirty="0" err="1" smtClean="0"/>
              <a:t>γόνον</a:t>
            </a:r>
            <a:r>
              <a:rPr lang="el-GR" dirty="0" smtClean="0"/>
              <a:t>;</a:t>
            </a:r>
          </a:p>
          <a:p>
            <a:pPr marL="0" indent="0">
              <a:buNone/>
            </a:pPr>
            <a:r>
              <a:rPr lang="el-GR" dirty="0"/>
              <a:t>	 </a:t>
            </a:r>
          </a:p>
          <a:p>
            <a:r>
              <a:rPr lang="el-GR" dirty="0"/>
              <a:t>ΚΡ.	</a:t>
            </a:r>
            <a:r>
              <a:rPr lang="el-GR" dirty="0" err="1"/>
              <a:t>Ἅιδης</a:t>
            </a:r>
            <a:r>
              <a:rPr lang="el-GR" dirty="0"/>
              <a:t> ὁ </a:t>
            </a:r>
            <a:r>
              <a:rPr lang="el-GR" dirty="0" err="1"/>
              <a:t>παύσων</a:t>
            </a:r>
            <a:r>
              <a:rPr lang="el-GR" dirty="0"/>
              <a:t> </a:t>
            </a:r>
            <a:r>
              <a:rPr lang="el-GR" dirty="0" err="1"/>
              <a:t>τούσδε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γάμους </a:t>
            </a:r>
            <a:r>
              <a:rPr lang="el-GR" dirty="0" err="1"/>
              <a:t>ἐμοί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KPEΩN: </a:t>
            </a:r>
            <a:r>
              <a:rPr lang="el-GR" dirty="0" err="1"/>
              <a:t>Yπάρχουν</a:t>
            </a:r>
            <a:r>
              <a:rPr lang="el-GR" dirty="0"/>
              <a:t> κι αλλού χωράφια κατάλληλα για όργωμα (για καλλιέργεια).</a:t>
            </a:r>
          </a:p>
          <a:p>
            <a:r>
              <a:rPr lang="el-GR" dirty="0"/>
              <a:t>IΣMHNH: Όμως ο γάμος με άλλη δεν θα είναι τόσο ταιριαστός, όσο μεταξύ </a:t>
            </a:r>
            <a:r>
              <a:rPr lang="el-GR" dirty="0" smtClean="0"/>
              <a:t>εκείνου και </a:t>
            </a:r>
            <a:r>
              <a:rPr lang="el-GR" dirty="0"/>
              <a:t>αυτής.</a:t>
            </a:r>
          </a:p>
          <a:p>
            <a:r>
              <a:rPr lang="el-GR" dirty="0" smtClean="0"/>
              <a:t>KPEΩN</a:t>
            </a:r>
            <a:r>
              <a:rPr lang="el-GR" dirty="0"/>
              <a:t>: </a:t>
            </a:r>
            <a:r>
              <a:rPr lang="el-GR" dirty="0" err="1"/>
              <a:t>Eγώ</a:t>
            </a:r>
            <a:r>
              <a:rPr lang="el-GR" dirty="0"/>
              <a:t> μισώ γυναίκες κακές για τους γιους μου.</a:t>
            </a:r>
          </a:p>
          <a:p>
            <a:r>
              <a:rPr lang="el-GR" dirty="0"/>
              <a:t>ANTIΓONH: </a:t>
            </a:r>
            <a:r>
              <a:rPr lang="el-GR" dirty="0" err="1"/>
              <a:t>Aίμων</a:t>
            </a:r>
            <a:r>
              <a:rPr lang="el-GR" dirty="0"/>
              <a:t> πολυαγαπημένε, πώς σε προσβάλλει ο πατέρας σου!</a:t>
            </a:r>
          </a:p>
          <a:p>
            <a:r>
              <a:rPr lang="el-GR" dirty="0"/>
              <a:t>KPEΩN: Πολύ, αλήθεια, με σκοτίζεις (ζαλίζεις) κι εσύ και ο γάμος σου.</a:t>
            </a:r>
          </a:p>
          <a:p>
            <a:r>
              <a:rPr lang="el-GR" dirty="0"/>
              <a:t>XOPOΣ: </a:t>
            </a:r>
            <a:r>
              <a:rPr lang="el-GR" dirty="0" err="1"/>
              <a:t>Aλήθεια</a:t>
            </a:r>
            <a:r>
              <a:rPr lang="el-GR" dirty="0"/>
              <a:t>, θα χωρίσεις το γιο σου απ' αυτήν εδώ;</a:t>
            </a:r>
          </a:p>
          <a:p>
            <a:r>
              <a:rPr lang="el-GR" dirty="0"/>
              <a:t>KPEΩN: O Άδης είναι που για μένα θα διαλύσει αυτόν το γάμο. </a:t>
            </a:r>
          </a:p>
        </p:txBody>
      </p:sp>
    </p:spTree>
    <p:extLst>
      <p:ext uri="{BB962C8B-B14F-4D97-AF65-F5344CB8AC3E}">
        <p14:creationId xmlns:p14="http://schemas.microsoft.com/office/powerpoint/2010/main" val="7514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ΧΟ.	</a:t>
            </a:r>
            <a:r>
              <a:rPr lang="el-GR" dirty="0" err="1"/>
              <a:t>Δεδογμέν</a:t>
            </a:r>
            <a:r>
              <a:rPr lang="el-GR" dirty="0"/>
              <a:t>᾽,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ἔοικε</a:t>
            </a:r>
            <a:r>
              <a:rPr lang="el-GR" dirty="0"/>
              <a:t>, </a:t>
            </a:r>
            <a:r>
              <a:rPr lang="el-GR" dirty="0" err="1"/>
              <a:t>τήνδε</a:t>
            </a:r>
            <a:r>
              <a:rPr lang="el-GR" dirty="0"/>
              <a:t> </a:t>
            </a:r>
            <a:r>
              <a:rPr lang="el-GR" dirty="0" err="1"/>
              <a:t>κατθανεῖν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/>
              <a:t>	 </a:t>
            </a:r>
          </a:p>
          <a:p>
            <a:r>
              <a:rPr lang="el-GR" dirty="0"/>
              <a:t>ΚΡ.	</a:t>
            </a:r>
            <a:r>
              <a:rPr lang="el-GR" dirty="0" err="1"/>
              <a:t>Καὶ</a:t>
            </a:r>
            <a:r>
              <a:rPr lang="el-GR" dirty="0"/>
              <a:t> σοί </a:t>
            </a:r>
            <a:r>
              <a:rPr lang="el-GR" dirty="0" err="1"/>
              <a:t>γε</a:t>
            </a:r>
            <a:r>
              <a:rPr lang="el-GR" dirty="0"/>
              <a:t> </a:t>
            </a:r>
            <a:r>
              <a:rPr lang="el-GR" dirty="0" err="1"/>
              <a:t>κἀμοί</a:t>
            </a:r>
            <a:r>
              <a:rPr lang="el-GR" dirty="0"/>
              <a:t>. </a:t>
            </a:r>
            <a:r>
              <a:rPr lang="el-GR" dirty="0" err="1"/>
              <a:t>Μὴ</a:t>
            </a:r>
            <a:r>
              <a:rPr lang="el-GR" dirty="0"/>
              <a:t> </a:t>
            </a:r>
            <a:r>
              <a:rPr lang="el-GR" dirty="0" err="1"/>
              <a:t>τριβὰς</a:t>
            </a:r>
            <a:r>
              <a:rPr lang="el-GR" dirty="0"/>
              <a:t> </a:t>
            </a:r>
            <a:r>
              <a:rPr lang="el-GR" dirty="0" err="1"/>
              <a:t>ἔτ</a:t>
            </a:r>
            <a:r>
              <a:rPr lang="el-GR" dirty="0"/>
              <a:t>᾽, </a:t>
            </a:r>
            <a:r>
              <a:rPr lang="el-GR" dirty="0" err="1"/>
              <a:t>ἀλλά</a:t>
            </a:r>
            <a:r>
              <a:rPr lang="el-GR" dirty="0"/>
              <a:t> </a:t>
            </a:r>
            <a:r>
              <a:rPr lang="el-GR" dirty="0" err="1"/>
              <a:t>νιν</a:t>
            </a:r>
            <a:r>
              <a:rPr lang="el-GR" dirty="0"/>
              <a:t>	 </a:t>
            </a:r>
          </a:p>
          <a:p>
            <a:pPr marL="0" indent="0">
              <a:buNone/>
            </a:pPr>
            <a:r>
              <a:rPr lang="el-GR" dirty="0" err="1" smtClean="0"/>
              <a:t>κομίζετ</a:t>
            </a:r>
            <a:r>
              <a:rPr lang="el-GR" dirty="0"/>
              <a:t>᾽ </a:t>
            </a:r>
            <a:r>
              <a:rPr lang="el-GR" dirty="0" err="1"/>
              <a:t>εἴσω</a:t>
            </a:r>
            <a:r>
              <a:rPr lang="el-GR" dirty="0"/>
              <a:t>, </a:t>
            </a:r>
            <a:r>
              <a:rPr lang="el-GR" dirty="0" err="1"/>
              <a:t>δμῶες</a:t>
            </a:r>
            <a:r>
              <a:rPr lang="el-GR" dirty="0"/>
              <a:t>· </a:t>
            </a:r>
            <a:r>
              <a:rPr lang="el-GR" dirty="0" err="1"/>
              <a:t>ἐκδέτας</a:t>
            </a:r>
            <a:r>
              <a:rPr lang="el-GR" dirty="0"/>
              <a:t> </a:t>
            </a:r>
            <a:r>
              <a:rPr lang="el-GR" dirty="0" err="1"/>
              <a:t>δὲ</a:t>
            </a:r>
            <a:r>
              <a:rPr lang="el-GR" dirty="0"/>
              <a:t> </a:t>
            </a:r>
            <a:r>
              <a:rPr lang="el-GR" dirty="0" err="1"/>
              <a:t>χρὴ</a:t>
            </a:r>
            <a:r>
              <a:rPr lang="el-GR" dirty="0"/>
              <a:t>	 </a:t>
            </a:r>
            <a:r>
              <a:rPr lang="el-GR" dirty="0" err="1" smtClean="0"/>
              <a:t>γυναῖκας</a:t>
            </a:r>
            <a:r>
              <a:rPr lang="el-GR" dirty="0" smtClean="0"/>
              <a:t> </a:t>
            </a:r>
            <a:r>
              <a:rPr lang="el-GR" dirty="0" err="1"/>
              <a:t>εἶναι</a:t>
            </a:r>
            <a:r>
              <a:rPr lang="el-GR" dirty="0"/>
              <a:t> </a:t>
            </a:r>
            <a:r>
              <a:rPr lang="el-GR" dirty="0" err="1"/>
              <a:t>τάσδε</a:t>
            </a:r>
            <a:r>
              <a:rPr lang="el-GR" dirty="0"/>
              <a:t> </a:t>
            </a:r>
            <a:r>
              <a:rPr lang="el-GR" dirty="0" err="1"/>
              <a:t>μηδ</a:t>
            </a:r>
            <a:r>
              <a:rPr lang="el-GR" dirty="0"/>
              <a:t>᾽ </a:t>
            </a:r>
            <a:r>
              <a:rPr lang="el-GR" dirty="0" err="1"/>
              <a:t>ἀνειμένας</a:t>
            </a:r>
            <a:r>
              <a:rPr lang="el-GR" dirty="0"/>
              <a:t>.	 </a:t>
            </a:r>
          </a:p>
          <a:p>
            <a:r>
              <a:rPr lang="el-GR" dirty="0" err="1" smtClean="0"/>
              <a:t>Φεύγουσι</a:t>
            </a:r>
            <a:r>
              <a:rPr lang="el-GR" dirty="0" smtClean="0"/>
              <a:t> </a:t>
            </a:r>
            <a:r>
              <a:rPr lang="el-GR" dirty="0"/>
              <a:t>γάρ τοι </a:t>
            </a:r>
            <a:r>
              <a:rPr lang="el-GR" dirty="0" err="1"/>
              <a:t>χοἰ</a:t>
            </a:r>
            <a:r>
              <a:rPr lang="el-GR" dirty="0"/>
              <a:t> </a:t>
            </a:r>
            <a:r>
              <a:rPr lang="el-GR" dirty="0" err="1"/>
              <a:t>θρασεῖς</a:t>
            </a:r>
            <a:r>
              <a:rPr lang="el-GR" dirty="0"/>
              <a:t>, </a:t>
            </a:r>
            <a:r>
              <a:rPr lang="el-GR" dirty="0" err="1"/>
              <a:t>ὅταν</a:t>
            </a:r>
            <a:r>
              <a:rPr lang="el-GR" dirty="0"/>
              <a:t> </a:t>
            </a:r>
            <a:r>
              <a:rPr lang="el-GR" dirty="0" err="1"/>
              <a:t>πέλας</a:t>
            </a:r>
            <a:r>
              <a:rPr lang="el-GR" dirty="0"/>
              <a:t>	</a:t>
            </a:r>
            <a:r>
              <a:rPr lang="el-GR" dirty="0" smtClean="0"/>
              <a:t> </a:t>
            </a:r>
            <a:r>
              <a:rPr lang="el-GR" dirty="0" err="1" smtClean="0"/>
              <a:t>ἤδη</a:t>
            </a:r>
            <a:r>
              <a:rPr lang="el-GR" dirty="0" smtClean="0"/>
              <a:t> </a:t>
            </a:r>
            <a:r>
              <a:rPr lang="el-GR" dirty="0" err="1"/>
              <a:t>τὸν</a:t>
            </a:r>
            <a:r>
              <a:rPr lang="el-GR" dirty="0"/>
              <a:t> </a:t>
            </a:r>
            <a:r>
              <a:rPr lang="el-GR" dirty="0" err="1"/>
              <a:t>Ἅιδην</a:t>
            </a:r>
            <a:r>
              <a:rPr lang="el-GR" dirty="0"/>
              <a:t> </a:t>
            </a:r>
            <a:r>
              <a:rPr lang="el-GR" dirty="0" err="1"/>
              <a:t>εἰσορῶσι</a:t>
            </a:r>
            <a:r>
              <a:rPr lang="el-GR" dirty="0"/>
              <a:t> </a:t>
            </a:r>
            <a:r>
              <a:rPr lang="el-GR" dirty="0" err="1"/>
              <a:t>τοῦ</a:t>
            </a:r>
            <a:r>
              <a:rPr lang="el-GR" dirty="0"/>
              <a:t> βίου.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XOPOΣ: Έχει αποφασιστεί, όπως φαίνεται, να πεθάνει αυτή εδώ.</a:t>
            </a:r>
          </a:p>
          <a:p>
            <a:r>
              <a:rPr lang="el-GR" dirty="0"/>
              <a:t>KPEΩN: </a:t>
            </a:r>
            <a:r>
              <a:rPr lang="el-GR" dirty="0" err="1"/>
              <a:t>Kαι</a:t>
            </a:r>
            <a:r>
              <a:rPr lang="el-GR" dirty="0"/>
              <a:t> από σένα βέβαια και από μένα. </a:t>
            </a:r>
            <a:r>
              <a:rPr lang="el-GR" dirty="0" err="1"/>
              <a:t>Mην</a:t>
            </a:r>
            <a:r>
              <a:rPr lang="el-GR" dirty="0"/>
              <a:t> καθυστερείτε (χρονοτριβείτε</a:t>
            </a:r>
            <a:r>
              <a:rPr lang="el-GR" dirty="0" smtClean="0"/>
              <a:t>), αλλά </a:t>
            </a:r>
            <a:r>
              <a:rPr lang="el-GR" dirty="0"/>
              <a:t>πηγαίνετε αυτές μέσα, δούλοι. Δεμένες πρέπει να είναι αυτές εδώ </a:t>
            </a:r>
            <a:r>
              <a:rPr lang="el-GR" dirty="0" smtClean="0"/>
              <a:t>οι γυναίκες </a:t>
            </a:r>
            <a:r>
              <a:rPr lang="el-GR" dirty="0"/>
              <a:t>και όχι ελεύθερες. </a:t>
            </a:r>
            <a:endParaRPr lang="el-GR" dirty="0" smtClean="0"/>
          </a:p>
          <a:p>
            <a:r>
              <a:rPr lang="el-GR" dirty="0" smtClean="0"/>
              <a:t>Γιατί </a:t>
            </a:r>
            <a:r>
              <a:rPr lang="el-GR" dirty="0"/>
              <a:t>βέβαια και οι τολμηροί προσπαθούν </a:t>
            </a:r>
            <a:r>
              <a:rPr lang="el-GR" dirty="0" smtClean="0"/>
              <a:t>να ξεφύγουν</a:t>
            </a:r>
            <a:r>
              <a:rPr lang="el-GR" dirty="0"/>
              <a:t>, όταν βλέπουν πια το θάνατο κοντά στη ζωή τους.</a:t>
            </a:r>
          </a:p>
        </p:txBody>
      </p:sp>
    </p:spTree>
    <p:extLst>
      <p:ext uri="{BB962C8B-B14F-4D97-AF65-F5344CB8AC3E}">
        <p14:creationId xmlns:p14="http://schemas.microsoft.com/office/powerpoint/2010/main" val="177041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Πορτοκαλί κίτρινο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14</TotalTime>
  <Words>281</Words>
  <Application>Microsoft Office PowerPoint</Application>
  <PresentationFormat>Ευρεία οθόνη</PresentationFormat>
  <Paragraphs>40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6" baseType="lpstr">
      <vt:lpstr>Garamond</vt:lpstr>
      <vt:lpstr>Savon</vt:lpstr>
      <vt:lpstr>Αντιγονη του σοφοκλη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Αντιγονη του σοφοκλη</dc:title>
  <dc:creator>k louta</dc:creator>
  <cp:lastModifiedBy>k louta</cp:lastModifiedBy>
  <cp:revision>3</cp:revision>
  <dcterms:created xsi:type="dcterms:W3CDTF">2024-11-20T19:54:22Z</dcterms:created>
  <dcterms:modified xsi:type="dcterms:W3CDTF">2024-11-20T20:09:18Z</dcterms:modified>
</cp:coreProperties>
</file>