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ΑΝΤΙΓΟΝΗ ΤΟΥ ΣΟΦΟΚΛΗ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ΣΤ</a:t>
            </a:r>
            <a:r>
              <a:rPr lang="el-GR" dirty="0"/>
              <a:t>. 681-725</a:t>
            </a:r>
          </a:p>
        </p:txBody>
      </p:sp>
    </p:spTree>
    <p:extLst>
      <p:ext uri="{BB962C8B-B14F-4D97-AF65-F5344CB8AC3E}">
        <p14:creationId xmlns:p14="http://schemas.microsoft.com/office/powerpoint/2010/main" val="36682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ΧΟ.	</a:t>
            </a:r>
            <a:r>
              <a:rPr lang="el-GR" dirty="0" err="1"/>
              <a:t>Ἡμῖν</a:t>
            </a:r>
            <a:r>
              <a:rPr lang="el-GR" dirty="0"/>
              <a:t> </a:t>
            </a:r>
            <a:r>
              <a:rPr lang="el-GR" dirty="0" err="1"/>
              <a:t>μέν</a:t>
            </a:r>
            <a:r>
              <a:rPr lang="el-GR" dirty="0"/>
              <a:t>, </a:t>
            </a:r>
            <a:r>
              <a:rPr lang="el-GR" dirty="0" err="1"/>
              <a:t>εἰ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τῷ</a:t>
            </a:r>
            <a:r>
              <a:rPr lang="el-GR" dirty="0"/>
              <a:t> </a:t>
            </a:r>
            <a:r>
              <a:rPr lang="el-GR" dirty="0" err="1"/>
              <a:t>χρόνῳ</a:t>
            </a:r>
            <a:r>
              <a:rPr lang="el-GR" dirty="0"/>
              <a:t> </a:t>
            </a:r>
            <a:r>
              <a:rPr lang="el-GR" dirty="0" err="1" smtClean="0"/>
              <a:t>κεκλέμμεθα</a:t>
            </a:r>
            <a:r>
              <a:rPr lang="el-GR" dirty="0" smtClean="0"/>
              <a:t>, λέγειν </a:t>
            </a:r>
            <a:r>
              <a:rPr lang="el-GR" dirty="0" err="1"/>
              <a:t>φρονούντως</a:t>
            </a:r>
            <a:r>
              <a:rPr lang="el-GR" dirty="0"/>
              <a:t> </a:t>
            </a:r>
            <a:r>
              <a:rPr lang="el-GR" dirty="0" err="1"/>
              <a:t>ὧν</a:t>
            </a:r>
            <a:r>
              <a:rPr lang="el-GR" dirty="0"/>
              <a:t> λέγεις </a:t>
            </a:r>
            <a:r>
              <a:rPr lang="el-GR" dirty="0" err="1"/>
              <a:t>δοκεῖς</a:t>
            </a:r>
            <a:r>
              <a:rPr lang="el-GR" dirty="0"/>
              <a:t> </a:t>
            </a:r>
            <a:r>
              <a:rPr lang="el-GR" dirty="0" err="1"/>
              <a:t>πέρι</a:t>
            </a:r>
            <a:r>
              <a:rPr lang="el-GR" dirty="0"/>
              <a:t>	 </a:t>
            </a:r>
          </a:p>
          <a:p>
            <a:r>
              <a:rPr lang="el-GR" dirty="0" smtClean="0"/>
              <a:t>ΑΙ. Πάτερ</a:t>
            </a:r>
            <a:r>
              <a:rPr lang="el-GR" dirty="0"/>
              <a:t>, </a:t>
            </a:r>
            <a:r>
              <a:rPr lang="el-GR" dirty="0" err="1"/>
              <a:t>θεοὶ</a:t>
            </a:r>
            <a:r>
              <a:rPr lang="el-GR" dirty="0"/>
              <a:t> </a:t>
            </a:r>
            <a:r>
              <a:rPr lang="el-GR" dirty="0" err="1"/>
              <a:t>φύουσιν</a:t>
            </a:r>
            <a:r>
              <a:rPr lang="el-GR" dirty="0"/>
              <a:t> </a:t>
            </a:r>
            <a:r>
              <a:rPr lang="el-GR" dirty="0" err="1"/>
              <a:t>ἀνθρώποις</a:t>
            </a:r>
            <a:r>
              <a:rPr lang="el-GR" dirty="0"/>
              <a:t> </a:t>
            </a:r>
            <a:r>
              <a:rPr lang="el-GR" dirty="0" err="1" smtClean="0"/>
              <a:t>φρένας</a:t>
            </a:r>
            <a:r>
              <a:rPr lang="el-GR" dirty="0" smtClean="0"/>
              <a:t>, πάντων </a:t>
            </a:r>
            <a:r>
              <a:rPr lang="el-GR" dirty="0" err="1"/>
              <a:t>ὅσ</a:t>
            </a:r>
            <a:r>
              <a:rPr lang="el-GR" dirty="0"/>
              <a:t>᾽ </a:t>
            </a:r>
            <a:r>
              <a:rPr lang="el-GR" dirty="0" err="1"/>
              <a:t>ἐστὶ</a:t>
            </a:r>
            <a:r>
              <a:rPr lang="el-GR" dirty="0"/>
              <a:t> χρημάτων </a:t>
            </a:r>
            <a:r>
              <a:rPr lang="el-GR" dirty="0" err="1"/>
              <a:t>ὑπέρτατον</a:t>
            </a:r>
            <a:r>
              <a:rPr lang="el-GR" dirty="0"/>
              <a:t>·	 </a:t>
            </a:r>
          </a:p>
          <a:p>
            <a:r>
              <a:rPr lang="el-GR" dirty="0"/>
              <a:t> </a:t>
            </a:r>
            <a:r>
              <a:rPr lang="el-GR" dirty="0" err="1" smtClean="0"/>
              <a:t>Ἐγὼ</a:t>
            </a:r>
            <a:r>
              <a:rPr lang="el-GR" dirty="0" smtClean="0"/>
              <a:t> </a:t>
            </a:r>
            <a:r>
              <a:rPr lang="el-GR" dirty="0"/>
              <a:t>δ᾽ </a:t>
            </a:r>
            <a:r>
              <a:rPr lang="el-GR" dirty="0" err="1"/>
              <a:t>ὅπως</a:t>
            </a:r>
            <a:r>
              <a:rPr lang="el-GR" dirty="0"/>
              <a:t> </a:t>
            </a:r>
            <a:r>
              <a:rPr lang="el-GR" dirty="0" err="1"/>
              <a:t>σὺ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λέγεις </a:t>
            </a:r>
            <a:r>
              <a:rPr lang="el-GR" dirty="0" err="1"/>
              <a:t>ὀρθῶς</a:t>
            </a:r>
            <a:r>
              <a:rPr lang="el-GR" dirty="0"/>
              <a:t> τάδε,	</a:t>
            </a:r>
            <a:r>
              <a:rPr lang="el-GR" dirty="0" smtClean="0"/>
              <a:t> </a:t>
            </a:r>
            <a:r>
              <a:rPr lang="el-GR" dirty="0" err="1" smtClean="0"/>
              <a:t>οὔτ</a:t>
            </a:r>
            <a:r>
              <a:rPr lang="el-GR" dirty="0"/>
              <a:t>᾽ </a:t>
            </a:r>
            <a:r>
              <a:rPr lang="el-GR" dirty="0" err="1"/>
              <a:t>ἂν</a:t>
            </a:r>
            <a:r>
              <a:rPr lang="el-GR" dirty="0"/>
              <a:t> </a:t>
            </a:r>
            <a:r>
              <a:rPr lang="el-GR" dirty="0" err="1"/>
              <a:t>δυναίμην</a:t>
            </a:r>
            <a:r>
              <a:rPr lang="el-GR" dirty="0"/>
              <a:t> </a:t>
            </a:r>
            <a:r>
              <a:rPr lang="el-GR" dirty="0" err="1"/>
              <a:t>μήτ</a:t>
            </a:r>
            <a:r>
              <a:rPr lang="el-GR" dirty="0"/>
              <a:t>᾽ </a:t>
            </a:r>
            <a:r>
              <a:rPr lang="el-GR" dirty="0" err="1"/>
              <a:t>ἐπισταίμην</a:t>
            </a:r>
            <a:r>
              <a:rPr lang="el-GR" dirty="0"/>
              <a:t> </a:t>
            </a:r>
            <a:r>
              <a:rPr lang="el-GR" dirty="0" err="1" smtClean="0"/>
              <a:t>λέγειν·γένοιτο</a:t>
            </a:r>
            <a:r>
              <a:rPr lang="el-GR" dirty="0" smtClean="0"/>
              <a:t> </a:t>
            </a:r>
            <a:r>
              <a:rPr lang="el-GR" dirty="0" err="1"/>
              <a:t>μεντἂν</a:t>
            </a:r>
            <a:r>
              <a:rPr lang="el-GR" dirty="0"/>
              <a:t> </a:t>
            </a:r>
            <a:r>
              <a:rPr lang="el-GR" dirty="0" err="1"/>
              <a:t>χἀτέρῳ</a:t>
            </a:r>
            <a:r>
              <a:rPr lang="el-GR" dirty="0"/>
              <a:t> </a:t>
            </a:r>
            <a:r>
              <a:rPr lang="el-GR" dirty="0" err="1"/>
              <a:t>καλῶς</a:t>
            </a:r>
            <a:r>
              <a:rPr lang="el-GR" dirty="0"/>
              <a:t> </a:t>
            </a:r>
            <a:r>
              <a:rPr lang="el-GR" dirty="0" err="1"/>
              <a:t>ἔχον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err="1"/>
              <a:t>Σοῦ</a:t>
            </a:r>
            <a:r>
              <a:rPr lang="el-GR" dirty="0"/>
              <a:t> δ᾽ </a:t>
            </a:r>
            <a:r>
              <a:rPr lang="el-GR" dirty="0" err="1"/>
              <a:t>οὖν</a:t>
            </a:r>
            <a:r>
              <a:rPr lang="el-GR" dirty="0"/>
              <a:t> </a:t>
            </a:r>
            <a:r>
              <a:rPr lang="el-GR" dirty="0" err="1"/>
              <a:t>πέφυκα</a:t>
            </a:r>
            <a:r>
              <a:rPr lang="el-GR" dirty="0"/>
              <a:t> πάντα </a:t>
            </a:r>
            <a:r>
              <a:rPr lang="el-GR" dirty="0" err="1"/>
              <a:t>προσκοπεῖν</a:t>
            </a:r>
            <a:r>
              <a:rPr lang="el-GR" dirty="0"/>
              <a:t> </a:t>
            </a:r>
            <a:r>
              <a:rPr lang="el-GR" dirty="0" err="1" smtClean="0"/>
              <a:t>ὅσα</a:t>
            </a:r>
            <a:r>
              <a:rPr lang="el-GR" dirty="0" smtClean="0"/>
              <a:t> λέγει </a:t>
            </a:r>
            <a:r>
              <a:rPr lang="el-GR" dirty="0"/>
              <a:t>τις ἢ </a:t>
            </a:r>
            <a:r>
              <a:rPr lang="el-GR" dirty="0" err="1"/>
              <a:t>πράσσει</a:t>
            </a:r>
            <a:r>
              <a:rPr lang="el-GR" dirty="0"/>
              <a:t> τις ἢ </a:t>
            </a:r>
            <a:r>
              <a:rPr lang="el-GR" dirty="0" err="1"/>
              <a:t>ψέγειν</a:t>
            </a:r>
            <a:r>
              <a:rPr lang="el-GR" dirty="0"/>
              <a:t> </a:t>
            </a:r>
            <a:r>
              <a:rPr lang="el-GR" dirty="0" err="1"/>
              <a:t>ἔχει</a:t>
            </a:r>
            <a:r>
              <a:rPr lang="el-GR" dirty="0" smtClean="0"/>
              <a:t>·</a:t>
            </a:r>
          </a:p>
          <a:p>
            <a:r>
              <a:rPr lang="el-GR" dirty="0"/>
              <a:t>	 </a:t>
            </a:r>
          </a:p>
          <a:p>
            <a:r>
              <a:rPr lang="el-GR" dirty="0"/>
              <a:t> </a:t>
            </a:r>
            <a:r>
              <a:rPr lang="el-GR" dirty="0" err="1" smtClean="0"/>
              <a:t>τὸ</a:t>
            </a:r>
            <a:r>
              <a:rPr lang="el-GR" dirty="0" smtClean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σὸν</a:t>
            </a:r>
            <a:r>
              <a:rPr lang="el-GR" dirty="0"/>
              <a:t> </a:t>
            </a:r>
            <a:r>
              <a:rPr lang="el-GR" dirty="0" err="1"/>
              <a:t>ὄμμα</a:t>
            </a:r>
            <a:r>
              <a:rPr lang="el-GR" dirty="0"/>
              <a:t> </a:t>
            </a:r>
            <a:r>
              <a:rPr lang="el-GR" dirty="0" err="1"/>
              <a:t>δεινὸν</a:t>
            </a:r>
            <a:r>
              <a:rPr lang="el-GR" dirty="0"/>
              <a:t> </a:t>
            </a:r>
            <a:r>
              <a:rPr lang="el-GR" dirty="0" err="1"/>
              <a:t>ἀνδρὶ</a:t>
            </a:r>
            <a:r>
              <a:rPr lang="el-GR" dirty="0"/>
              <a:t> </a:t>
            </a:r>
            <a:r>
              <a:rPr lang="el-GR" dirty="0" err="1" smtClean="0"/>
              <a:t>δημότῃ</a:t>
            </a:r>
            <a:r>
              <a:rPr lang="el-GR" dirty="0" smtClean="0"/>
              <a:t>  </a:t>
            </a:r>
            <a:r>
              <a:rPr lang="el-GR" dirty="0" err="1" smtClean="0"/>
              <a:t>λόγοις</a:t>
            </a:r>
            <a:r>
              <a:rPr lang="el-GR" dirty="0" smtClean="0"/>
              <a:t> </a:t>
            </a:r>
            <a:r>
              <a:rPr lang="el-GR" dirty="0" err="1"/>
              <a:t>τοιούτοις</a:t>
            </a:r>
            <a:r>
              <a:rPr lang="el-GR" dirty="0"/>
              <a:t>, </a:t>
            </a:r>
            <a:r>
              <a:rPr lang="el-GR" dirty="0" err="1"/>
              <a:t>οἷς</a:t>
            </a:r>
            <a:r>
              <a:rPr lang="el-GR" dirty="0"/>
              <a:t> </a:t>
            </a:r>
            <a:r>
              <a:rPr lang="el-GR" dirty="0" err="1"/>
              <a:t>σὺ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τέρψῃ</a:t>
            </a:r>
            <a:r>
              <a:rPr lang="el-GR" dirty="0"/>
              <a:t> </a:t>
            </a:r>
            <a:r>
              <a:rPr lang="el-GR" dirty="0" err="1"/>
              <a:t>κλύων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ΧΟΡΟΣ : Σε εμάς τουλάχιστον, αν από τα γερατειά δεν έχουμε χάσει το μυαλό μας, </a:t>
            </a:r>
            <a:r>
              <a:rPr lang="el-GR" dirty="0" smtClean="0"/>
              <a:t>φαίνεσαι </a:t>
            </a:r>
            <a:r>
              <a:rPr lang="el-GR" dirty="0"/>
              <a:t>ότι μιλάς σωστά  για όσα τώρα μιλάς.</a:t>
            </a:r>
          </a:p>
          <a:p>
            <a:r>
              <a:rPr lang="el-GR" dirty="0"/>
              <a:t>AIMΩΝ : Πατέρα, οι θεοί δίνουν στους ανθρώπους μυαλό, το πιο </a:t>
            </a:r>
            <a:r>
              <a:rPr lang="el-GR" dirty="0" smtClean="0"/>
              <a:t>πολύτιμο από </a:t>
            </a:r>
            <a:r>
              <a:rPr lang="el-GR" dirty="0"/>
              <a:t>όλα τα πράγματα που υπάρχουν.</a:t>
            </a:r>
          </a:p>
          <a:p>
            <a:r>
              <a:rPr lang="el-GR" dirty="0"/>
              <a:t>Κι εγώ ούτε θα μπορούσα  και μακάρι να μη μάθω να </a:t>
            </a:r>
            <a:r>
              <a:rPr lang="el-GR" dirty="0" smtClean="0"/>
              <a:t>πω ότι </a:t>
            </a:r>
            <a:r>
              <a:rPr lang="el-GR" dirty="0"/>
              <a:t>εσύ δε λες σωστά τούτα </a:t>
            </a:r>
            <a:r>
              <a:rPr lang="el-GR" dirty="0" smtClean="0"/>
              <a:t>εδώ. Θα </a:t>
            </a:r>
            <a:r>
              <a:rPr lang="el-GR" dirty="0"/>
              <a:t>μπορούσε όμως και κάποιος άλλος να έχει κάποια σωστή σκέψη.</a:t>
            </a:r>
          </a:p>
          <a:p>
            <a:r>
              <a:rPr lang="el-GR" dirty="0"/>
              <a:t>Από τη φύση μου πάντως έχω χρέος να προσέχω από πριν για </a:t>
            </a:r>
            <a:r>
              <a:rPr lang="el-GR" dirty="0" smtClean="0"/>
              <a:t>σένα όσα </a:t>
            </a:r>
            <a:r>
              <a:rPr lang="el-GR" dirty="0"/>
              <a:t>λέει κανείς ή κάνει ή μπορεί να σε </a:t>
            </a:r>
            <a:r>
              <a:rPr lang="el-GR" dirty="0" smtClean="0"/>
              <a:t>κατηγορήσει</a:t>
            </a:r>
          </a:p>
          <a:p>
            <a:r>
              <a:rPr lang="el-GR" dirty="0"/>
              <a:t>γιατί το βλέμμα σου προκαλεί φόβο για έναν άντρα μέσα στην πόλη για τέτοια </a:t>
            </a:r>
            <a:r>
              <a:rPr lang="el-GR" dirty="0" smtClean="0"/>
              <a:t>λόγια  που </a:t>
            </a:r>
            <a:r>
              <a:rPr lang="el-GR" dirty="0"/>
              <a:t>με αυτά δεν θα ευχαριστηθείς αν </a:t>
            </a:r>
            <a:r>
              <a:rPr lang="el-GR" dirty="0" err="1"/>
              <a:t>τ’ακούσεις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068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err="1"/>
              <a:t>Ἐμοὶ</a:t>
            </a:r>
            <a:r>
              <a:rPr lang="el-GR" dirty="0"/>
              <a:t> δ᾽ </a:t>
            </a:r>
            <a:r>
              <a:rPr lang="el-GR" dirty="0" err="1"/>
              <a:t>ἀκούειν</a:t>
            </a:r>
            <a:r>
              <a:rPr lang="el-GR" dirty="0"/>
              <a:t> </a:t>
            </a:r>
            <a:r>
              <a:rPr lang="el-GR" dirty="0" err="1"/>
              <a:t>ἔσθ</a:t>
            </a:r>
            <a:r>
              <a:rPr lang="el-GR" dirty="0"/>
              <a:t>᾽ </a:t>
            </a:r>
            <a:r>
              <a:rPr lang="el-GR" dirty="0" err="1"/>
              <a:t>ὑπὸ</a:t>
            </a:r>
            <a:r>
              <a:rPr lang="el-GR" dirty="0"/>
              <a:t> </a:t>
            </a:r>
            <a:r>
              <a:rPr lang="el-GR" dirty="0" err="1"/>
              <a:t>σκότου</a:t>
            </a:r>
            <a:r>
              <a:rPr lang="el-GR" dirty="0"/>
              <a:t> </a:t>
            </a:r>
            <a:r>
              <a:rPr lang="el-GR" dirty="0" smtClean="0"/>
              <a:t>τάδε, </a:t>
            </a:r>
            <a:r>
              <a:rPr lang="el-GR" dirty="0" err="1" smtClean="0"/>
              <a:t>τὴν</a:t>
            </a:r>
            <a:r>
              <a:rPr lang="el-GR" dirty="0" smtClean="0"/>
              <a:t> </a:t>
            </a:r>
            <a:r>
              <a:rPr lang="el-GR" dirty="0" err="1"/>
              <a:t>παῖδα</a:t>
            </a:r>
            <a:r>
              <a:rPr lang="el-GR" dirty="0"/>
              <a:t> ταύτην </a:t>
            </a:r>
            <a:r>
              <a:rPr lang="el-GR" dirty="0" err="1"/>
              <a:t>οἷ</a:t>
            </a:r>
            <a:r>
              <a:rPr lang="el-GR" dirty="0"/>
              <a:t>᾽ </a:t>
            </a:r>
            <a:r>
              <a:rPr lang="el-GR" dirty="0" err="1"/>
              <a:t>ὀδύρεται</a:t>
            </a:r>
            <a:r>
              <a:rPr lang="el-GR" dirty="0"/>
              <a:t> </a:t>
            </a:r>
            <a:r>
              <a:rPr lang="el-GR" dirty="0" smtClean="0"/>
              <a:t>πόλις, </a:t>
            </a:r>
            <a:r>
              <a:rPr lang="el-GR" dirty="0" err="1" smtClean="0"/>
              <a:t>πασῶν</a:t>
            </a:r>
            <a:r>
              <a:rPr lang="el-GR" dirty="0" smtClean="0"/>
              <a:t> </a:t>
            </a:r>
            <a:r>
              <a:rPr lang="el-GR" dirty="0" err="1"/>
              <a:t>γυναικῶν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 smtClean="0"/>
              <a:t>ἀναξιωτάτη</a:t>
            </a:r>
            <a:r>
              <a:rPr lang="el-GR" dirty="0" smtClean="0"/>
              <a:t> </a:t>
            </a:r>
            <a:r>
              <a:rPr lang="el-GR" dirty="0" err="1" smtClean="0"/>
              <a:t>κάκιστ</a:t>
            </a:r>
            <a:r>
              <a:rPr lang="el-GR" dirty="0"/>
              <a:t>᾽ </a:t>
            </a:r>
            <a:r>
              <a:rPr lang="el-GR" dirty="0" err="1"/>
              <a:t>ἀπ</a:t>
            </a:r>
            <a:r>
              <a:rPr lang="el-GR" dirty="0"/>
              <a:t>᾽ </a:t>
            </a:r>
            <a:r>
              <a:rPr lang="el-GR" dirty="0" err="1"/>
              <a:t>ἔργων</a:t>
            </a:r>
            <a:r>
              <a:rPr lang="el-GR" dirty="0"/>
              <a:t> </a:t>
            </a:r>
            <a:r>
              <a:rPr lang="el-GR" dirty="0" err="1"/>
              <a:t>εὐκλεεστάτων</a:t>
            </a:r>
            <a:r>
              <a:rPr lang="el-GR" dirty="0"/>
              <a:t> φθίνει·</a:t>
            </a:r>
          </a:p>
          <a:p>
            <a:r>
              <a:rPr lang="el-GR" dirty="0" err="1"/>
              <a:t>ἥτις</a:t>
            </a:r>
            <a:r>
              <a:rPr lang="el-GR" dirty="0"/>
              <a:t>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αὑτῆς</a:t>
            </a:r>
            <a:r>
              <a:rPr lang="el-GR" dirty="0"/>
              <a:t> </a:t>
            </a:r>
            <a:r>
              <a:rPr lang="el-GR" dirty="0" err="1"/>
              <a:t>αὐτάδελφον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 smtClean="0"/>
              <a:t>φοναῖς</a:t>
            </a:r>
            <a:r>
              <a:rPr lang="el-GR" dirty="0" smtClean="0"/>
              <a:t> </a:t>
            </a:r>
            <a:r>
              <a:rPr lang="el-GR" dirty="0" err="1" smtClean="0"/>
              <a:t>πεπτῶτ</a:t>
            </a:r>
            <a:r>
              <a:rPr lang="el-GR" dirty="0"/>
              <a:t>᾽ </a:t>
            </a:r>
            <a:r>
              <a:rPr lang="el-GR" dirty="0" err="1"/>
              <a:t>ἄθαπτον</a:t>
            </a:r>
            <a:r>
              <a:rPr lang="el-GR" dirty="0"/>
              <a:t> </a:t>
            </a:r>
            <a:r>
              <a:rPr lang="el-GR" dirty="0" err="1"/>
              <a:t>μήθ</a:t>
            </a:r>
            <a:r>
              <a:rPr lang="el-GR" dirty="0"/>
              <a:t>᾽ </a:t>
            </a:r>
            <a:r>
              <a:rPr lang="el-GR" dirty="0" err="1"/>
              <a:t>ὑπ</a:t>
            </a:r>
            <a:r>
              <a:rPr lang="el-GR" dirty="0"/>
              <a:t>᾽ </a:t>
            </a:r>
            <a:r>
              <a:rPr lang="el-GR" dirty="0" err="1"/>
              <a:t>ὠμηστῶν</a:t>
            </a:r>
            <a:r>
              <a:rPr lang="el-GR" dirty="0"/>
              <a:t> </a:t>
            </a:r>
            <a:r>
              <a:rPr lang="el-GR" dirty="0" err="1" smtClean="0"/>
              <a:t>κυνῶν</a:t>
            </a:r>
            <a:r>
              <a:rPr lang="el-GR" dirty="0" smtClean="0"/>
              <a:t> </a:t>
            </a:r>
            <a:r>
              <a:rPr lang="el-GR" dirty="0" err="1" smtClean="0"/>
              <a:t>εἴασ</a:t>
            </a:r>
            <a:r>
              <a:rPr lang="el-GR" dirty="0"/>
              <a:t>᾽ </a:t>
            </a:r>
            <a:r>
              <a:rPr lang="el-GR" dirty="0" err="1"/>
              <a:t>ὀλέσθαι</a:t>
            </a:r>
            <a:r>
              <a:rPr lang="el-GR" dirty="0"/>
              <a:t> </a:t>
            </a:r>
            <a:r>
              <a:rPr lang="el-GR" dirty="0" err="1"/>
              <a:t>μήθ</a:t>
            </a:r>
            <a:r>
              <a:rPr lang="el-GR" dirty="0"/>
              <a:t>᾽ </a:t>
            </a:r>
            <a:r>
              <a:rPr lang="el-GR" dirty="0" err="1"/>
              <a:t>ὑπ</a:t>
            </a:r>
            <a:r>
              <a:rPr lang="el-GR" dirty="0"/>
              <a:t>᾽ </a:t>
            </a:r>
            <a:r>
              <a:rPr lang="el-GR" dirty="0" err="1"/>
              <a:t>οἰωνῶν</a:t>
            </a:r>
            <a:r>
              <a:rPr lang="el-GR" dirty="0"/>
              <a:t> </a:t>
            </a:r>
            <a:r>
              <a:rPr lang="el-GR" dirty="0" err="1"/>
              <a:t>τινος</a:t>
            </a:r>
            <a:r>
              <a:rPr lang="el-GR" dirty="0" smtClean="0"/>
              <a:t>·</a:t>
            </a:r>
          </a:p>
          <a:p>
            <a:endParaRPr lang="el-GR" dirty="0"/>
          </a:p>
          <a:p>
            <a:r>
              <a:rPr lang="el-GR" dirty="0" err="1"/>
              <a:t>οὐχ</a:t>
            </a:r>
            <a:r>
              <a:rPr lang="el-GR" dirty="0"/>
              <a:t> </a:t>
            </a:r>
            <a:r>
              <a:rPr lang="el-GR" dirty="0" err="1"/>
              <a:t>ἥδε</a:t>
            </a:r>
            <a:r>
              <a:rPr lang="el-GR" dirty="0"/>
              <a:t> </a:t>
            </a:r>
            <a:r>
              <a:rPr lang="el-GR" dirty="0" err="1"/>
              <a:t>χρυσῆς</a:t>
            </a:r>
            <a:r>
              <a:rPr lang="el-GR" dirty="0"/>
              <a:t> </a:t>
            </a:r>
            <a:r>
              <a:rPr lang="el-GR" dirty="0" err="1"/>
              <a:t>ἀξία</a:t>
            </a:r>
            <a:r>
              <a:rPr lang="el-GR" dirty="0"/>
              <a:t> </a:t>
            </a:r>
            <a:r>
              <a:rPr lang="el-GR" dirty="0" err="1"/>
              <a:t>τιμῆς</a:t>
            </a:r>
            <a:r>
              <a:rPr lang="el-GR" dirty="0"/>
              <a:t> </a:t>
            </a:r>
            <a:r>
              <a:rPr lang="el-GR" dirty="0" err="1"/>
              <a:t>λαχεῖν</a:t>
            </a:r>
            <a:r>
              <a:rPr lang="el-GR" dirty="0"/>
              <a:t>;	</a:t>
            </a:r>
            <a:r>
              <a:rPr lang="el-GR" dirty="0" smtClean="0"/>
              <a:t> </a:t>
            </a:r>
            <a:r>
              <a:rPr lang="el-GR" dirty="0" err="1" smtClean="0"/>
              <a:t>τοιάδ</a:t>
            </a:r>
            <a:r>
              <a:rPr lang="el-GR" dirty="0"/>
              <a:t>᾽ </a:t>
            </a:r>
            <a:r>
              <a:rPr lang="el-GR" dirty="0" err="1"/>
              <a:t>ἐρεμνὴ</a:t>
            </a:r>
            <a:r>
              <a:rPr lang="el-GR" dirty="0"/>
              <a:t> </a:t>
            </a:r>
            <a:r>
              <a:rPr lang="el-GR" dirty="0" err="1"/>
              <a:t>σῖγ</a:t>
            </a:r>
            <a:r>
              <a:rPr lang="el-GR" dirty="0"/>
              <a:t>᾽ </a:t>
            </a:r>
            <a:r>
              <a:rPr lang="el-GR" dirty="0" err="1"/>
              <a:t>ἐπέρχεται</a:t>
            </a:r>
            <a:r>
              <a:rPr lang="el-GR" dirty="0"/>
              <a:t> </a:t>
            </a:r>
            <a:r>
              <a:rPr lang="el-GR" dirty="0" err="1"/>
              <a:t>φάτις</a:t>
            </a:r>
            <a:r>
              <a:rPr lang="el-GR" dirty="0"/>
              <a:t>.</a:t>
            </a:r>
          </a:p>
          <a:p>
            <a:r>
              <a:rPr lang="el-GR" dirty="0" err="1"/>
              <a:t>Ἐμοὶ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σοῦ</a:t>
            </a:r>
            <a:r>
              <a:rPr lang="el-GR" dirty="0"/>
              <a:t> </a:t>
            </a:r>
            <a:r>
              <a:rPr lang="el-GR" dirty="0" err="1"/>
              <a:t>πράσσοντος</a:t>
            </a:r>
            <a:r>
              <a:rPr lang="el-GR" dirty="0"/>
              <a:t> </a:t>
            </a:r>
            <a:r>
              <a:rPr lang="el-GR" dirty="0" err="1"/>
              <a:t>εὐτυχῶς</a:t>
            </a:r>
            <a:r>
              <a:rPr lang="el-GR" dirty="0"/>
              <a:t>, </a:t>
            </a:r>
            <a:r>
              <a:rPr lang="el-GR" dirty="0" smtClean="0"/>
              <a:t>πάτερ, </a:t>
            </a:r>
            <a:r>
              <a:rPr lang="el-GR" dirty="0" err="1" smtClean="0"/>
              <a:t>οὐκ</a:t>
            </a:r>
            <a:r>
              <a:rPr lang="el-GR" dirty="0" smtClean="0"/>
              <a:t> </a:t>
            </a:r>
            <a:r>
              <a:rPr lang="el-GR" dirty="0" err="1"/>
              <a:t>ἔστιν</a:t>
            </a:r>
            <a:r>
              <a:rPr lang="el-GR" dirty="0"/>
              <a:t> </a:t>
            </a:r>
            <a:r>
              <a:rPr lang="el-GR" dirty="0" err="1"/>
              <a:t>οὐδὲν</a:t>
            </a:r>
            <a:r>
              <a:rPr lang="el-GR" dirty="0"/>
              <a:t> </a:t>
            </a:r>
            <a:r>
              <a:rPr lang="el-GR" dirty="0" err="1"/>
              <a:t>κτῆμα</a:t>
            </a:r>
            <a:r>
              <a:rPr lang="el-GR" dirty="0"/>
              <a:t> </a:t>
            </a:r>
            <a:r>
              <a:rPr lang="el-GR" dirty="0" err="1"/>
              <a:t>τιμιώτερον</a:t>
            </a:r>
            <a:r>
              <a:rPr lang="el-GR" dirty="0"/>
              <a:t>·</a:t>
            </a:r>
          </a:p>
          <a:p>
            <a:r>
              <a:rPr lang="el-GR" dirty="0"/>
              <a:t>τί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πατρὸς</a:t>
            </a:r>
            <a:r>
              <a:rPr lang="el-GR" dirty="0"/>
              <a:t> θάλλοντος </a:t>
            </a:r>
            <a:r>
              <a:rPr lang="el-GR" dirty="0" err="1"/>
              <a:t>εὐκλείας</a:t>
            </a:r>
            <a:r>
              <a:rPr lang="el-GR" dirty="0"/>
              <a:t> </a:t>
            </a:r>
            <a:r>
              <a:rPr lang="el-GR" dirty="0" smtClean="0"/>
              <a:t>τέκνοις </a:t>
            </a:r>
            <a:r>
              <a:rPr lang="el-GR" dirty="0" err="1" smtClean="0"/>
              <a:t>ἄγαλμα</a:t>
            </a:r>
            <a:r>
              <a:rPr lang="el-GR" dirty="0" smtClean="0"/>
              <a:t> </a:t>
            </a:r>
            <a:r>
              <a:rPr lang="el-GR" dirty="0" err="1"/>
              <a:t>μεῖζον</a:t>
            </a:r>
            <a:r>
              <a:rPr lang="el-GR" dirty="0"/>
              <a:t> ἢ τί </a:t>
            </a:r>
            <a:r>
              <a:rPr lang="el-GR" dirty="0" err="1"/>
              <a:t>πρὸς</a:t>
            </a:r>
            <a:r>
              <a:rPr lang="el-GR" dirty="0"/>
              <a:t> </a:t>
            </a:r>
            <a:r>
              <a:rPr lang="el-GR" dirty="0" err="1"/>
              <a:t>παίδων</a:t>
            </a:r>
            <a:r>
              <a:rPr lang="el-GR" dirty="0"/>
              <a:t> πατρί;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Σ’ </a:t>
            </a:r>
            <a:r>
              <a:rPr lang="el-GR" dirty="0"/>
              <a:t>εμένα όμως είναι δυνατό να ακούω αυτά εξαιτίας της αφάνειας της θέσης μου</a:t>
            </a:r>
            <a:r>
              <a:rPr lang="el-GR" dirty="0" smtClean="0"/>
              <a:t>, </a:t>
            </a:r>
            <a:r>
              <a:rPr lang="el-GR" dirty="0"/>
              <a:t>πόσο δηλαδή η πόλη θρηνεί την κόρη </a:t>
            </a:r>
            <a:r>
              <a:rPr lang="el-GR" dirty="0" smtClean="0"/>
              <a:t>αυτή πόσο </a:t>
            </a:r>
            <a:r>
              <a:rPr lang="el-GR" dirty="0"/>
              <a:t>πιο άδικα </a:t>
            </a:r>
            <a:r>
              <a:rPr lang="el-GR" dirty="0" err="1"/>
              <a:t>απ’όλες</a:t>
            </a:r>
            <a:r>
              <a:rPr lang="el-GR" dirty="0"/>
              <a:t> τις γυναίκες με τον πιο ατιμωτικό </a:t>
            </a:r>
            <a:r>
              <a:rPr lang="el-GR" dirty="0" smtClean="0"/>
              <a:t>χάνεται τρόπο για </a:t>
            </a:r>
            <a:r>
              <a:rPr lang="el-GR" dirty="0"/>
              <a:t>πράξεις δοξασμένες </a:t>
            </a:r>
            <a:endParaRPr lang="el-GR" dirty="0" smtClean="0"/>
          </a:p>
          <a:p>
            <a:r>
              <a:rPr lang="el-GR" dirty="0" smtClean="0"/>
              <a:t>γιατί </a:t>
            </a:r>
            <a:r>
              <a:rPr lang="el-GR" dirty="0"/>
              <a:t>τον αδελφό </a:t>
            </a:r>
            <a:r>
              <a:rPr lang="el-GR" dirty="0" smtClean="0"/>
              <a:t>της πεσμένο </a:t>
            </a:r>
            <a:r>
              <a:rPr lang="el-GR" dirty="0"/>
              <a:t>μέσα στον αιματηρό φόνο δεν τον άφησε </a:t>
            </a:r>
            <a:r>
              <a:rPr lang="el-GR" dirty="0" smtClean="0"/>
              <a:t>άταφο να </a:t>
            </a:r>
            <a:r>
              <a:rPr lang="el-GR" dirty="0"/>
              <a:t>κατασπαραχθεί ούτε από σκυλιά σαρκοβόρα ούτε από κανένα όρνιο</a:t>
            </a:r>
          </a:p>
          <a:p>
            <a:r>
              <a:rPr lang="el-GR" dirty="0"/>
              <a:t>δεν αξίζει αυτή να τιμηθεί με λαμπρή </a:t>
            </a:r>
            <a:r>
              <a:rPr lang="el-GR" dirty="0" smtClean="0"/>
              <a:t>τιμή; Μια </a:t>
            </a:r>
            <a:r>
              <a:rPr lang="el-GR" dirty="0"/>
              <a:t>τέτοια φήμη σκοτεινή κυκλοφορεί κρυφά.</a:t>
            </a:r>
          </a:p>
          <a:p>
            <a:r>
              <a:rPr lang="el-GR" dirty="0" smtClean="0"/>
              <a:t>΄Όσο </a:t>
            </a:r>
            <a:r>
              <a:rPr lang="el-GR" dirty="0"/>
              <a:t>για μένα, πατέρα μου, κανένα πράγμα πολυτιμότερο δεν </a:t>
            </a:r>
            <a:r>
              <a:rPr lang="el-GR" dirty="0" smtClean="0"/>
              <a:t>είναι από </a:t>
            </a:r>
            <a:r>
              <a:rPr lang="el-GR" dirty="0"/>
              <a:t>τη δική σου ευτυχία γιατί ποια χαρά είναι μεγαλύτερη για τα παιδιά</a:t>
            </a:r>
          </a:p>
          <a:p>
            <a:r>
              <a:rPr lang="el-GR" dirty="0"/>
              <a:t>από τη δόξα ευτυχισμένου πατέρα ή ποια για τον πατέρα (από τη δόξα) των παιδιών;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7974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err="1" smtClean="0"/>
              <a:t>Μή</a:t>
            </a:r>
            <a:r>
              <a:rPr lang="el-GR" dirty="0" smtClean="0"/>
              <a:t> </a:t>
            </a:r>
            <a:r>
              <a:rPr lang="el-GR" dirty="0"/>
              <a:t>νυν </a:t>
            </a:r>
            <a:r>
              <a:rPr lang="el-GR" dirty="0" err="1"/>
              <a:t>ἓν</a:t>
            </a:r>
            <a:r>
              <a:rPr lang="el-GR" dirty="0"/>
              <a:t> </a:t>
            </a:r>
            <a:r>
              <a:rPr lang="el-GR" dirty="0" err="1"/>
              <a:t>ἦθος</a:t>
            </a:r>
            <a:r>
              <a:rPr lang="el-GR" dirty="0"/>
              <a:t> </a:t>
            </a:r>
            <a:r>
              <a:rPr lang="el-GR" dirty="0" err="1"/>
              <a:t>μοῦνον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σαυτῷ</a:t>
            </a:r>
            <a:r>
              <a:rPr lang="el-GR" dirty="0"/>
              <a:t> </a:t>
            </a:r>
            <a:r>
              <a:rPr lang="el-GR" dirty="0" err="1" smtClean="0"/>
              <a:t>φόρει,ὡς</a:t>
            </a:r>
            <a:r>
              <a:rPr lang="el-GR" dirty="0" smtClean="0"/>
              <a:t> </a:t>
            </a:r>
            <a:r>
              <a:rPr lang="el-GR" dirty="0" err="1"/>
              <a:t>φῂς</a:t>
            </a:r>
            <a:r>
              <a:rPr lang="el-GR" dirty="0"/>
              <a:t> σύ, </a:t>
            </a:r>
            <a:r>
              <a:rPr lang="el-GR" dirty="0" err="1"/>
              <a:t>κοὐδὲν</a:t>
            </a:r>
            <a:r>
              <a:rPr lang="el-GR" dirty="0"/>
              <a:t> </a:t>
            </a:r>
            <a:r>
              <a:rPr lang="el-GR" dirty="0" err="1"/>
              <a:t>ἄλλο</a:t>
            </a:r>
            <a:r>
              <a:rPr lang="el-GR" dirty="0"/>
              <a:t>, </a:t>
            </a:r>
            <a:r>
              <a:rPr lang="el-GR" dirty="0" err="1"/>
              <a:t>τοῦτ</a:t>
            </a:r>
            <a:r>
              <a:rPr lang="el-GR" dirty="0"/>
              <a:t>᾽ </a:t>
            </a:r>
            <a:r>
              <a:rPr lang="el-GR" dirty="0" err="1"/>
              <a:t>ὀρθῶς</a:t>
            </a:r>
            <a:r>
              <a:rPr lang="el-GR" dirty="0"/>
              <a:t> </a:t>
            </a:r>
            <a:r>
              <a:rPr lang="el-GR" dirty="0" err="1"/>
              <a:t>ἔχειν</a:t>
            </a:r>
            <a:r>
              <a:rPr lang="el-GR" dirty="0"/>
              <a:t>·</a:t>
            </a:r>
          </a:p>
          <a:p>
            <a:r>
              <a:rPr lang="el-GR" dirty="0" err="1"/>
              <a:t>ὅστις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αὐτὸς</a:t>
            </a:r>
            <a:r>
              <a:rPr lang="el-GR" dirty="0"/>
              <a:t> ἢ </a:t>
            </a:r>
            <a:r>
              <a:rPr lang="el-GR" dirty="0" err="1"/>
              <a:t>φρονεῖν</a:t>
            </a:r>
            <a:r>
              <a:rPr lang="el-GR" dirty="0"/>
              <a:t> μόνος </a:t>
            </a:r>
            <a:r>
              <a:rPr lang="el-GR" dirty="0" err="1" smtClean="0"/>
              <a:t>δοκεῖ,ἢ</a:t>
            </a:r>
            <a:r>
              <a:rPr lang="el-GR" dirty="0" smtClean="0"/>
              <a:t> </a:t>
            </a:r>
            <a:r>
              <a:rPr lang="el-GR" dirty="0" err="1"/>
              <a:t>γλῶσσαν</a:t>
            </a:r>
            <a:r>
              <a:rPr lang="el-GR" dirty="0"/>
              <a:t> </a:t>
            </a:r>
            <a:r>
              <a:rPr lang="el-GR" dirty="0" err="1"/>
              <a:t>ἣν</a:t>
            </a:r>
            <a:r>
              <a:rPr lang="el-GR" dirty="0"/>
              <a:t> 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/>
              <a:t>ἄλλος</a:t>
            </a:r>
            <a:r>
              <a:rPr lang="el-GR" dirty="0"/>
              <a:t> ἢ </a:t>
            </a:r>
            <a:r>
              <a:rPr lang="el-GR" dirty="0" err="1"/>
              <a:t>ψυχὴν</a:t>
            </a:r>
            <a:r>
              <a:rPr lang="el-GR" dirty="0"/>
              <a:t> </a:t>
            </a:r>
            <a:r>
              <a:rPr lang="el-GR" dirty="0" err="1" smtClean="0"/>
              <a:t>ἔχειν</a:t>
            </a:r>
            <a:r>
              <a:rPr lang="el-GR" dirty="0" smtClean="0"/>
              <a:t>, </a:t>
            </a:r>
            <a:r>
              <a:rPr lang="el-GR" dirty="0" err="1" smtClean="0"/>
              <a:t>οὗτοι</a:t>
            </a:r>
            <a:r>
              <a:rPr lang="el-GR" dirty="0" smtClean="0"/>
              <a:t> </a:t>
            </a:r>
            <a:r>
              <a:rPr lang="el-GR" dirty="0" err="1"/>
              <a:t>διαπτυχθέντες</a:t>
            </a:r>
            <a:r>
              <a:rPr lang="el-GR" dirty="0"/>
              <a:t> </a:t>
            </a:r>
            <a:r>
              <a:rPr lang="el-GR" dirty="0" err="1"/>
              <a:t>ὤφθησαν</a:t>
            </a:r>
            <a:r>
              <a:rPr lang="el-GR" dirty="0"/>
              <a:t> κενοί.	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err="1" smtClean="0"/>
              <a:t>Ἀλλ</a:t>
            </a:r>
            <a:r>
              <a:rPr lang="el-GR" dirty="0"/>
              <a:t>᾽ </a:t>
            </a:r>
            <a:r>
              <a:rPr lang="el-GR" dirty="0" err="1"/>
              <a:t>ἄνδρα</a:t>
            </a:r>
            <a:r>
              <a:rPr lang="el-GR" dirty="0"/>
              <a:t>, </a:t>
            </a:r>
            <a:r>
              <a:rPr lang="el-GR" dirty="0" err="1"/>
              <a:t>κεἴ</a:t>
            </a:r>
            <a:r>
              <a:rPr lang="el-GR" dirty="0"/>
              <a:t> τις ᾖ σοφός,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 smtClean="0"/>
              <a:t>μανθάνειν</a:t>
            </a:r>
            <a:r>
              <a:rPr lang="el-GR" dirty="0" smtClean="0"/>
              <a:t> </a:t>
            </a:r>
            <a:r>
              <a:rPr lang="el-GR" dirty="0" err="1" smtClean="0"/>
              <a:t>πόλλ</a:t>
            </a:r>
            <a:r>
              <a:rPr lang="el-GR" dirty="0"/>
              <a:t>᾽ </a:t>
            </a:r>
            <a:r>
              <a:rPr lang="el-GR" dirty="0" err="1"/>
              <a:t>αἰσχρὸν</a:t>
            </a:r>
            <a:r>
              <a:rPr lang="el-GR" dirty="0"/>
              <a:t> </a:t>
            </a:r>
            <a:r>
              <a:rPr lang="el-GR" dirty="0" err="1"/>
              <a:t>οὐδὲν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τείνειν</a:t>
            </a:r>
            <a:r>
              <a:rPr lang="el-GR" dirty="0"/>
              <a:t> </a:t>
            </a:r>
            <a:r>
              <a:rPr lang="el-GR" dirty="0" err="1"/>
              <a:t>ἄγαν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err="1"/>
              <a:t>Ὁρᾷς</a:t>
            </a:r>
            <a:r>
              <a:rPr lang="el-GR" dirty="0"/>
              <a:t> </a:t>
            </a:r>
            <a:r>
              <a:rPr lang="el-GR" dirty="0" err="1"/>
              <a:t>παρὰ</a:t>
            </a:r>
            <a:r>
              <a:rPr lang="el-GR" dirty="0"/>
              <a:t> </a:t>
            </a:r>
            <a:r>
              <a:rPr lang="el-GR" dirty="0" err="1"/>
              <a:t>ῥείθροισι</a:t>
            </a:r>
            <a:r>
              <a:rPr lang="el-GR" dirty="0"/>
              <a:t> </a:t>
            </a:r>
            <a:r>
              <a:rPr lang="el-GR" dirty="0" err="1"/>
              <a:t>χειμάρροις</a:t>
            </a:r>
            <a:r>
              <a:rPr lang="el-GR" dirty="0"/>
              <a:t> </a:t>
            </a:r>
            <a:r>
              <a:rPr lang="el-GR" dirty="0" err="1" smtClean="0"/>
              <a:t>ὅσα</a:t>
            </a:r>
            <a:r>
              <a:rPr lang="el-GR" dirty="0" smtClean="0"/>
              <a:t> δένδρων </a:t>
            </a:r>
            <a:r>
              <a:rPr lang="el-GR" dirty="0" err="1"/>
              <a:t>ὑπείκει</a:t>
            </a:r>
            <a:r>
              <a:rPr lang="el-GR" dirty="0"/>
              <a:t>, </a:t>
            </a:r>
            <a:r>
              <a:rPr lang="el-GR" dirty="0" err="1"/>
              <a:t>κλῶνας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 smtClean="0"/>
              <a:t>ἐκσῴζεται</a:t>
            </a:r>
            <a:r>
              <a:rPr lang="el-GR" dirty="0" smtClean="0"/>
              <a:t>, </a:t>
            </a:r>
            <a:r>
              <a:rPr lang="el-GR" dirty="0" err="1" smtClean="0"/>
              <a:t>τὰ</a:t>
            </a:r>
            <a:r>
              <a:rPr lang="el-GR" dirty="0" smtClean="0"/>
              <a:t> </a:t>
            </a:r>
            <a:r>
              <a:rPr lang="el-GR" dirty="0"/>
              <a:t>δ᾽ </a:t>
            </a:r>
            <a:r>
              <a:rPr lang="el-GR" dirty="0" err="1"/>
              <a:t>ἀντιτείνοντ</a:t>
            </a:r>
            <a:r>
              <a:rPr lang="el-GR" dirty="0"/>
              <a:t>᾽ </a:t>
            </a:r>
            <a:r>
              <a:rPr lang="el-GR" dirty="0" err="1"/>
              <a:t>αὐτόπρεμν</a:t>
            </a:r>
            <a:r>
              <a:rPr lang="el-GR" dirty="0"/>
              <a:t>᾽ </a:t>
            </a:r>
            <a:r>
              <a:rPr lang="el-GR" dirty="0" err="1"/>
              <a:t>ἀπόλλυται</a:t>
            </a:r>
            <a:r>
              <a:rPr lang="el-GR" dirty="0"/>
              <a:t>.	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err="1" smtClean="0"/>
              <a:t>Αὔτως</a:t>
            </a:r>
            <a:r>
              <a:rPr lang="el-GR" dirty="0" smtClean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ναὸς</a:t>
            </a:r>
            <a:r>
              <a:rPr lang="el-GR" dirty="0"/>
              <a:t> </a:t>
            </a:r>
            <a:r>
              <a:rPr lang="el-GR" dirty="0" err="1"/>
              <a:t>ὅστις</a:t>
            </a:r>
            <a:r>
              <a:rPr lang="el-GR" dirty="0"/>
              <a:t> </a:t>
            </a:r>
            <a:r>
              <a:rPr lang="el-GR" dirty="0" err="1"/>
              <a:t>ἐγκρατῆ</a:t>
            </a:r>
            <a:r>
              <a:rPr lang="el-GR" dirty="0"/>
              <a:t> </a:t>
            </a:r>
            <a:r>
              <a:rPr lang="el-GR" dirty="0" err="1" smtClean="0"/>
              <a:t>πόδα</a:t>
            </a:r>
            <a:r>
              <a:rPr lang="el-GR" dirty="0" smtClean="0"/>
              <a:t> </a:t>
            </a:r>
            <a:r>
              <a:rPr lang="el-GR" dirty="0" err="1" smtClean="0"/>
              <a:t>τείνας</a:t>
            </a:r>
            <a:r>
              <a:rPr lang="el-GR" dirty="0" smtClean="0"/>
              <a:t> </a:t>
            </a:r>
            <a:r>
              <a:rPr lang="el-GR" dirty="0" err="1"/>
              <a:t>ὑπείκει</a:t>
            </a:r>
            <a:r>
              <a:rPr lang="el-GR" dirty="0"/>
              <a:t> μηδέν, </a:t>
            </a:r>
            <a:r>
              <a:rPr lang="el-GR" dirty="0" err="1"/>
              <a:t>ὑπτίοις</a:t>
            </a:r>
            <a:r>
              <a:rPr lang="el-GR" dirty="0"/>
              <a:t> </a:t>
            </a:r>
            <a:r>
              <a:rPr lang="el-GR" dirty="0" smtClean="0"/>
              <a:t>κάτω στρέψας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λοιπὸν</a:t>
            </a:r>
            <a:r>
              <a:rPr lang="el-GR" dirty="0"/>
              <a:t> </a:t>
            </a:r>
            <a:r>
              <a:rPr lang="el-GR" dirty="0" err="1"/>
              <a:t>σέλμασιν</a:t>
            </a:r>
            <a:r>
              <a:rPr lang="el-GR" dirty="0"/>
              <a:t> </a:t>
            </a:r>
            <a:r>
              <a:rPr lang="el-GR" dirty="0" err="1"/>
              <a:t>ναυτίλλεται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Μη λοιπόν έχεις έναν τρόπο </a:t>
            </a:r>
            <a:r>
              <a:rPr lang="el-GR" dirty="0" smtClean="0"/>
              <a:t>σκέψης ότι </a:t>
            </a:r>
            <a:r>
              <a:rPr lang="el-GR" dirty="0"/>
              <a:t>σωστό είναι αυτό που λες εσύ και τίποτε άλλο.</a:t>
            </a:r>
          </a:p>
          <a:p>
            <a:r>
              <a:rPr lang="el-GR" dirty="0"/>
              <a:t>Γιατί όποιος πιστεύει ή ότι μόνο αυτός σκέφτεται </a:t>
            </a:r>
            <a:r>
              <a:rPr lang="el-GR" dirty="0" smtClean="0"/>
              <a:t>σωστά ή </a:t>
            </a:r>
            <a:r>
              <a:rPr lang="el-GR" dirty="0"/>
              <a:t>πως έχει γλώσσα ή θάρρος που δεν έχει </a:t>
            </a:r>
            <a:r>
              <a:rPr lang="el-GR" dirty="0" smtClean="0"/>
              <a:t>άλλος, αυτοί </a:t>
            </a:r>
            <a:r>
              <a:rPr lang="el-GR" dirty="0"/>
              <a:t>όταν εξεταστούν στο βάθος τους φαίνονται άδειοι.</a:t>
            </a:r>
          </a:p>
          <a:p>
            <a:r>
              <a:rPr lang="el-GR" dirty="0"/>
              <a:t>Αλλά να μαθαίνει ένας άνδρα πολλά, και ακόμη είναι </a:t>
            </a:r>
            <a:r>
              <a:rPr lang="el-GR" dirty="0" smtClean="0"/>
              <a:t>σοφός, δεν </a:t>
            </a:r>
            <a:r>
              <a:rPr lang="el-GR" dirty="0"/>
              <a:t>είναι ντροπή κι ακόμα να μην παρατραβάει το σκοινί.</a:t>
            </a:r>
          </a:p>
          <a:p>
            <a:r>
              <a:rPr lang="el-GR" dirty="0"/>
              <a:t> Βλέπεις όσα δέντρα λυγίζουν κοντά στο ορμητικό ρεύμα σώζουν τα κλαδιά </a:t>
            </a:r>
            <a:r>
              <a:rPr lang="el-GR" dirty="0" smtClean="0"/>
              <a:t>τους, ενώ </a:t>
            </a:r>
            <a:r>
              <a:rPr lang="el-GR" dirty="0"/>
              <a:t>αυτά που αντιστέκονται  χάνονται σύρριζα.</a:t>
            </a:r>
          </a:p>
          <a:p>
            <a:r>
              <a:rPr lang="el-GR" dirty="0"/>
              <a:t>Επίσης όποιος τεντώνει τα πανιά του πλοίου </a:t>
            </a:r>
            <a:r>
              <a:rPr lang="el-GR" dirty="0" smtClean="0"/>
              <a:t>για να </a:t>
            </a:r>
            <a:r>
              <a:rPr lang="el-GR" dirty="0"/>
              <a:t>κρατούν γερά το πλοίο και δε </a:t>
            </a:r>
            <a:r>
              <a:rPr lang="el-GR" dirty="0" smtClean="0"/>
              <a:t>λασκάρει, αφού </a:t>
            </a:r>
            <a:r>
              <a:rPr lang="el-GR" dirty="0" err="1"/>
              <a:t>αναποδυρίσει</a:t>
            </a:r>
            <a:r>
              <a:rPr lang="el-GR" dirty="0"/>
              <a:t> ταξιδεύει με ανεστραμμένο το κατάστρωμα του πλοίου.</a:t>
            </a:r>
          </a:p>
        </p:txBody>
      </p:sp>
    </p:spTree>
    <p:extLst>
      <p:ext uri="{BB962C8B-B14F-4D97-AF65-F5344CB8AC3E}">
        <p14:creationId xmlns:p14="http://schemas.microsoft.com/office/powerpoint/2010/main" val="337618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err="1"/>
              <a:t>Ἀλλ</a:t>
            </a:r>
            <a:r>
              <a:rPr lang="el-GR" dirty="0"/>
              <a:t>᾽ </a:t>
            </a:r>
            <a:r>
              <a:rPr lang="el-GR" dirty="0" err="1"/>
              <a:t>εἶκε</a:t>
            </a:r>
            <a:r>
              <a:rPr lang="el-GR" dirty="0"/>
              <a:t> </a:t>
            </a:r>
            <a:r>
              <a:rPr lang="el-GR" dirty="0" err="1"/>
              <a:t>θυμῷ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μετάστασιν</a:t>
            </a:r>
            <a:r>
              <a:rPr lang="el-GR" dirty="0"/>
              <a:t> </a:t>
            </a:r>
            <a:r>
              <a:rPr lang="el-GR" dirty="0" err="1"/>
              <a:t>δίδου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Γνώμη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εἴ</a:t>
            </a:r>
            <a:r>
              <a:rPr lang="el-GR" dirty="0"/>
              <a:t> τις </a:t>
            </a:r>
            <a:r>
              <a:rPr lang="el-GR" dirty="0" err="1"/>
              <a:t>κἀπ</a:t>
            </a:r>
            <a:r>
              <a:rPr lang="el-GR" dirty="0"/>
              <a:t>᾽ </a:t>
            </a:r>
            <a:r>
              <a:rPr lang="el-GR" dirty="0" err="1"/>
              <a:t>ἐμοῦ</a:t>
            </a:r>
            <a:r>
              <a:rPr lang="el-GR" dirty="0"/>
              <a:t> </a:t>
            </a:r>
            <a:r>
              <a:rPr lang="el-GR" dirty="0" err="1"/>
              <a:t>νεωτέρου</a:t>
            </a:r>
            <a:r>
              <a:rPr lang="el-GR" dirty="0"/>
              <a:t>	</a:t>
            </a:r>
            <a:r>
              <a:rPr lang="el-GR" dirty="0" smtClean="0"/>
              <a:t> </a:t>
            </a:r>
            <a:r>
              <a:rPr lang="el-GR" dirty="0" err="1" smtClean="0"/>
              <a:t>πρόσεστι</a:t>
            </a:r>
            <a:r>
              <a:rPr lang="el-GR" dirty="0"/>
              <a:t>, </a:t>
            </a:r>
            <a:r>
              <a:rPr lang="el-GR" dirty="0" err="1"/>
              <a:t>φήμ</a:t>
            </a:r>
            <a:r>
              <a:rPr lang="el-GR" dirty="0"/>
              <a:t>᾽ </a:t>
            </a:r>
            <a:r>
              <a:rPr lang="el-GR" dirty="0" err="1"/>
              <a:t>ἔγωγε</a:t>
            </a:r>
            <a:r>
              <a:rPr lang="el-GR" dirty="0"/>
              <a:t> </a:t>
            </a:r>
            <a:r>
              <a:rPr lang="el-GR" dirty="0" err="1"/>
              <a:t>πρεσβεύειν</a:t>
            </a:r>
            <a:r>
              <a:rPr lang="el-GR" dirty="0"/>
              <a:t> </a:t>
            </a:r>
            <a:r>
              <a:rPr lang="el-GR" dirty="0" err="1" smtClean="0"/>
              <a:t>πολὺφῦναί</a:t>
            </a:r>
            <a:r>
              <a:rPr lang="el-GR" dirty="0" smtClean="0"/>
              <a:t> </a:t>
            </a:r>
            <a:r>
              <a:rPr lang="el-GR" dirty="0" err="1"/>
              <a:t>τιν</a:t>
            </a:r>
            <a:r>
              <a:rPr lang="el-GR" dirty="0"/>
              <a:t>᾽ </a:t>
            </a:r>
            <a:r>
              <a:rPr lang="el-GR" dirty="0" err="1"/>
              <a:t>ἄνδρα</a:t>
            </a:r>
            <a:r>
              <a:rPr lang="el-GR" dirty="0"/>
              <a:t> </a:t>
            </a:r>
            <a:r>
              <a:rPr lang="el-GR" dirty="0" err="1"/>
              <a:t>πάντ</a:t>
            </a:r>
            <a:r>
              <a:rPr lang="el-GR" dirty="0"/>
              <a:t>᾽ </a:t>
            </a:r>
            <a:r>
              <a:rPr lang="el-GR" dirty="0" err="1"/>
              <a:t>ἐπιστήμης</a:t>
            </a:r>
            <a:r>
              <a:rPr lang="el-GR" dirty="0"/>
              <a:t> πλέων·</a:t>
            </a:r>
          </a:p>
          <a:p>
            <a:r>
              <a:rPr lang="el-GR" dirty="0" err="1"/>
              <a:t>εἰ</a:t>
            </a:r>
            <a:r>
              <a:rPr lang="el-GR" dirty="0"/>
              <a:t> δ᾽ </a:t>
            </a:r>
            <a:r>
              <a:rPr lang="el-GR" dirty="0" err="1"/>
              <a:t>οὖν</a:t>
            </a:r>
            <a:r>
              <a:rPr lang="el-GR" dirty="0"/>
              <a:t>, </a:t>
            </a:r>
            <a:r>
              <a:rPr lang="el-GR" dirty="0" err="1"/>
              <a:t>φιλεῖ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τοῦτο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ταύτῃ</a:t>
            </a:r>
            <a:r>
              <a:rPr lang="el-GR" dirty="0"/>
              <a:t> </a:t>
            </a:r>
            <a:r>
              <a:rPr lang="el-GR" dirty="0" err="1" smtClean="0"/>
              <a:t>ῥέπειν</a:t>
            </a:r>
            <a:r>
              <a:rPr lang="el-GR" dirty="0" smtClean="0"/>
              <a:t>,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/>
              <a:t>τῶν</a:t>
            </a:r>
            <a:r>
              <a:rPr lang="el-GR" dirty="0"/>
              <a:t> λεγόντων </a:t>
            </a:r>
            <a:r>
              <a:rPr lang="el-GR" dirty="0" err="1"/>
              <a:t>εὖ</a:t>
            </a:r>
            <a:r>
              <a:rPr lang="el-GR" dirty="0"/>
              <a:t> </a:t>
            </a:r>
            <a:r>
              <a:rPr lang="el-GR" dirty="0" err="1"/>
              <a:t>καλὸν</a:t>
            </a:r>
            <a:r>
              <a:rPr lang="el-GR" dirty="0"/>
              <a:t>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μανθάνειν</a:t>
            </a:r>
            <a:r>
              <a:rPr lang="el-GR" dirty="0"/>
              <a:t>	</a:t>
            </a:r>
            <a:endParaRPr lang="el-GR" dirty="0" smtClean="0"/>
          </a:p>
          <a:p>
            <a:r>
              <a:rPr lang="el-GR" dirty="0" smtClean="0"/>
              <a:t>ΧΟ</a:t>
            </a:r>
            <a:r>
              <a:rPr lang="el-GR" dirty="0"/>
              <a:t>.	</a:t>
            </a:r>
            <a:r>
              <a:rPr lang="el-GR" dirty="0" err="1"/>
              <a:t>Ἄναξ</a:t>
            </a:r>
            <a:r>
              <a:rPr lang="el-GR" dirty="0"/>
              <a:t>, σέ τ᾽ </a:t>
            </a:r>
            <a:r>
              <a:rPr lang="el-GR" dirty="0" err="1"/>
              <a:t>εἰκός</a:t>
            </a:r>
            <a:r>
              <a:rPr lang="el-GR" dirty="0"/>
              <a:t>, </a:t>
            </a:r>
            <a:r>
              <a:rPr lang="el-GR" dirty="0" err="1"/>
              <a:t>εἴ</a:t>
            </a:r>
            <a:r>
              <a:rPr lang="el-GR" dirty="0"/>
              <a:t> τι </a:t>
            </a:r>
            <a:r>
              <a:rPr lang="el-GR" dirty="0" err="1"/>
              <a:t>καίριον</a:t>
            </a:r>
            <a:r>
              <a:rPr lang="el-GR" dirty="0"/>
              <a:t> λέγει,	 </a:t>
            </a:r>
            <a:r>
              <a:rPr lang="el-GR" dirty="0" err="1" smtClean="0"/>
              <a:t>μαθεῖν</a:t>
            </a:r>
            <a:r>
              <a:rPr lang="el-GR" dirty="0"/>
              <a:t>, σέ τ᾽ </a:t>
            </a:r>
            <a:r>
              <a:rPr lang="el-GR" dirty="0" err="1"/>
              <a:t>αὖ</a:t>
            </a:r>
            <a:r>
              <a:rPr lang="el-GR" dirty="0"/>
              <a:t> </a:t>
            </a:r>
            <a:r>
              <a:rPr lang="el-GR" dirty="0" err="1"/>
              <a:t>τοῦδ</a:t>
            </a:r>
            <a:r>
              <a:rPr lang="el-GR" dirty="0"/>
              <a:t>᾽· </a:t>
            </a:r>
            <a:r>
              <a:rPr lang="el-GR" dirty="0" err="1"/>
              <a:t>εὖ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εἴρηται</a:t>
            </a:r>
            <a:r>
              <a:rPr lang="el-GR" dirty="0"/>
              <a:t> </a:t>
            </a:r>
            <a:r>
              <a:rPr lang="el-GR" dirty="0" err="1"/>
              <a:t>διπλῇ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Δώσε όμως τόπο στην οργή και άλλαξε γνώμη.</a:t>
            </a:r>
          </a:p>
          <a:p>
            <a:r>
              <a:rPr lang="el-GR" dirty="0"/>
              <a:t>Γιατί αν μπορώ να προσθέσω και εγώ, παρότι </a:t>
            </a:r>
            <a:r>
              <a:rPr lang="el-GR" dirty="0" smtClean="0"/>
              <a:t>νεότερος, κάποια </a:t>
            </a:r>
            <a:r>
              <a:rPr lang="el-GR" dirty="0"/>
              <a:t>γνώμη, εγώ τουλάχιστον λέω ότι </a:t>
            </a:r>
            <a:r>
              <a:rPr lang="el-GR" dirty="0" smtClean="0"/>
              <a:t>το </a:t>
            </a:r>
            <a:r>
              <a:rPr lang="el-GR" dirty="0"/>
              <a:t>πιο καλό είναι να γεννιέται ένας άντρας πάνσοφος</a:t>
            </a:r>
          </a:p>
          <a:p>
            <a:r>
              <a:rPr lang="el-GR" dirty="0"/>
              <a:t>αν όμως (δεν είναι) – γιατί συνήθως δε συμβαίνει </a:t>
            </a:r>
            <a:r>
              <a:rPr lang="el-GR" dirty="0" smtClean="0"/>
              <a:t>έτσι- καλό </a:t>
            </a:r>
            <a:r>
              <a:rPr lang="el-GR" dirty="0"/>
              <a:t>είναι να μαθαίνει κανείς από όσους μιλούν ορθά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ΧΟΡΟΣ: </a:t>
            </a:r>
            <a:r>
              <a:rPr lang="el-GR" dirty="0" err="1" smtClean="0"/>
              <a:t>Bασιλιά</a:t>
            </a:r>
            <a:r>
              <a:rPr lang="el-GR" dirty="0"/>
              <a:t>, είναι λογικό, αν λέει κάτι ορθό </a:t>
            </a:r>
            <a:r>
              <a:rPr lang="el-GR" dirty="0" smtClean="0"/>
              <a:t>να </a:t>
            </a:r>
            <a:r>
              <a:rPr lang="el-GR" dirty="0"/>
              <a:t>το ακούσεις, κι </a:t>
            </a:r>
            <a:r>
              <a:rPr lang="el-GR" dirty="0" smtClean="0"/>
              <a:t>εσύ πάλι να </a:t>
            </a:r>
            <a:r>
              <a:rPr lang="el-GR" dirty="0"/>
              <a:t>ακούσεις αυτόν εδώ </a:t>
            </a:r>
            <a:r>
              <a:rPr lang="el-GR" dirty="0" smtClean="0"/>
              <a:t>Γιατί έχουν ειπωθεί </a:t>
            </a:r>
            <a:r>
              <a:rPr lang="el-GR" dirty="0"/>
              <a:t>λόγια σωστά </a:t>
            </a:r>
            <a:r>
              <a:rPr lang="el-GR" dirty="0" smtClean="0"/>
              <a:t>κι </a:t>
            </a:r>
            <a:r>
              <a:rPr lang="el-GR" dirty="0"/>
              <a:t>από τους δύο.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733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31</TotalTime>
  <Words>579</Words>
  <Application>Microsoft Office PowerPoint</Application>
  <PresentationFormat>Ευρεία οθόνη</PresentationFormat>
  <Paragraphs>45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Savon</vt:lpstr>
      <vt:lpstr>ΑΝΤΙΓΟΝΗ ΤΟΥ ΣΟΦΟΚΛΗ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ΑΝΤΙΓΟΝΗ ΤΟΥ ΣΟΦΟΚΛΗ</dc:title>
  <dc:creator>k louta</dc:creator>
  <cp:lastModifiedBy>k louta</cp:lastModifiedBy>
  <cp:revision>5</cp:revision>
  <dcterms:created xsi:type="dcterms:W3CDTF">2024-11-20T20:50:17Z</dcterms:created>
  <dcterms:modified xsi:type="dcterms:W3CDTF">2024-11-20T21:21:48Z</dcterms:modified>
</cp:coreProperties>
</file>