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9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3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375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700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0681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75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31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19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8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4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76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7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1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4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45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72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ΑΝΤΙΓΟΝΗ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ΜΕΤΑΦΡΑΣΗ </a:t>
            </a:r>
            <a:r>
              <a:rPr lang="el-GR" dirty="0" smtClean="0"/>
              <a:t>στ.20-38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38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/>
              <a:t>ΑΝΤΙΓΟΝΗ: </a:t>
            </a:r>
            <a:r>
              <a:rPr lang="el-GR" dirty="0" err="1"/>
              <a:t>Τώ</a:t>
            </a:r>
            <a:r>
              <a:rPr lang="el-GR" dirty="0"/>
              <a:t> γάρ </a:t>
            </a:r>
            <a:r>
              <a:rPr lang="el-GR" dirty="0" err="1"/>
              <a:t>κασιγνήτω</a:t>
            </a:r>
            <a:r>
              <a:rPr lang="el-GR" dirty="0"/>
              <a:t> </a:t>
            </a:r>
            <a:r>
              <a:rPr lang="el-GR" dirty="0" err="1"/>
              <a:t>Κρέων</a:t>
            </a:r>
            <a:r>
              <a:rPr lang="el-GR" dirty="0"/>
              <a:t>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μέν</a:t>
            </a:r>
            <a:r>
              <a:rPr lang="el-GR" dirty="0"/>
              <a:t> </a:t>
            </a:r>
            <a:r>
              <a:rPr lang="el-GR" dirty="0" err="1"/>
              <a:t>νῶν</a:t>
            </a:r>
            <a:r>
              <a:rPr lang="el-GR" dirty="0"/>
              <a:t> </a:t>
            </a:r>
            <a:r>
              <a:rPr lang="el-GR" dirty="0" err="1"/>
              <a:t>προτίσας</a:t>
            </a:r>
            <a:r>
              <a:rPr lang="el-GR" dirty="0"/>
              <a:t> (</a:t>
            </a:r>
            <a:r>
              <a:rPr lang="el-GR" dirty="0" err="1"/>
              <a:t>ἒχει</a:t>
            </a:r>
            <a:r>
              <a:rPr lang="el-GR" dirty="0"/>
              <a:t>) </a:t>
            </a:r>
            <a:r>
              <a:rPr lang="el-GR" dirty="0" err="1"/>
              <a:t>τάφῳ</a:t>
            </a:r>
            <a:r>
              <a:rPr lang="el-GR" dirty="0"/>
              <a:t>, </a:t>
            </a:r>
          </a:p>
          <a:p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δέ</a:t>
            </a:r>
            <a:r>
              <a:rPr lang="el-GR" dirty="0"/>
              <a:t> </a:t>
            </a:r>
            <a:r>
              <a:rPr lang="el-GR" dirty="0" err="1"/>
              <a:t>ἀτιμάσας</a:t>
            </a:r>
            <a:r>
              <a:rPr lang="el-GR" dirty="0"/>
              <a:t> </a:t>
            </a:r>
            <a:r>
              <a:rPr lang="el-GR" dirty="0" err="1"/>
              <a:t>ἒχει</a:t>
            </a:r>
            <a:r>
              <a:rPr lang="el-GR" dirty="0"/>
              <a:t> τάφου; </a:t>
            </a:r>
          </a:p>
          <a:p>
            <a:endParaRPr lang="el-GR" dirty="0"/>
          </a:p>
          <a:p>
            <a:r>
              <a:rPr lang="el-GR" dirty="0" err="1"/>
              <a:t>Ἐτεοκλέα</a:t>
            </a:r>
            <a:r>
              <a:rPr lang="el-GR" dirty="0"/>
              <a:t> </a:t>
            </a:r>
            <a:r>
              <a:rPr lang="el-GR" dirty="0" err="1"/>
              <a:t>μέν</a:t>
            </a:r>
            <a:r>
              <a:rPr lang="el-GR" dirty="0"/>
              <a:t> </a:t>
            </a:r>
            <a:r>
              <a:rPr lang="el-GR" dirty="0" err="1"/>
              <a:t>ἒκρυψε</a:t>
            </a:r>
            <a:r>
              <a:rPr lang="el-GR" dirty="0"/>
              <a:t> κατά χθονός </a:t>
            </a:r>
            <a:r>
              <a:rPr lang="el-GR" dirty="0" err="1"/>
              <a:t>ἒντιμον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ἒνερθεν</a:t>
            </a:r>
            <a:r>
              <a:rPr lang="el-GR" dirty="0"/>
              <a:t> </a:t>
            </a:r>
            <a:r>
              <a:rPr lang="el-GR" dirty="0" err="1"/>
              <a:t>νεκροῖς</a:t>
            </a:r>
            <a:r>
              <a:rPr lang="el-GR" dirty="0"/>
              <a:t> χρησθείς,</a:t>
            </a:r>
          </a:p>
          <a:p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λέγουσι</a:t>
            </a:r>
            <a:r>
              <a:rPr lang="el-GR" dirty="0"/>
              <a:t>, </a:t>
            </a:r>
            <a:r>
              <a:rPr lang="el-GR" dirty="0" err="1"/>
              <a:t>σύν</a:t>
            </a:r>
            <a:r>
              <a:rPr lang="el-GR" dirty="0"/>
              <a:t> </a:t>
            </a:r>
            <a:r>
              <a:rPr lang="el-GR" dirty="0" err="1"/>
              <a:t>δικαίᾳ</a:t>
            </a:r>
            <a:r>
              <a:rPr lang="el-GR" dirty="0"/>
              <a:t> </a:t>
            </a:r>
            <a:r>
              <a:rPr lang="el-GR" dirty="0" err="1"/>
              <a:t>δίκῃ</a:t>
            </a:r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νόμῳ</a:t>
            </a:r>
            <a:r>
              <a:rPr lang="el-GR" dirty="0"/>
              <a:t>, </a:t>
            </a:r>
          </a:p>
          <a:p>
            <a:endParaRPr lang="el-GR" dirty="0"/>
          </a:p>
          <a:p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δέ</a:t>
            </a:r>
            <a:r>
              <a:rPr lang="el-GR" dirty="0"/>
              <a:t> </a:t>
            </a:r>
            <a:r>
              <a:rPr lang="el-GR" dirty="0" err="1"/>
              <a:t>νέκυν</a:t>
            </a:r>
            <a:r>
              <a:rPr lang="el-GR" dirty="0"/>
              <a:t> </a:t>
            </a:r>
            <a:r>
              <a:rPr lang="el-GR" dirty="0" err="1"/>
              <a:t>Πολυνείκους</a:t>
            </a:r>
            <a:r>
              <a:rPr lang="el-GR" dirty="0"/>
              <a:t> </a:t>
            </a:r>
            <a:r>
              <a:rPr lang="el-GR" dirty="0" err="1"/>
              <a:t>θανόντα</a:t>
            </a:r>
            <a:r>
              <a:rPr lang="el-GR" dirty="0"/>
              <a:t> </a:t>
            </a:r>
            <a:r>
              <a:rPr lang="el-GR" dirty="0" err="1"/>
              <a:t>ἀθλίως</a:t>
            </a:r>
            <a:r>
              <a:rPr lang="el-GR" dirty="0"/>
              <a:t> </a:t>
            </a:r>
            <a:r>
              <a:rPr lang="el-GR" dirty="0" err="1"/>
              <a:t>φασίν</a:t>
            </a:r>
            <a:r>
              <a:rPr lang="el-GR" dirty="0"/>
              <a:t> </a:t>
            </a:r>
            <a:r>
              <a:rPr lang="el-GR" dirty="0" err="1"/>
              <a:t>ἐκκεκηρῦχθαι</a:t>
            </a:r>
            <a:r>
              <a:rPr lang="el-GR" dirty="0"/>
              <a:t> </a:t>
            </a:r>
            <a:r>
              <a:rPr lang="el-GR" dirty="0" err="1"/>
              <a:t>ἀστοῖσι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μή</a:t>
            </a:r>
            <a:r>
              <a:rPr lang="el-GR" dirty="0"/>
              <a:t> </a:t>
            </a:r>
            <a:r>
              <a:rPr lang="el-GR" dirty="0" err="1"/>
              <a:t>καλύψαι</a:t>
            </a:r>
            <a:r>
              <a:rPr lang="el-GR" dirty="0"/>
              <a:t> </a:t>
            </a:r>
            <a:r>
              <a:rPr lang="el-GR" dirty="0" err="1" smtClean="0"/>
              <a:t>τάφῳ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/>
              <a:t>μηδέ </a:t>
            </a:r>
            <a:r>
              <a:rPr lang="el-GR" dirty="0" err="1"/>
              <a:t>κωκῦσαι</a:t>
            </a:r>
            <a:r>
              <a:rPr lang="el-GR" dirty="0"/>
              <a:t> τινά, </a:t>
            </a:r>
            <a:r>
              <a:rPr lang="el-GR" dirty="0" err="1"/>
              <a:t>ἐᾶν</a:t>
            </a:r>
            <a:r>
              <a:rPr lang="el-GR" dirty="0"/>
              <a:t> δ’ </a:t>
            </a:r>
            <a:r>
              <a:rPr lang="el-GR" dirty="0" err="1"/>
              <a:t>ἂκλαυτον</a:t>
            </a:r>
            <a:r>
              <a:rPr lang="el-GR" dirty="0"/>
              <a:t>, </a:t>
            </a:r>
            <a:r>
              <a:rPr lang="el-GR" dirty="0" err="1"/>
              <a:t>ἂταφον</a:t>
            </a:r>
            <a:r>
              <a:rPr lang="el-GR" dirty="0"/>
              <a:t> </a:t>
            </a:r>
            <a:r>
              <a:rPr lang="el-GR" dirty="0" err="1"/>
              <a:t>γλυκύν</a:t>
            </a:r>
            <a:r>
              <a:rPr lang="el-GR" dirty="0"/>
              <a:t> </a:t>
            </a:r>
            <a:r>
              <a:rPr lang="el-GR" dirty="0" err="1"/>
              <a:t>θησαυρόν</a:t>
            </a:r>
            <a:r>
              <a:rPr lang="el-GR" dirty="0"/>
              <a:t> </a:t>
            </a:r>
            <a:r>
              <a:rPr lang="el-GR" dirty="0" err="1"/>
              <a:t>οἰωνοῖς</a:t>
            </a:r>
            <a:r>
              <a:rPr lang="el-GR" dirty="0"/>
              <a:t> </a:t>
            </a:r>
            <a:r>
              <a:rPr lang="el-GR" dirty="0" err="1"/>
              <a:t>εἰσορῶσι</a:t>
            </a:r>
            <a:r>
              <a:rPr lang="el-GR" dirty="0"/>
              <a:t> </a:t>
            </a:r>
            <a:r>
              <a:rPr lang="el-GR" dirty="0" err="1"/>
              <a:t>πρός</a:t>
            </a:r>
            <a:r>
              <a:rPr lang="el-GR" dirty="0"/>
              <a:t> χάριν </a:t>
            </a:r>
            <a:r>
              <a:rPr lang="el-GR" dirty="0" err="1"/>
              <a:t>βορᾶς</a:t>
            </a:r>
            <a:r>
              <a:rPr lang="el-GR" dirty="0"/>
              <a:t>. 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/>
              <a:t>ΑΝΤΙΓΟΝΗ: </a:t>
            </a:r>
            <a:r>
              <a:rPr lang="el-GR" dirty="0"/>
              <a:t>Γιατί από τα δύο αδέλφια μας ο Κρέοντας δεν έχει τιμήσει τον ένα με ταφή, </a:t>
            </a:r>
          </a:p>
          <a:p>
            <a:r>
              <a:rPr lang="el-GR" dirty="0"/>
              <a:t>ενώ τον άλλο αποστερήσει από την τιμή (αυτή);</a:t>
            </a:r>
          </a:p>
          <a:p>
            <a:r>
              <a:rPr lang="el-GR" dirty="0"/>
              <a:t>Τον Ετεοκλή πρόσταξε να τον θάψουν κάτω από τη γη να έχει τιμές στους νεκρούς στον κάτω κόσμο, </a:t>
            </a:r>
          </a:p>
          <a:p>
            <a:r>
              <a:rPr lang="el-GR" dirty="0"/>
              <a:t>αφού του φέρθηκε, όπως λένε, με δίκαιη κρίση και σύμφωνα με το νόμο, </a:t>
            </a:r>
          </a:p>
          <a:p>
            <a:r>
              <a:rPr lang="el-GR" dirty="0"/>
              <a:t>αλλά του Πολυνείκη το κουφάρι, που ‘</a:t>
            </a:r>
            <a:r>
              <a:rPr lang="el-GR" dirty="0" err="1"/>
              <a:t>χε</a:t>
            </a:r>
            <a:r>
              <a:rPr lang="el-GR" dirty="0"/>
              <a:t> κακό θάνατο, λένε πως στους πολίτες διαλαλήθηκε κανείς να μην το </a:t>
            </a:r>
            <a:r>
              <a:rPr lang="el-GR" dirty="0" smtClean="0"/>
              <a:t>θάψει</a:t>
            </a:r>
          </a:p>
          <a:p>
            <a:r>
              <a:rPr lang="el-GR" dirty="0" smtClean="0"/>
              <a:t> </a:t>
            </a:r>
            <a:r>
              <a:rPr lang="el-GR" dirty="0"/>
              <a:t>μήτε να το μοιρολογήσει μα να το αφήσουν άκλαυτο, άθαφτο γλυκός θησαυρός για τα όρνια που κοιτάνε για να βρουν τροφή.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747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Τοιαῦτά</a:t>
            </a:r>
            <a:r>
              <a:rPr lang="el-GR" dirty="0"/>
              <a:t> </a:t>
            </a:r>
            <a:r>
              <a:rPr lang="el-GR" dirty="0" err="1"/>
              <a:t>φασι</a:t>
            </a:r>
            <a:r>
              <a:rPr lang="el-GR" dirty="0"/>
              <a:t> </a:t>
            </a:r>
            <a:r>
              <a:rPr lang="el-GR" dirty="0" err="1"/>
              <a:t>κηρύξαντα</a:t>
            </a:r>
            <a:r>
              <a:rPr lang="el-GR" dirty="0"/>
              <a:t> </a:t>
            </a:r>
            <a:r>
              <a:rPr lang="el-GR" dirty="0" err="1"/>
              <a:t>ἒχειν</a:t>
            </a:r>
            <a:r>
              <a:rPr lang="el-GR" dirty="0"/>
              <a:t> </a:t>
            </a:r>
            <a:r>
              <a:rPr lang="el-GR" dirty="0" err="1"/>
              <a:t>τόν</a:t>
            </a:r>
            <a:r>
              <a:rPr lang="el-GR" dirty="0"/>
              <a:t> </a:t>
            </a:r>
            <a:r>
              <a:rPr lang="el-GR" dirty="0" err="1"/>
              <a:t>ἀγαθόν</a:t>
            </a:r>
            <a:r>
              <a:rPr lang="el-GR" dirty="0"/>
              <a:t> Κρέοντα σοί </a:t>
            </a:r>
            <a:r>
              <a:rPr lang="el-GR" dirty="0" err="1"/>
              <a:t>κἀμοί</a:t>
            </a:r>
            <a:r>
              <a:rPr lang="el-GR" dirty="0"/>
              <a:t> -λέγω γάρ </a:t>
            </a:r>
            <a:r>
              <a:rPr lang="el-GR" dirty="0" err="1"/>
              <a:t>κἀμἐ</a:t>
            </a:r>
            <a:endParaRPr lang="el-GR" dirty="0"/>
          </a:p>
          <a:p>
            <a:r>
              <a:rPr lang="el-GR" dirty="0"/>
              <a:t> </a:t>
            </a:r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νεῖσθαι</a:t>
            </a:r>
            <a:r>
              <a:rPr lang="el-GR" dirty="0"/>
              <a:t> </a:t>
            </a:r>
            <a:r>
              <a:rPr lang="el-GR" dirty="0" err="1"/>
              <a:t>δεῦρο</a:t>
            </a:r>
            <a:r>
              <a:rPr lang="el-GR" dirty="0"/>
              <a:t> </a:t>
            </a:r>
            <a:r>
              <a:rPr lang="el-GR" dirty="0" err="1"/>
              <a:t>προκηρύξοντα</a:t>
            </a:r>
            <a:r>
              <a:rPr lang="el-GR" dirty="0"/>
              <a:t> </a:t>
            </a:r>
            <a:r>
              <a:rPr lang="el-GR" dirty="0" err="1"/>
              <a:t>ταῦτα</a:t>
            </a:r>
            <a:r>
              <a:rPr lang="el-GR" dirty="0"/>
              <a:t> </a:t>
            </a:r>
            <a:r>
              <a:rPr lang="el-GR" dirty="0" err="1"/>
              <a:t>σαφῆ</a:t>
            </a:r>
            <a:r>
              <a:rPr lang="el-GR" dirty="0"/>
              <a:t> </a:t>
            </a:r>
            <a:r>
              <a:rPr lang="el-GR" dirty="0" err="1"/>
              <a:t>τοῖσι</a:t>
            </a:r>
            <a:r>
              <a:rPr lang="el-GR" dirty="0"/>
              <a:t> </a:t>
            </a:r>
            <a:r>
              <a:rPr lang="el-GR" dirty="0" err="1"/>
              <a:t>μή</a:t>
            </a:r>
            <a:r>
              <a:rPr lang="el-GR" dirty="0"/>
              <a:t> </a:t>
            </a:r>
            <a:r>
              <a:rPr lang="el-GR" dirty="0" err="1"/>
              <a:t>εἰδόσι</a:t>
            </a:r>
            <a:r>
              <a:rPr lang="el-GR" dirty="0"/>
              <a:t> </a:t>
            </a:r>
          </a:p>
          <a:p>
            <a:endParaRPr lang="el-GR" dirty="0"/>
          </a:p>
          <a:p>
            <a:r>
              <a:rPr lang="el-GR" dirty="0" err="1"/>
              <a:t>καί</a:t>
            </a:r>
            <a:r>
              <a:rPr lang="el-GR" dirty="0"/>
              <a:t> </a:t>
            </a:r>
            <a:r>
              <a:rPr lang="el-GR" dirty="0" err="1"/>
              <a:t>τό</a:t>
            </a:r>
            <a:r>
              <a:rPr lang="el-GR" dirty="0"/>
              <a:t> </a:t>
            </a:r>
            <a:r>
              <a:rPr lang="el-GR" dirty="0" err="1"/>
              <a:t>πρᾶγμα</a:t>
            </a:r>
            <a:r>
              <a:rPr lang="el-GR" dirty="0"/>
              <a:t> </a:t>
            </a:r>
            <a:r>
              <a:rPr lang="el-GR" dirty="0" err="1"/>
              <a:t>ἂγειν</a:t>
            </a:r>
            <a:r>
              <a:rPr lang="el-GR" dirty="0"/>
              <a:t> </a:t>
            </a:r>
            <a:r>
              <a:rPr lang="el-GR" dirty="0" err="1"/>
              <a:t>οὐχ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παρ’ </a:t>
            </a:r>
            <a:r>
              <a:rPr lang="el-GR" dirty="0" err="1" smtClean="0"/>
              <a:t>οὐδεν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err="1"/>
              <a:t>ἀλλά</a:t>
            </a:r>
            <a:r>
              <a:rPr lang="el-GR" dirty="0"/>
              <a:t> </a:t>
            </a:r>
            <a:r>
              <a:rPr lang="el-GR" dirty="0" err="1"/>
              <a:t>προκεῖσθαι</a:t>
            </a:r>
            <a:r>
              <a:rPr lang="el-GR" dirty="0"/>
              <a:t> </a:t>
            </a:r>
            <a:r>
              <a:rPr lang="el-GR" dirty="0" err="1"/>
              <a:t>φόνον</a:t>
            </a:r>
            <a:r>
              <a:rPr lang="el-GR" dirty="0"/>
              <a:t> </a:t>
            </a:r>
            <a:r>
              <a:rPr lang="el-GR" dirty="0" err="1"/>
              <a:t>δημόλευστον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πόλει (</a:t>
            </a:r>
            <a:r>
              <a:rPr lang="el-GR" dirty="0" err="1"/>
              <a:t>τούτῳ</a:t>
            </a:r>
            <a:r>
              <a:rPr lang="el-GR" dirty="0"/>
              <a:t>), </a:t>
            </a:r>
            <a:r>
              <a:rPr lang="el-GR" dirty="0" err="1"/>
              <a:t>ὃς</a:t>
            </a:r>
            <a:r>
              <a:rPr lang="el-GR" dirty="0"/>
              <a:t>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δρᾶ</a:t>
            </a:r>
            <a:r>
              <a:rPr lang="el-GR" dirty="0"/>
              <a:t> τι τούτων. 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Τέτοια λένε πως διαλάλησε ο Κρέοντας ο καλός για σένα και για μένα – αλήθεια, λέω και για </a:t>
            </a:r>
            <a:r>
              <a:rPr lang="el-GR" dirty="0" smtClean="0"/>
              <a:t>μένα</a:t>
            </a:r>
          </a:p>
          <a:p>
            <a:r>
              <a:rPr lang="el-GR" dirty="0" smtClean="0"/>
              <a:t> </a:t>
            </a:r>
            <a:r>
              <a:rPr lang="el-GR" dirty="0"/>
              <a:t>και έρχεται λένε τώρα εδώ να τα κηρύξει αυτά δημόσια να ‘ναι ξεκάθαρα για αυτούς που δεν τα ξέρουν </a:t>
            </a:r>
          </a:p>
          <a:p>
            <a:r>
              <a:rPr lang="el-GR" dirty="0"/>
              <a:t>και δεν την παίρνει την υπόθεση σαν κάτι ασήμαντο </a:t>
            </a:r>
            <a:endParaRPr lang="el-GR" dirty="0" smtClean="0"/>
          </a:p>
          <a:p>
            <a:r>
              <a:rPr lang="el-GR" dirty="0" smtClean="0"/>
              <a:t>αλλά </a:t>
            </a:r>
            <a:r>
              <a:rPr lang="el-GR" dirty="0"/>
              <a:t>πως έτοιμος είναι θάνατος με λιθοβολισμό μπροστά στην πόλη, για όποιον κάνει κάτι </a:t>
            </a:r>
            <a:r>
              <a:rPr lang="el-GR" dirty="0" err="1"/>
              <a:t>απ’αυτά</a:t>
            </a:r>
            <a:r>
              <a:rPr lang="el-G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8867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Οὓτως</a:t>
            </a:r>
            <a:r>
              <a:rPr lang="el-GR" dirty="0"/>
              <a:t> </a:t>
            </a:r>
            <a:r>
              <a:rPr lang="el-GR" dirty="0" err="1"/>
              <a:t>ἒχει</a:t>
            </a:r>
            <a:r>
              <a:rPr lang="el-GR" dirty="0"/>
              <a:t> σοί </a:t>
            </a:r>
            <a:r>
              <a:rPr lang="el-GR" dirty="0" err="1"/>
              <a:t>ταῦτα</a:t>
            </a:r>
            <a:r>
              <a:rPr lang="el-GR" dirty="0"/>
              <a:t> και δείξεις τάχα </a:t>
            </a:r>
            <a:r>
              <a:rPr lang="el-GR" dirty="0" err="1"/>
              <a:t>εἲτε</a:t>
            </a:r>
            <a:r>
              <a:rPr lang="el-GR" dirty="0"/>
              <a:t> </a:t>
            </a:r>
            <a:r>
              <a:rPr lang="el-GR" dirty="0" err="1"/>
              <a:t>πέφυκας</a:t>
            </a:r>
            <a:r>
              <a:rPr lang="el-GR" dirty="0"/>
              <a:t> </a:t>
            </a:r>
            <a:r>
              <a:rPr lang="el-GR" dirty="0" err="1" smtClean="0"/>
              <a:t>εὐγενής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smtClean="0"/>
              <a:t>  </a:t>
            </a:r>
            <a:r>
              <a:rPr lang="el-GR" dirty="0" err="1"/>
              <a:t>εἲτε</a:t>
            </a:r>
            <a:r>
              <a:rPr lang="el-GR" dirty="0"/>
              <a:t> κακή </a:t>
            </a:r>
            <a:r>
              <a:rPr lang="el-GR" dirty="0" err="1"/>
              <a:t>ἐσθλῶν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Έτσι </a:t>
            </a:r>
            <a:r>
              <a:rPr lang="el-GR" dirty="0"/>
              <a:t>έχουν αυτά για σένα και γρήγορα θα δείξεις αν γεννήθηκες με ευγενική </a:t>
            </a:r>
            <a:r>
              <a:rPr lang="el-GR" dirty="0" smtClean="0"/>
              <a:t>καταγωγή</a:t>
            </a:r>
          </a:p>
          <a:p>
            <a:r>
              <a:rPr lang="el-GR" dirty="0" smtClean="0"/>
              <a:t> </a:t>
            </a:r>
            <a:r>
              <a:rPr lang="el-GR" dirty="0"/>
              <a:t>ή είσαι από ευγενείς γονείς ανάξια.</a:t>
            </a:r>
          </a:p>
        </p:txBody>
      </p:sp>
    </p:spTree>
    <p:extLst>
      <p:ext uri="{BB962C8B-B14F-4D97-AF65-F5344CB8AC3E}">
        <p14:creationId xmlns:p14="http://schemas.microsoft.com/office/powerpoint/2010/main" val="14338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Πορτοκαλί κίτρινο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14</TotalTime>
  <Words>339</Words>
  <Application>Microsoft Office PowerPoint</Application>
  <PresentationFormat>Ευρεία οθόνη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ΑΝΤΙΓΟΝΗ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αντιγονη</dc:title>
  <dc:creator>k louta</dc:creator>
  <cp:lastModifiedBy>k louta</cp:lastModifiedBy>
  <cp:revision>3</cp:revision>
  <dcterms:created xsi:type="dcterms:W3CDTF">2024-11-11T19:50:13Z</dcterms:created>
  <dcterms:modified xsi:type="dcterms:W3CDTF">2024-11-11T20:34:45Z</dcterms:modified>
</cp:coreProperties>
</file>