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469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90FA-C67A-4D76-B9FF-4B0165C14927}" type="datetimeFigureOut">
              <a:rPr lang="el-GR" smtClean="0"/>
              <a:pPr/>
              <a:t>14/1/2025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F427F67-3179-452B-AA04-B8993B98969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90FA-C67A-4D76-B9FF-4B0165C14927}" type="datetimeFigureOut">
              <a:rPr lang="el-GR" smtClean="0"/>
              <a:pPr/>
              <a:t>14/1/2025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27F67-3179-452B-AA04-B8993B98969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90FA-C67A-4D76-B9FF-4B0165C14927}" type="datetimeFigureOut">
              <a:rPr lang="el-GR" smtClean="0"/>
              <a:pPr/>
              <a:t>14/1/2025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27F67-3179-452B-AA04-B8993B98969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90FA-C67A-4D76-B9FF-4B0165C14927}" type="datetimeFigureOut">
              <a:rPr lang="el-GR" smtClean="0"/>
              <a:pPr/>
              <a:t>14/1/2025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27F67-3179-452B-AA04-B8993B98969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90FA-C67A-4D76-B9FF-4B0165C14927}" type="datetimeFigureOut">
              <a:rPr lang="el-GR" smtClean="0"/>
              <a:pPr/>
              <a:t>14/1/2025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F427F67-3179-452B-AA04-B8993B98969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90FA-C67A-4D76-B9FF-4B0165C14927}" type="datetimeFigureOut">
              <a:rPr lang="el-GR" smtClean="0"/>
              <a:pPr/>
              <a:t>14/1/2025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27F67-3179-452B-AA04-B8993B98969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90FA-C67A-4D76-B9FF-4B0165C14927}" type="datetimeFigureOut">
              <a:rPr lang="el-GR" smtClean="0"/>
              <a:pPr/>
              <a:t>14/1/2025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27F67-3179-452B-AA04-B8993B98969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90FA-C67A-4D76-B9FF-4B0165C14927}" type="datetimeFigureOut">
              <a:rPr lang="el-GR" smtClean="0"/>
              <a:pPr/>
              <a:t>14/1/2025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27F67-3179-452B-AA04-B8993B98969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90FA-C67A-4D76-B9FF-4B0165C14927}" type="datetimeFigureOut">
              <a:rPr lang="el-GR" smtClean="0"/>
              <a:pPr/>
              <a:t>14/1/2025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27F67-3179-452B-AA04-B8993B98969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90FA-C67A-4D76-B9FF-4B0165C14927}" type="datetimeFigureOut">
              <a:rPr lang="el-GR" smtClean="0"/>
              <a:pPr/>
              <a:t>14/1/2025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27F67-3179-452B-AA04-B8993B98969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90FA-C67A-4D76-B9FF-4B0165C14927}" type="datetimeFigureOut">
              <a:rPr lang="el-GR" smtClean="0"/>
              <a:pPr/>
              <a:t>14/1/2025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F427F67-3179-452B-AA04-B8993B98969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5390FA-C67A-4D76-B9FF-4B0165C14927}" type="datetimeFigureOut">
              <a:rPr lang="el-GR" smtClean="0"/>
              <a:pPr/>
              <a:t>14/1/2025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F427F67-3179-452B-AA04-B8993B98969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RmQH6B9P8r8" TargetMode="External"/><Relationship Id="rId2" Type="http://schemas.openxmlformats.org/officeDocument/2006/relationships/hyperlink" Target="https://youtu.be/AzNxZGC-Hg0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23528" y="3717032"/>
            <a:ext cx="3924672" cy="1596752"/>
          </a:xfrm>
        </p:spPr>
        <p:txBody>
          <a:bodyPr>
            <a:normAutofit/>
          </a:bodyPr>
          <a:lstStyle/>
          <a:p>
            <a:r>
              <a:rPr lang="es-ES" dirty="0" smtClean="0">
                <a:hlinkClick r:id="rId2"/>
              </a:rPr>
              <a:t>1st VIDEO 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>
                <a:hlinkClick r:id="rId3"/>
              </a:rPr>
              <a:t>2nd video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57200" y="1505931"/>
            <a:ext cx="8229600" cy="914958"/>
          </a:xfrm>
        </p:spPr>
        <p:txBody>
          <a:bodyPr/>
          <a:lstStyle/>
          <a:p>
            <a:r>
              <a:rPr lang="en-GB" dirty="0" smtClean="0"/>
              <a:t>B CLASS - INVERSIONS</a:t>
            </a: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3995936" y="2924944"/>
            <a:ext cx="4824536" cy="313932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1. </a:t>
            </a:r>
            <a:r>
              <a:rPr lang="en-GB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 no circumstances </a:t>
            </a:r>
            <a:r>
              <a:rPr lang="en-GB" dirty="0" smtClean="0"/>
              <a:t>should you skip INVERSIONS theory!</a:t>
            </a:r>
          </a:p>
          <a:p>
            <a:endParaRPr lang="en-GB" dirty="0"/>
          </a:p>
          <a:p>
            <a:r>
              <a:rPr lang="en-GB" dirty="0" smtClean="0"/>
              <a:t>2. </a:t>
            </a:r>
            <a:r>
              <a:rPr lang="en-GB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 I</a:t>
            </a:r>
            <a:r>
              <a:rPr lang="en-GB" dirty="0" smtClean="0"/>
              <a:t> studied harder, I would have taken a better score at the test on INVERSIONS!</a:t>
            </a:r>
          </a:p>
          <a:p>
            <a:endParaRPr lang="en-GB" dirty="0"/>
          </a:p>
          <a:p>
            <a:r>
              <a:rPr lang="en-GB" dirty="0" smtClean="0"/>
              <a:t>3. </a:t>
            </a:r>
            <a:r>
              <a:rPr lang="en-GB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Little did they know </a:t>
            </a:r>
            <a:r>
              <a:rPr lang="en-GB" dirty="0" smtClean="0"/>
              <a:t>that their English teacher would test INVERSIONS! </a:t>
            </a:r>
          </a:p>
          <a:p>
            <a:endParaRPr lang="en-GB" dirty="0"/>
          </a:p>
          <a:p>
            <a:r>
              <a:rPr lang="en-GB" dirty="0" smtClean="0"/>
              <a:t>4. </a:t>
            </a:r>
            <a:r>
              <a:rPr lang="en-GB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sooner had they </a:t>
            </a:r>
            <a:r>
              <a:rPr lang="en-GB" dirty="0" smtClean="0"/>
              <a:t>entered the class</a:t>
            </a:r>
            <a:r>
              <a:rPr lang="en-GB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than </a:t>
            </a:r>
            <a:r>
              <a:rPr lang="en-GB" dirty="0" smtClean="0"/>
              <a:t>their English teacher started the PPT on INVERSIONS!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αρχείο λήψης (1)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260648"/>
            <a:ext cx="8064896" cy="3249136"/>
          </a:xfrm>
        </p:spPr>
      </p:pic>
      <p:pic>
        <p:nvPicPr>
          <p:cNvPr id="5" name="4 - Εικόνα" descr="Grammarist-Article-Graphic-V4-26-1024x47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2924944"/>
            <a:ext cx="8064896" cy="36423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αρχείο λήψης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48816"/>
            <a:ext cx="7920880" cy="676875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αρχείο λήψης (4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332656"/>
            <a:ext cx="8568952" cy="5832648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779</TotalTime>
  <Words>72</Words>
  <Application>Microsoft Office PowerPoint</Application>
  <PresentationFormat>Προβολή στην οθόνη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Δικαιοσύνη</vt:lpstr>
      <vt:lpstr>B CLASS - INVERSIONS</vt:lpstr>
      <vt:lpstr>Διαφάνεια 2</vt:lpstr>
      <vt:lpstr>Διαφάνεια 3</vt:lpstr>
      <vt:lpstr>Διαφάνεια 4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 CLASS - INVERSIONS</dc:title>
  <dc:creator>Vicky P. Papadopoulou</dc:creator>
  <cp:lastModifiedBy>Vicky P. Papadopoulou</cp:lastModifiedBy>
  <cp:revision>62</cp:revision>
  <dcterms:created xsi:type="dcterms:W3CDTF">2025-01-12T10:48:46Z</dcterms:created>
  <dcterms:modified xsi:type="dcterms:W3CDTF">2025-01-14T05:55:06Z</dcterms:modified>
</cp:coreProperties>
</file>