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3" r:id="rId5"/>
    <p:sldId id="266" r:id="rId6"/>
    <p:sldId id="264" r:id="rId7"/>
    <p:sldId id="33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18978B7-528C-473F-8501-404FDD5F5833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1736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9866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857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54879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18978B7-528C-473F-8501-404FDD5F5833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1684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099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8594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7359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0831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l-G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12713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D18978B7-528C-473F-8501-404FDD5F5833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6842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18978B7-528C-473F-8501-404FDD5F5833}" type="datetimeFigureOut">
              <a:rPr lang="el-GR" smtClean="0"/>
              <a:pPr/>
              <a:t>21/11/2024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3136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ΕΥΡΕΣΗ Ε.Κ.Π. – Μ.Κ.Δ.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l-GR" dirty="0"/>
              <a:t>Πρώτοι Αριθμοί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55797" y="1412776"/>
            <a:ext cx="8032406" cy="475252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l-GR" sz="2200" dirty="0"/>
              <a:t>Όλοι οι αριθμοί που διαιρούν έναν αριθμό λέγονται </a:t>
            </a:r>
            <a:r>
              <a:rPr lang="el-GR" sz="2200" b="1" i="1" dirty="0"/>
              <a:t>διαιρέτες</a:t>
            </a:r>
            <a:r>
              <a:rPr lang="el-GR" sz="2200" dirty="0"/>
              <a:t>. </a:t>
            </a:r>
          </a:p>
          <a:p>
            <a:pPr marL="0" indent="0" algn="just">
              <a:buNone/>
            </a:pPr>
            <a:endParaRPr lang="el-GR" sz="2200" dirty="0"/>
          </a:p>
          <a:p>
            <a:pPr algn="just"/>
            <a:r>
              <a:rPr lang="el-GR" sz="2200" dirty="0"/>
              <a:t>Για παράδειγμα, οι αριθμοί 1, 2, 4, 8 και 16 είναι διαιρέτες του 16. </a:t>
            </a:r>
          </a:p>
          <a:p>
            <a:pPr marL="0" indent="0" algn="just">
              <a:buNone/>
            </a:pPr>
            <a:endParaRPr lang="el-GR" sz="2200" dirty="0"/>
          </a:p>
          <a:p>
            <a:pPr algn="just"/>
            <a:r>
              <a:rPr lang="el-GR" sz="2200" dirty="0"/>
              <a:t>Κάθε αριθμός έχει τουλάχιστον δύο διαιρέτες, το 1 και τον εαυτό του.</a:t>
            </a:r>
          </a:p>
          <a:p>
            <a:pPr marL="0" indent="0" algn="just">
              <a:buNone/>
            </a:pPr>
            <a:endParaRPr lang="el-GR" sz="2200" dirty="0"/>
          </a:p>
          <a:p>
            <a:pPr algn="just"/>
            <a:r>
              <a:rPr lang="el-GR" sz="2200" dirty="0"/>
              <a:t> Για παράδειγμα, ο αριθμός 5 έχει διαιρέτες το 1 και το 5 και κανέναν άλλο. </a:t>
            </a:r>
          </a:p>
          <a:p>
            <a:pPr marL="0" indent="0" algn="just">
              <a:buNone/>
            </a:pPr>
            <a:endParaRPr lang="el-GR" sz="2200" dirty="0"/>
          </a:p>
          <a:p>
            <a:r>
              <a:rPr lang="el-GR" sz="2200" dirty="0"/>
              <a:t>Οι αριθμοί που έχουν ως διαιρέτες μόνο το </a:t>
            </a:r>
            <a:r>
              <a:rPr lang="el-GR" sz="2200" b="1" dirty="0"/>
              <a:t>1 και τον εαυτό τους </a:t>
            </a:r>
            <a:r>
              <a:rPr lang="el-GR" sz="2200" dirty="0"/>
              <a:t>λέγονται </a:t>
            </a:r>
            <a:r>
              <a:rPr lang="el-GR" sz="2200" b="1" i="1" dirty="0">
                <a:solidFill>
                  <a:srgbClr val="FF0000"/>
                </a:solidFill>
              </a:rPr>
              <a:t>πρώτοι αριθμοί</a:t>
            </a:r>
            <a:r>
              <a:rPr lang="el-GR" sz="2200" b="1" dirty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el-GR" sz="2200" dirty="0"/>
              <a:t>   Για παράδειγμα οι αριθμοί </a:t>
            </a:r>
            <a:r>
              <a:rPr lang="el-GR" sz="2200" b="1" dirty="0">
                <a:solidFill>
                  <a:srgbClr val="FF0000"/>
                </a:solidFill>
              </a:rPr>
              <a:t>1, 2, 3, 5, 7, 11, 13, 17, 19, 23 </a:t>
            </a:r>
            <a:r>
              <a:rPr lang="el-GR" sz="2200" dirty="0"/>
              <a:t>είναι </a:t>
            </a:r>
          </a:p>
          <a:p>
            <a:pPr marL="0" indent="0">
              <a:buNone/>
            </a:pPr>
            <a:r>
              <a:rPr lang="el-GR" sz="2200" dirty="0"/>
              <a:t>   πρώτοι.</a:t>
            </a:r>
          </a:p>
          <a:p>
            <a:pPr algn="just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608" y="980728"/>
            <a:ext cx="6480720" cy="4464496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Ο </a:t>
            </a:r>
            <a:r>
              <a:rPr lang="el-GR" i="1" dirty="0"/>
              <a:t>μέγιστος κοινός διαιρέτης</a:t>
            </a:r>
            <a:r>
              <a:rPr lang="el-GR" dirty="0"/>
              <a:t> (ΜΚΔ) δύο ή περισσοτέρων ακεραίων είναι ο </a:t>
            </a:r>
            <a:r>
              <a:rPr lang="el-GR" b="1" dirty="0"/>
              <a:t>μεγαλύτερος δυνατός φυσικός αριθμός </a:t>
            </a:r>
            <a:r>
              <a:rPr lang="el-GR" dirty="0"/>
              <a:t>που να διαιρεί όλους τους αριθμούς ακριβώς. </a:t>
            </a:r>
          </a:p>
          <a:p>
            <a:pPr algn="just"/>
            <a:endParaRPr lang="el-GR" dirty="0"/>
          </a:p>
          <a:p>
            <a:pPr marL="0" indent="0" algn="just">
              <a:buNone/>
            </a:pPr>
            <a:endParaRPr lang="el-GR" dirty="0"/>
          </a:p>
          <a:p>
            <a:pPr algn="just"/>
            <a:r>
              <a:rPr lang="el-GR" dirty="0"/>
              <a:t>Το </a:t>
            </a:r>
            <a:r>
              <a:rPr lang="el-GR" i="1" dirty="0"/>
              <a:t>ελάχιστο κοινό πολλαπλάσιο</a:t>
            </a:r>
            <a:r>
              <a:rPr lang="el-GR" dirty="0"/>
              <a:t> (ΕΚΠ) δύο ή περισσοτέρων ακεραίων είναι </a:t>
            </a:r>
            <a:r>
              <a:rPr lang="el-GR" b="1" dirty="0"/>
              <a:t>ο μικρότερος δυνατός φυσικός αριθμός </a:t>
            </a:r>
            <a:r>
              <a:rPr lang="el-GR" dirty="0"/>
              <a:t>που είναι πολλαπλάσιο όλων των αριθμών. </a:t>
            </a:r>
          </a:p>
          <a:p>
            <a:pPr algn="just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l-GR" b="1" dirty="0"/>
              <a:t>Εύρεση ΜΚΔ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87016" y="1714936"/>
            <a:ext cx="6969968" cy="4300526"/>
          </a:xfrm>
        </p:spPr>
        <p:txBody>
          <a:bodyPr/>
          <a:lstStyle/>
          <a:p>
            <a:pPr algn="just"/>
            <a:r>
              <a:rPr lang="el-GR" sz="2400" dirty="0"/>
              <a:t>Αναλύουμε τους αριθμούς σε γινόμενα πρώτων παραγόντων και στη συνέχεια σχηματίζουμε το γινόμενο </a:t>
            </a:r>
            <a:r>
              <a:rPr lang="el-GR" sz="2400" b="1" dirty="0">
                <a:solidFill>
                  <a:srgbClr val="FF0000"/>
                </a:solidFill>
              </a:rPr>
              <a:t>των κοινών πρώτων αριθμών </a:t>
            </a:r>
            <a:r>
              <a:rPr lang="el-GR" sz="2400" dirty="0"/>
              <a:t>που εμφανίζονται ως βάσεις, τον καθένα με τη </a:t>
            </a:r>
            <a:r>
              <a:rPr lang="el-GR" sz="2400" b="1" dirty="0">
                <a:solidFill>
                  <a:srgbClr val="FF0000"/>
                </a:solidFill>
              </a:rPr>
              <a:t>μικρότερη δύναμη </a:t>
            </a:r>
            <a:r>
              <a:rPr lang="el-GR" sz="2400" dirty="0"/>
              <a:t>στην οποία εμφανίζεται. Ο αριθμός που προκύπτει είναι ο ΜΚΔ.</a:t>
            </a:r>
          </a:p>
          <a:p>
            <a:pPr algn="just"/>
            <a:endParaRPr lang="en-US" sz="2400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algn="just"/>
            <a:endParaRPr lang="en-US" dirty="0"/>
          </a:p>
          <a:p>
            <a:pPr marL="0" indent="0" algn="just">
              <a:buNone/>
            </a:pPr>
            <a:endParaRPr lang="el-GR" dirty="0"/>
          </a:p>
          <a:p>
            <a:endParaRPr lang="el-GR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D291795B-7CDC-201A-6182-157654320A3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7004" t="30204" r="27288" b="13884"/>
          <a:stretch/>
        </p:blipFill>
        <p:spPr>
          <a:xfrm>
            <a:off x="89756" y="116632"/>
            <a:ext cx="8964488" cy="662473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l-GR" b="1" dirty="0"/>
              <a:t>Εύρεση ΕΚΠ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928670"/>
            <a:ext cx="8550122" cy="5929329"/>
          </a:xfrm>
        </p:spPr>
        <p:txBody>
          <a:bodyPr/>
          <a:lstStyle/>
          <a:p>
            <a:pPr algn="just"/>
            <a:endParaRPr lang="el-GR" sz="2800" dirty="0"/>
          </a:p>
          <a:p>
            <a:pPr algn="just"/>
            <a:endParaRPr lang="el-GR" sz="2800" dirty="0"/>
          </a:p>
          <a:p>
            <a:pPr algn="just"/>
            <a:r>
              <a:rPr lang="el-GR" sz="2800" dirty="0"/>
              <a:t>Αναλύουμε τους αριθμούς σε γινόμενα πρώτων παραγόντων και στη συνέχεια σχηματίζουμε το γινόμενο </a:t>
            </a:r>
            <a:r>
              <a:rPr lang="el-GR" sz="2800" b="1" dirty="0">
                <a:solidFill>
                  <a:srgbClr val="FF0000"/>
                </a:solidFill>
              </a:rPr>
              <a:t>των κοινών και μη κοινών πρώτων αριθμών</a:t>
            </a:r>
            <a:r>
              <a:rPr lang="el-GR" sz="2800" dirty="0"/>
              <a:t> που εμφανίζονται ως βάσεις, τον καθένα με τη </a:t>
            </a:r>
            <a:r>
              <a:rPr lang="el-GR" sz="2800" b="1" dirty="0">
                <a:solidFill>
                  <a:srgbClr val="FF0000"/>
                </a:solidFill>
              </a:rPr>
              <a:t>μεγαλύτερη δύναμη </a:t>
            </a:r>
            <a:r>
              <a:rPr lang="el-GR" sz="2800" dirty="0"/>
              <a:t>στην οποία εμφανίζεται. Ο αριθμός που προκύπτει είναι το ΕΚΠ.</a:t>
            </a:r>
          </a:p>
          <a:p>
            <a:endParaRPr lang="el-GR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FBFA31E4-691D-178B-62EF-BB866BFF1C2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303" t="33193" r="29420" b="10781"/>
          <a:stretch/>
        </p:blipFill>
        <p:spPr>
          <a:xfrm>
            <a:off x="31721" y="166328"/>
            <a:ext cx="9004775" cy="6503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118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απούνι">
  <a:themeElements>
    <a:clrScheme name="Σαπούνι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Σαπούνι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Σαπούνι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TM03457510[[fn=Σαπούνι]]</Template>
  <TotalTime>17049</TotalTime>
  <Words>258</Words>
  <Application>Microsoft Office PowerPoint</Application>
  <PresentationFormat>Προβολή στην οθόνη (4:3)</PresentationFormat>
  <Paragraphs>27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Garamond</vt:lpstr>
      <vt:lpstr>Σαπούνι</vt:lpstr>
      <vt:lpstr>ΕΥΡΕΣΗ Ε.Κ.Π. – Μ.Κ.Δ.</vt:lpstr>
      <vt:lpstr>Πρώτοι Αριθμοί</vt:lpstr>
      <vt:lpstr>Παρουσίαση του PowerPoint</vt:lpstr>
      <vt:lpstr>Εύρεση ΜΚΔ</vt:lpstr>
      <vt:lpstr>Παρουσίαση του PowerPoint</vt:lpstr>
      <vt:lpstr>Εύρεση ΕΚΠ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admin</dc:creator>
  <cp:lastModifiedBy>mairy kalyvi</cp:lastModifiedBy>
  <cp:revision>88</cp:revision>
  <dcterms:created xsi:type="dcterms:W3CDTF">2011-10-05T02:43:37Z</dcterms:created>
  <dcterms:modified xsi:type="dcterms:W3CDTF">2024-11-21T17:09:36Z</dcterms:modified>
</cp:coreProperties>
</file>