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E8C341-E099-06D9-F030-CB979E03A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C558704-56B9-4C1D-AF1F-2C84F4ECD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25A305-7CCA-1480-CA3C-F15C0535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98B3-C098-4D53-9C3D-D2B933F4E8D1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72DB09-6ED7-E845-A7C2-134F78EF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67CCC-2A61-27D4-1C66-6E718E56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9C4F-60C8-499F-A193-97493780B6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10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B52656-FA87-A59C-2674-5C7F5C5D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A4A467E-E605-B68F-27FB-01C6AFF2B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9DC96D-A693-616A-E4A3-23780182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98B3-C098-4D53-9C3D-D2B933F4E8D1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1DA20A-3777-B8DA-8DA5-551C0837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AB5C2F-9D6E-E5C0-83FB-F2784C9F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9C4F-60C8-499F-A193-97493780B6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06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005577E-96EB-8FF6-5245-648B50F2F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068DB5D-2089-0E7B-DEA3-98BF603EC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3026D82-D25D-BA16-37BE-A5C44CD8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98B3-C098-4D53-9C3D-D2B933F4E8D1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48CA5F-B8E3-BD30-4BEA-5169667A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72A25C-DE27-BD7F-C179-26B6508D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9C4F-60C8-499F-A193-97493780B6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621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E55CB3-AC31-6FEA-955D-7E171BA5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5E7B3A-B50E-5DAE-E159-BA5C3D5F2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C41C87-5380-7BD6-4975-88DE33D7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98B3-C098-4D53-9C3D-D2B933F4E8D1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A7056C-A8C4-E0DE-188B-3B4B36D9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8E9C58-05BE-E691-A2F0-25F95219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9C4F-60C8-499F-A193-97493780B6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10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4404C-9C75-05D8-CE9E-5D7416CD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1A22BA-0B31-82E1-D5A3-1A25ADD06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510512-086E-979D-6EAF-0D1CCA64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98B3-C098-4D53-9C3D-D2B933F4E8D1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F0CD049-5CC9-8436-F448-0E5ED026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4B5672-AFD2-40EF-271A-932BD601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9C4F-60C8-499F-A193-97493780B6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31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D7E3BE-EF56-0D36-395F-8ADD6854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ACBE9F-304F-D96D-B7B7-D150783CE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87AF748-F160-7DCA-0EB0-C627ACAEE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3A4EA20-42A3-2B01-9E33-F853AC4A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98B3-C098-4D53-9C3D-D2B933F4E8D1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468DBD9-4361-4614-2B04-0D7A2440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1C05C9-23A2-3CF2-FA8B-5EDD6C1C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9C4F-60C8-499F-A193-97493780B6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776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BD9340-C361-3AB6-1A37-0ABE19D6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7394AD-AC5A-C45A-B420-1C775227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11FE68F-7E12-47EC-1139-1E3D9C01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7CAFD4-DA1D-C6CB-14BA-D86E87DB2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6BFB969-8899-F220-D709-EA49C4E4E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3FEBE1E-3667-930D-5397-EEB07BDE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98B3-C098-4D53-9C3D-D2B933F4E8D1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C6E98C6-EB14-F9C7-7357-2A9003160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044FC36-9CE3-39CA-1088-B61C4124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9C4F-60C8-499F-A193-97493780B6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347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61A15B-A73D-3790-CBB3-B5AD6211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067AA75-200E-5508-5590-F7FF5DF3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98B3-C098-4D53-9C3D-D2B933F4E8D1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7D0E8FE-0DD5-B467-784C-5878AC86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B3C72E3-48FE-EA63-8830-57CE1501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9C4F-60C8-499F-A193-97493780B6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96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D4D4E8F-270C-2365-F0AF-1B9C408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98B3-C098-4D53-9C3D-D2B933F4E8D1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C58EDDF-65AF-5126-E8EC-05982D59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583467C-1D90-D17F-1920-9875E2EA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9C4F-60C8-499F-A193-97493780B6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11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5363AE-C01E-C9AD-1FB2-A4A02156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F1B1192-775E-507B-144D-070DD9AD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243C0B2-1A3F-9659-9F1F-F411461B0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C990751-AF0E-0483-7B51-F21D0C38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98B3-C098-4D53-9C3D-D2B933F4E8D1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DFC1420-BF0E-7C16-02E1-5E838BF7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6C8668-7CCF-DB7A-E677-50E91653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9C4F-60C8-499F-A193-97493780B6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705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EFD55D-0244-D351-BB3D-44CF780C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20DF369-524C-62A5-A669-F7A544DF5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000DAF7-DB55-F4C5-BE6B-5633B9D5B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D5643D-46B3-4405-659A-669F9D42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98B3-C098-4D53-9C3D-D2B933F4E8D1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C064D8E-CAF3-716F-BD71-6B19A2B60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09AE34A-6AD4-62EA-5B2E-471F5A33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9C4F-60C8-499F-A193-97493780B6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756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42BB2BC-C00E-7F1B-D650-6A8B0401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AF19CE-F770-7F5C-6CFB-38DA33A42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2372DF-09B9-7C4C-AB53-F375EF9BB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C98B3-C098-4D53-9C3D-D2B933F4E8D1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D81AB0-23EA-1A5A-35E1-8BC7C4DA4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4D6E16-CB04-5C00-8C8E-622F471DB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19C4F-60C8-499F-A193-97493780B6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1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E5C698-BA4C-71BE-1A1D-CE24B7F1C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11E0AA5-4729-5FE6-011F-2AE05354B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A840A74-C500-F83D-8527-27EB5415E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4E277E7-AAF6-4215-9A59-15CEC6AE3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BD1C1C-8582-A8C3-77EB-3E4E3E24D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739C3F-41ED-7203-B1DF-6CD477E9F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9B60E31-0153-6589-EA52-3F58BC647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061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mairy kalyvi</dc:creator>
  <cp:lastModifiedBy>mairy kalyvi</cp:lastModifiedBy>
  <cp:revision>1</cp:revision>
  <dcterms:created xsi:type="dcterms:W3CDTF">2025-02-09T15:42:27Z</dcterms:created>
  <dcterms:modified xsi:type="dcterms:W3CDTF">2025-02-09T15:42:28Z</dcterms:modified>
</cp:coreProperties>
</file>