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70" r:id="rId4"/>
    <p:sldId id="271" r:id="rId5"/>
    <p:sldId id="272" r:id="rId6"/>
    <p:sldId id="263" r:id="rId7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F0030A-2540-46C9-8E2F-E60769DE5E62}" type="datetime1">
              <a:rPr lang="el-GR" smtClean="0"/>
              <a:pPr rtl="0"/>
              <a:t>20/10/2024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85144B-4551-49E0-B998-678B018A831F}" type="datetime1">
              <a:rPr lang="el-GR" smtClean="0"/>
              <a:pPr rtl="0"/>
              <a:t>20/10/2024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5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56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56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5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 bwMode="black">
          <a:xfrm>
            <a:off x="3175199" y="1700784"/>
            <a:ext cx="8500062" cy="2630658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11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63C7445-6C58-44E3-9F57-6C4688003FBB}" type="datetime1">
              <a:rPr lang="el-GR" smtClean="0"/>
              <a:pPr rtl="0"/>
              <a:t>20/10/2024</a:t>
            </a:fld>
            <a:endParaRPr lang="el-GR" dirty="0"/>
          </a:p>
        </p:txBody>
      </p:sp>
      <p:sp>
        <p:nvSpPr>
          <p:cNvPr id="12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13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0C9008-FD63-4C0C-BABD-825EB40954A9}" type="datetime1">
              <a:rPr lang="el-GR" smtClean="0"/>
              <a:pPr rtl="0"/>
              <a:t>20/10/2024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BE970655-416C-4531-9EC4-F6D989E8CD43}" type="datetime1">
              <a:rPr lang="el-GR" smtClean="0"/>
              <a:pPr rtl="0"/>
              <a:t>20/10/2024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CE8913-4E6A-45CC-9BB7-65498C03418C}" type="datetime1">
              <a:rPr lang="el-GR" smtClean="0"/>
              <a:pPr rtl="0"/>
              <a:t>20/10/2024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6C8E621-4969-4D5D-AFAA-D6820983903D}" type="datetime1">
              <a:rPr lang="el-GR" smtClean="0"/>
              <a:pPr rtl="0"/>
              <a:t>20/10/2024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E34041-F9AF-40B9-B0DE-43BE020EF30D}" type="datetime1">
              <a:rPr lang="el-GR" smtClean="0"/>
              <a:pPr rtl="0"/>
              <a:t>20/10/2024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5ADA88-D8D9-4379-9772-9852095DF5EC}" type="datetime1">
              <a:rPr lang="el-GR" smtClean="0"/>
              <a:pPr rtl="0"/>
              <a:t>20/10/2024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FE0F5-B457-4713-979C-F38CFC02D1AE}" type="datetime1">
              <a:rPr lang="el-GR" smtClean="0"/>
              <a:pPr rtl="0"/>
              <a:t>20/10/2024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9F303-AE07-4B36-ABB2-E03140A58CF0}" type="datetime1">
              <a:rPr lang="el-GR" smtClean="0"/>
              <a:pPr rtl="0"/>
              <a:t>20/10/2024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4" name="Σύμβολο κράτησης θέσης κειμένου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3" name="Σύμβολο κράτησης θέσης περιεχομένου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E2A9F9-D895-4046-BE2C-7AF4A1EECEC1}" type="datetime1">
              <a:rPr lang="el-GR" smtClean="0"/>
              <a:pPr rtl="0"/>
              <a:t>20/10/2024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3" name="Σύμβολο κράτησης θέσης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39B4BE-C158-4AB2-B501-81A6745A4A4F}" type="datetime1">
              <a:rPr lang="el-GR" smtClean="0"/>
              <a:pPr rtl="0"/>
              <a:t>20/10/2024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dirty="0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  <a:p>
            <a:pPr lvl="5" rtl="0"/>
            <a:r>
              <a:rPr lang="el-GR" dirty="0"/>
              <a:t>Έκτου</a:t>
            </a:r>
          </a:p>
          <a:p>
            <a:pPr lvl="6" rtl="0"/>
            <a:r>
              <a:rPr lang="el-GR" dirty="0"/>
              <a:t>Έβδομου</a:t>
            </a:r>
          </a:p>
          <a:p>
            <a:pPr lvl="7" rtl="0"/>
            <a:r>
              <a:rPr lang="el-GR" dirty="0"/>
              <a:t>Όγδοου</a:t>
            </a:r>
          </a:p>
          <a:p>
            <a:pPr lvl="8" rtl="0"/>
            <a:r>
              <a:rPr lang="el-GR" dirty="0"/>
              <a:t>Ένατου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60745E4E-2F92-43E0-9625-65E832776AD1}" type="datetime1">
              <a:rPr lang="el-GR" smtClean="0"/>
              <a:pPr rtl="0"/>
              <a:t>20/10/2024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dirty="0"/>
              <a:t>Απλοποιημένο κύκλωμα Αυτοσυγκράτησης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/>
              <a:t>Τομέας Ηλεκτρολογίας &amp; Ηλεκτρονικής </a:t>
            </a:r>
          </a:p>
          <a:p>
            <a:pPr rtl="0"/>
            <a:r>
              <a:rPr lang="el-GR" dirty="0"/>
              <a:t>ΕΠΑ.Λ. Πάρου 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113075"/>
          </a:xfrm>
        </p:spPr>
        <p:txBody>
          <a:bodyPr rtlCol="0">
            <a:normAutofit/>
          </a:bodyPr>
          <a:lstStyle/>
          <a:p>
            <a:pPr algn="ctr" rtl="0"/>
            <a:r>
              <a:rPr lang="el-GR" sz="3200" b="1" dirty="0"/>
              <a:t> 1. Κύκλωμα σε ηρεμία 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46567" y="2456597"/>
            <a:ext cx="64433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Το κύκλωμα είναι σε κατάσταση ηρεμίας: </a:t>
            </a:r>
          </a:p>
          <a:p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Η επαφή </a:t>
            </a:r>
            <a:r>
              <a:rPr lang="en-US" sz="2200" dirty="0"/>
              <a:t>Stop </a:t>
            </a:r>
            <a:r>
              <a:rPr lang="el-GR" sz="2200" dirty="0"/>
              <a:t>κλειστή σε ηρεμία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Η επαφή </a:t>
            </a:r>
            <a:r>
              <a:rPr lang="en-US" sz="2200" dirty="0"/>
              <a:t>Start </a:t>
            </a:r>
            <a:r>
              <a:rPr lang="el-GR" sz="2200" dirty="0"/>
              <a:t>ανοιχτή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Η βοηθητική επαφή ανοιχτή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Το ΚΜ σε κατάσταση απενεργοποίησης </a:t>
            </a:r>
          </a:p>
          <a:p>
            <a:endParaRPr lang="el-GR" dirty="0"/>
          </a:p>
        </p:txBody>
      </p:sp>
      <p:pic>
        <p:nvPicPr>
          <p:cNvPr id="7" name="6 - Εικόνα" descr="Αυτοσυγκράτηση ηρεμία_με βέλ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5644" y="1888176"/>
            <a:ext cx="4220381" cy="48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l-GR" sz="3200" b="1" dirty="0"/>
              <a:t> 2 . Κύκλωμα όταν ΠΙΕΖΟΥΜΕ το </a:t>
            </a:r>
            <a:r>
              <a:rPr lang="en-US" sz="3200" b="1" dirty="0"/>
              <a:t>START</a:t>
            </a:r>
            <a:endParaRPr lang="el-GR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46567" y="2456597"/>
            <a:ext cx="644333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Όταν πιέζουμε το </a:t>
            </a:r>
            <a:r>
              <a:rPr lang="en-US" sz="2200" dirty="0"/>
              <a:t>Start </a:t>
            </a:r>
            <a:r>
              <a:rPr lang="el-GR" sz="2200" dirty="0"/>
              <a:t>και κλείνει η επαφή του, τότε στο κύκλωμα συμβαίνουν τα εξής: </a:t>
            </a:r>
          </a:p>
          <a:p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Ο Ηλεκτρονόμος </a:t>
            </a:r>
            <a:r>
              <a:rPr lang="el-GR" sz="2200" b="1" dirty="0"/>
              <a:t>ΚΜ οπλίζει</a:t>
            </a:r>
            <a:r>
              <a:rPr lang="el-GR" sz="2200" dirty="0"/>
              <a:t>(λειτουργεί)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Η βοηθητική επαφή </a:t>
            </a:r>
            <a:r>
              <a:rPr lang="el-GR" sz="2200" b="1" dirty="0"/>
              <a:t>13-14</a:t>
            </a:r>
            <a:r>
              <a:rPr lang="el-GR" sz="2200" dirty="0"/>
              <a:t> του ηλεκτρονόμου </a:t>
            </a:r>
            <a:r>
              <a:rPr lang="el-GR" sz="2200" b="1" dirty="0"/>
              <a:t>κλείνει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Το άκρο </a:t>
            </a:r>
            <a:r>
              <a:rPr lang="el-GR" sz="2200" b="1" dirty="0"/>
              <a:t>Α1</a:t>
            </a:r>
            <a:r>
              <a:rPr lang="el-GR" sz="2200" dirty="0"/>
              <a:t> του ηλεκτρονόμου </a:t>
            </a:r>
            <a:r>
              <a:rPr lang="el-GR" sz="2200" b="1" dirty="0"/>
              <a:t>τροφοδοτείται</a:t>
            </a:r>
            <a:r>
              <a:rPr lang="el-GR" sz="2200" dirty="0"/>
              <a:t> με</a:t>
            </a:r>
          </a:p>
          <a:p>
            <a:r>
              <a:rPr lang="el-GR" sz="2200" dirty="0"/>
              <a:t>   ρεύμα από την επαφή </a:t>
            </a:r>
            <a:r>
              <a:rPr lang="en-US" sz="2200" b="1" dirty="0"/>
              <a:t>Start</a:t>
            </a:r>
            <a:r>
              <a:rPr lang="en-US" sz="2200" dirty="0"/>
              <a:t> </a:t>
            </a:r>
            <a:r>
              <a:rPr lang="el-GR" sz="2200" dirty="0"/>
              <a:t>και από την </a:t>
            </a:r>
            <a:r>
              <a:rPr lang="el-GR" sz="2200" b="1" dirty="0"/>
              <a:t>13-14</a:t>
            </a:r>
            <a:r>
              <a:rPr lang="el-GR" sz="2200" dirty="0"/>
              <a:t> του</a:t>
            </a:r>
          </a:p>
          <a:p>
            <a:r>
              <a:rPr lang="el-GR" sz="2200" dirty="0"/>
              <a:t>   </a:t>
            </a:r>
            <a:r>
              <a:rPr lang="el-GR" sz="2200" b="1" dirty="0"/>
              <a:t>ίδιου</a:t>
            </a:r>
            <a:r>
              <a:rPr lang="el-GR" sz="2200" dirty="0"/>
              <a:t> του ηλεκτρονόμου</a:t>
            </a:r>
          </a:p>
          <a:p>
            <a:endParaRPr lang="el-GR" dirty="0"/>
          </a:p>
        </p:txBody>
      </p:sp>
      <p:pic>
        <p:nvPicPr>
          <p:cNvPr id="7" name="6 - Εικόνα" descr="Αυτοσυγκράτηση με start πατημένο_με βέλ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2076" y="1876927"/>
            <a:ext cx="3954607" cy="48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l-GR" sz="3200" b="1" dirty="0"/>
              <a:t> 3 . Κύκλωμα όταν ΑΦΗΝΟΥΜΕ το </a:t>
            </a:r>
            <a:r>
              <a:rPr lang="en-US" sz="3200" b="1" dirty="0"/>
              <a:t>START</a:t>
            </a:r>
            <a:endParaRPr lang="el-GR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46567" y="2456597"/>
            <a:ext cx="6892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Όταν αφήνουμε το </a:t>
            </a:r>
            <a:r>
              <a:rPr lang="en-US" sz="2200" dirty="0"/>
              <a:t>Start </a:t>
            </a:r>
            <a:r>
              <a:rPr lang="el-GR" sz="2200" dirty="0"/>
              <a:t>και ανοίγει η επαφή του, τότε στο κύκλωμα συμβαίνουν τα εξής: </a:t>
            </a:r>
          </a:p>
          <a:p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Ο Ηλεκτρονόμος </a:t>
            </a:r>
            <a:r>
              <a:rPr lang="el-GR" sz="2200" b="1" dirty="0"/>
              <a:t>ΚΜ  συνεχίζει να είναι οπλισμένος</a:t>
            </a:r>
          </a:p>
          <a:p>
            <a:r>
              <a:rPr lang="el-GR" sz="2200" b="1" dirty="0"/>
              <a:t>  </a:t>
            </a:r>
            <a:r>
              <a:rPr lang="el-GR" sz="2200" dirty="0"/>
              <a:t>(να</a:t>
            </a:r>
            <a:r>
              <a:rPr lang="el-GR" sz="2200" b="1" dirty="0"/>
              <a:t> </a:t>
            </a:r>
            <a:r>
              <a:rPr lang="el-GR" sz="2200" dirty="0"/>
              <a:t>λειτουργεί)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Η τροφοδοσία του γίνεται μέσα από την βοηθητική </a:t>
            </a:r>
          </a:p>
          <a:p>
            <a:r>
              <a:rPr lang="el-GR" sz="2200" dirty="0"/>
              <a:t>  επαφή </a:t>
            </a:r>
            <a:r>
              <a:rPr lang="el-GR" sz="2200" b="1" dirty="0"/>
              <a:t>13-14</a:t>
            </a:r>
            <a:r>
              <a:rPr lang="el-GR" sz="2200" dirty="0"/>
              <a:t> του ηλεκτρονόμου. </a:t>
            </a:r>
          </a:p>
          <a:p>
            <a:pPr>
              <a:buFont typeface="Arial" pitchFamily="34" charset="0"/>
              <a:buChar char="•"/>
            </a:pPr>
            <a:r>
              <a:rPr lang="el-GR" sz="2200" b="1" dirty="0"/>
              <a:t> </a:t>
            </a:r>
            <a:r>
              <a:rPr lang="el-GR" sz="2200" dirty="0"/>
              <a:t>ΑΥΤΟΣΥΓΚΡΑΤΗΣΗ : ο ηλεκτρονόμος παίρνει ρεύμα και λειτουργεί μέσα από τον ίδιο </a:t>
            </a:r>
            <a:endParaRPr lang="el-GR" sz="2200" b="1" dirty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7" name="6 - Εικόνα" descr="Αυτοσυγκράτηση_με βέλ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7050" y="2006929"/>
            <a:ext cx="3831127" cy="46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l-GR" sz="3200" b="1" dirty="0"/>
              <a:t> 4 . Κύκλωμα όταν ΠΙΕΖΟΥΜΕ το </a:t>
            </a:r>
            <a:r>
              <a:rPr lang="en-US" sz="3200" b="1" dirty="0"/>
              <a:t>STOP</a:t>
            </a:r>
            <a:endParaRPr lang="el-GR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46567" y="2456597"/>
            <a:ext cx="68923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Όταν πιέζουμε το </a:t>
            </a:r>
            <a:r>
              <a:rPr lang="en-US" sz="2200" dirty="0"/>
              <a:t>Stop </a:t>
            </a:r>
            <a:r>
              <a:rPr lang="el-GR" sz="2200" dirty="0"/>
              <a:t>και ανοίγει η επαφή του, τότε στο κύκλωμα συμβαίνουν τα εξής: </a:t>
            </a:r>
          </a:p>
          <a:p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Διακόπτεται η τροφοδοσία στον ηλεκτρονόμο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Ο Ηλεκτρονόμος </a:t>
            </a:r>
            <a:r>
              <a:rPr lang="el-GR" sz="2200" b="1" dirty="0"/>
              <a:t>ΚΜ  σταματάει να λειτουργεί</a:t>
            </a:r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Η βοηθητική του επαφή </a:t>
            </a:r>
            <a:r>
              <a:rPr lang="el-GR" sz="2200" b="1" dirty="0"/>
              <a:t>13-14 ανοίγει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Όταν «</a:t>
            </a:r>
            <a:r>
              <a:rPr lang="el-GR" sz="2200" b="1" dirty="0"/>
              <a:t>αφήνουμε</a:t>
            </a:r>
            <a:r>
              <a:rPr lang="el-GR" sz="2200" dirty="0"/>
              <a:t>» το </a:t>
            </a:r>
            <a:r>
              <a:rPr lang="en-US" sz="2200" dirty="0"/>
              <a:t>Stop </a:t>
            </a:r>
            <a:r>
              <a:rPr lang="el-GR" sz="2200" dirty="0"/>
              <a:t>και κλείνει η επαφή του, το </a:t>
            </a:r>
          </a:p>
          <a:p>
            <a:r>
              <a:rPr lang="el-GR" sz="2200" dirty="0"/>
              <a:t>   κύκλωμα επιστρέφει σε </a:t>
            </a:r>
            <a:r>
              <a:rPr lang="el-GR" sz="2200" b="1" dirty="0"/>
              <a:t>κατάσταση ηρεμίας </a:t>
            </a:r>
          </a:p>
          <a:p>
            <a:endParaRPr lang="el-GR" sz="2200" dirty="0"/>
          </a:p>
          <a:p>
            <a:pPr>
              <a:buFont typeface="Arial" pitchFamily="34" charset="0"/>
              <a:buChar char="•"/>
            </a:pPr>
            <a:endParaRPr lang="el-GR" sz="2200" b="1" dirty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8" name="7 - Εικόνα" descr="Αυτοσυγκράτηση με stop πατημένο_με βέλ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9189" y="1954100"/>
            <a:ext cx="4063003" cy="464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891" y="466343"/>
            <a:ext cx="11459688" cy="1362113"/>
          </a:xfrm>
        </p:spPr>
        <p:txBody>
          <a:bodyPr rtlCol="0"/>
          <a:lstStyle/>
          <a:p>
            <a:pPr rtl="0"/>
            <a:r>
              <a:rPr lang="el-GR" dirty="0"/>
              <a:t>5. Τα 4 στιγμιότυπα λειτουργίας του κυκλώματος αυτοσυγκράτησης </a:t>
            </a:r>
          </a:p>
        </p:txBody>
      </p:sp>
      <p:pic>
        <p:nvPicPr>
          <p:cNvPr id="5" name="4 - Εικόνα" descr="Αυτοσυγκράτηση ηρεμία_με βέλ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27" y="2300278"/>
            <a:ext cx="2969333" cy="3388003"/>
          </a:xfrm>
          <a:prstGeom prst="rect">
            <a:avLst/>
          </a:prstGeom>
        </p:spPr>
      </p:pic>
      <p:pic>
        <p:nvPicPr>
          <p:cNvPr id="7" name="6 - Εικόνα" descr="Αυτοσυγκράτηση με start πατημένο_με βέλ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6006" y="2339438"/>
            <a:ext cx="2763234" cy="3372593"/>
          </a:xfrm>
          <a:prstGeom prst="rect">
            <a:avLst/>
          </a:prstGeom>
        </p:spPr>
      </p:pic>
      <p:pic>
        <p:nvPicPr>
          <p:cNvPr id="9" name="8 - Εικόνα" descr="Αυτοσυγκράτηση_με βέλ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015" y="2291938"/>
            <a:ext cx="2838980" cy="3453989"/>
          </a:xfrm>
          <a:prstGeom prst="rect">
            <a:avLst/>
          </a:prstGeom>
        </p:spPr>
      </p:pic>
      <p:pic>
        <p:nvPicPr>
          <p:cNvPr id="10" name="9 - Εικόνα" descr="Αυτοσυγκράτηση με stop πατημένο_με βέλ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67887" y="2315688"/>
            <a:ext cx="2958130" cy="33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417_TF03462902_TF03462902" id="{83FC9EF6-3E43-452E-AFB3-D075EF265CD9}" vid="{6594177A-2A4C-4CF8-9AD4-A89940E56309}"/>
    </a:ext>
  </a:extLst>
</a:theme>
</file>

<file path=ppt/theme/theme2.xml><?xml version="1.0" encoding="utf-8"?>
<a:theme xmlns:a="http://schemas.openxmlformats.org/drawingml/2006/main" name="Θέμα του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tf03462902</Template>
  <TotalTime>438</TotalTime>
  <Words>257</Words>
  <Application>Microsoft Office PowerPoint</Application>
  <PresentationFormat>Ευρεία οθόνη</PresentationFormat>
  <Paragraphs>41</Paragraphs>
  <Slides>6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tf03462902</vt:lpstr>
      <vt:lpstr>Απλοποιημένο κύκλωμα Αυτοσυγκράτησης </vt:lpstr>
      <vt:lpstr> 1. Κύκλωμα σε ηρεμία  </vt:lpstr>
      <vt:lpstr> 2 . Κύκλωμα όταν ΠΙΕΖΟΥΜΕ το START</vt:lpstr>
      <vt:lpstr> 3 . Κύκλωμα όταν ΑΦΗΝΟΥΜΕ το START</vt:lpstr>
      <vt:lpstr> 4 . Κύκλωμα όταν ΠΙΕΖΟΥΜΕ το STOP</vt:lpstr>
      <vt:lpstr>5. Τα 4 στιγμιότυπα λειτουργίας του κυκλώματος αυτοσυγκράτησης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Βαγγελης Νικολαου</dc:creator>
  <cp:lastModifiedBy>ΦΩΤΙΟΣ ΠΑΝΑΓΙΩΤΟΠΟΥΛΟΣ</cp:lastModifiedBy>
  <cp:revision>14</cp:revision>
  <dcterms:created xsi:type="dcterms:W3CDTF">2022-10-02T10:26:41Z</dcterms:created>
  <dcterms:modified xsi:type="dcterms:W3CDTF">2024-10-20T10:56:20Z</dcterms:modified>
</cp:coreProperties>
</file>