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60" r:id="rId3"/>
    <p:sldId id="270" r:id="rId4"/>
    <p:sldId id="271" r:id="rId5"/>
    <p:sldId id="272" r:id="rId6"/>
    <p:sldId id="263" r:id="rId7"/>
  </p:sldIdLst>
  <p:sldSz cx="12192000" cy="6858000"/>
  <p:notesSz cx="6858000" cy="9144000"/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8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/>
      <dgm:spPr/>
      <dgm:t>
        <a:bodyPr rtlCol="0"/>
        <a:lstStyle/>
        <a:p>
          <a:pPr rtl="0"/>
          <a:r>
            <a:rPr lang="el" dirty="0"/>
            <a:t>Τίτλος βήματος 1</a:t>
          </a:r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23A0DE4A-FE92-496E-B335-3433CEFB74E9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68935D38-FEDC-4CD3-8002-43CB3944BEAF}" type="par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55DF926D-029A-4E18-95C4-77A5A37CAE40}" type="sibTrans" cxnId="{67A03D8F-F327-4A9F-ABBC-1EB67EFD1ECB}">
      <dgm:prSet/>
      <dgm:spPr/>
      <dgm:t>
        <a:bodyPr rtlCol="0"/>
        <a:lstStyle/>
        <a:p>
          <a:pPr rtl="0"/>
          <a:endParaRPr lang="en-US"/>
        </a:p>
      </dgm:t>
    </dgm:pt>
    <dgm:pt modelId="{97AFB725-9839-43BA-B026-0DD6AA03AD9C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CC01022B-5039-457F-931E-79459E3C1DC4}" type="parTrans" cxnId="{97004F90-D1DB-4A84-A8AE-504DE1F07341}">
      <dgm:prSet/>
      <dgm:spPr/>
      <dgm:t>
        <a:bodyPr rtlCol="0"/>
        <a:lstStyle/>
        <a:p>
          <a:pPr rtl="0"/>
          <a:endParaRPr lang="en-US"/>
        </a:p>
      </dgm:t>
    </dgm:pt>
    <dgm:pt modelId="{D5C26250-A06D-4B41-BC14-92648809C21F}" type="sibTrans" cxnId="{97004F90-D1DB-4A84-A8AE-504DE1F07341}">
      <dgm:prSet/>
      <dgm:spPr/>
      <dgm:t>
        <a:bodyPr rtlCol="0"/>
        <a:lstStyle/>
        <a:p>
          <a:pPr rtl="0"/>
          <a:endParaRPr lang="en-US"/>
        </a:p>
      </dgm:t>
    </dgm:pt>
    <dgm:pt modelId="{B86124A4-14C7-49C7-A342-9B2C2B94980B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B2F6F8FA-C3EE-485C-BFEC-A81570DC47D8}" type="par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1114C752-8188-4E63-BFFC-E4081ACE9882}" type="sibTrans" cxnId="{508A9F6A-C4F1-4147-A5F6-B89293B446E8}">
      <dgm:prSet/>
      <dgm:spPr/>
      <dgm:t>
        <a:bodyPr rtlCol="0"/>
        <a:lstStyle/>
        <a:p>
          <a:pPr rtl="0"/>
          <a:endParaRPr lang="en-US"/>
        </a:p>
      </dgm:t>
    </dgm:pt>
    <dgm:pt modelId="{A97FC57D-50D6-4D43-99C3-06D09820F122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5DD877C7-E4D9-4A68-A305-5A7689D3DBE7}" type="parTrans" cxnId="{D286A548-6BB0-4DED-9FB5-D87042DDBE0A}">
      <dgm:prSet/>
      <dgm:spPr/>
      <dgm:t>
        <a:bodyPr rtlCol="0"/>
        <a:lstStyle/>
        <a:p>
          <a:pPr rtl="0"/>
          <a:endParaRPr lang="en-US"/>
        </a:p>
      </dgm:t>
    </dgm:pt>
    <dgm:pt modelId="{C17BCABE-BEF2-4CC4-B037-B6B4866665CD}" type="sibTrans" cxnId="{D286A548-6BB0-4DED-9FB5-D87042DDBE0A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/>
      <dgm:spPr/>
      <dgm:t>
        <a:bodyPr rtlCol="0"/>
        <a:lstStyle/>
        <a:p>
          <a:pPr rtl="0"/>
          <a:r>
            <a:rPr lang="el" dirty="0"/>
            <a:t>Τίτλος βήματος 2</a:t>
          </a:r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CBCC21F5-552F-4D39-812E-6FCD4A366F58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4A973A1C-85F1-4969-A536-D29940229E2C}" type="parTrans" cxnId="{3C41F2E0-4620-40B4-9857-68872B278EFB}">
      <dgm:prSet/>
      <dgm:spPr/>
      <dgm:t>
        <a:bodyPr rtlCol="0"/>
        <a:lstStyle/>
        <a:p>
          <a:pPr rtl="0"/>
          <a:endParaRPr lang="en-US"/>
        </a:p>
      </dgm:t>
    </dgm:pt>
    <dgm:pt modelId="{3640B940-6901-481F-ADF7-6B77DEEED764}" type="sibTrans" cxnId="{3C41F2E0-4620-40B4-9857-68872B278EFB}">
      <dgm:prSet/>
      <dgm:spPr/>
      <dgm:t>
        <a:bodyPr rtlCol="0"/>
        <a:lstStyle/>
        <a:p>
          <a:pPr rtl="0"/>
          <a:endParaRPr lang="en-US"/>
        </a:p>
      </dgm:t>
    </dgm:pt>
    <dgm:pt modelId="{62831651-7C26-466C-BAA4-31EA8D14E47A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0F3EB6E4-07A5-4199-9C2F-8B91F53579FE}" type="par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0D19FA60-5F9C-420B-AD2F-A0656A7F0783}" type="sibTrans" cxnId="{59DDA576-1BA9-49E8-9D1D-361FF667A19A}">
      <dgm:prSet/>
      <dgm:spPr/>
      <dgm:t>
        <a:bodyPr rtlCol="0"/>
        <a:lstStyle/>
        <a:p>
          <a:pPr rtl="0"/>
          <a:endParaRPr lang="en-US"/>
        </a:p>
      </dgm:t>
    </dgm:pt>
    <dgm:pt modelId="{44B2544A-D122-4B95-A36C-B03D9E272B48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9EE40E78-C1B8-4A87-A668-53AD816CED24}" type="parTrans" cxnId="{F89EA6DF-D106-435E-9337-D23286A767A6}">
      <dgm:prSet/>
      <dgm:spPr/>
      <dgm:t>
        <a:bodyPr rtlCol="0"/>
        <a:lstStyle/>
        <a:p>
          <a:pPr rtl="0"/>
          <a:endParaRPr lang="en-US"/>
        </a:p>
      </dgm:t>
    </dgm:pt>
    <dgm:pt modelId="{F32DECE0-DC7F-4DCF-A10D-96A117A49197}" type="sibTrans" cxnId="{F89EA6DF-D106-435E-9337-D23286A767A6}">
      <dgm:prSet/>
      <dgm:spPr/>
      <dgm:t>
        <a:bodyPr rtlCol="0"/>
        <a:lstStyle/>
        <a:p>
          <a:pPr rtl="0"/>
          <a:endParaRPr lang="en-US"/>
        </a:p>
      </dgm:t>
    </dgm:pt>
    <dgm:pt modelId="{6D0E5D9F-7263-4526-A227-51301233F549}">
      <dgm:prSet phldrT="[Text]"/>
      <dgm:spPr/>
      <dgm:t>
        <a:bodyPr rtlCol="0"/>
        <a:lstStyle/>
        <a:p>
          <a:pPr rtl="0"/>
          <a:r>
            <a:rPr lang="el" dirty="0"/>
            <a:t>Τίτλος βήματος 3</a:t>
          </a:r>
        </a:p>
      </dgm:t>
    </dgm:pt>
    <dgm:pt modelId="{23416D07-25F8-426C-BC65-639E6BCF4D6D}" type="par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DE289E29-1989-4D8E-8AA6-F030105B3F13}" type="sibTrans" cxnId="{C8C462C6-33A3-4E8B-91FE-36DBE92F1C4A}">
      <dgm:prSet/>
      <dgm:spPr/>
      <dgm:t>
        <a:bodyPr rtlCol="0"/>
        <a:lstStyle/>
        <a:p>
          <a:pPr rtl="0"/>
          <a:endParaRPr lang="en-US"/>
        </a:p>
      </dgm:t>
    </dgm:pt>
    <dgm:pt modelId="{F3256203-D9D1-492A-B801-68C1A32486F0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E9A20291-2E30-4C14-BB7D-DC095A20ECB6}" type="par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6C9440D0-8847-40C0-98BC-2B5EA5745C3A}" type="sibTrans" cxnId="{1B8E71B0-2D3A-4AB0-8843-CFDACEDC3198}">
      <dgm:prSet/>
      <dgm:spPr/>
      <dgm:t>
        <a:bodyPr rtlCol="0"/>
        <a:lstStyle/>
        <a:p>
          <a:pPr rtl="0"/>
          <a:endParaRPr lang="en-US"/>
        </a:p>
      </dgm:t>
    </dgm:pt>
    <dgm:pt modelId="{357008B7-F3FD-489F-A410-81C9A9EFE4DA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ED5EFE54-4C6D-4A88-939B-CE66C6668425}" type="par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87BC108C-4915-4A4B-8565-E4BD28BA3C35}" type="sibTrans" cxnId="{8910F93B-7180-4A52-9856-879D102D33F8}">
      <dgm:prSet/>
      <dgm:spPr/>
      <dgm:t>
        <a:bodyPr rtlCol="0"/>
        <a:lstStyle/>
        <a:p>
          <a:pPr rtl="0"/>
          <a:endParaRPr lang="en-US"/>
        </a:p>
      </dgm:t>
    </dgm:pt>
    <dgm:pt modelId="{E5E95E82-EF79-43CA-AA86-43B0E1CBCD3F}">
      <dgm:prSet phldrT="[Text]"/>
      <dgm:spPr/>
      <dgm:t>
        <a:bodyPr rtlCol="0"/>
        <a:lstStyle/>
        <a:p>
          <a:pPr rtl="0"/>
          <a:r>
            <a:rPr lang="el" dirty="0"/>
            <a:t>Τίτλος βήματος 4</a:t>
          </a:r>
        </a:p>
      </dgm:t>
    </dgm:pt>
    <dgm:pt modelId="{FD76A3AE-1B6C-45A0-8E84-63160283749F}" type="par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BF76010C-5523-4E13-B3E7-886DCE6AEBD4}" type="sibTrans" cxnId="{A76240AD-13F6-40C0-BD9B-102D5EC0AE51}">
      <dgm:prSet/>
      <dgm:spPr/>
      <dgm:t>
        <a:bodyPr rtlCol="0"/>
        <a:lstStyle/>
        <a:p>
          <a:pPr rtl="0"/>
          <a:endParaRPr lang="en-US"/>
        </a:p>
      </dgm:t>
    </dgm:pt>
    <dgm:pt modelId="{A81358E0-3DE7-41AD-A28C-ABB22548B1F6}">
      <dgm:prSet phldrT="[Text]"/>
      <dgm:spPr/>
      <dgm:t>
        <a:bodyPr rtlCol="0"/>
        <a:lstStyle/>
        <a:p>
          <a:pPr rtl="0"/>
          <a:r>
            <a:rPr lang="el" dirty="0"/>
            <a:t>Περιγραφή εργασίας</a:t>
          </a:r>
        </a:p>
      </dgm:t>
    </dgm:pt>
    <dgm:pt modelId="{262E0B94-6EA9-4797-B705-959D7B185F91}" type="parTrans" cxnId="{FB8541C0-3895-4553-A4C7-34B81A3C4A0B}">
      <dgm:prSet/>
      <dgm:spPr/>
      <dgm:t>
        <a:bodyPr rtlCol="0"/>
        <a:lstStyle/>
        <a:p>
          <a:pPr rtl="0"/>
          <a:endParaRPr lang="en-US"/>
        </a:p>
      </dgm:t>
    </dgm:pt>
    <dgm:pt modelId="{77756FBB-BF6C-4D78-803E-BCC851F1DA03}" type="sibTrans" cxnId="{FB8541C0-3895-4553-A4C7-34B81A3C4A0B}">
      <dgm:prSet/>
      <dgm:spPr/>
      <dgm:t>
        <a:bodyPr rtlCol="0"/>
        <a:lstStyle/>
        <a:p>
          <a:pPr rtl="0"/>
          <a:endParaRPr lang="en-US"/>
        </a:p>
      </dgm:t>
    </dgm:pt>
    <dgm:pt modelId="{37A7C994-CC74-44DD-8777-ED6736B35821}">
      <dgm:prSet phldrT="[Text]"/>
      <dgm:spPr/>
      <dgm:t>
        <a:bodyPr rtlCol="0"/>
        <a:lstStyle/>
        <a:p>
          <a:pPr rtl="0"/>
          <a:r>
            <a:rPr lang="el"/>
            <a:t>Περιγραφή εργασίας</a:t>
          </a:r>
        </a:p>
      </dgm:t>
    </dgm:pt>
    <dgm:pt modelId="{03F017E7-7E3C-4E2C-9CEF-B07099F38801}" type="parTrans" cxnId="{1C5CE732-A00F-4C06-A1A8-B209BC6B496D}">
      <dgm:prSet/>
      <dgm:spPr/>
      <dgm:t>
        <a:bodyPr rtlCol="0"/>
        <a:lstStyle/>
        <a:p>
          <a:pPr rtl="0"/>
          <a:endParaRPr lang="en-US"/>
        </a:p>
      </dgm:t>
    </dgm:pt>
    <dgm:pt modelId="{118572A4-3B5E-487E-8015-6A319369077F}" type="sibTrans" cxnId="{1C5CE732-A00F-4C06-A1A8-B209BC6B496D}">
      <dgm:prSet/>
      <dgm:spPr/>
      <dgm:t>
        <a:bodyPr rtlCol="0"/>
        <a:lstStyle/>
        <a:p>
          <a:pPr rtl="0"/>
          <a:endParaRPr lang="en-US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</dgm:pt>
    <dgm:pt modelId="{98302F07-D6A9-46A5-9807-EBF6C9F5B2DD}" type="pres">
      <dgm:prSet presAssocID="{082E8A29-955A-4C7C-A174-3E9DCD4DC89B}" presName="node" presStyleLbl="node1" presStyleIdx="0" presStyleCnt="4">
        <dgm:presLayoutVars>
          <dgm:bulletEnabled val="1"/>
        </dgm:presLayoutVars>
      </dgm:prSet>
      <dgm:spPr/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4">
        <dgm:presLayoutVars>
          <dgm:bulletEnabled val="1"/>
        </dgm:presLayoutVars>
      </dgm:prSet>
      <dgm:spPr/>
    </dgm:pt>
    <dgm:pt modelId="{39AEACD1-F8CF-4528-8379-DAA829B3790B}" type="pres">
      <dgm:prSet presAssocID="{48634C00-2335-4923-9072-EB7482323D9C}" presName="sibTrans" presStyleCnt="0"/>
      <dgm:spPr/>
    </dgm:pt>
    <dgm:pt modelId="{25A33852-3C4B-4406-8856-3A4D6201948C}" type="pres">
      <dgm:prSet presAssocID="{6D0E5D9F-7263-4526-A227-51301233F549}" presName="node" presStyleLbl="node1" presStyleIdx="2" presStyleCnt="4">
        <dgm:presLayoutVars>
          <dgm:bulletEnabled val="1"/>
        </dgm:presLayoutVars>
      </dgm:prSet>
      <dgm:spPr/>
    </dgm:pt>
    <dgm:pt modelId="{562EDDC3-60FD-463F-A6DB-A597D604B642}" type="pres">
      <dgm:prSet presAssocID="{DE289E29-1989-4D8E-8AA6-F030105B3F13}" presName="sibTrans" presStyleCnt="0"/>
      <dgm:spPr/>
    </dgm:pt>
    <dgm:pt modelId="{86146B22-5360-4D1B-AC91-3378F10134EE}" type="pres">
      <dgm:prSet presAssocID="{E5E95E82-EF79-43CA-AA86-43B0E1CBCD3F}" presName="node" presStyleLbl="node1" presStyleIdx="3" presStyleCnt="4">
        <dgm:presLayoutVars>
          <dgm:bulletEnabled val="1"/>
        </dgm:presLayoutVars>
      </dgm:prSet>
      <dgm:spPr/>
    </dgm:pt>
  </dgm:ptLst>
  <dgm:cxnLst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AB981D0D-0AD5-4DD6-BA19-D4E75ECF1C7D}" type="presOf" srcId="{A97FC57D-50D6-4D43-99C3-06D09820F122}" destId="{98302F07-D6A9-46A5-9807-EBF6C9F5B2DD}" srcOrd="0" destOrd="4" presId="urn:microsoft.com/office/officeart/2005/8/layout/hList6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729DA21F-0A99-4CC3-ACFF-2A00EDCAA358}" type="presOf" srcId="{37A7C994-CC74-44DD-8777-ED6736B35821}" destId="{86146B22-5360-4D1B-AC91-3378F10134EE}" srcOrd="0" destOrd="2" presId="urn:microsoft.com/office/officeart/2005/8/layout/hList6"/>
    <dgm:cxn modelId="{77BD0D2D-7C4E-49B3-9A72-0FD33F32D294}" type="presOf" srcId="{6D0E5D9F-7263-4526-A227-51301233F549}" destId="{25A33852-3C4B-4406-8856-3A4D6201948C}" srcOrd="0" destOrd="0" presId="urn:microsoft.com/office/officeart/2005/8/layout/hList6"/>
    <dgm:cxn modelId="{3AE2742D-7673-4553-BCDD-292AE3B4BC50}" type="presOf" srcId="{97AFB725-9839-43BA-B026-0DD6AA03AD9C}" destId="{98302F07-D6A9-46A5-9807-EBF6C9F5B2DD}" srcOrd="0" destOrd="2" presId="urn:microsoft.com/office/officeart/2005/8/layout/hList6"/>
    <dgm:cxn modelId="{1C5CE732-A00F-4C06-A1A8-B209BC6B496D}" srcId="{E5E95E82-EF79-43CA-AA86-43B0E1CBCD3F}" destId="{37A7C994-CC74-44DD-8777-ED6736B35821}" srcOrd="1" destOrd="0" parTransId="{03F017E7-7E3C-4E2C-9CEF-B07099F38801}" sibTransId="{118572A4-3B5E-487E-8015-6A319369077F}"/>
    <dgm:cxn modelId="{8910F93B-7180-4A52-9856-879D102D33F8}" srcId="{6D0E5D9F-7263-4526-A227-51301233F549}" destId="{357008B7-F3FD-489F-A410-81C9A9EFE4DA}" srcOrd="1" destOrd="0" parTransId="{ED5EFE54-4C6D-4A88-939B-CE66C6668425}" sibTransId="{87BC108C-4915-4A4B-8565-E4BD28BA3C35}"/>
    <dgm:cxn modelId="{DC53BA63-76BA-413A-ACCE-B7609C3FDC8E}" type="presOf" srcId="{A81358E0-3DE7-41AD-A28C-ABB22548B1F6}" destId="{86146B22-5360-4D1B-AC91-3378F10134EE}" srcOrd="0" destOrd="1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D286A548-6BB0-4DED-9FB5-D87042DDBE0A}" srcId="{082E8A29-955A-4C7C-A174-3E9DCD4DC89B}" destId="{A97FC57D-50D6-4D43-99C3-06D09820F122}" srcOrd="3" destOrd="0" parTransId="{5DD877C7-E4D9-4A68-A305-5A7689D3DBE7}" sibTransId="{C17BCABE-BEF2-4CC4-B037-B6B4866665CD}"/>
    <dgm:cxn modelId="{508A9F6A-C4F1-4147-A5F6-B89293B446E8}" srcId="{082E8A29-955A-4C7C-A174-3E9DCD4DC89B}" destId="{B86124A4-14C7-49C7-A342-9B2C2B94980B}" srcOrd="2" destOrd="0" parTransId="{B2F6F8FA-C3EE-485C-BFEC-A81570DC47D8}" sibTransId="{1114C752-8188-4E63-BFFC-E4081ACE9882}"/>
    <dgm:cxn modelId="{F4F3BD4C-7DE7-449F-8ECF-B43B2B86F2EB}" type="presOf" srcId="{CBCC21F5-552F-4D39-812E-6FCD4A366F58}" destId="{DAD9059A-916A-4916-A2A8-B42491568DD3}" srcOrd="0" destOrd="1" presId="urn:microsoft.com/office/officeart/2005/8/layout/hList6"/>
    <dgm:cxn modelId="{59DDA576-1BA9-49E8-9D1D-361FF667A19A}" srcId="{B6E26FFC-9977-4BBC-BEC7-3D6B63754E52}" destId="{62831651-7C26-466C-BAA4-31EA8D14E47A}" srcOrd="1" destOrd="0" parTransId="{0F3EB6E4-07A5-4199-9C2F-8B91F53579FE}" sibTransId="{0D19FA60-5F9C-420B-AD2F-A0656A7F0783}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9CB4B27D-95A7-458D-A9CA-7754788DD095}" type="presOf" srcId="{62831651-7C26-466C-BAA4-31EA8D14E47A}" destId="{DAD9059A-916A-4916-A2A8-B42491568DD3}" srcOrd="0" destOrd="2" presId="urn:microsoft.com/office/officeart/2005/8/layout/hList6"/>
    <dgm:cxn modelId="{67A03D8F-F327-4A9F-ABBC-1EB67EFD1ECB}" srcId="{082E8A29-955A-4C7C-A174-3E9DCD4DC89B}" destId="{23A0DE4A-FE92-496E-B335-3433CEFB74E9}" srcOrd="0" destOrd="0" parTransId="{68935D38-FEDC-4CD3-8002-43CB3944BEAF}" sibTransId="{55DF926D-029A-4E18-95C4-77A5A37CAE40}"/>
    <dgm:cxn modelId="{97004F90-D1DB-4A84-A8AE-504DE1F07341}" srcId="{082E8A29-955A-4C7C-A174-3E9DCD4DC89B}" destId="{97AFB725-9839-43BA-B026-0DD6AA03AD9C}" srcOrd="1" destOrd="0" parTransId="{CC01022B-5039-457F-931E-79459E3C1DC4}" sibTransId="{D5C26250-A06D-4B41-BC14-92648809C21F}"/>
    <dgm:cxn modelId="{A76240AD-13F6-40C0-BD9B-102D5EC0AE51}" srcId="{CF9055CF-8DEB-4A02-949A-DE72B6AC5D37}" destId="{E5E95E82-EF79-43CA-AA86-43B0E1CBCD3F}" srcOrd="3" destOrd="0" parTransId="{FD76A3AE-1B6C-45A0-8E84-63160283749F}" sibTransId="{BF76010C-5523-4E13-B3E7-886DCE6AEBD4}"/>
    <dgm:cxn modelId="{1B8E71B0-2D3A-4AB0-8843-CFDACEDC3198}" srcId="{6D0E5D9F-7263-4526-A227-51301233F549}" destId="{F3256203-D9D1-492A-B801-68C1A32486F0}" srcOrd="0" destOrd="0" parTransId="{E9A20291-2E30-4C14-BB7D-DC095A20ECB6}" sibTransId="{6C9440D0-8847-40C0-98BC-2B5EA5745C3A}"/>
    <dgm:cxn modelId="{FB8541C0-3895-4553-A4C7-34B81A3C4A0B}" srcId="{E5E95E82-EF79-43CA-AA86-43B0E1CBCD3F}" destId="{A81358E0-3DE7-41AD-A28C-ABB22548B1F6}" srcOrd="0" destOrd="0" parTransId="{262E0B94-6EA9-4797-B705-959D7B185F91}" sibTransId="{77756FBB-BF6C-4D78-803E-BCC851F1DA03}"/>
    <dgm:cxn modelId="{C06DA1C3-D38F-43B1-B24E-E80592CC29EC}" type="presOf" srcId="{23A0DE4A-FE92-496E-B335-3433CEFB74E9}" destId="{98302F07-D6A9-46A5-9807-EBF6C9F5B2DD}" srcOrd="0" destOrd="1" presId="urn:microsoft.com/office/officeart/2005/8/layout/hList6"/>
    <dgm:cxn modelId="{C8C462C6-33A3-4E8B-91FE-36DBE92F1C4A}" srcId="{CF9055CF-8DEB-4A02-949A-DE72B6AC5D37}" destId="{6D0E5D9F-7263-4526-A227-51301233F549}" srcOrd="2" destOrd="0" parTransId="{23416D07-25F8-426C-BC65-639E6BCF4D6D}" sibTransId="{DE289E29-1989-4D8E-8AA6-F030105B3F13}"/>
    <dgm:cxn modelId="{ECB535CD-5106-41E2-A5E6-D382C3792033}" type="presOf" srcId="{357008B7-F3FD-489F-A410-81C9A9EFE4DA}" destId="{25A33852-3C4B-4406-8856-3A4D6201948C}" srcOrd="0" destOrd="2" presId="urn:microsoft.com/office/officeart/2005/8/layout/hList6"/>
    <dgm:cxn modelId="{2FA258D4-5B38-426D-B0D7-CD8F217A1137}" type="presOf" srcId="{E5E95E82-EF79-43CA-AA86-43B0E1CBCD3F}" destId="{86146B22-5360-4D1B-AC91-3378F10134EE}" srcOrd="0" destOrd="0" presId="urn:microsoft.com/office/officeart/2005/8/layout/hList6"/>
    <dgm:cxn modelId="{1B9593D8-0118-451B-8B48-CC6C91B73C1B}" type="presOf" srcId="{B86124A4-14C7-49C7-A342-9B2C2B94980B}" destId="{98302F07-D6A9-46A5-9807-EBF6C9F5B2DD}" srcOrd="0" destOrd="3" presId="urn:microsoft.com/office/officeart/2005/8/layout/hList6"/>
    <dgm:cxn modelId="{3B50A2DD-8777-42C9-93E1-40A37E404C87}" type="presOf" srcId="{44B2544A-D122-4B95-A36C-B03D9E272B48}" destId="{DAD9059A-916A-4916-A2A8-B42491568DD3}" srcOrd="0" destOrd="3" presId="urn:microsoft.com/office/officeart/2005/8/layout/hList6"/>
    <dgm:cxn modelId="{F89EA6DF-D106-435E-9337-D23286A767A6}" srcId="{B6E26FFC-9977-4BBC-BEC7-3D6B63754E52}" destId="{44B2544A-D122-4B95-A36C-B03D9E272B48}" srcOrd="2" destOrd="0" parTransId="{9EE40E78-C1B8-4A87-A668-53AD816CED24}" sibTransId="{F32DECE0-DC7F-4DCF-A10D-96A117A49197}"/>
    <dgm:cxn modelId="{3C41F2E0-4620-40B4-9857-68872B278EFB}" srcId="{B6E26FFC-9977-4BBC-BEC7-3D6B63754E52}" destId="{CBCC21F5-552F-4D39-812E-6FCD4A366F58}" srcOrd="0" destOrd="0" parTransId="{4A973A1C-85F1-4969-A536-D29940229E2C}" sibTransId="{3640B940-6901-481F-ADF7-6B77DEEED764}"/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CC1A92EB-2672-4443-858D-BCA16F76F740}" type="presOf" srcId="{F3256203-D9D1-492A-B801-68C1A32486F0}" destId="{25A33852-3C4B-4406-8856-3A4D6201948C}" srcOrd="0" destOrd="1" presId="urn:microsoft.com/office/officeart/2005/8/layout/hList6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B910F504-589D-4168-B820-FECB0EF26955}" type="presParOf" srcId="{6F1872F4-A030-4D64-A17C-72EA1ABBD62E}" destId="{39AEACD1-F8CF-4528-8379-DAA829B3790B}" srcOrd="3" destOrd="0" presId="urn:microsoft.com/office/officeart/2005/8/layout/hList6"/>
    <dgm:cxn modelId="{AEDC4C6E-DC7C-4364-8563-E748313EFA17}" type="presParOf" srcId="{6F1872F4-A030-4D64-A17C-72EA1ABBD62E}" destId="{25A33852-3C4B-4406-8856-3A4D6201948C}" srcOrd="4" destOrd="0" presId="urn:microsoft.com/office/officeart/2005/8/layout/hList6"/>
    <dgm:cxn modelId="{CBF7D188-2B16-4153-AEAE-C484C833188A}" type="presParOf" srcId="{6F1872F4-A030-4D64-A17C-72EA1ABBD62E}" destId="{562EDDC3-60FD-463F-A6DB-A597D604B642}" srcOrd="5" destOrd="0" presId="urn:microsoft.com/office/officeart/2005/8/layout/hList6"/>
    <dgm:cxn modelId="{A7220034-7FD2-4082-91F9-5EDDE0F524D0}" type="presParOf" srcId="{6F1872F4-A030-4D64-A17C-72EA1ABBD62E}" destId="{86146B22-5360-4D1B-AC91-3378F10134EE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2953" bIns="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2100" kern="1200" dirty="0"/>
            <a:t>Τίτλος βήματος 1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2953" bIns="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2100" kern="1200" dirty="0"/>
            <a:t>Τίτλος βήματος 2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2953" bIns="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2100" kern="1200" dirty="0"/>
            <a:t>Τίτλος βήματος 3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2953" bIns="0" numCol="1" spcCol="1270" rtlCol="0" anchor="t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" sz="2100" kern="1200" dirty="0"/>
            <a:t>Τίτλος βήματος 4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 dirty="0"/>
            <a:t>Περιγραφή εργασίας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" sz="1600" kern="1200"/>
            <a:t>Περιγραφή εργασίας</a:t>
          </a:r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0F0030A-2540-46C9-8E2F-E60769DE5E62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85144B-4551-49E0-B998-678B018A831F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l-GR" smtClean="0"/>
              <a:pPr rtl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556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10" name="Ορθογώνιο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 bwMode="black">
          <a:xfrm>
            <a:off x="3175199" y="1700784"/>
            <a:ext cx="8500062" cy="2630658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11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63C7445-6C58-44E3-9F57-6C4688003FBB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12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13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0C9008-FD63-4C0C-BABD-825EB40954A9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BE970655-416C-4531-9EC4-F6D989E8CD43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CE8913-4E6A-45CC-9BB7-65498C03418C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 bwMode="inv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86C8E621-4969-4D5D-AFAA-D6820983903D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E34041-F9AF-40B9-B0DE-43BE020EF30D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5ADA88-D8D9-4379-9772-9852095DF5EC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FFE0F5-B457-4713-979C-F38CFC02D1AE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B9F303-AE07-4B36-ABB2-E03140A58CF0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Σύμβολο κράτησης θέσης περιεχομένου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  <a:p>
            <a:pPr lvl="1" rtl="0"/>
            <a:r>
              <a:rPr lang="el-GR"/>
              <a:t>Δεύτερου επιπέδου</a:t>
            </a:r>
          </a:p>
          <a:p>
            <a:pPr lvl="2" rtl="0"/>
            <a:r>
              <a:rPr lang="el-GR"/>
              <a:t>Τρίτου επιπέδου</a:t>
            </a:r>
          </a:p>
          <a:p>
            <a:pPr lvl="3" rtl="0"/>
            <a:r>
              <a:rPr lang="el-GR"/>
              <a:t>Τέταρτου επιπέδου</a:t>
            </a:r>
          </a:p>
          <a:p>
            <a:pPr lvl="4" rtl="0"/>
            <a:r>
              <a:rPr lang="el-GR"/>
              <a:t>Πέμπτου επιπέδου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E2A9F9-D895-4046-BE2C-7AF4A1EECEC1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el-GR"/>
              <a:t>Kλικ για επεξεργασία του τίτλου</a:t>
            </a:r>
            <a:endParaRPr lang="el-GR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3" name="Σύμβολο κράτησης θέσης εικόνας 2" descr="Ένα κενό πλαίσιο κράτησης θέσης, για να προσθέσετε μια εικόνα. Κάντε κλικ στο πλαίσιο κράτησης θέσης και επιλέξτε την εικόνα που θέλετε να προσθέσετε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39B4BE-C158-4AB2-B501-81A6745A4A4F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el-GR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l-GR" dirty="0"/>
              <a:t>Κάντε κλικ για να επεξεργαστείτε το Στυλ κύριου τίτλου</a:t>
            </a:r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dirty="0"/>
              <a:t>Στυλ υποδείγματος κειμένου</a:t>
            </a:r>
          </a:p>
          <a:p>
            <a:pPr lvl="1" rtl="0"/>
            <a:r>
              <a:rPr lang="el-GR" dirty="0"/>
              <a:t>Δεύτερου επιπέδου</a:t>
            </a:r>
          </a:p>
          <a:p>
            <a:pPr lvl="2" rtl="0"/>
            <a:r>
              <a:rPr lang="el-GR" dirty="0"/>
              <a:t>Τρίτου επιπέδου</a:t>
            </a:r>
          </a:p>
          <a:p>
            <a:pPr lvl="3" rtl="0"/>
            <a:r>
              <a:rPr lang="el-GR" dirty="0"/>
              <a:t>Τέταρτου επιπέδου</a:t>
            </a:r>
          </a:p>
          <a:p>
            <a:pPr lvl="4" rtl="0"/>
            <a:r>
              <a:rPr lang="el-GR" dirty="0"/>
              <a:t>Πέμπτου επιπέδου</a:t>
            </a:r>
          </a:p>
          <a:p>
            <a:pPr lvl="5" rtl="0"/>
            <a:r>
              <a:rPr lang="el-GR" dirty="0"/>
              <a:t>Έκτου</a:t>
            </a:r>
          </a:p>
          <a:p>
            <a:pPr lvl="6" rtl="0"/>
            <a:r>
              <a:rPr lang="el-GR" dirty="0"/>
              <a:t>Έβδομου</a:t>
            </a:r>
          </a:p>
          <a:p>
            <a:pPr lvl="7" rtl="0"/>
            <a:r>
              <a:rPr lang="el-GR" dirty="0"/>
              <a:t>Όγδοου</a:t>
            </a:r>
          </a:p>
          <a:p>
            <a:pPr lvl="8" rtl="0"/>
            <a:r>
              <a:rPr lang="el-GR" dirty="0"/>
              <a:t>Ένατου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60745E4E-2F92-43E0-9625-65E832776AD1}" type="datetime1">
              <a:rPr lang="el-GR" smtClean="0"/>
              <a:pPr rtl="0"/>
              <a:t>2/11/2024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el-GR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el-GR" smtClean="0"/>
              <a:pPr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l-GR" dirty="0"/>
              <a:t>Απλοποιημένο κύκλωμα Αυτοσυγκράτησης 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l-GR" dirty="0"/>
              <a:t>Τομέας Ηλεκτρολογίας &amp; Ηλεκτρονικής </a:t>
            </a:r>
          </a:p>
          <a:p>
            <a:pPr rtl="0"/>
            <a:r>
              <a:rPr lang="el-GR" dirty="0"/>
              <a:t>ΕΠΑ.Λ. Πάρου </a:t>
            </a: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280160" y="466343"/>
            <a:ext cx="9628632" cy="1113075"/>
          </a:xfrm>
        </p:spPr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1. Κύκλωμα σε ηρεμία  </a:t>
            </a:r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4433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Το κύκλωμα είναι σε κατάσταση ηρεμίας: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επαφή </a:t>
            </a:r>
            <a:r>
              <a:rPr lang="en-US" sz="2200" dirty="0"/>
              <a:t>Stop </a:t>
            </a:r>
            <a:r>
              <a:rPr lang="el-GR" sz="2200" dirty="0"/>
              <a:t>κλειστή σε ηρεμία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επαφή </a:t>
            </a:r>
            <a:r>
              <a:rPr lang="en-US" sz="2200" dirty="0"/>
              <a:t>Start </a:t>
            </a:r>
            <a:r>
              <a:rPr lang="el-GR" sz="2200" dirty="0"/>
              <a:t>ανοιχτή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βοηθητική επαφή ανοιχτή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Το ΚΜ σε κατάσταση απενεργοποίησης </a:t>
            </a:r>
          </a:p>
          <a:p>
            <a:endParaRPr lang="el-GR" dirty="0"/>
          </a:p>
        </p:txBody>
      </p:sp>
      <p:pic>
        <p:nvPicPr>
          <p:cNvPr id="7" name="6 - Εικόνα" descr="Αυτοσυγκράτηση ηρεμία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5644" y="1888176"/>
            <a:ext cx="4220381" cy="481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2 . Κύκλωμα όταν ΠΙΕΖΟΥΜΕ το </a:t>
            </a:r>
            <a:r>
              <a:rPr lang="en-US" sz="3200" b="1" dirty="0"/>
              <a:t>START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44333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Όταν πιέζουμε το </a:t>
            </a:r>
            <a:r>
              <a:rPr lang="en-US" sz="2200" dirty="0"/>
              <a:t>Start </a:t>
            </a:r>
            <a:r>
              <a:rPr lang="el-GR" sz="2200" dirty="0"/>
              <a:t>και κλείνει η επαφή του, τότε στο κύκλωμα συμβαίνουν τα εξής: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Ο Ηλεκτρονόμος </a:t>
            </a:r>
            <a:r>
              <a:rPr lang="el-GR" sz="2200" b="1" dirty="0"/>
              <a:t>ΚΜ οπλίζει</a:t>
            </a:r>
            <a:r>
              <a:rPr lang="el-GR" sz="2200" dirty="0"/>
              <a:t>(λειτουργεί)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βοηθητική επαφή </a:t>
            </a:r>
            <a:r>
              <a:rPr lang="el-GR" sz="2200" b="1" dirty="0"/>
              <a:t>13-14</a:t>
            </a:r>
            <a:r>
              <a:rPr lang="el-GR" sz="2200" dirty="0"/>
              <a:t> του ηλεκτρονόμου </a:t>
            </a:r>
            <a:r>
              <a:rPr lang="el-GR" sz="2200" b="1" dirty="0"/>
              <a:t>κλείνει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Το άκρο </a:t>
            </a:r>
            <a:r>
              <a:rPr lang="el-GR" sz="2200" b="1" dirty="0"/>
              <a:t>Α1</a:t>
            </a:r>
            <a:r>
              <a:rPr lang="el-GR" sz="2200" dirty="0"/>
              <a:t> του ηλεκτρονόμου </a:t>
            </a:r>
            <a:r>
              <a:rPr lang="el-GR" sz="2200" b="1" dirty="0"/>
              <a:t>τροφοδοτείται</a:t>
            </a:r>
            <a:r>
              <a:rPr lang="el-GR" sz="2200" dirty="0"/>
              <a:t> με</a:t>
            </a:r>
          </a:p>
          <a:p>
            <a:r>
              <a:rPr lang="el-GR" sz="2200" dirty="0"/>
              <a:t>   ρεύμα από την επαφή </a:t>
            </a:r>
            <a:r>
              <a:rPr lang="en-US" sz="2200" b="1" dirty="0"/>
              <a:t>Start</a:t>
            </a:r>
            <a:r>
              <a:rPr lang="en-US" sz="2200" dirty="0"/>
              <a:t> </a:t>
            </a:r>
            <a:r>
              <a:rPr lang="el-GR" sz="2200" dirty="0"/>
              <a:t>και από την </a:t>
            </a:r>
            <a:r>
              <a:rPr lang="el-GR" sz="2200" b="1" dirty="0"/>
              <a:t>13-14</a:t>
            </a:r>
            <a:r>
              <a:rPr lang="el-GR" sz="2200" dirty="0"/>
              <a:t> του</a:t>
            </a:r>
          </a:p>
          <a:p>
            <a:r>
              <a:rPr lang="el-GR" sz="2200" dirty="0"/>
              <a:t>   </a:t>
            </a:r>
            <a:r>
              <a:rPr lang="el-GR" sz="2200" b="1" dirty="0"/>
              <a:t>ίδιου</a:t>
            </a:r>
            <a:r>
              <a:rPr lang="el-GR" sz="2200" dirty="0"/>
              <a:t> του ηλεκτρονόμου</a:t>
            </a:r>
          </a:p>
          <a:p>
            <a:endParaRPr lang="el-GR" dirty="0"/>
          </a:p>
        </p:txBody>
      </p:sp>
      <p:pic>
        <p:nvPicPr>
          <p:cNvPr id="7" name="6 - Εικόνα" descr="Αυτοσυγκράτηση με start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2076" y="1876927"/>
            <a:ext cx="3954607" cy="482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3 . Κύκλωμα όταν ΑΦΗΝΟΥΜΕ το </a:t>
            </a:r>
            <a:r>
              <a:rPr lang="en-US" sz="3200" b="1" dirty="0"/>
              <a:t>START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892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Όταν αφήνουμε το </a:t>
            </a:r>
            <a:r>
              <a:rPr lang="en-US" sz="2200" dirty="0"/>
              <a:t>Start </a:t>
            </a:r>
            <a:r>
              <a:rPr lang="el-GR" sz="2200" dirty="0"/>
              <a:t>και ανοίγει η επαφή του, τότε στο κύκλωμα συμβαίνουν τα εξής: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Ο Ηλεκτρονόμος </a:t>
            </a:r>
            <a:r>
              <a:rPr lang="el-GR" sz="2200" b="1" dirty="0"/>
              <a:t>ΚΜ  συνεχίζει να είναι οπλισμένος</a:t>
            </a:r>
          </a:p>
          <a:p>
            <a:r>
              <a:rPr lang="el-GR" sz="2200" b="1" dirty="0"/>
              <a:t>  </a:t>
            </a:r>
            <a:r>
              <a:rPr lang="el-GR" sz="2200" dirty="0"/>
              <a:t>(να</a:t>
            </a:r>
            <a:r>
              <a:rPr lang="el-GR" sz="2200" b="1" dirty="0"/>
              <a:t> </a:t>
            </a:r>
            <a:r>
              <a:rPr lang="el-GR" sz="2200" dirty="0"/>
              <a:t>λειτουργεί)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τροφοδοσία του γίνεται μέσα από την βοηθητική </a:t>
            </a:r>
          </a:p>
          <a:p>
            <a:r>
              <a:rPr lang="el-GR" sz="2200" dirty="0"/>
              <a:t>  επαφή </a:t>
            </a:r>
            <a:r>
              <a:rPr lang="el-GR" sz="2200" b="1" dirty="0"/>
              <a:t>13-14</a:t>
            </a:r>
            <a:r>
              <a:rPr lang="el-GR" sz="2200" dirty="0"/>
              <a:t> του ηλεκτρονόμου. </a:t>
            </a:r>
          </a:p>
          <a:p>
            <a:pPr>
              <a:buFont typeface="Arial" pitchFamily="34" charset="0"/>
              <a:buChar char="•"/>
            </a:pPr>
            <a:r>
              <a:rPr lang="el-GR" sz="2200" b="1" dirty="0"/>
              <a:t> </a:t>
            </a:r>
            <a:r>
              <a:rPr lang="el-GR" sz="2200" dirty="0"/>
              <a:t>ΑΥΤΟΣΥΓΚΡΑΤΗΣΗ : ο ηλεκτρονόμος παίρνει ρεύμα και λειτουργεί μέσα από τον ίδιο </a:t>
            </a:r>
            <a:endParaRPr lang="el-GR" sz="2200" b="1" dirty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7" name="6 - Εικόνα" descr="Αυτοσυγκράτηση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07050" y="2006929"/>
            <a:ext cx="3831127" cy="466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Τίτλο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l-GR" sz="3200" b="1" dirty="0"/>
              <a:t> 4 . Κύκλωμα όταν ΠΙΕΖΟΥΜΕ το </a:t>
            </a:r>
            <a:r>
              <a:rPr lang="en-US" sz="3200" b="1" dirty="0"/>
              <a:t>STOP</a:t>
            </a:r>
            <a:endParaRPr lang="el-GR" sz="32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446567" y="2456597"/>
            <a:ext cx="689238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/>
              <a:t>Όταν πιέζουμε το </a:t>
            </a:r>
            <a:r>
              <a:rPr lang="en-US" sz="2200" dirty="0"/>
              <a:t>Stop </a:t>
            </a:r>
            <a:r>
              <a:rPr lang="el-GR" sz="2200" dirty="0"/>
              <a:t>και ανοίγει η επαφή του, τότε στο κύκλωμα συμβαίνουν τα εξής: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Διακόπτεται η τροφοδοσία στον ηλεκτρονόμο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Ο Ηλεκτρονόμος </a:t>
            </a:r>
            <a:r>
              <a:rPr lang="el-GR" sz="2200" b="1" dirty="0"/>
              <a:t>ΚΜ  σταματάει να λειτουργεί</a:t>
            </a:r>
            <a:endParaRPr lang="el-GR" sz="2200" dirty="0"/>
          </a:p>
          <a:p>
            <a:pPr>
              <a:buFont typeface="Arial" pitchFamily="34" charset="0"/>
              <a:buChar char="•"/>
            </a:pPr>
            <a:r>
              <a:rPr lang="el-GR" sz="2200" dirty="0"/>
              <a:t> Η βοηθητική του επαφή </a:t>
            </a:r>
            <a:r>
              <a:rPr lang="el-GR" sz="2200" b="1" dirty="0"/>
              <a:t>13-14 ανοίγει </a:t>
            </a:r>
          </a:p>
          <a:p>
            <a:pPr>
              <a:buFont typeface="Arial" pitchFamily="34" charset="0"/>
              <a:buChar char="•"/>
            </a:pPr>
            <a:r>
              <a:rPr lang="el-GR" sz="2200" dirty="0"/>
              <a:t> Όταν «</a:t>
            </a:r>
            <a:r>
              <a:rPr lang="el-GR" sz="2200" b="1" dirty="0"/>
              <a:t>αφήνουμε</a:t>
            </a:r>
            <a:r>
              <a:rPr lang="el-GR" sz="2200" dirty="0"/>
              <a:t>» το </a:t>
            </a:r>
            <a:r>
              <a:rPr lang="en-US" sz="2200" dirty="0"/>
              <a:t>Stop </a:t>
            </a:r>
            <a:r>
              <a:rPr lang="el-GR" sz="2200" dirty="0"/>
              <a:t>και κλείνει η επαφή του, το </a:t>
            </a:r>
          </a:p>
          <a:p>
            <a:r>
              <a:rPr lang="el-GR" sz="2200" dirty="0"/>
              <a:t>   κύκλωμα επιστρέφει σε </a:t>
            </a:r>
            <a:r>
              <a:rPr lang="el-GR" sz="2200" b="1" dirty="0"/>
              <a:t>κατάσταση ηρεμίας </a:t>
            </a:r>
          </a:p>
          <a:p>
            <a:endParaRPr lang="el-GR" sz="2200" dirty="0"/>
          </a:p>
          <a:p>
            <a:pPr>
              <a:buFont typeface="Arial" pitchFamily="34" charset="0"/>
              <a:buChar char="•"/>
            </a:pPr>
            <a:endParaRPr lang="el-GR" sz="2200" b="1" dirty="0"/>
          </a:p>
          <a:p>
            <a:pPr>
              <a:buFont typeface="Arial" pitchFamily="34" charset="0"/>
              <a:buChar char="•"/>
            </a:pPr>
            <a:endParaRPr lang="el-GR" dirty="0"/>
          </a:p>
        </p:txBody>
      </p:sp>
      <p:pic>
        <p:nvPicPr>
          <p:cNvPr id="8" name="7 - Εικόνα" descr="Αυτοσυγκράτηση με stop πατημένο_με βέλη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9189" y="1954100"/>
            <a:ext cx="4063003" cy="464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l-GR" dirty="0"/>
              <a:t>Διάταξη τίτλου και περιεχομένου με </a:t>
            </a:r>
            <a:r>
              <a:rPr lang="el-GR" dirty="0" err="1"/>
              <a:t>SmartArt</a:t>
            </a:r>
            <a:endParaRPr lang="el-GR" dirty="0"/>
          </a:p>
        </p:txBody>
      </p:sp>
      <p:graphicFrame>
        <p:nvGraphicFramePr>
          <p:cNvPr id="8" name="Σύμβολο κράτησης θέσης περιεχομένου 2" descr="Τραπεζοειδής λίστα που εμφανίζει 4 ομάδες τακτοποιημένες από τα αριστερά προς τα δεξιά με περιγραφές εργασιών κάτω από κάθε ομάδα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888379"/>
              </p:ext>
            </p:extLst>
          </p:nvPr>
        </p:nvGraphicFramePr>
        <p:xfrm>
          <a:off x="1279525" y="2190750"/>
          <a:ext cx="9629775" cy="3986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969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462902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417_TF03462902_TF03462902" id="{83FC9EF6-3E43-452E-AFB3-D075EF265CD9}" vid="{6594177A-2A4C-4CF8-9AD4-A89940E56309}"/>
    </a:ext>
  </a:extLst>
</a:theme>
</file>

<file path=ppt/theme/theme2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tf03462902</Template>
  <TotalTime>432</TotalTime>
  <Words>288</Words>
  <Application>Microsoft Office PowerPoint</Application>
  <PresentationFormat>Ευρεία οθόνη</PresentationFormat>
  <Paragraphs>56</Paragraphs>
  <Slides>6</Slides>
  <Notes>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tf03462902</vt:lpstr>
      <vt:lpstr>Απλοποιημένο κύκλωμα Αυτοσυγκράτησης </vt:lpstr>
      <vt:lpstr> 1. Κύκλωμα σε ηρεμία  </vt:lpstr>
      <vt:lpstr> 2 . Κύκλωμα όταν ΠΙΕΖΟΥΜΕ το START</vt:lpstr>
      <vt:lpstr> 3 . Κύκλωμα όταν ΑΦΗΝΟΥΜΕ το START</vt:lpstr>
      <vt:lpstr> 4 . Κύκλωμα όταν ΠΙΕΖΟΥΜΕ το STOP</vt:lpstr>
      <vt:lpstr>Διάταξη τίτλου και περιεχομένου με SmartArt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Διάταξη τίτλου</dc:title>
  <dc:creator>Βαγγελης Νικολαου</dc:creator>
  <cp:lastModifiedBy>ΦΩΤΙΟΣ ΠΑΝΑΓΙΩΤΟΠΟΥΛΟΣ</cp:lastModifiedBy>
  <cp:revision>13</cp:revision>
  <dcterms:created xsi:type="dcterms:W3CDTF">2022-10-02T10:26:41Z</dcterms:created>
  <dcterms:modified xsi:type="dcterms:W3CDTF">2024-11-02T17:12:06Z</dcterms:modified>
</cp:coreProperties>
</file>