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6" r:id="rId3"/>
    <p:sldId id="260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3" d="100"/>
          <a:sy n="83" d="100"/>
        </p:scale>
        <p:origin x="-114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7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i="1" u="sng" dirty="0" smtClean="0"/>
              <a:t>Παναγία των Παρισίων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 smtClean="0"/>
              <a:t>(</a:t>
            </a:r>
            <a:r>
              <a:rPr lang="en-US" b="1" dirty="0" smtClean="0"/>
              <a:t>Notre Dame)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0040" y="4663441"/>
            <a:ext cx="4892040" cy="1314450"/>
          </a:xfrm>
        </p:spPr>
        <p:txBody>
          <a:bodyPr/>
          <a:lstStyle/>
          <a:p>
            <a:pPr marL="0" indent="0">
              <a:buNone/>
            </a:pPr>
            <a:r>
              <a:rPr lang="el-GR" b="1" dirty="0" smtClean="0"/>
              <a:t>Κομνηνός </a:t>
            </a:r>
            <a:r>
              <a:rPr lang="el-GR" b="1" dirty="0" err="1" smtClean="0"/>
              <a:t>Τσαμπακούρης</a:t>
            </a:r>
            <a:endParaRPr lang="el-GR" b="1" dirty="0" smtClean="0"/>
          </a:p>
          <a:p>
            <a:pPr marL="0" indent="0">
              <a:buNone/>
            </a:pPr>
            <a:r>
              <a:rPr lang="el-GR" b="1" dirty="0" smtClean="0"/>
              <a:t>Β’4</a:t>
            </a:r>
          </a:p>
        </p:txBody>
      </p:sp>
    </p:spTree>
    <p:extLst>
      <p:ext uri="{BB962C8B-B14F-4D97-AF65-F5344CB8AC3E}">
        <p14:creationId xmlns:p14="http://schemas.microsoft.com/office/powerpoint/2010/main" val="3798054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i="1" u="sng" dirty="0"/>
              <a:t>Πανα</a:t>
            </a:r>
            <a:r>
              <a:rPr b="1" i="1" u="sng" dirty="0" err="1"/>
              <a:t>γί</a:t>
            </a:r>
            <a:r>
              <a:rPr b="1" i="1" u="sng" dirty="0"/>
              <a:t>α των Παρισίων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/>
              <a:t>Η Παναγία των </a:t>
            </a:r>
            <a:r>
              <a:rPr lang="el-GR" dirty="0" smtClean="0"/>
              <a:t>Παρισίων είναι </a:t>
            </a:r>
            <a:r>
              <a:rPr lang="el-GR" dirty="0"/>
              <a:t>ένας από τους πιο εμβληματικούς γοτθικούς καθεδρικούς ναούς του κόσμου. Βρίσκεται </a:t>
            </a:r>
            <a:r>
              <a:rPr lang="el-GR" dirty="0" smtClean="0"/>
              <a:t>σε ένα </a:t>
            </a:r>
            <a:r>
              <a:rPr lang="el-GR" dirty="0"/>
              <a:t>μικρό νησί στον ποταμό Σηκουάνα στο Παρίσι. </a:t>
            </a:r>
            <a:r>
              <a:rPr lang="el-GR" dirty="0"/>
              <a:t>Είναι γνωστή για την επιβλητική αρχιτεκτονική της, τα εντυπωσιακά βιτρό και τα γλυπτά της.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25780" y="971550"/>
            <a:ext cx="8229600" cy="4525963"/>
          </a:xfrm>
        </p:spPr>
        <p:txBody>
          <a:bodyPr/>
          <a:lstStyle/>
          <a:p>
            <a:endParaRPr lang="el-GR" dirty="0"/>
          </a:p>
          <a:p>
            <a:r>
              <a:rPr lang="el-GR" dirty="0"/>
              <a:t>Είναι αφιερωμένη στην Παναγία (</a:t>
            </a:r>
            <a:r>
              <a:rPr lang="el-GR" dirty="0" err="1"/>
              <a:t>Notre</a:t>
            </a:r>
            <a:r>
              <a:rPr lang="el-GR" dirty="0"/>
              <a:t>-</a:t>
            </a:r>
            <a:r>
              <a:rPr lang="el-GR" dirty="0" err="1"/>
              <a:t>Dame</a:t>
            </a:r>
            <a:r>
              <a:rPr lang="el-GR" dirty="0"/>
              <a:t> στα γαλλικά σημαίνει "Η Κυρία μας").</a:t>
            </a:r>
          </a:p>
          <a:p>
            <a:r>
              <a:rPr lang="el-GR" dirty="0"/>
              <a:t>Αποτελεί σύμβολο του Παρισιού και της γαλλικής πολιτιστικής κληρονομιάς.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77960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930" y="274638"/>
            <a:ext cx="8229600" cy="1143000"/>
          </a:xfrm>
        </p:spPr>
        <p:txBody>
          <a:bodyPr/>
          <a:lstStyle/>
          <a:p>
            <a:r>
              <a:rPr b="1" i="1" u="sng" dirty="0" err="1"/>
              <a:t>Ιστορί</a:t>
            </a:r>
            <a:r>
              <a:rPr b="1" i="1" u="sng" dirty="0"/>
              <a:t>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" y="1177290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l-GR" sz="2500" dirty="0"/>
              <a:t>Η </a:t>
            </a:r>
            <a:r>
              <a:rPr lang="el-GR" sz="2500" dirty="0"/>
              <a:t>κατασκευή της ξεκίνησε το 1163 επί βασιλείας του Λουδοβίκου Ζ’, και ολοκληρώθηκε το 1345.</a:t>
            </a:r>
          </a:p>
          <a:p>
            <a:pPr marL="0" indent="0" algn="ctr">
              <a:buNone/>
            </a:pPr>
            <a:r>
              <a:rPr lang="el-GR" sz="2500" dirty="0"/>
              <a:t>Χτίστηκε στη θέση ενός παλαιότερου ρωμανικού </a:t>
            </a:r>
            <a:r>
              <a:rPr lang="el-GR" sz="2500" dirty="0"/>
              <a:t>ναού. Και κατά </a:t>
            </a:r>
            <a:r>
              <a:rPr lang="el-GR" sz="2500" dirty="0"/>
              <a:t>τη διάρκεια της Γαλλικής Επανάστασης (1789-1799), υπέστη καταστροφές και χρησιμοποιήθηκε ως αποθήκη.</a:t>
            </a:r>
          </a:p>
          <a:p>
            <a:pPr marL="0" indent="0" algn="ctr">
              <a:buNone/>
            </a:pPr>
            <a:r>
              <a:rPr lang="el-GR" sz="2500" dirty="0"/>
              <a:t>Το 1804, ο Ναπολέων Βοναπάρτης στέφθηκε αυτοκράτορας μέσα στον ναό.</a:t>
            </a:r>
          </a:p>
          <a:p>
            <a:pPr algn="ctr"/>
            <a:r>
              <a:rPr lang="el-GR" sz="2500" dirty="0"/>
              <a:t>Ο ναός έγινε παγκοσμίως γνωστός από το μυθιστόρημα του Βίκτωρος Ουγκώ "Η Παναγία των Παρισίων" (1831), που βοήθησε στη διάσωσή του.</a:t>
            </a:r>
          </a:p>
          <a:p>
            <a:pPr algn="ctr"/>
            <a:r>
              <a:rPr lang="el-GR" sz="2500" dirty="0"/>
              <a:t>Το 1844-1864, ο αρχιτέκτονας </a:t>
            </a:r>
            <a:r>
              <a:rPr lang="el-GR" sz="2500" dirty="0" err="1"/>
              <a:t>Εζέν</a:t>
            </a:r>
            <a:r>
              <a:rPr lang="el-GR" sz="2500" dirty="0"/>
              <a:t> </a:t>
            </a:r>
            <a:r>
              <a:rPr lang="el-GR" sz="2500" dirty="0" err="1"/>
              <a:t>Βιολέ</a:t>
            </a:r>
            <a:r>
              <a:rPr lang="el-GR" sz="2500" dirty="0"/>
              <a:t>-λε-Ντικ έκανε σημαντικές </a:t>
            </a:r>
            <a:r>
              <a:rPr lang="el-GR" sz="2500" dirty="0"/>
              <a:t>ανακαινίσεις</a:t>
            </a:r>
            <a:r>
              <a:rPr lang="el-GR" sz="2500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i="1" u="sng" dirty="0" err="1"/>
              <a:t>Αρχιτεκτονική</a:t>
            </a:r>
            <a:endParaRPr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0498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l-GR" sz="2000" dirty="0"/>
              <a:t>Ο ναός είναι ένα αριστούργημα της γοτθικής αρχιτεκτονικής, με μοναδικά χαρακτηριστικά:</a:t>
            </a:r>
          </a:p>
          <a:p>
            <a:pPr algn="just"/>
            <a:r>
              <a:rPr lang="el-GR" sz="2000" dirty="0"/>
              <a:t>Δίδυμοι πύργοι: Έχουν ύψος 69 μέτρα και προσφέρουν πανοραμική θέα στο Παρίσι.</a:t>
            </a:r>
          </a:p>
          <a:p>
            <a:pPr algn="just"/>
            <a:r>
              <a:rPr lang="el-GR" sz="2000" dirty="0"/>
              <a:t>Ρόδα Βιτρό </a:t>
            </a:r>
            <a:r>
              <a:rPr lang="el-GR" sz="2000" dirty="0"/>
              <a:t>: Μεγάλα </a:t>
            </a:r>
            <a:r>
              <a:rPr lang="el-GR" sz="2000" dirty="0"/>
              <a:t>κυκλικά παράθυρα με εντυπωσιακά βιτρό.</a:t>
            </a:r>
          </a:p>
          <a:p>
            <a:pPr algn="just"/>
            <a:r>
              <a:rPr lang="el-GR" sz="2000" dirty="0"/>
              <a:t>Γλυπτά και </a:t>
            </a:r>
            <a:r>
              <a:rPr lang="el-GR" sz="2000" dirty="0" err="1"/>
              <a:t>Γαργουίλ</a:t>
            </a:r>
            <a:r>
              <a:rPr lang="el-GR" sz="2000" dirty="0"/>
              <a:t> :</a:t>
            </a:r>
            <a:r>
              <a:rPr lang="el-GR" sz="2000" dirty="0"/>
              <a:t>Αγάλματα </a:t>
            </a:r>
            <a:r>
              <a:rPr lang="el-GR" sz="2000" dirty="0"/>
              <a:t>φανταστικών πλασμάτων που χρησιμεύουν και ως υδρορροές.</a:t>
            </a:r>
          </a:p>
          <a:p>
            <a:pPr algn="just"/>
            <a:r>
              <a:rPr lang="el-GR" sz="2000" dirty="0"/>
              <a:t>Το Κωδωνοστάσιο: Στέγαζε τη μεγάλη καμπάνα "Εμμανουήλ", που χτυπά σε εθνικές εορτές.</a:t>
            </a:r>
          </a:p>
          <a:p>
            <a:pPr algn="just"/>
            <a:r>
              <a:rPr lang="el-GR" sz="2000" dirty="0"/>
              <a:t>Η Μεγάλη Οροφή: Αποτελούταν από ξύλινα δοκάρια του 13ου αιώνα, γνωστή ως "Το Δάσος" λόγω των εκατοντάδων δέντρων που χρειάστηκαν για την κατασκευή της</a:t>
            </a:r>
            <a:r>
              <a:rPr lang="el-GR" sz="2500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264</Words>
  <Application>Microsoft Office PowerPoint</Application>
  <PresentationFormat>Προβολή στην οθόνη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Office Theme</vt:lpstr>
      <vt:lpstr>Παναγία των Παρισίων (Notre Dame)</vt:lpstr>
      <vt:lpstr>Παναγία των Παρισίων</vt:lpstr>
      <vt:lpstr>Παρουσίαση του PowerPoint</vt:lpstr>
      <vt:lpstr>Ιστορία</vt:lpstr>
      <vt:lpstr>Αρχιτεκτονική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Παναγία των Παρισίων</dc:title>
  <dc:creator>Komninos</dc:creator>
  <dc:description>generated using python-pptx</dc:description>
  <cp:lastModifiedBy>Komninos</cp:lastModifiedBy>
  <cp:revision>3</cp:revision>
  <dcterms:created xsi:type="dcterms:W3CDTF">2013-01-27T09:14:16Z</dcterms:created>
  <dcterms:modified xsi:type="dcterms:W3CDTF">2025-03-03T21:36:08Z</dcterms:modified>
</cp:coreProperties>
</file>