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D7A2-F534-42D6-8A8F-BA1FD1541C4A}" type="datetimeFigureOut">
              <a:rPr lang="el-GR" smtClean="0"/>
              <a:pPr/>
              <a:t>26/9/2022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1D80-AC2F-4E4B-A223-5A01CEFB8F7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269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Μετάδοση και αντιμετώπιση παθογόνων μικροοργανισμών!</a:t>
            </a:r>
            <a:endParaRPr lang="el-G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572528" cy="622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5722" t="13613" r="43444" b="78357"/>
          <a:stretch>
            <a:fillRect/>
          </a:stretch>
        </p:blipFill>
        <p:spPr bwMode="auto">
          <a:xfrm>
            <a:off x="5572132" y="6072206"/>
            <a:ext cx="271464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043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Σεξουαλικώς μεταδιδόμενα νοσήματα....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1511"/>
          <a:stretch>
            <a:fillRect/>
          </a:stretch>
        </p:blipFill>
        <p:spPr bwMode="auto">
          <a:xfrm>
            <a:off x="428596" y="1000108"/>
            <a:ext cx="5572164" cy="412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5601" y="5934670"/>
            <a:ext cx="4218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Μέσω σεξουαλικής επαφής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Αίματος (πχ σύριγγες)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Από τη μολυσμένη μητέρα στο έμβρυο.....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714488"/>
            <a:ext cx="466946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20270" b="55855"/>
          <a:stretch>
            <a:fillRect/>
          </a:stretch>
        </p:blipFill>
        <p:spPr bwMode="auto">
          <a:xfrm>
            <a:off x="-1" y="142852"/>
            <a:ext cx="676619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643050"/>
            <a:ext cx="3929090" cy="343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44144" b="30276"/>
          <a:stretch>
            <a:fillRect/>
          </a:stretch>
        </p:blipFill>
        <p:spPr bwMode="auto">
          <a:xfrm>
            <a:off x="-1" y="0"/>
            <a:ext cx="742942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45958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56" y="4453174"/>
            <a:ext cx="4714876" cy="23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69725" b="14927"/>
          <a:stretch>
            <a:fillRect/>
          </a:stretch>
        </p:blipFill>
        <p:spPr bwMode="auto">
          <a:xfrm>
            <a:off x="-1" y="142852"/>
            <a:ext cx="7643835" cy="88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4214842" cy="462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232" y="1"/>
            <a:ext cx="9221232" cy="679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42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451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/>
              <a:t>Πολλά βακτήρια απειλούν τον οργανισμό μας μέσω ουσιών που παράγουν.....</a:t>
            </a:r>
            <a:endParaRPr lang="el-GR" sz="2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572528" cy="647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8"/>
            <a:ext cx="911282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18619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1071546"/>
            <a:ext cx="5857916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14348" y="642918"/>
            <a:ext cx="74465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u="sng" dirty="0" smtClean="0"/>
              <a:t>Πρόληψη</a:t>
            </a:r>
          </a:p>
          <a:p>
            <a:endParaRPr lang="el-GR" sz="3200" b="1" u="sng" dirty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Τήρηση κανόνων προσωπικής και δημόσιας υγιεινής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Παστερίωση γάλακτος 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Χλωρίωση νερού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Προφυλαχτικό για σεξουαλικώς μεταδιδόμενα νοσήματα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endParaRPr lang="el-GR" sz="32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9633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4579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384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52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daizy yy</dc:creator>
  <cp:lastModifiedBy>evangelia goula</cp:lastModifiedBy>
  <cp:revision>11</cp:revision>
  <dcterms:created xsi:type="dcterms:W3CDTF">2021-09-20T15:59:05Z</dcterms:created>
  <dcterms:modified xsi:type="dcterms:W3CDTF">2022-09-25T21:46:47Z</dcterms:modified>
</cp:coreProperties>
</file>