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129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E4C206-E428-4259-96F1-E37E71D60EE3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DBC5A59-1F95-4F1F-8947-14D19162643F}">
      <dgm:prSet/>
      <dgm:spPr/>
      <dgm:t>
        <a:bodyPr/>
        <a:lstStyle/>
        <a:p>
          <a:r>
            <a:rPr lang="el-GR"/>
            <a:t>Ενιαίο οικονομικό σύστημα.</a:t>
          </a:r>
          <a:endParaRPr lang="en-US"/>
        </a:p>
      </dgm:t>
    </dgm:pt>
    <dgm:pt modelId="{98B4BE8B-0D4C-4A71-B97A-7D5817165BC1}" type="parTrans" cxnId="{4CCCD5C0-B842-4BCB-82C7-5D649792979D}">
      <dgm:prSet/>
      <dgm:spPr/>
      <dgm:t>
        <a:bodyPr/>
        <a:lstStyle/>
        <a:p>
          <a:endParaRPr lang="en-US"/>
        </a:p>
      </dgm:t>
    </dgm:pt>
    <dgm:pt modelId="{ED310016-E72F-44B8-9949-97AC5DB2FDDC}" type="sibTrans" cxnId="{4CCCD5C0-B842-4BCB-82C7-5D649792979D}">
      <dgm:prSet/>
      <dgm:spPr/>
      <dgm:t>
        <a:bodyPr/>
        <a:lstStyle/>
        <a:p>
          <a:endParaRPr lang="en-US"/>
        </a:p>
      </dgm:t>
    </dgm:pt>
    <dgm:pt modelId="{4EFD134C-E2FF-42EE-870A-D57C480BF903}">
      <dgm:prSet/>
      <dgm:spPr/>
      <dgm:t>
        <a:bodyPr/>
        <a:lstStyle/>
        <a:p>
          <a:r>
            <a:rPr lang="el-GR"/>
            <a:t>Κοινό νομισματικό σύστημα, κοινή δημοσιονομική πολιτική, κοινός τρόπος</a:t>
          </a:r>
          <a:endParaRPr lang="en-US"/>
        </a:p>
      </dgm:t>
    </dgm:pt>
    <dgm:pt modelId="{7412DEA9-483D-4B5D-86F3-9DBE8A819573}" type="parTrans" cxnId="{498D63BF-909D-441F-8879-79445DFD2191}">
      <dgm:prSet/>
      <dgm:spPr/>
      <dgm:t>
        <a:bodyPr/>
        <a:lstStyle/>
        <a:p>
          <a:endParaRPr lang="en-US"/>
        </a:p>
      </dgm:t>
    </dgm:pt>
    <dgm:pt modelId="{AA52BB20-11AD-4038-9E53-A91389B439CE}" type="sibTrans" cxnId="{498D63BF-909D-441F-8879-79445DFD2191}">
      <dgm:prSet/>
      <dgm:spPr/>
      <dgm:t>
        <a:bodyPr/>
        <a:lstStyle/>
        <a:p>
          <a:endParaRPr lang="en-US"/>
        </a:p>
      </dgm:t>
    </dgm:pt>
    <dgm:pt modelId="{AAA3D7E1-A2C8-4AAA-A247-AEDDA72F3A95}">
      <dgm:prSet/>
      <dgm:spPr/>
      <dgm:t>
        <a:bodyPr/>
        <a:lstStyle/>
        <a:p>
          <a:r>
            <a:rPr lang="el-GR"/>
            <a:t>συναλλαγών μεταξύ ελληνικών πόλεων-κρατών και περσικής αυτοκρατορίας.</a:t>
          </a:r>
          <a:endParaRPr lang="en-US"/>
        </a:p>
      </dgm:t>
    </dgm:pt>
    <dgm:pt modelId="{51746636-32BB-4B93-858C-26E3D3F4A631}" type="parTrans" cxnId="{858E55F2-9C93-4C0F-BF21-E2F216A8C45E}">
      <dgm:prSet/>
      <dgm:spPr/>
      <dgm:t>
        <a:bodyPr/>
        <a:lstStyle/>
        <a:p>
          <a:endParaRPr lang="en-US"/>
        </a:p>
      </dgm:t>
    </dgm:pt>
    <dgm:pt modelId="{CA8DB1F0-ACEA-40B0-8CA8-38F335B2554F}" type="sibTrans" cxnId="{858E55F2-9C93-4C0F-BF21-E2F216A8C45E}">
      <dgm:prSet/>
      <dgm:spPr/>
      <dgm:t>
        <a:bodyPr/>
        <a:lstStyle/>
        <a:p>
          <a:endParaRPr lang="en-US"/>
        </a:p>
      </dgm:t>
    </dgm:pt>
    <dgm:pt modelId="{92F8ADA7-9EDD-4E99-95BF-1374CC522E74}">
      <dgm:prSet/>
      <dgm:spPr/>
      <dgm:t>
        <a:bodyPr/>
        <a:lstStyle/>
        <a:p>
          <a:r>
            <a:rPr lang="el-GR"/>
            <a:t>Οι βασιλείς: κάτοχοι όλης της γης και της παραγωγής.</a:t>
          </a:r>
          <a:endParaRPr lang="en-US"/>
        </a:p>
      </dgm:t>
    </dgm:pt>
    <dgm:pt modelId="{45751C66-1F82-445D-A80A-1A6747BE1328}" type="parTrans" cxnId="{932C18B8-934E-4514-A0CB-0D4291DBBFC7}">
      <dgm:prSet/>
      <dgm:spPr/>
      <dgm:t>
        <a:bodyPr/>
        <a:lstStyle/>
        <a:p>
          <a:endParaRPr lang="en-US"/>
        </a:p>
      </dgm:t>
    </dgm:pt>
    <dgm:pt modelId="{771FE15E-BC93-44D2-8D1D-2457B6DACAAC}" type="sibTrans" cxnId="{932C18B8-934E-4514-A0CB-0D4291DBBFC7}">
      <dgm:prSet/>
      <dgm:spPr/>
      <dgm:t>
        <a:bodyPr/>
        <a:lstStyle/>
        <a:p>
          <a:endParaRPr lang="en-US"/>
        </a:p>
      </dgm:t>
    </dgm:pt>
    <dgm:pt modelId="{83386FAA-239B-40F1-9B5B-7B9B0FA5C7BD}">
      <dgm:prSet/>
      <dgm:spPr/>
      <dgm:t>
        <a:bodyPr/>
        <a:lstStyle/>
        <a:p>
          <a:r>
            <a:rPr lang="el-GR"/>
            <a:t>Ακμή του εμπορίου.</a:t>
          </a:r>
          <a:endParaRPr lang="en-US"/>
        </a:p>
      </dgm:t>
    </dgm:pt>
    <dgm:pt modelId="{1EE48B69-EB22-4C25-A0D1-02FDBAEF6E41}" type="parTrans" cxnId="{989EA8C0-679C-4E52-A69A-906F53C3557C}">
      <dgm:prSet/>
      <dgm:spPr/>
      <dgm:t>
        <a:bodyPr/>
        <a:lstStyle/>
        <a:p>
          <a:endParaRPr lang="en-US"/>
        </a:p>
      </dgm:t>
    </dgm:pt>
    <dgm:pt modelId="{F333D88E-D90B-428C-9DAE-EBE7501DFD82}" type="sibTrans" cxnId="{989EA8C0-679C-4E52-A69A-906F53C3557C}">
      <dgm:prSet/>
      <dgm:spPr/>
      <dgm:t>
        <a:bodyPr/>
        <a:lstStyle/>
        <a:p>
          <a:endParaRPr lang="en-US"/>
        </a:p>
      </dgm:t>
    </dgm:pt>
    <dgm:pt modelId="{C5FFE5F8-9CD3-4810-9544-655ADCD8CF0D}">
      <dgm:prSet/>
      <dgm:spPr/>
      <dgm:t>
        <a:bodyPr/>
        <a:lstStyle/>
        <a:p>
          <a:r>
            <a:rPr lang="el-GR"/>
            <a:t>Χρήση ελληνικών νομισμάτων, απόσυρση περσικών.</a:t>
          </a:r>
          <a:endParaRPr lang="en-US"/>
        </a:p>
      </dgm:t>
    </dgm:pt>
    <dgm:pt modelId="{E03E7336-3F50-4D56-B428-0D0ADD7A56DE}" type="parTrans" cxnId="{6F029AEE-C15E-4A6B-A863-9BBFDCFD0746}">
      <dgm:prSet/>
      <dgm:spPr/>
      <dgm:t>
        <a:bodyPr/>
        <a:lstStyle/>
        <a:p>
          <a:endParaRPr lang="en-US"/>
        </a:p>
      </dgm:t>
    </dgm:pt>
    <dgm:pt modelId="{21CC8E42-4E24-4706-AA33-709C1887D478}" type="sibTrans" cxnId="{6F029AEE-C15E-4A6B-A863-9BBFDCFD0746}">
      <dgm:prSet/>
      <dgm:spPr/>
      <dgm:t>
        <a:bodyPr/>
        <a:lstStyle/>
        <a:p>
          <a:endParaRPr lang="en-US"/>
        </a:p>
      </dgm:t>
    </dgm:pt>
    <dgm:pt modelId="{A94D3E97-0F82-4FF7-9284-7309376E6EC7}">
      <dgm:prSet/>
      <dgm:spPr/>
      <dgm:t>
        <a:bodyPr/>
        <a:lstStyle/>
        <a:p>
          <a:r>
            <a:rPr lang="el-GR"/>
            <a:t>Δημιουργία τραπεζών, χρησιμοποίηση επιταγών.</a:t>
          </a:r>
          <a:endParaRPr lang="en-US"/>
        </a:p>
      </dgm:t>
    </dgm:pt>
    <dgm:pt modelId="{24310F86-6A24-40BC-99FF-D8B40951AC80}" type="parTrans" cxnId="{C0EBBD53-7951-4BA4-93EF-34F3981B8DC7}">
      <dgm:prSet/>
      <dgm:spPr/>
      <dgm:t>
        <a:bodyPr/>
        <a:lstStyle/>
        <a:p>
          <a:endParaRPr lang="en-US"/>
        </a:p>
      </dgm:t>
    </dgm:pt>
    <dgm:pt modelId="{885DF347-5977-4014-A71E-E2D992E28C9B}" type="sibTrans" cxnId="{C0EBBD53-7951-4BA4-93EF-34F3981B8DC7}">
      <dgm:prSet/>
      <dgm:spPr/>
      <dgm:t>
        <a:bodyPr/>
        <a:lstStyle/>
        <a:p>
          <a:endParaRPr lang="en-US"/>
        </a:p>
      </dgm:t>
    </dgm:pt>
    <dgm:pt modelId="{C7E65BEF-9B73-4279-A32C-FF21C2C6AF6F}" type="pres">
      <dgm:prSet presAssocID="{46E4C206-E428-4259-96F1-E37E71D60EE3}" presName="vert0" presStyleCnt="0">
        <dgm:presLayoutVars>
          <dgm:dir/>
          <dgm:animOne val="branch"/>
          <dgm:animLvl val="lvl"/>
        </dgm:presLayoutVars>
      </dgm:prSet>
      <dgm:spPr/>
    </dgm:pt>
    <dgm:pt modelId="{E7F91695-6702-4390-B7D9-D0B07596D85F}" type="pres">
      <dgm:prSet presAssocID="{EDBC5A59-1F95-4F1F-8947-14D19162643F}" presName="thickLine" presStyleLbl="alignNode1" presStyleIdx="0" presStyleCnt="7"/>
      <dgm:spPr/>
    </dgm:pt>
    <dgm:pt modelId="{C14FC80A-F915-49F9-A595-917D095753E2}" type="pres">
      <dgm:prSet presAssocID="{EDBC5A59-1F95-4F1F-8947-14D19162643F}" presName="horz1" presStyleCnt="0"/>
      <dgm:spPr/>
    </dgm:pt>
    <dgm:pt modelId="{7BDCD2DA-3450-4988-8807-332930C172C4}" type="pres">
      <dgm:prSet presAssocID="{EDBC5A59-1F95-4F1F-8947-14D19162643F}" presName="tx1" presStyleLbl="revTx" presStyleIdx="0" presStyleCnt="7"/>
      <dgm:spPr/>
    </dgm:pt>
    <dgm:pt modelId="{AA49D76A-C2A2-45E6-8468-FC0443D0569E}" type="pres">
      <dgm:prSet presAssocID="{EDBC5A59-1F95-4F1F-8947-14D19162643F}" presName="vert1" presStyleCnt="0"/>
      <dgm:spPr/>
    </dgm:pt>
    <dgm:pt modelId="{FE732050-CA89-455A-9D4C-E0984DA29E74}" type="pres">
      <dgm:prSet presAssocID="{4EFD134C-E2FF-42EE-870A-D57C480BF903}" presName="thickLine" presStyleLbl="alignNode1" presStyleIdx="1" presStyleCnt="7"/>
      <dgm:spPr/>
    </dgm:pt>
    <dgm:pt modelId="{E698E641-63F0-4D8C-ADCF-E8FE11FC8140}" type="pres">
      <dgm:prSet presAssocID="{4EFD134C-E2FF-42EE-870A-D57C480BF903}" presName="horz1" presStyleCnt="0"/>
      <dgm:spPr/>
    </dgm:pt>
    <dgm:pt modelId="{FF29DB7F-2890-40D3-984D-0DD6D46030E3}" type="pres">
      <dgm:prSet presAssocID="{4EFD134C-E2FF-42EE-870A-D57C480BF903}" presName="tx1" presStyleLbl="revTx" presStyleIdx="1" presStyleCnt="7"/>
      <dgm:spPr/>
    </dgm:pt>
    <dgm:pt modelId="{524FCE48-2D27-4C6D-A434-DF56295C7C3E}" type="pres">
      <dgm:prSet presAssocID="{4EFD134C-E2FF-42EE-870A-D57C480BF903}" presName="vert1" presStyleCnt="0"/>
      <dgm:spPr/>
    </dgm:pt>
    <dgm:pt modelId="{8E448FCD-86E4-4181-B771-7FA67B62F150}" type="pres">
      <dgm:prSet presAssocID="{AAA3D7E1-A2C8-4AAA-A247-AEDDA72F3A95}" presName="thickLine" presStyleLbl="alignNode1" presStyleIdx="2" presStyleCnt="7"/>
      <dgm:spPr/>
    </dgm:pt>
    <dgm:pt modelId="{94DFE84A-A791-415E-8547-E26D705E8A39}" type="pres">
      <dgm:prSet presAssocID="{AAA3D7E1-A2C8-4AAA-A247-AEDDA72F3A95}" presName="horz1" presStyleCnt="0"/>
      <dgm:spPr/>
    </dgm:pt>
    <dgm:pt modelId="{74961BC0-E6FA-442D-8059-76A9E1C2ABF4}" type="pres">
      <dgm:prSet presAssocID="{AAA3D7E1-A2C8-4AAA-A247-AEDDA72F3A95}" presName="tx1" presStyleLbl="revTx" presStyleIdx="2" presStyleCnt="7"/>
      <dgm:spPr/>
    </dgm:pt>
    <dgm:pt modelId="{D7579FA5-AF6D-4A5D-919C-0F4E4CB67978}" type="pres">
      <dgm:prSet presAssocID="{AAA3D7E1-A2C8-4AAA-A247-AEDDA72F3A95}" presName="vert1" presStyleCnt="0"/>
      <dgm:spPr/>
    </dgm:pt>
    <dgm:pt modelId="{A244818B-5833-44D4-AF41-72D9FB425D12}" type="pres">
      <dgm:prSet presAssocID="{92F8ADA7-9EDD-4E99-95BF-1374CC522E74}" presName="thickLine" presStyleLbl="alignNode1" presStyleIdx="3" presStyleCnt="7"/>
      <dgm:spPr/>
    </dgm:pt>
    <dgm:pt modelId="{0FB9FA93-53D9-4E14-BCCF-DC54B1336D82}" type="pres">
      <dgm:prSet presAssocID="{92F8ADA7-9EDD-4E99-95BF-1374CC522E74}" presName="horz1" presStyleCnt="0"/>
      <dgm:spPr/>
    </dgm:pt>
    <dgm:pt modelId="{9CC1DEA9-2E21-4560-B4FF-C10B699C4F0D}" type="pres">
      <dgm:prSet presAssocID="{92F8ADA7-9EDD-4E99-95BF-1374CC522E74}" presName="tx1" presStyleLbl="revTx" presStyleIdx="3" presStyleCnt="7"/>
      <dgm:spPr/>
    </dgm:pt>
    <dgm:pt modelId="{F274FE87-0947-43D2-A94E-CEB9EFD4EC83}" type="pres">
      <dgm:prSet presAssocID="{92F8ADA7-9EDD-4E99-95BF-1374CC522E74}" presName="vert1" presStyleCnt="0"/>
      <dgm:spPr/>
    </dgm:pt>
    <dgm:pt modelId="{6E9184C3-D44A-4346-BBED-54CFD6FD6C1A}" type="pres">
      <dgm:prSet presAssocID="{83386FAA-239B-40F1-9B5B-7B9B0FA5C7BD}" presName="thickLine" presStyleLbl="alignNode1" presStyleIdx="4" presStyleCnt="7"/>
      <dgm:spPr/>
    </dgm:pt>
    <dgm:pt modelId="{DDE99FA4-2D48-41BD-89B0-6E2E95F78BD9}" type="pres">
      <dgm:prSet presAssocID="{83386FAA-239B-40F1-9B5B-7B9B0FA5C7BD}" presName="horz1" presStyleCnt="0"/>
      <dgm:spPr/>
    </dgm:pt>
    <dgm:pt modelId="{EEE0B399-F8CC-45D4-A28F-A0FE66FA5548}" type="pres">
      <dgm:prSet presAssocID="{83386FAA-239B-40F1-9B5B-7B9B0FA5C7BD}" presName="tx1" presStyleLbl="revTx" presStyleIdx="4" presStyleCnt="7"/>
      <dgm:spPr/>
    </dgm:pt>
    <dgm:pt modelId="{47E8F306-C05E-498D-832C-6D8FA200B083}" type="pres">
      <dgm:prSet presAssocID="{83386FAA-239B-40F1-9B5B-7B9B0FA5C7BD}" presName="vert1" presStyleCnt="0"/>
      <dgm:spPr/>
    </dgm:pt>
    <dgm:pt modelId="{3C972DC7-8850-4836-90D4-2A3A9657720A}" type="pres">
      <dgm:prSet presAssocID="{C5FFE5F8-9CD3-4810-9544-655ADCD8CF0D}" presName="thickLine" presStyleLbl="alignNode1" presStyleIdx="5" presStyleCnt="7"/>
      <dgm:spPr/>
    </dgm:pt>
    <dgm:pt modelId="{E3A8A282-A8BA-468E-BC79-FC133CB0FD6B}" type="pres">
      <dgm:prSet presAssocID="{C5FFE5F8-9CD3-4810-9544-655ADCD8CF0D}" presName="horz1" presStyleCnt="0"/>
      <dgm:spPr/>
    </dgm:pt>
    <dgm:pt modelId="{B6E61303-5A35-4F56-B7F1-FAAA141AAA19}" type="pres">
      <dgm:prSet presAssocID="{C5FFE5F8-9CD3-4810-9544-655ADCD8CF0D}" presName="tx1" presStyleLbl="revTx" presStyleIdx="5" presStyleCnt="7"/>
      <dgm:spPr/>
    </dgm:pt>
    <dgm:pt modelId="{01990911-2994-4F35-9C1B-D789AA24D1DE}" type="pres">
      <dgm:prSet presAssocID="{C5FFE5F8-9CD3-4810-9544-655ADCD8CF0D}" presName="vert1" presStyleCnt="0"/>
      <dgm:spPr/>
    </dgm:pt>
    <dgm:pt modelId="{EC47D97B-EE9F-4638-AA36-923F6A56849A}" type="pres">
      <dgm:prSet presAssocID="{A94D3E97-0F82-4FF7-9284-7309376E6EC7}" presName="thickLine" presStyleLbl="alignNode1" presStyleIdx="6" presStyleCnt="7"/>
      <dgm:spPr/>
    </dgm:pt>
    <dgm:pt modelId="{C12E1447-52AA-4F23-97B4-381AEEDA3E24}" type="pres">
      <dgm:prSet presAssocID="{A94D3E97-0F82-4FF7-9284-7309376E6EC7}" presName="horz1" presStyleCnt="0"/>
      <dgm:spPr/>
    </dgm:pt>
    <dgm:pt modelId="{0547FD37-A83F-43F2-AAD7-8224ED980B96}" type="pres">
      <dgm:prSet presAssocID="{A94D3E97-0F82-4FF7-9284-7309376E6EC7}" presName="tx1" presStyleLbl="revTx" presStyleIdx="6" presStyleCnt="7"/>
      <dgm:spPr/>
    </dgm:pt>
    <dgm:pt modelId="{57B73C68-B7A9-40AE-BCD4-8540581B8E5E}" type="pres">
      <dgm:prSet presAssocID="{A94D3E97-0F82-4FF7-9284-7309376E6EC7}" presName="vert1" presStyleCnt="0"/>
      <dgm:spPr/>
    </dgm:pt>
  </dgm:ptLst>
  <dgm:cxnLst>
    <dgm:cxn modelId="{9AD64809-9EE7-4F54-A13C-9E3B685E8903}" type="presOf" srcId="{46E4C206-E428-4259-96F1-E37E71D60EE3}" destId="{C7E65BEF-9B73-4279-A32C-FF21C2C6AF6F}" srcOrd="0" destOrd="0" presId="urn:microsoft.com/office/officeart/2008/layout/LinedList"/>
    <dgm:cxn modelId="{C5F87332-FE9E-4B93-912A-40F1B79B54FD}" type="presOf" srcId="{C5FFE5F8-9CD3-4810-9544-655ADCD8CF0D}" destId="{B6E61303-5A35-4F56-B7F1-FAAA141AAA19}" srcOrd="0" destOrd="0" presId="urn:microsoft.com/office/officeart/2008/layout/LinedList"/>
    <dgm:cxn modelId="{B648A271-0C7D-4E85-A00D-2AEF07F50233}" type="presOf" srcId="{A94D3E97-0F82-4FF7-9284-7309376E6EC7}" destId="{0547FD37-A83F-43F2-AAD7-8224ED980B96}" srcOrd="0" destOrd="0" presId="urn:microsoft.com/office/officeart/2008/layout/LinedList"/>
    <dgm:cxn modelId="{C0EBBD53-7951-4BA4-93EF-34F3981B8DC7}" srcId="{46E4C206-E428-4259-96F1-E37E71D60EE3}" destId="{A94D3E97-0F82-4FF7-9284-7309376E6EC7}" srcOrd="6" destOrd="0" parTransId="{24310F86-6A24-40BC-99FF-D8B40951AC80}" sibTransId="{885DF347-5977-4014-A71E-E2D992E28C9B}"/>
    <dgm:cxn modelId="{18C4D577-F80D-4898-873A-BB38EB08CA7F}" type="presOf" srcId="{4EFD134C-E2FF-42EE-870A-D57C480BF903}" destId="{FF29DB7F-2890-40D3-984D-0DD6D46030E3}" srcOrd="0" destOrd="0" presId="urn:microsoft.com/office/officeart/2008/layout/LinedList"/>
    <dgm:cxn modelId="{F858A389-0322-4F61-A1E1-39097D4C8BD0}" type="presOf" srcId="{AAA3D7E1-A2C8-4AAA-A247-AEDDA72F3A95}" destId="{74961BC0-E6FA-442D-8059-76A9E1C2ABF4}" srcOrd="0" destOrd="0" presId="urn:microsoft.com/office/officeart/2008/layout/LinedList"/>
    <dgm:cxn modelId="{FFBC6A8F-9E05-49C0-9705-52EDBAF529FC}" type="presOf" srcId="{EDBC5A59-1F95-4F1F-8947-14D19162643F}" destId="{7BDCD2DA-3450-4988-8807-332930C172C4}" srcOrd="0" destOrd="0" presId="urn:microsoft.com/office/officeart/2008/layout/LinedList"/>
    <dgm:cxn modelId="{932C18B8-934E-4514-A0CB-0D4291DBBFC7}" srcId="{46E4C206-E428-4259-96F1-E37E71D60EE3}" destId="{92F8ADA7-9EDD-4E99-95BF-1374CC522E74}" srcOrd="3" destOrd="0" parTransId="{45751C66-1F82-445D-A80A-1A6747BE1328}" sibTransId="{771FE15E-BC93-44D2-8D1D-2457B6DACAAC}"/>
    <dgm:cxn modelId="{04B139BB-52DC-4A44-95DF-DC67C7C790F5}" type="presOf" srcId="{92F8ADA7-9EDD-4E99-95BF-1374CC522E74}" destId="{9CC1DEA9-2E21-4560-B4FF-C10B699C4F0D}" srcOrd="0" destOrd="0" presId="urn:microsoft.com/office/officeart/2008/layout/LinedList"/>
    <dgm:cxn modelId="{498D63BF-909D-441F-8879-79445DFD2191}" srcId="{46E4C206-E428-4259-96F1-E37E71D60EE3}" destId="{4EFD134C-E2FF-42EE-870A-D57C480BF903}" srcOrd="1" destOrd="0" parTransId="{7412DEA9-483D-4B5D-86F3-9DBE8A819573}" sibTransId="{AA52BB20-11AD-4038-9E53-A91389B439CE}"/>
    <dgm:cxn modelId="{989EA8C0-679C-4E52-A69A-906F53C3557C}" srcId="{46E4C206-E428-4259-96F1-E37E71D60EE3}" destId="{83386FAA-239B-40F1-9B5B-7B9B0FA5C7BD}" srcOrd="4" destOrd="0" parTransId="{1EE48B69-EB22-4C25-A0D1-02FDBAEF6E41}" sibTransId="{F333D88E-D90B-428C-9DAE-EBE7501DFD82}"/>
    <dgm:cxn modelId="{4CCCD5C0-B842-4BCB-82C7-5D649792979D}" srcId="{46E4C206-E428-4259-96F1-E37E71D60EE3}" destId="{EDBC5A59-1F95-4F1F-8947-14D19162643F}" srcOrd="0" destOrd="0" parTransId="{98B4BE8B-0D4C-4A71-B97A-7D5817165BC1}" sibTransId="{ED310016-E72F-44B8-9949-97AC5DB2FDDC}"/>
    <dgm:cxn modelId="{48E960DD-C763-4E36-99B6-74C8647773E5}" type="presOf" srcId="{83386FAA-239B-40F1-9B5B-7B9B0FA5C7BD}" destId="{EEE0B399-F8CC-45D4-A28F-A0FE66FA5548}" srcOrd="0" destOrd="0" presId="urn:microsoft.com/office/officeart/2008/layout/LinedList"/>
    <dgm:cxn modelId="{6F029AEE-C15E-4A6B-A863-9BBFDCFD0746}" srcId="{46E4C206-E428-4259-96F1-E37E71D60EE3}" destId="{C5FFE5F8-9CD3-4810-9544-655ADCD8CF0D}" srcOrd="5" destOrd="0" parTransId="{E03E7336-3F50-4D56-B428-0D0ADD7A56DE}" sibTransId="{21CC8E42-4E24-4706-AA33-709C1887D478}"/>
    <dgm:cxn modelId="{858E55F2-9C93-4C0F-BF21-E2F216A8C45E}" srcId="{46E4C206-E428-4259-96F1-E37E71D60EE3}" destId="{AAA3D7E1-A2C8-4AAA-A247-AEDDA72F3A95}" srcOrd="2" destOrd="0" parTransId="{51746636-32BB-4B93-858C-26E3D3F4A631}" sibTransId="{CA8DB1F0-ACEA-40B0-8CA8-38F335B2554F}"/>
    <dgm:cxn modelId="{2E28E384-3971-4E12-B25A-E73B080C8CA3}" type="presParOf" srcId="{C7E65BEF-9B73-4279-A32C-FF21C2C6AF6F}" destId="{E7F91695-6702-4390-B7D9-D0B07596D85F}" srcOrd="0" destOrd="0" presId="urn:microsoft.com/office/officeart/2008/layout/LinedList"/>
    <dgm:cxn modelId="{8DA7ECD0-F1CA-449C-BA54-53D941D65086}" type="presParOf" srcId="{C7E65BEF-9B73-4279-A32C-FF21C2C6AF6F}" destId="{C14FC80A-F915-49F9-A595-917D095753E2}" srcOrd="1" destOrd="0" presId="urn:microsoft.com/office/officeart/2008/layout/LinedList"/>
    <dgm:cxn modelId="{572A680B-4A73-43B1-B8D6-0F3285996653}" type="presParOf" srcId="{C14FC80A-F915-49F9-A595-917D095753E2}" destId="{7BDCD2DA-3450-4988-8807-332930C172C4}" srcOrd="0" destOrd="0" presId="urn:microsoft.com/office/officeart/2008/layout/LinedList"/>
    <dgm:cxn modelId="{AD1A78C8-0A3E-420D-ACEA-32563A3B07A5}" type="presParOf" srcId="{C14FC80A-F915-49F9-A595-917D095753E2}" destId="{AA49D76A-C2A2-45E6-8468-FC0443D0569E}" srcOrd="1" destOrd="0" presId="urn:microsoft.com/office/officeart/2008/layout/LinedList"/>
    <dgm:cxn modelId="{2EF8B772-9350-4B9D-B7A0-42F5AE2C065A}" type="presParOf" srcId="{C7E65BEF-9B73-4279-A32C-FF21C2C6AF6F}" destId="{FE732050-CA89-455A-9D4C-E0984DA29E74}" srcOrd="2" destOrd="0" presId="urn:microsoft.com/office/officeart/2008/layout/LinedList"/>
    <dgm:cxn modelId="{DC54D298-3A42-4CD6-B44F-1D62FB98FE33}" type="presParOf" srcId="{C7E65BEF-9B73-4279-A32C-FF21C2C6AF6F}" destId="{E698E641-63F0-4D8C-ADCF-E8FE11FC8140}" srcOrd="3" destOrd="0" presId="urn:microsoft.com/office/officeart/2008/layout/LinedList"/>
    <dgm:cxn modelId="{9030780F-8EAC-42F0-894A-A5DF13CDA58B}" type="presParOf" srcId="{E698E641-63F0-4D8C-ADCF-E8FE11FC8140}" destId="{FF29DB7F-2890-40D3-984D-0DD6D46030E3}" srcOrd="0" destOrd="0" presId="urn:microsoft.com/office/officeart/2008/layout/LinedList"/>
    <dgm:cxn modelId="{B25E108A-A6E6-4169-9FED-BFBD1AB1EA06}" type="presParOf" srcId="{E698E641-63F0-4D8C-ADCF-E8FE11FC8140}" destId="{524FCE48-2D27-4C6D-A434-DF56295C7C3E}" srcOrd="1" destOrd="0" presId="urn:microsoft.com/office/officeart/2008/layout/LinedList"/>
    <dgm:cxn modelId="{A617EA0B-14A1-404A-94F3-8C891E47D706}" type="presParOf" srcId="{C7E65BEF-9B73-4279-A32C-FF21C2C6AF6F}" destId="{8E448FCD-86E4-4181-B771-7FA67B62F150}" srcOrd="4" destOrd="0" presId="urn:microsoft.com/office/officeart/2008/layout/LinedList"/>
    <dgm:cxn modelId="{DA077C96-7DF9-41AD-B881-A7C017E2DCA4}" type="presParOf" srcId="{C7E65BEF-9B73-4279-A32C-FF21C2C6AF6F}" destId="{94DFE84A-A791-415E-8547-E26D705E8A39}" srcOrd="5" destOrd="0" presId="urn:microsoft.com/office/officeart/2008/layout/LinedList"/>
    <dgm:cxn modelId="{7676A268-8D65-440B-8BDF-0B0541D052BA}" type="presParOf" srcId="{94DFE84A-A791-415E-8547-E26D705E8A39}" destId="{74961BC0-E6FA-442D-8059-76A9E1C2ABF4}" srcOrd="0" destOrd="0" presId="urn:microsoft.com/office/officeart/2008/layout/LinedList"/>
    <dgm:cxn modelId="{5AB54E4B-2C27-47EA-85BE-F82B1A9BBAF3}" type="presParOf" srcId="{94DFE84A-A791-415E-8547-E26D705E8A39}" destId="{D7579FA5-AF6D-4A5D-919C-0F4E4CB67978}" srcOrd="1" destOrd="0" presId="urn:microsoft.com/office/officeart/2008/layout/LinedList"/>
    <dgm:cxn modelId="{54524918-5596-49B6-8AC6-7999BBAAD069}" type="presParOf" srcId="{C7E65BEF-9B73-4279-A32C-FF21C2C6AF6F}" destId="{A244818B-5833-44D4-AF41-72D9FB425D12}" srcOrd="6" destOrd="0" presId="urn:microsoft.com/office/officeart/2008/layout/LinedList"/>
    <dgm:cxn modelId="{718A3BF8-304E-4CB1-8E04-E20F206BD831}" type="presParOf" srcId="{C7E65BEF-9B73-4279-A32C-FF21C2C6AF6F}" destId="{0FB9FA93-53D9-4E14-BCCF-DC54B1336D82}" srcOrd="7" destOrd="0" presId="urn:microsoft.com/office/officeart/2008/layout/LinedList"/>
    <dgm:cxn modelId="{D18399D7-CB86-47BA-8FB2-ABE25ECFA67B}" type="presParOf" srcId="{0FB9FA93-53D9-4E14-BCCF-DC54B1336D82}" destId="{9CC1DEA9-2E21-4560-B4FF-C10B699C4F0D}" srcOrd="0" destOrd="0" presId="urn:microsoft.com/office/officeart/2008/layout/LinedList"/>
    <dgm:cxn modelId="{BE4B0578-EAF8-4AED-808F-669B14D8D169}" type="presParOf" srcId="{0FB9FA93-53D9-4E14-BCCF-DC54B1336D82}" destId="{F274FE87-0947-43D2-A94E-CEB9EFD4EC83}" srcOrd="1" destOrd="0" presId="urn:microsoft.com/office/officeart/2008/layout/LinedList"/>
    <dgm:cxn modelId="{AC0B994B-553D-4C41-ADAC-1CFFE9332DF2}" type="presParOf" srcId="{C7E65BEF-9B73-4279-A32C-FF21C2C6AF6F}" destId="{6E9184C3-D44A-4346-BBED-54CFD6FD6C1A}" srcOrd="8" destOrd="0" presId="urn:microsoft.com/office/officeart/2008/layout/LinedList"/>
    <dgm:cxn modelId="{4077E738-7896-4883-86F8-0D695A97ED8D}" type="presParOf" srcId="{C7E65BEF-9B73-4279-A32C-FF21C2C6AF6F}" destId="{DDE99FA4-2D48-41BD-89B0-6E2E95F78BD9}" srcOrd="9" destOrd="0" presId="urn:microsoft.com/office/officeart/2008/layout/LinedList"/>
    <dgm:cxn modelId="{AA2DAC4E-5D1A-44F4-B85B-FEC3EB5ED801}" type="presParOf" srcId="{DDE99FA4-2D48-41BD-89B0-6E2E95F78BD9}" destId="{EEE0B399-F8CC-45D4-A28F-A0FE66FA5548}" srcOrd="0" destOrd="0" presId="urn:microsoft.com/office/officeart/2008/layout/LinedList"/>
    <dgm:cxn modelId="{57CDAE4E-B87A-4A25-8D63-FDD75318AEB6}" type="presParOf" srcId="{DDE99FA4-2D48-41BD-89B0-6E2E95F78BD9}" destId="{47E8F306-C05E-498D-832C-6D8FA200B083}" srcOrd="1" destOrd="0" presId="urn:microsoft.com/office/officeart/2008/layout/LinedList"/>
    <dgm:cxn modelId="{C454C703-70E7-43E5-965D-378D8FD00BC1}" type="presParOf" srcId="{C7E65BEF-9B73-4279-A32C-FF21C2C6AF6F}" destId="{3C972DC7-8850-4836-90D4-2A3A9657720A}" srcOrd="10" destOrd="0" presId="urn:microsoft.com/office/officeart/2008/layout/LinedList"/>
    <dgm:cxn modelId="{3540A5ED-498B-4C38-AC7B-FA625A6BF594}" type="presParOf" srcId="{C7E65BEF-9B73-4279-A32C-FF21C2C6AF6F}" destId="{E3A8A282-A8BA-468E-BC79-FC133CB0FD6B}" srcOrd="11" destOrd="0" presId="urn:microsoft.com/office/officeart/2008/layout/LinedList"/>
    <dgm:cxn modelId="{7478E355-66D0-42BD-B2E8-2DE2A6D751F2}" type="presParOf" srcId="{E3A8A282-A8BA-468E-BC79-FC133CB0FD6B}" destId="{B6E61303-5A35-4F56-B7F1-FAAA141AAA19}" srcOrd="0" destOrd="0" presId="urn:microsoft.com/office/officeart/2008/layout/LinedList"/>
    <dgm:cxn modelId="{726744EF-EBDD-4C34-811C-4788A8799398}" type="presParOf" srcId="{E3A8A282-A8BA-468E-BC79-FC133CB0FD6B}" destId="{01990911-2994-4F35-9C1B-D789AA24D1DE}" srcOrd="1" destOrd="0" presId="urn:microsoft.com/office/officeart/2008/layout/LinedList"/>
    <dgm:cxn modelId="{03E2FAC4-E99A-4DCF-BE26-E0C0DC2A8BF2}" type="presParOf" srcId="{C7E65BEF-9B73-4279-A32C-FF21C2C6AF6F}" destId="{EC47D97B-EE9F-4638-AA36-923F6A56849A}" srcOrd="12" destOrd="0" presId="urn:microsoft.com/office/officeart/2008/layout/LinedList"/>
    <dgm:cxn modelId="{65F23690-0D8A-43FF-BF0A-C6B83AC383A0}" type="presParOf" srcId="{C7E65BEF-9B73-4279-A32C-FF21C2C6AF6F}" destId="{C12E1447-52AA-4F23-97B4-381AEEDA3E24}" srcOrd="13" destOrd="0" presId="urn:microsoft.com/office/officeart/2008/layout/LinedList"/>
    <dgm:cxn modelId="{A3BC4A75-E11E-4033-A73D-52F548EACC11}" type="presParOf" srcId="{C12E1447-52AA-4F23-97B4-381AEEDA3E24}" destId="{0547FD37-A83F-43F2-AAD7-8224ED980B96}" srcOrd="0" destOrd="0" presId="urn:microsoft.com/office/officeart/2008/layout/LinedList"/>
    <dgm:cxn modelId="{65DDEB33-8CB3-4405-8B40-40AE6ADE6ACE}" type="presParOf" srcId="{C12E1447-52AA-4F23-97B4-381AEEDA3E24}" destId="{57B73C68-B7A9-40AE-BCD4-8540581B8E5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113A61-DFA4-4162-AC74-87E68508DDB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B34787C-901A-4347-9692-15243B074F26}">
      <dgm:prSet/>
      <dgm:spPr/>
      <dgm:t>
        <a:bodyPr/>
        <a:lstStyle/>
        <a:p>
          <a:r>
            <a:rPr lang="el-GR"/>
            <a:t>Η προνομιούχος τάξη: Έλληνες και λίγοι ελληνίζοντες γηγενείς.</a:t>
          </a:r>
          <a:endParaRPr lang="en-US"/>
        </a:p>
      </dgm:t>
    </dgm:pt>
    <dgm:pt modelId="{BDEEEBEB-32FE-4A8B-AE64-8F07BF805011}" type="parTrans" cxnId="{7C7B82D9-246A-41AC-BF86-B0F35C92EB22}">
      <dgm:prSet/>
      <dgm:spPr/>
      <dgm:t>
        <a:bodyPr/>
        <a:lstStyle/>
        <a:p>
          <a:endParaRPr lang="en-US"/>
        </a:p>
      </dgm:t>
    </dgm:pt>
    <dgm:pt modelId="{628AAA56-3048-48B0-8F79-50892A1A3090}" type="sibTrans" cxnId="{7C7B82D9-246A-41AC-BF86-B0F35C92EB22}">
      <dgm:prSet/>
      <dgm:spPr/>
      <dgm:t>
        <a:bodyPr/>
        <a:lstStyle/>
        <a:p>
          <a:endParaRPr lang="en-US"/>
        </a:p>
      </dgm:t>
    </dgm:pt>
    <dgm:pt modelId="{2CDF0E6F-37ED-437E-B857-F9B9266C45ED}">
      <dgm:prSet/>
      <dgm:spPr/>
      <dgm:t>
        <a:bodyPr/>
        <a:lstStyle/>
        <a:p>
          <a:r>
            <a:rPr lang="el-GR"/>
            <a:t>Ενασχολήσεις: εμπόριο, τραπεζικές επιχειρήσεις, βασιλικοί υπάλληλοι.</a:t>
          </a:r>
          <a:endParaRPr lang="en-US"/>
        </a:p>
      </dgm:t>
    </dgm:pt>
    <dgm:pt modelId="{9AD6F23D-539A-4599-AC6B-7393080DF55C}" type="parTrans" cxnId="{C6F9ED02-88F4-4921-AA9D-AEA3CD9E165D}">
      <dgm:prSet/>
      <dgm:spPr/>
      <dgm:t>
        <a:bodyPr/>
        <a:lstStyle/>
        <a:p>
          <a:endParaRPr lang="en-US"/>
        </a:p>
      </dgm:t>
    </dgm:pt>
    <dgm:pt modelId="{EB9777E4-DC33-421D-A4C6-693D4D1CBC09}" type="sibTrans" cxnId="{C6F9ED02-88F4-4921-AA9D-AEA3CD9E165D}">
      <dgm:prSet/>
      <dgm:spPr/>
      <dgm:t>
        <a:bodyPr/>
        <a:lstStyle/>
        <a:p>
          <a:endParaRPr lang="en-US"/>
        </a:p>
      </dgm:t>
    </dgm:pt>
    <dgm:pt modelId="{72A37176-5451-4624-BB12-FA1A4A4406D6}">
      <dgm:prSet/>
      <dgm:spPr/>
      <dgm:t>
        <a:bodyPr/>
        <a:lstStyle/>
        <a:p>
          <a:r>
            <a:rPr lang="el-GR"/>
            <a:t>Γηγενείς: εργάτες και μικροκαλλιεργητές.</a:t>
          </a:r>
          <a:endParaRPr lang="en-US"/>
        </a:p>
      </dgm:t>
    </dgm:pt>
    <dgm:pt modelId="{19DF08F4-5067-4642-97FD-4380DD09CD26}" type="parTrans" cxnId="{81AE44DB-3E35-4838-B78E-2525B6ED0AF3}">
      <dgm:prSet/>
      <dgm:spPr/>
      <dgm:t>
        <a:bodyPr/>
        <a:lstStyle/>
        <a:p>
          <a:endParaRPr lang="en-US"/>
        </a:p>
      </dgm:t>
    </dgm:pt>
    <dgm:pt modelId="{BE9932DB-3030-4A52-B2CA-DB3EB1C76568}" type="sibTrans" cxnId="{81AE44DB-3E35-4838-B78E-2525B6ED0AF3}">
      <dgm:prSet/>
      <dgm:spPr/>
      <dgm:t>
        <a:bodyPr/>
        <a:lstStyle/>
        <a:p>
          <a:endParaRPr lang="en-US"/>
        </a:p>
      </dgm:t>
    </dgm:pt>
    <dgm:pt modelId="{9B86E6D6-5281-42CF-BFF4-FA58E7F8B595}">
      <dgm:prSet/>
      <dgm:spPr/>
      <dgm:t>
        <a:bodyPr/>
        <a:lstStyle/>
        <a:p>
          <a:r>
            <a:rPr lang="el-GR"/>
            <a:t>Αίτια ανάπτυξης της δουλείας: η ανεπάρκεια της εργασίας των ελεύθερων</a:t>
          </a:r>
          <a:endParaRPr lang="en-US"/>
        </a:p>
      </dgm:t>
    </dgm:pt>
    <dgm:pt modelId="{11B4D9A4-662E-429F-9CCF-8CC9972F898B}" type="parTrans" cxnId="{C960EF6C-7992-4FC2-A5E9-AB2CE8D54A7A}">
      <dgm:prSet/>
      <dgm:spPr/>
      <dgm:t>
        <a:bodyPr/>
        <a:lstStyle/>
        <a:p>
          <a:endParaRPr lang="en-US"/>
        </a:p>
      </dgm:t>
    </dgm:pt>
    <dgm:pt modelId="{9BE8D767-E863-4496-922E-66F616DC790B}" type="sibTrans" cxnId="{C960EF6C-7992-4FC2-A5E9-AB2CE8D54A7A}">
      <dgm:prSet/>
      <dgm:spPr/>
      <dgm:t>
        <a:bodyPr/>
        <a:lstStyle/>
        <a:p>
          <a:endParaRPr lang="en-US"/>
        </a:p>
      </dgm:t>
    </dgm:pt>
    <dgm:pt modelId="{663DE97A-0B77-4FF9-9F91-820113C9E542}">
      <dgm:prSet/>
      <dgm:spPr/>
      <dgm:t>
        <a:bodyPr/>
        <a:lstStyle/>
        <a:p>
          <a:r>
            <a:rPr lang="el-GR"/>
            <a:t>πολιτών και της εξαρτημένης εργασίας δουλοπαροικιακού χαρακτήρα.</a:t>
          </a:r>
          <a:endParaRPr lang="en-US"/>
        </a:p>
      </dgm:t>
    </dgm:pt>
    <dgm:pt modelId="{9A573602-579E-4E84-A6A5-98F6EEA37D2F}" type="parTrans" cxnId="{014DC99E-D1D1-47E8-A90C-E0E0B12A6776}">
      <dgm:prSet/>
      <dgm:spPr/>
      <dgm:t>
        <a:bodyPr/>
        <a:lstStyle/>
        <a:p>
          <a:endParaRPr lang="en-US"/>
        </a:p>
      </dgm:t>
    </dgm:pt>
    <dgm:pt modelId="{AED8DCA9-F626-4A00-BDE2-263882FE907D}" type="sibTrans" cxnId="{014DC99E-D1D1-47E8-A90C-E0E0B12A6776}">
      <dgm:prSet/>
      <dgm:spPr/>
      <dgm:t>
        <a:bodyPr/>
        <a:lstStyle/>
        <a:p>
          <a:endParaRPr lang="en-US"/>
        </a:p>
      </dgm:t>
    </dgm:pt>
    <dgm:pt modelId="{8E14152F-EBA1-4035-902D-A60EC9FE8C2D}" type="pres">
      <dgm:prSet presAssocID="{B8113A61-DFA4-4162-AC74-87E68508DDB4}" presName="linear" presStyleCnt="0">
        <dgm:presLayoutVars>
          <dgm:animLvl val="lvl"/>
          <dgm:resizeHandles val="exact"/>
        </dgm:presLayoutVars>
      </dgm:prSet>
      <dgm:spPr/>
    </dgm:pt>
    <dgm:pt modelId="{9EF29E08-031D-4FD8-A0C2-7DE2B55B5251}" type="pres">
      <dgm:prSet presAssocID="{9B34787C-901A-4347-9692-15243B074F26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B9748D8C-627F-4D5B-B828-C78BEFF59E5F}" type="pres">
      <dgm:prSet presAssocID="{628AAA56-3048-48B0-8F79-50892A1A3090}" presName="spacer" presStyleCnt="0"/>
      <dgm:spPr/>
    </dgm:pt>
    <dgm:pt modelId="{9E630C30-13B9-44CE-9DD3-3DAD953DBBFD}" type="pres">
      <dgm:prSet presAssocID="{2CDF0E6F-37ED-437E-B857-F9B9266C45ED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E56D3DB4-9921-40FC-9C6E-BDE575435F90}" type="pres">
      <dgm:prSet presAssocID="{EB9777E4-DC33-421D-A4C6-693D4D1CBC09}" presName="spacer" presStyleCnt="0"/>
      <dgm:spPr/>
    </dgm:pt>
    <dgm:pt modelId="{512F2787-B231-4D17-A32F-BFEE31D4EDB4}" type="pres">
      <dgm:prSet presAssocID="{72A37176-5451-4624-BB12-FA1A4A4406D6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3CC41D3A-F6EC-40E4-A4EC-60E714DF640E}" type="pres">
      <dgm:prSet presAssocID="{BE9932DB-3030-4A52-B2CA-DB3EB1C76568}" presName="spacer" presStyleCnt="0"/>
      <dgm:spPr/>
    </dgm:pt>
    <dgm:pt modelId="{91B48816-3B19-458D-BFBA-03D2D33F8B12}" type="pres">
      <dgm:prSet presAssocID="{9B86E6D6-5281-42CF-BFF4-FA58E7F8B595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A09A6432-2ED6-4AA3-B659-809A38399428}" type="pres">
      <dgm:prSet presAssocID="{9BE8D767-E863-4496-922E-66F616DC790B}" presName="spacer" presStyleCnt="0"/>
      <dgm:spPr/>
    </dgm:pt>
    <dgm:pt modelId="{58693FBC-BF8F-454E-8837-9B3076C997D1}" type="pres">
      <dgm:prSet presAssocID="{663DE97A-0B77-4FF9-9F91-820113C9E542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C6F9ED02-88F4-4921-AA9D-AEA3CD9E165D}" srcId="{B8113A61-DFA4-4162-AC74-87E68508DDB4}" destId="{2CDF0E6F-37ED-437E-B857-F9B9266C45ED}" srcOrd="1" destOrd="0" parTransId="{9AD6F23D-539A-4599-AC6B-7393080DF55C}" sibTransId="{EB9777E4-DC33-421D-A4C6-693D4D1CBC09}"/>
    <dgm:cxn modelId="{0C79B020-E3EC-4B5D-B00C-6333B3C73064}" type="presOf" srcId="{B8113A61-DFA4-4162-AC74-87E68508DDB4}" destId="{8E14152F-EBA1-4035-902D-A60EC9FE8C2D}" srcOrd="0" destOrd="0" presId="urn:microsoft.com/office/officeart/2005/8/layout/vList2"/>
    <dgm:cxn modelId="{35D28329-1AD8-4814-B7DB-DBAE6799F3F7}" type="presOf" srcId="{2CDF0E6F-37ED-437E-B857-F9B9266C45ED}" destId="{9E630C30-13B9-44CE-9DD3-3DAD953DBBFD}" srcOrd="0" destOrd="0" presId="urn:microsoft.com/office/officeart/2005/8/layout/vList2"/>
    <dgm:cxn modelId="{A8D36A4A-2341-4E1F-92BE-DA6B0B2693AF}" type="presOf" srcId="{9B34787C-901A-4347-9692-15243B074F26}" destId="{9EF29E08-031D-4FD8-A0C2-7DE2B55B5251}" srcOrd="0" destOrd="0" presId="urn:microsoft.com/office/officeart/2005/8/layout/vList2"/>
    <dgm:cxn modelId="{C960EF6C-7992-4FC2-A5E9-AB2CE8D54A7A}" srcId="{B8113A61-DFA4-4162-AC74-87E68508DDB4}" destId="{9B86E6D6-5281-42CF-BFF4-FA58E7F8B595}" srcOrd="3" destOrd="0" parTransId="{11B4D9A4-662E-429F-9CCF-8CC9972F898B}" sibTransId="{9BE8D767-E863-4496-922E-66F616DC790B}"/>
    <dgm:cxn modelId="{014DC99E-D1D1-47E8-A90C-E0E0B12A6776}" srcId="{B8113A61-DFA4-4162-AC74-87E68508DDB4}" destId="{663DE97A-0B77-4FF9-9F91-820113C9E542}" srcOrd="4" destOrd="0" parTransId="{9A573602-579E-4E84-A6A5-98F6EEA37D2F}" sibTransId="{AED8DCA9-F626-4A00-BDE2-263882FE907D}"/>
    <dgm:cxn modelId="{54A4E0B2-8255-41BF-B13F-A212CFC42F18}" type="presOf" srcId="{72A37176-5451-4624-BB12-FA1A4A4406D6}" destId="{512F2787-B231-4D17-A32F-BFEE31D4EDB4}" srcOrd="0" destOrd="0" presId="urn:microsoft.com/office/officeart/2005/8/layout/vList2"/>
    <dgm:cxn modelId="{7C7B82D9-246A-41AC-BF86-B0F35C92EB22}" srcId="{B8113A61-DFA4-4162-AC74-87E68508DDB4}" destId="{9B34787C-901A-4347-9692-15243B074F26}" srcOrd="0" destOrd="0" parTransId="{BDEEEBEB-32FE-4A8B-AE64-8F07BF805011}" sibTransId="{628AAA56-3048-48B0-8F79-50892A1A3090}"/>
    <dgm:cxn modelId="{81AE44DB-3E35-4838-B78E-2525B6ED0AF3}" srcId="{B8113A61-DFA4-4162-AC74-87E68508DDB4}" destId="{72A37176-5451-4624-BB12-FA1A4A4406D6}" srcOrd="2" destOrd="0" parTransId="{19DF08F4-5067-4642-97FD-4380DD09CD26}" sibTransId="{BE9932DB-3030-4A52-B2CA-DB3EB1C76568}"/>
    <dgm:cxn modelId="{EDC145F1-06FD-46F2-A8FF-88107320E20B}" type="presOf" srcId="{9B86E6D6-5281-42CF-BFF4-FA58E7F8B595}" destId="{91B48816-3B19-458D-BFBA-03D2D33F8B12}" srcOrd="0" destOrd="0" presId="urn:microsoft.com/office/officeart/2005/8/layout/vList2"/>
    <dgm:cxn modelId="{876E3CFF-06D7-4EEB-B47C-0C0269F2A3B9}" type="presOf" srcId="{663DE97A-0B77-4FF9-9F91-820113C9E542}" destId="{58693FBC-BF8F-454E-8837-9B3076C997D1}" srcOrd="0" destOrd="0" presId="urn:microsoft.com/office/officeart/2005/8/layout/vList2"/>
    <dgm:cxn modelId="{5E236638-FF13-4CC7-9FC0-786DFDC991F5}" type="presParOf" srcId="{8E14152F-EBA1-4035-902D-A60EC9FE8C2D}" destId="{9EF29E08-031D-4FD8-A0C2-7DE2B55B5251}" srcOrd="0" destOrd="0" presId="urn:microsoft.com/office/officeart/2005/8/layout/vList2"/>
    <dgm:cxn modelId="{0D9116DE-8B0B-4001-AA32-CDC62FF81416}" type="presParOf" srcId="{8E14152F-EBA1-4035-902D-A60EC9FE8C2D}" destId="{B9748D8C-627F-4D5B-B828-C78BEFF59E5F}" srcOrd="1" destOrd="0" presId="urn:microsoft.com/office/officeart/2005/8/layout/vList2"/>
    <dgm:cxn modelId="{D4EF8FB1-1E04-4651-A13A-CD36EC15EEDC}" type="presParOf" srcId="{8E14152F-EBA1-4035-902D-A60EC9FE8C2D}" destId="{9E630C30-13B9-44CE-9DD3-3DAD953DBBFD}" srcOrd="2" destOrd="0" presId="urn:microsoft.com/office/officeart/2005/8/layout/vList2"/>
    <dgm:cxn modelId="{02801CC5-0817-48E8-B822-AF8C6E8DEE06}" type="presParOf" srcId="{8E14152F-EBA1-4035-902D-A60EC9FE8C2D}" destId="{E56D3DB4-9921-40FC-9C6E-BDE575435F90}" srcOrd="3" destOrd="0" presId="urn:microsoft.com/office/officeart/2005/8/layout/vList2"/>
    <dgm:cxn modelId="{7F03209C-A51B-4833-9486-D9A2E210E47A}" type="presParOf" srcId="{8E14152F-EBA1-4035-902D-A60EC9FE8C2D}" destId="{512F2787-B231-4D17-A32F-BFEE31D4EDB4}" srcOrd="4" destOrd="0" presId="urn:microsoft.com/office/officeart/2005/8/layout/vList2"/>
    <dgm:cxn modelId="{47DEDAA6-69D9-4D38-9F02-D091B44A2ACA}" type="presParOf" srcId="{8E14152F-EBA1-4035-902D-A60EC9FE8C2D}" destId="{3CC41D3A-F6EC-40E4-A4EC-60E714DF640E}" srcOrd="5" destOrd="0" presId="urn:microsoft.com/office/officeart/2005/8/layout/vList2"/>
    <dgm:cxn modelId="{D9B31AFD-F27A-41CF-B4A7-D8E60EE316CB}" type="presParOf" srcId="{8E14152F-EBA1-4035-902D-A60EC9FE8C2D}" destId="{91B48816-3B19-458D-BFBA-03D2D33F8B12}" srcOrd="6" destOrd="0" presId="urn:microsoft.com/office/officeart/2005/8/layout/vList2"/>
    <dgm:cxn modelId="{A0287405-9303-4092-B588-0FE1370D4E80}" type="presParOf" srcId="{8E14152F-EBA1-4035-902D-A60EC9FE8C2D}" destId="{A09A6432-2ED6-4AA3-B659-809A38399428}" srcOrd="7" destOrd="0" presId="urn:microsoft.com/office/officeart/2005/8/layout/vList2"/>
    <dgm:cxn modelId="{073C9165-A003-4676-9CB3-45834BF485F7}" type="presParOf" srcId="{8E14152F-EBA1-4035-902D-A60EC9FE8C2D}" destId="{58693FBC-BF8F-454E-8837-9B3076C997D1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E6CFE39-2856-4436-83AF-92F5FCEA7D1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495D562-F953-44D5-B8DD-C05636335E26}">
      <dgm:prSet/>
      <dgm:spPr/>
      <dgm:t>
        <a:bodyPr/>
        <a:lstStyle/>
        <a:p>
          <a:r>
            <a:rPr lang="el-GR"/>
            <a:t>Απόλυτη μοναρχία (ηγεμόνας και ολιγομελές επιτελείο). Οι πολίτες δεν είχαν</a:t>
          </a:r>
          <a:endParaRPr lang="en-US"/>
        </a:p>
      </dgm:t>
    </dgm:pt>
    <dgm:pt modelId="{13215D19-C835-4D3E-A1F7-C42678A3B1F3}" type="parTrans" cxnId="{E4E510FE-4066-4A6F-ADD7-D9143BBA6C1A}">
      <dgm:prSet/>
      <dgm:spPr/>
      <dgm:t>
        <a:bodyPr/>
        <a:lstStyle/>
        <a:p>
          <a:endParaRPr lang="en-US"/>
        </a:p>
      </dgm:t>
    </dgm:pt>
    <dgm:pt modelId="{35CFD032-E953-4C50-8B67-14D6E588D08E}" type="sibTrans" cxnId="{E4E510FE-4066-4A6F-ADD7-D9143BBA6C1A}">
      <dgm:prSet/>
      <dgm:spPr/>
      <dgm:t>
        <a:bodyPr/>
        <a:lstStyle/>
        <a:p>
          <a:endParaRPr lang="en-US"/>
        </a:p>
      </dgm:t>
    </dgm:pt>
    <dgm:pt modelId="{770C98C8-FA1C-4E59-A5A6-E1416B11277C}">
      <dgm:prSet/>
      <dgm:spPr/>
      <dgm:t>
        <a:bodyPr/>
        <a:lstStyle/>
        <a:p>
          <a:r>
            <a:rPr lang="el-GR"/>
            <a:t>κανέναν πολιτικό ρόλο.</a:t>
          </a:r>
          <a:endParaRPr lang="en-US"/>
        </a:p>
      </dgm:t>
    </dgm:pt>
    <dgm:pt modelId="{486CFAFE-B166-48F4-A438-2ECFEC231FD2}" type="parTrans" cxnId="{89CD87AD-49F0-4406-9F8C-5198400D7781}">
      <dgm:prSet/>
      <dgm:spPr/>
      <dgm:t>
        <a:bodyPr/>
        <a:lstStyle/>
        <a:p>
          <a:endParaRPr lang="en-US"/>
        </a:p>
      </dgm:t>
    </dgm:pt>
    <dgm:pt modelId="{EE845DE9-B8F0-42D5-9405-D520F93CFBB0}" type="sibTrans" cxnId="{89CD87AD-49F0-4406-9F8C-5198400D7781}">
      <dgm:prSet/>
      <dgm:spPr/>
      <dgm:t>
        <a:bodyPr/>
        <a:lstStyle/>
        <a:p>
          <a:endParaRPr lang="en-US"/>
        </a:p>
      </dgm:t>
    </dgm:pt>
    <dgm:pt modelId="{8DFFBF2B-E648-42A8-A103-7CFE1339C59E}">
      <dgm:prSet/>
      <dgm:spPr/>
      <dgm:t>
        <a:bodyPr/>
        <a:lstStyle/>
        <a:p>
          <a:r>
            <a:rPr lang="el-GR"/>
            <a:t>Αλεξάνδρεια, Αντιόχεια, Πέργαμος κ.ά.: διοικητικά, οικονομικά και πολιτιστικά κέντρα του ελληνιστικού κόσμου.</a:t>
          </a:r>
          <a:endParaRPr lang="en-US"/>
        </a:p>
      </dgm:t>
    </dgm:pt>
    <dgm:pt modelId="{FAE6BE04-DC90-4418-A4DB-4C184AC5A10C}" type="parTrans" cxnId="{9C5586EE-6999-4B49-9738-DE9A19CD25A4}">
      <dgm:prSet/>
      <dgm:spPr/>
      <dgm:t>
        <a:bodyPr/>
        <a:lstStyle/>
        <a:p>
          <a:endParaRPr lang="en-US"/>
        </a:p>
      </dgm:t>
    </dgm:pt>
    <dgm:pt modelId="{3AA3D286-1142-486D-AAFE-C0AA591C9778}" type="sibTrans" cxnId="{9C5586EE-6999-4B49-9738-DE9A19CD25A4}">
      <dgm:prSet/>
      <dgm:spPr/>
      <dgm:t>
        <a:bodyPr/>
        <a:lstStyle/>
        <a:p>
          <a:endParaRPr lang="en-US"/>
        </a:p>
      </dgm:t>
    </dgm:pt>
    <dgm:pt modelId="{EBB04BF7-BB96-48FD-8163-3267015C5C21}">
      <dgm:prSet/>
      <dgm:spPr/>
      <dgm:t>
        <a:bodyPr/>
        <a:lstStyle/>
        <a:p>
          <a:r>
            <a:rPr lang="el-GR"/>
            <a:t>Στον ελλαδικό χώρο πολλές πόλεις-κράτη διατήρησαν την αυτονομία τους</a:t>
          </a:r>
          <a:endParaRPr lang="en-US"/>
        </a:p>
      </dgm:t>
    </dgm:pt>
    <dgm:pt modelId="{64F28F44-3E45-460C-9130-3DC6CA4B2F26}" type="parTrans" cxnId="{E81536F5-956E-4469-B726-ECE82B5C3511}">
      <dgm:prSet/>
      <dgm:spPr/>
      <dgm:t>
        <a:bodyPr/>
        <a:lstStyle/>
        <a:p>
          <a:endParaRPr lang="en-US"/>
        </a:p>
      </dgm:t>
    </dgm:pt>
    <dgm:pt modelId="{B7C0CF88-AF03-4933-A8E6-987E45947DC6}" type="sibTrans" cxnId="{E81536F5-956E-4469-B726-ECE82B5C3511}">
      <dgm:prSet/>
      <dgm:spPr/>
      <dgm:t>
        <a:bodyPr/>
        <a:lstStyle/>
        <a:p>
          <a:endParaRPr lang="en-US"/>
        </a:p>
      </dgm:t>
    </dgm:pt>
    <dgm:pt modelId="{0F0DFD54-CECB-4244-8028-6AD210093584}">
      <dgm:prSet/>
      <dgm:spPr/>
      <dgm:t>
        <a:bodyPr/>
        <a:lstStyle/>
        <a:p>
          <a:r>
            <a:rPr lang="el-GR"/>
            <a:t>(Αθήνα, Σπάρτη, Ρόδος κ.ά.), ενώ ευρύτερες περιοχές οργανώθηκαν σε ομοσπονδίες</a:t>
          </a:r>
          <a:endParaRPr lang="en-US"/>
        </a:p>
      </dgm:t>
    </dgm:pt>
    <dgm:pt modelId="{86B55747-AE71-45B2-95CF-3D90AA5A92B8}" type="parTrans" cxnId="{2D83DEBF-5FD1-4CFF-9489-54AC19334CC6}">
      <dgm:prSet/>
      <dgm:spPr/>
      <dgm:t>
        <a:bodyPr/>
        <a:lstStyle/>
        <a:p>
          <a:endParaRPr lang="en-US"/>
        </a:p>
      </dgm:t>
    </dgm:pt>
    <dgm:pt modelId="{084E0977-A0AD-405A-AFBD-F9AF6D3DD208}" type="sibTrans" cxnId="{2D83DEBF-5FD1-4CFF-9489-54AC19334CC6}">
      <dgm:prSet/>
      <dgm:spPr/>
      <dgm:t>
        <a:bodyPr/>
        <a:lstStyle/>
        <a:p>
          <a:endParaRPr lang="en-US"/>
        </a:p>
      </dgm:t>
    </dgm:pt>
    <dgm:pt modelId="{E267B10A-738D-491C-9A23-DAD5A558BBC3}">
      <dgm:prSet/>
      <dgm:spPr/>
      <dgm:t>
        <a:bodyPr/>
        <a:lstStyle/>
        <a:p>
          <a:r>
            <a:rPr lang="el-GR"/>
            <a:t>(Αιτωλία, Αχαΐα).</a:t>
          </a:r>
          <a:endParaRPr lang="en-US"/>
        </a:p>
      </dgm:t>
    </dgm:pt>
    <dgm:pt modelId="{28A500B1-139F-45D3-83E0-9CB03878CAC4}" type="parTrans" cxnId="{A6F3D7F8-85BB-411D-AC89-B55AEE5AEE58}">
      <dgm:prSet/>
      <dgm:spPr/>
      <dgm:t>
        <a:bodyPr/>
        <a:lstStyle/>
        <a:p>
          <a:endParaRPr lang="en-US"/>
        </a:p>
      </dgm:t>
    </dgm:pt>
    <dgm:pt modelId="{2182C864-0D72-4053-862A-0C63DE8A346C}" type="sibTrans" cxnId="{A6F3D7F8-85BB-411D-AC89-B55AEE5AEE58}">
      <dgm:prSet/>
      <dgm:spPr/>
      <dgm:t>
        <a:bodyPr/>
        <a:lstStyle/>
        <a:p>
          <a:endParaRPr lang="en-US"/>
        </a:p>
      </dgm:t>
    </dgm:pt>
    <dgm:pt modelId="{0111F1C0-FB48-4F5E-81D6-245651C8F666}" type="pres">
      <dgm:prSet presAssocID="{6E6CFE39-2856-4436-83AF-92F5FCEA7D1F}" presName="linear" presStyleCnt="0">
        <dgm:presLayoutVars>
          <dgm:animLvl val="lvl"/>
          <dgm:resizeHandles val="exact"/>
        </dgm:presLayoutVars>
      </dgm:prSet>
      <dgm:spPr/>
    </dgm:pt>
    <dgm:pt modelId="{1E1C98F2-8484-47DF-BBA8-276AD0792676}" type="pres">
      <dgm:prSet presAssocID="{0495D562-F953-44D5-B8DD-C05636335E26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A7371304-7D3E-4D53-98FB-F6F0CE269969}" type="pres">
      <dgm:prSet presAssocID="{35CFD032-E953-4C50-8B67-14D6E588D08E}" presName="spacer" presStyleCnt="0"/>
      <dgm:spPr/>
    </dgm:pt>
    <dgm:pt modelId="{543B1103-7BED-4F93-9360-735CA048411D}" type="pres">
      <dgm:prSet presAssocID="{770C98C8-FA1C-4E59-A5A6-E1416B11277C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A5D7E9BC-939E-455F-A6BA-C44F1E49531A}" type="pres">
      <dgm:prSet presAssocID="{EE845DE9-B8F0-42D5-9405-D520F93CFBB0}" presName="spacer" presStyleCnt="0"/>
      <dgm:spPr/>
    </dgm:pt>
    <dgm:pt modelId="{3C0D5B01-5BFA-4D32-97FA-C6F1B08B4BA1}" type="pres">
      <dgm:prSet presAssocID="{8DFFBF2B-E648-42A8-A103-7CFE1339C59E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C558EA96-923E-4C26-A95F-6DD619CD2041}" type="pres">
      <dgm:prSet presAssocID="{3AA3D286-1142-486D-AAFE-C0AA591C9778}" presName="spacer" presStyleCnt="0"/>
      <dgm:spPr/>
    </dgm:pt>
    <dgm:pt modelId="{27E7EA9B-EFA9-4E4E-AB28-77E5CE3C28AA}" type="pres">
      <dgm:prSet presAssocID="{EBB04BF7-BB96-48FD-8163-3267015C5C21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BFCC3FE9-5E64-47A7-92BA-14788886FB7B}" type="pres">
      <dgm:prSet presAssocID="{B7C0CF88-AF03-4933-A8E6-987E45947DC6}" presName="spacer" presStyleCnt="0"/>
      <dgm:spPr/>
    </dgm:pt>
    <dgm:pt modelId="{90A24DA5-3E93-4EF9-B664-990F176E201D}" type="pres">
      <dgm:prSet presAssocID="{0F0DFD54-CECB-4244-8028-6AD210093584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C0F36DEE-FC99-4A6A-8E48-9CDD535FB929}" type="pres">
      <dgm:prSet presAssocID="{084E0977-A0AD-405A-AFBD-F9AF6D3DD208}" presName="spacer" presStyleCnt="0"/>
      <dgm:spPr/>
    </dgm:pt>
    <dgm:pt modelId="{C07634D4-E1AF-4C5F-9127-D2650210A4CB}" type="pres">
      <dgm:prSet presAssocID="{E267B10A-738D-491C-9A23-DAD5A558BBC3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FAE93F09-E54E-41E6-A366-CFF777A21EBA}" type="presOf" srcId="{8DFFBF2B-E648-42A8-A103-7CFE1339C59E}" destId="{3C0D5B01-5BFA-4D32-97FA-C6F1B08B4BA1}" srcOrd="0" destOrd="0" presId="urn:microsoft.com/office/officeart/2005/8/layout/vList2"/>
    <dgm:cxn modelId="{B4B92D5D-4D85-4F68-924C-5F1241CAA6AC}" type="presOf" srcId="{770C98C8-FA1C-4E59-A5A6-E1416B11277C}" destId="{543B1103-7BED-4F93-9360-735CA048411D}" srcOrd="0" destOrd="0" presId="urn:microsoft.com/office/officeart/2005/8/layout/vList2"/>
    <dgm:cxn modelId="{1C11B460-0478-4FFB-80B7-41D6E7030C92}" type="presOf" srcId="{0F0DFD54-CECB-4244-8028-6AD210093584}" destId="{90A24DA5-3E93-4EF9-B664-990F176E201D}" srcOrd="0" destOrd="0" presId="urn:microsoft.com/office/officeart/2005/8/layout/vList2"/>
    <dgm:cxn modelId="{63252247-9488-4BDB-8A05-1D817FB1C3D8}" type="presOf" srcId="{6E6CFE39-2856-4436-83AF-92F5FCEA7D1F}" destId="{0111F1C0-FB48-4F5E-81D6-245651C8F666}" srcOrd="0" destOrd="0" presId="urn:microsoft.com/office/officeart/2005/8/layout/vList2"/>
    <dgm:cxn modelId="{08F7A74C-B59D-40DE-A195-E92E5D02773D}" type="presOf" srcId="{EBB04BF7-BB96-48FD-8163-3267015C5C21}" destId="{27E7EA9B-EFA9-4E4E-AB28-77E5CE3C28AA}" srcOrd="0" destOrd="0" presId="urn:microsoft.com/office/officeart/2005/8/layout/vList2"/>
    <dgm:cxn modelId="{A658D96F-8843-4DEE-938B-2260F35AAD55}" type="presOf" srcId="{E267B10A-738D-491C-9A23-DAD5A558BBC3}" destId="{C07634D4-E1AF-4C5F-9127-D2650210A4CB}" srcOrd="0" destOrd="0" presId="urn:microsoft.com/office/officeart/2005/8/layout/vList2"/>
    <dgm:cxn modelId="{89CD87AD-49F0-4406-9F8C-5198400D7781}" srcId="{6E6CFE39-2856-4436-83AF-92F5FCEA7D1F}" destId="{770C98C8-FA1C-4E59-A5A6-E1416B11277C}" srcOrd="1" destOrd="0" parTransId="{486CFAFE-B166-48F4-A438-2ECFEC231FD2}" sibTransId="{EE845DE9-B8F0-42D5-9405-D520F93CFBB0}"/>
    <dgm:cxn modelId="{240F26BA-E2E8-4EBD-AB13-EAD045B8B08F}" type="presOf" srcId="{0495D562-F953-44D5-B8DD-C05636335E26}" destId="{1E1C98F2-8484-47DF-BBA8-276AD0792676}" srcOrd="0" destOrd="0" presId="urn:microsoft.com/office/officeart/2005/8/layout/vList2"/>
    <dgm:cxn modelId="{2D83DEBF-5FD1-4CFF-9489-54AC19334CC6}" srcId="{6E6CFE39-2856-4436-83AF-92F5FCEA7D1F}" destId="{0F0DFD54-CECB-4244-8028-6AD210093584}" srcOrd="4" destOrd="0" parTransId="{86B55747-AE71-45B2-95CF-3D90AA5A92B8}" sibTransId="{084E0977-A0AD-405A-AFBD-F9AF6D3DD208}"/>
    <dgm:cxn modelId="{9C5586EE-6999-4B49-9738-DE9A19CD25A4}" srcId="{6E6CFE39-2856-4436-83AF-92F5FCEA7D1F}" destId="{8DFFBF2B-E648-42A8-A103-7CFE1339C59E}" srcOrd="2" destOrd="0" parTransId="{FAE6BE04-DC90-4418-A4DB-4C184AC5A10C}" sibTransId="{3AA3D286-1142-486D-AAFE-C0AA591C9778}"/>
    <dgm:cxn modelId="{E81536F5-956E-4469-B726-ECE82B5C3511}" srcId="{6E6CFE39-2856-4436-83AF-92F5FCEA7D1F}" destId="{EBB04BF7-BB96-48FD-8163-3267015C5C21}" srcOrd="3" destOrd="0" parTransId="{64F28F44-3E45-460C-9130-3DC6CA4B2F26}" sibTransId="{B7C0CF88-AF03-4933-A8E6-987E45947DC6}"/>
    <dgm:cxn modelId="{A6F3D7F8-85BB-411D-AC89-B55AEE5AEE58}" srcId="{6E6CFE39-2856-4436-83AF-92F5FCEA7D1F}" destId="{E267B10A-738D-491C-9A23-DAD5A558BBC3}" srcOrd="5" destOrd="0" parTransId="{28A500B1-139F-45D3-83E0-9CB03878CAC4}" sibTransId="{2182C864-0D72-4053-862A-0C63DE8A346C}"/>
    <dgm:cxn modelId="{E4E510FE-4066-4A6F-ADD7-D9143BBA6C1A}" srcId="{6E6CFE39-2856-4436-83AF-92F5FCEA7D1F}" destId="{0495D562-F953-44D5-B8DD-C05636335E26}" srcOrd="0" destOrd="0" parTransId="{13215D19-C835-4D3E-A1F7-C42678A3B1F3}" sibTransId="{35CFD032-E953-4C50-8B67-14D6E588D08E}"/>
    <dgm:cxn modelId="{274E1C8B-23FE-4511-8890-6BA05A9020D2}" type="presParOf" srcId="{0111F1C0-FB48-4F5E-81D6-245651C8F666}" destId="{1E1C98F2-8484-47DF-BBA8-276AD0792676}" srcOrd="0" destOrd="0" presId="urn:microsoft.com/office/officeart/2005/8/layout/vList2"/>
    <dgm:cxn modelId="{F9C362F4-C461-4952-B04F-46137E7020FD}" type="presParOf" srcId="{0111F1C0-FB48-4F5E-81D6-245651C8F666}" destId="{A7371304-7D3E-4D53-98FB-F6F0CE269969}" srcOrd="1" destOrd="0" presId="urn:microsoft.com/office/officeart/2005/8/layout/vList2"/>
    <dgm:cxn modelId="{A95A321F-6FF2-415C-875E-3178D8A869CC}" type="presParOf" srcId="{0111F1C0-FB48-4F5E-81D6-245651C8F666}" destId="{543B1103-7BED-4F93-9360-735CA048411D}" srcOrd="2" destOrd="0" presId="urn:microsoft.com/office/officeart/2005/8/layout/vList2"/>
    <dgm:cxn modelId="{258815E9-198F-4E68-A63B-FF25733E29AD}" type="presParOf" srcId="{0111F1C0-FB48-4F5E-81D6-245651C8F666}" destId="{A5D7E9BC-939E-455F-A6BA-C44F1E49531A}" srcOrd="3" destOrd="0" presId="urn:microsoft.com/office/officeart/2005/8/layout/vList2"/>
    <dgm:cxn modelId="{A2E4FC36-9732-4A1B-8C7A-BC7FC0E7D111}" type="presParOf" srcId="{0111F1C0-FB48-4F5E-81D6-245651C8F666}" destId="{3C0D5B01-5BFA-4D32-97FA-C6F1B08B4BA1}" srcOrd="4" destOrd="0" presId="urn:microsoft.com/office/officeart/2005/8/layout/vList2"/>
    <dgm:cxn modelId="{BF990147-DB96-45FF-99E2-F6DF632011AA}" type="presParOf" srcId="{0111F1C0-FB48-4F5E-81D6-245651C8F666}" destId="{C558EA96-923E-4C26-A95F-6DD619CD2041}" srcOrd="5" destOrd="0" presId="urn:microsoft.com/office/officeart/2005/8/layout/vList2"/>
    <dgm:cxn modelId="{1CB346BA-8ED6-4E80-9B7C-507EF65EA3C1}" type="presParOf" srcId="{0111F1C0-FB48-4F5E-81D6-245651C8F666}" destId="{27E7EA9B-EFA9-4E4E-AB28-77E5CE3C28AA}" srcOrd="6" destOrd="0" presId="urn:microsoft.com/office/officeart/2005/8/layout/vList2"/>
    <dgm:cxn modelId="{E2B4DFA0-FE7E-41C3-98F4-1079137A3BAF}" type="presParOf" srcId="{0111F1C0-FB48-4F5E-81D6-245651C8F666}" destId="{BFCC3FE9-5E64-47A7-92BA-14788886FB7B}" srcOrd="7" destOrd="0" presId="urn:microsoft.com/office/officeart/2005/8/layout/vList2"/>
    <dgm:cxn modelId="{D8511F6E-CA4E-478E-8C06-A2B87AB6A8F1}" type="presParOf" srcId="{0111F1C0-FB48-4F5E-81D6-245651C8F666}" destId="{90A24DA5-3E93-4EF9-B664-990F176E201D}" srcOrd="8" destOrd="0" presId="urn:microsoft.com/office/officeart/2005/8/layout/vList2"/>
    <dgm:cxn modelId="{22119276-C3F6-4384-A647-6D2D8808F02A}" type="presParOf" srcId="{0111F1C0-FB48-4F5E-81D6-245651C8F666}" destId="{C0F36DEE-FC99-4A6A-8E48-9CDD535FB929}" srcOrd="9" destOrd="0" presId="urn:microsoft.com/office/officeart/2005/8/layout/vList2"/>
    <dgm:cxn modelId="{C8BA4816-56B8-4780-95C5-51FBF879AD1B}" type="presParOf" srcId="{0111F1C0-FB48-4F5E-81D6-245651C8F666}" destId="{C07634D4-E1AF-4C5F-9127-D2650210A4CB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C439042-7AEB-43B5-8849-16D41C1F528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27AD44F-D50E-4A0C-966E-8862D96FFBF7}">
      <dgm:prSet/>
      <dgm:spPr/>
      <dgm:t>
        <a:bodyPr/>
        <a:lstStyle/>
        <a:p>
          <a:r>
            <a:rPr lang="el-GR"/>
            <a:t>Οι πόλεις που ιδρύθηκαν εξελίχθηκαν σε αστικά, οικονομικά και</a:t>
          </a:r>
          <a:endParaRPr lang="en-US"/>
        </a:p>
      </dgm:t>
    </dgm:pt>
    <dgm:pt modelId="{97070F4C-21E9-4438-8209-55658F302C43}" type="parTrans" cxnId="{3CC81A16-B339-464B-8BEA-B7578D48A168}">
      <dgm:prSet/>
      <dgm:spPr/>
      <dgm:t>
        <a:bodyPr/>
        <a:lstStyle/>
        <a:p>
          <a:endParaRPr lang="en-US"/>
        </a:p>
      </dgm:t>
    </dgm:pt>
    <dgm:pt modelId="{FA34EEAF-E4E6-498F-A0EB-0A2F2F9D1A35}" type="sibTrans" cxnId="{3CC81A16-B339-464B-8BEA-B7578D48A168}">
      <dgm:prSet/>
      <dgm:spPr/>
      <dgm:t>
        <a:bodyPr/>
        <a:lstStyle/>
        <a:p>
          <a:endParaRPr lang="en-US"/>
        </a:p>
      </dgm:t>
    </dgm:pt>
    <dgm:pt modelId="{BF7D5BE6-B33B-4AF2-932F-F414B438004B}">
      <dgm:prSet/>
      <dgm:spPr/>
      <dgm:t>
        <a:bodyPr/>
        <a:lstStyle/>
        <a:p>
          <a:r>
            <a:rPr lang="el-GR"/>
            <a:t>πολιτιστικά κέντρα.</a:t>
          </a:r>
          <a:endParaRPr lang="en-US"/>
        </a:p>
      </dgm:t>
    </dgm:pt>
    <dgm:pt modelId="{4B0F5B1E-0D1C-4864-9EE9-13F9E8AD8FBD}" type="parTrans" cxnId="{23F5A3CE-CFEF-4B29-BE20-5B76EA5F97B9}">
      <dgm:prSet/>
      <dgm:spPr/>
      <dgm:t>
        <a:bodyPr/>
        <a:lstStyle/>
        <a:p>
          <a:endParaRPr lang="en-US"/>
        </a:p>
      </dgm:t>
    </dgm:pt>
    <dgm:pt modelId="{C3BAD8D4-AC6D-4017-B9E0-A77C2B861216}" type="sibTrans" cxnId="{23F5A3CE-CFEF-4B29-BE20-5B76EA5F97B9}">
      <dgm:prSet/>
      <dgm:spPr/>
      <dgm:t>
        <a:bodyPr/>
        <a:lstStyle/>
        <a:p>
          <a:endParaRPr lang="en-US"/>
        </a:p>
      </dgm:t>
    </dgm:pt>
    <dgm:pt modelId="{4D56F761-7987-4C06-A9BA-A0DF22E2A597}">
      <dgm:prSet/>
      <dgm:spPr/>
      <dgm:t>
        <a:bodyPr/>
        <a:lstStyle/>
        <a:p>
          <a:r>
            <a:rPr lang="el-GR"/>
            <a:t>Διέθεταν πολεοδομικό σύστημα, τείχη, ανάκτορα, αγορές, γυμνάσια,</a:t>
          </a:r>
          <a:endParaRPr lang="en-US"/>
        </a:p>
      </dgm:t>
    </dgm:pt>
    <dgm:pt modelId="{E2019147-37CA-47C1-B021-8E4B31B1CA4B}" type="parTrans" cxnId="{9461B9B1-8053-4407-A085-8BDB06D7851D}">
      <dgm:prSet/>
      <dgm:spPr/>
      <dgm:t>
        <a:bodyPr/>
        <a:lstStyle/>
        <a:p>
          <a:endParaRPr lang="en-US"/>
        </a:p>
      </dgm:t>
    </dgm:pt>
    <dgm:pt modelId="{861231AB-1B2A-438B-9606-176525FB691B}" type="sibTrans" cxnId="{9461B9B1-8053-4407-A085-8BDB06D7851D}">
      <dgm:prSet/>
      <dgm:spPr/>
      <dgm:t>
        <a:bodyPr/>
        <a:lstStyle/>
        <a:p>
          <a:endParaRPr lang="en-US"/>
        </a:p>
      </dgm:t>
    </dgm:pt>
    <dgm:pt modelId="{837B20D1-922E-453A-AFFF-AD99941BD9A9}">
      <dgm:prSet/>
      <dgm:spPr/>
      <dgm:t>
        <a:bodyPr/>
        <a:lstStyle/>
        <a:p>
          <a:r>
            <a:rPr lang="el-GR"/>
            <a:t>παλαίστρες, στάδια, θέατρα, βιβλιοθήκες, ιερούς χώρους και αρχιτεκτονικά μνημεία (ναούς, στοές, μεγάλους βωμούς).</a:t>
          </a:r>
          <a:endParaRPr lang="en-US"/>
        </a:p>
      </dgm:t>
    </dgm:pt>
    <dgm:pt modelId="{A883269A-8D28-4173-B9D7-422E6BF584DC}" type="parTrans" cxnId="{76C4C77D-F02F-4713-8984-26ED6BA18D5D}">
      <dgm:prSet/>
      <dgm:spPr/>
      <dgm:t>
        <a:bodyPr/>
        <a:lstStyle/>
        <a:p>
          <a:endParaRPr lang="en-US"/>
        </a:p>
      </dgm:t>
    </dgm:pt>
    <dgm:pt modelId="{12098372-5CFD-4AF7-8DCD-6FE5FC649016}" type="sibTrans" cxnId="{76C4C77D-F02F-4713-8984-26ED6BA18D5D}">
      <dgm:prSet/>
      <dgm:spPr/>
      <dgm:t>
        <a:bodyPr/>
        <a:lstStyle/>
        <a:p>
          <a:endParaRPr lang="en-US"/>
        </a:p>
      </dgm:t>
    </dgm:pt>
    <dgm:pt modelId="{98AFCDA9-817B-4F2C-99C1-B265B8873D4C}" type="pres">
      <dgm:prSet presAssocID="{8C439042-7AEB-43B5-8849-16D41C1F528B}" presName="linear" presStyleCnt="0">
        <dgm:presLayoutVars>
          <dgm:animLvl val="lvl"/>
          <dgm:resizeHandles val="exact"/>
        </dgm:presLayoutVars>
      </dgm:prSet>
      <dgm:spPr/>
    </dgm:pt>
    <dgm:pt modelId="{6F862C92-7BE6-47BC-A39F-152657BDFAAA}" type="pres">
      <dgm:prSet presAssocID="{827AD44F-D50E-4A0C-966E-8862D96FFBF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2E7D46F-138D-4F0C-BD6D-A9D244A436F5}" type="pres">
      <dgm:prSet presAssocID="{FA34EEAF-E4E6-498F-A0EB-0A2F2F9D1A35}" presName="spacer" presStyleCnt="0"/>
      <dgm:spPr/>
    </dgm:pt>
    <dgm:pt modelId="{4E50A044-6C13-44D3-BCBE-1F8264149BD5}" type="pres">
      <dgm:prSet presAssocID="{BF7D5BE6-B33B-4AF2-932F-F414B438004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2C6AACB9-2189-420E-81E2-592665F69DC3}" type="pres">
      <dgm:prSet presAssocID="{C3BAD8D4-AC6D-4017-B9E0-A77C2B861216}" presName="spacer" presStyleCnt="0"/>
      <dgm:spPr/>
    </dgm:pt>
    <dgm:pt modelId="{B2F03E5C-B010-45A2-9E7C-D4712EB8E8E0}" type="pres">
      <dgm:prSet presAssocID="{4D56F761-7987-4C06-A9BA-A0DF22E2A59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FD573B5-5ED8-42F8-A4A7-92429611C342}" type="pres">
      <dgm:prSet presAssocID="{861231AB-1B2A-438B-9606-176525FB691B}" presName="spacer" presStyleCnt="0"/>
      <dgm:spPr/>
    </dgm:pt>
    <dgm:pt modelId="{03ACFCBB-43B2-44D0-9FFE-DB077EF8A8CA}" type="pres">
      <dgm:prSet presAssocID="{837B20D1-922E-453A-AFFF-AD99941BD9A9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3CC81A16-B339-464B-8BEA-B7578D48A168}" srcId="{8C439042-7AEB-43B5-8849-16D41C1F528B}" destId="{827AD44F-D50E-4A0C-966E-8862D96FFBF7}" srcOrd="0" destOrd="0" parTransId="{97070F4C-21E9-4438-8209-55658F302C43}" sibTransId="{FA34EEAF-E4E6-498F-A0EB-0A2F2F9D1A35}"/>
    <dgm:cxn modelId="{92ED6335-B348-4A25-BD2B-18C8021510AD}" type="presOf" srcId="{8C439042-7AEB-43B5-8849-16D41C1F528B}" destId="{98AFCDA9-817B-4F2C-99C1-B265B8873D4C}" srcOrd="0" destOrd="0" presId="urn:microsoft.com/office/officeart/2005/8/layout/vList2"/>
    <dgm:cxn modelId="{BEEAD05B-27AD-4A88-903E-A3848E9D29F7}" type="presOf" srcId="{BF7D5BE6-B33B-4AF2-932F-F414B438004B}" destId="{4E50A044-6C13-44D3-BCBE-1F8264149BD5}" srcOrd="0" destOrd="0" presId="urn:microsoft.com/office/officeart/2005/8/layout/vList2"/>
    <dgm:cxn modelId="{76C4C77D-F02F-4713-8984-26ED6BA18D5D}" srcId="{8C439042-7AEB-43B5-8849-16D41C1F528B}" destId="{837B20D1-922E-453A-AFFF-AD99941BD9A9}" srcOrd="3" destOrd="0" parTransId="{A883269A-8D28-4173-B9D7-422E6BF584DC}" sibTransId="{12098372-5CFD-4AF7-8DCD-6FE5FC649016}"/>
    <dgm:cxn modelId="{3BA1BB8A-4A9D-485B-AEE4-6080FFDBE872}" type="presOf" srcId="{837B20D1-922E-453A-AFFF-AD99941BD9A9}" destId="{03ACFCBB-43B2-44D0-9FFE-DB077EF8A8CA}" srcOrd="0" destOrd="0" presId="urn:microsoft.com/office/officeart/2005/8/layout/vList2"/>
    <dgm:cxn modelId="{C0CCA698-CB54-41E3-B174-01B6C53C99B2}" type="presOf" srcId="{827AD44F-D50E-4A0C-966E-8862D96FFBF7}" destId="{6F862C92-7BE6-47BC-A39F-152657BDFAAA}" srcOrd="0" destOrd="0" presId="urn:microsoft.com/office/officeart/2005/8/layout/vList2"/>
    <dgm:cxn modelId="{412D619C-1626-4977-8C49-5021C62E629F}" type="presOf" srcId="{4D56F761-7987-4C06-A9BA-A0DF22E2A597}" destId="{B2F03E5C-B010-45A2-9E7C-D4712EB8E8E0}" srcOrd="0" destOrd="0" presId="urn:microsoft.com/office/officeart/2005/8/layout/vList2"/>
    <dgm:cxn modelId="{9461B9B1-8053-4407-A085-8BDB06D7851D}" srcId="{8C439042-7AEB-43B5-8849-16D41C1F528B}" destId="{4D56F761-7987-4C06-A9BA-A0DF22E2A597}" srcOrd="2" destOrd="0" parTransId="{E2019147-37CA-47C1-B021-8E4B31B1CA4B}" sibTransId="{861231AB-1B2A-438B-9606-176525FB691B}"/>
    <dgm:cxn modelId="{23F5A3CE-CFEF-4B29-BE20-5B76EA5F97B9}" srcId="{8C439042-7AEB-43B5-8849-16D41C1F528B}" destId="{BF7D5BE6-B33B-4AF2-932F-F414B438004B}" srcOrd="1" destOrd="0" parTransId="{4B0F5B1E-0D1C-4864-9EE9-13F9E8AD8FBD}" sibTransId="{C3BAD8D4-AC6D-4017-B9E0-A77C2B861216}"/>
    <dgm:cxn modelId="{494A96AC-87F1-4929-8565-96A214EA4B4F}" type="presParOf" srcId="{98AFCDA9-817B-4F2C-99C1-B265B8873D4C}" destId="{6F862C92-7BE6-47BC-A39F-152657BDFAAA}" srcOrd="0" destOrd="0" presId="urn:microsoft.com/office/officeart/2005/8/layout/vList2"/>
    <dgm:cxn modelId="{68D2EFC9-CA24-4210-A5E9-723A37DC08FD}" type="presParOf" srcId="{98AFCDA9-817B-4F2C-99C1-B265B8873D4C}" destId="{72E7D46F-138D-4F0C-BD6D-A9D244A436F5}" srcOrd="1" destOrd="0" presId="urn:microsoft.com/office/officeart/2005/8/layout/vList2"/>
    <dgm:cxn modelId="{12AC337A-F38A-4F3E-ACFC-A3EFD43E7E7C}" type="presParOf" srcId="{98AFCDA9-817B-4F2C-99C1-B265B8873D4C}" destId="{4E50A044-6C13-44D3-BCBE-1F8264149BD5}" srcOrd="2" destOrd="0" presId="urn:microsoft.com/office/officeart/2005/8/layout/vList2"/>
    <dgm:cxn modelId="{E68092EA-EF85-4B60-BB29-BE4C16A7263A}" type="presParOf" srcId="{98AFCDA9-817B-4F2C-99C1-B265B8873D4C}" destId="{2C6AACB9-2189-420E-81E2-592665F69DC3}" srcOrd="3" destOrd="0" presId="urn:microsoft.com/office/officeart/2005/8/layout/vList2"/>
    <dgm:cxn modelId="{19393923-2A39-4CE5-AF46-4C090E689C4C}" type="presParOf" srcId="{98AFCDA9-817B-4F2C-99C1-B265B8873D4C}" destId="{B2F03E5C-B010-45A2-9E7C-D4712EB8E8E0}" srcOrd="4" destOrd="0" presId="urn:microsoft.com/office/officeart/2005/8/layout/vList2"/>
    <dgm:cxn modelId="{3AB9FAA7-2C72-4A9F-ABB7-78887F14CE22}" type="presParOf" srcId="{98AFCDA9-817B-4F2C-99C1-B265B8873D4C}" destId="{DFD573B5-5ED8-42F8-A4A7-92429611C342}" srcOrd="5" destOrd="0" presId="urn:microsoft.com/office/officeart/2005/8/layout/vList2"/>
    <dgm:cxn modelId="{1C706B19-0907-4F76-AAEF-4DA853EBA176}" type="presParOf" srcId="{98AFCDA9-817B-4F2C-99C1-B265B8873D4C}" destId="{03ACFCBB-43B2-44D0-9FFE-DB077EF8A8C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73E93A2-774D-4145-A7C7-0B0DB5D88C7F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203EE5E0-9DCC-469A-8055-06307AF9B42F}">
      <dgm:prSet/>
      <dgm:spPr/>
      <dgm:t>
        <a:bodyPr/>
        <a:lstStyle/>
        <a:p>
          <a:r>
            <a:rPr lang="el-GR"/>
            <a:t>Ίδρυση: Αλέξανδρος (331 π.Χ.).</a:t>
          </a:r>
          <a:endParaRPr lang="en-US"/>
        </a:p>
      </dgm:t>
    </dgm:pt>
    <dgm:pt modelId="{2F194ACE-BE27-4AEB-868A-5B38952ECBF2}" type="parTrans" cxnId="{BBBB256B-6002-456A-8CEC-3AC0C1858682}">
      <dgm:prSet/>
      <dgm:spPr/>
      <dgm:t>
        <a:bodyPr/>
        <a:lstStyle/>
        <a:p>
          <a:endParaRPr lang="en-US"/>
        </a:p>
      </dgm:t>
    </dgm:pt>
    <dgm:pt modelId="{4725CFF1-DFC5-4F80-A156-E4D175A9B528}" type="sibTrans" cxnId="{BBBB256B-6002-456A-8CEC-3AC0C1858682}">
      <dgm:prSet/>
      <dgm:spPr/>
      <dgm:t>
        <a:bodyPr/>
        <a:lstStyle/>
        <a:p>
          <a:endParaRPr lang="en-US"/>
        </a:p>
      </dgm:t>
    </dgm:pt>
    <dgm:pt modelId="{07B2BCCC-627C-4071-BC5A-0C26B0F7694D}">
      <dgm:prSet/>
      <dgm:spPr/>
      <dgm:t>
        <a:bodyPr/>
        <a:lstStyle/>
        <a:p>
          <a:r>
            <a:rPr lang="el-GR"/>
            <a:t>Κάτοικοι: Έλληνες, Αιγύπτιοι, Εβραίοι.</a:t>
          </a:r>
          <a:endParaRPr lang="en-US"/>
        </a:p>
      </dgm:t>
    </dgm:pt>
    <dgm:pt modelId="{5C1EC8EB-83AA-451E-97AC-4935F2AB7BA6}" type="parTrans" cxnId="{6C273A14-A6FF-4EE7-B4CB-35D01A69B34C}">
      <dgm:prSet/>
      <dgm:spPr/>
      <dgm:t>
        <a:bodyPr/>
        <a:lstStyle/>
        <a:p>
          <a:endParaRPr lang="en-US"/>
        </a:p>
      </dgm:t>
    </dgm:pt>
    <dgm:pt modelId="{0581B35C-5407-452B-B33F-A73F58B16319}" type="sibTrans" cxnId="{6C273A14-A6FF-4EE7-B4CB-35D01A69B34C}">
      <dgm:prSet/>
      <dgm:spPr/>
      <dgm:t>
        <a:bodyPr/>
        <a:lstStyle/>
        <a:p>
          <a:endParaRPr lang="en-US"/>
        </a:p>
      </dgm:t>
    </dgm:pt>
    <dgm:pt modelId="{82C5A912-8522-4B15-AB33-E2B63ED8C1BD}">
      <dgm:prSet/>
      <dgm:spPr/>
      <dgm:t>
        <a:bodyPr/>
        <a:lstStyle/>
        <a:p>
          <a:r>
            <a:rPr lang="el-GR"/>
            <a:t>Ανάπτυξη: μεγάλο λιμάνι με το νησάκι Φάρο στην είσοδό του. Πάνω στο</a:t>
          </a:r>
          <a:endParaRPr lang="en-US"/>
        </a:p>
      </dgm:t>
    </dgm:pt>
    <dgm:pt modelId="{67B5E395-3CEE-4A4C-92B4-EB51643F67A9}" type="parTrans" cxnId="{F4ABC791-C3AC-49CD-8D93-211BFD879A16}">
      <dgm:prSet/>
      <dgm:spPr/>
      <dgm:t>
        <a:bodyPr/>
        <a:lstStyle/>
        <a:p>
          <a:endParaRPr lang="en-US"/>
        </a:p>
      </dgm:t>
    </dgm:pt>
    <dgm:pt modelId="{0E20DA4C-A277-4FDF-A54C-C18100FEDE0D}" type="sibTrans" cxnId="{F4ABC791-C3AC-49CD-8D93-211BFD879A16}">
      <dgm:prSet/>
      <dgm:spPr/>
      <dgm:t>
        <a:bodyPr/>
        <a:lstStyle/>
        <a:p>
          <a:endParaRPr lang="en-US"/>
        </a:p>
      </dgm:t>
    </dgm:pt>
    <dgm:pt modelId="{ABE09686-B6C0-4324-A612-873A2914B3A2}">
      <dgm:prSet/>
      <dgm:spPr/>
      <dgm:t>
        <a:bodyPr/>
        <a:lstStyle/>
        <a:p>
          <a:r>
            <a:rPr lang="el-GR"/>
            <a:t>νησάκι κατασκευάστηκε ένα από τα επτά θαύματα του αρχαίου κόσμου: πύργος με</a:t>
          </a:r>
          <a:endParaRPr lang="en-US"/>
        </a:p>
      </dgm:t>
    </dgm:pt>
    <dgm:pt modelId="{7FDBAA56-F642-4148-B71C-DC28692C8745}" type="parTrans" cxnId="{448E6B0A-8822-447C-950F-4BBFE796C631}">
      <dgm:prSet/>
      <dgm:spPr/>
      <dgm:t>
        <a:bodyPr/>
        <a:lstStyle/>
        <a:p>
          <a:endParaRPr lang="en-US"/>
        </a:p>
      </dgm:t>
    </dgm:pt>
    <dgm:pt modelId="{9782DD5A-7793-441D-BE41-5EEE2C0E7220}" type="sibTrans" cxnId="{448E6B0A-8822-447C-950F-4BBFE796C631}">
      <dgm:prSet/>
      <dgm:spPr/>
      <dgm:t>
        <a:bodyPr/>
        <a:lstStyle/>
        <a:p>
          <a:endParaRPr lang="en-US"/>
        </a:p>
      </dgm:t>
    </dgm:pt>
    <dgm:pt modelId="{A9E060FC-017B-402C-BA50-5AF4E191E3FF}">
      <dgm:prSet/>
      <dgm:spPr/>
      <dgm:t>
        <a:bodyPr/>
        <a:lstStyle/>
        <a:p>
          <a:r>
            <a:rPr lang="el-GR"/>
            <a:t>φανό στην κορυφή.</a:t>
          </a:r>
          <a:endParaRPr lang="en-US"/>
        </a:p>
      </dgm:t>
    </dgm:pt>
    <dgm:pt modelId="{6EC70177-CDD1-4897-8F2F-4F43D6B679E3}" type="parTrans" cxnId="{7100FAD1-2502-4785-875B-D3FD3EAC1995}">
      <dgm:prSet/>
      <dgm:spPr/>
      <dgm:t>
        <a:bodyPr/>
        <a:lstStyle/>
        <a:p>
          <a:endParaRPr lang="en-US"/>
        </a:p>
      </dgm:t>
    </dgm:pt>
    <dgm:pt modelId="{B2059DA0-7FDF-4F39-9CDF-DC637C8CE64F}" type="sibTrans" cxnId="{7100FAD1-2502-4785-875B-D3FD3EAC1995}">
      <dgm:prSet/>
      <dgm:spPr/>
      <dgm:t>
        <a:bodyPr/>
        <a:lstStyle/>
        <a:p>
          <a:endParaRPr lang="en-US"/>
        </a:p>
      </dgm:t>
    </dgm:pt>
    <dgm:pt modelId="{A494967A-7461-45C3-BD21-23CCA2E5951F}">
      <dgm:prSet/>
      <dgm:spPr/>
      <dgm:t>
        <a:bodyPr/>
        <a:lstStyle/>
        <a:p>
          <a:r>
            <a:rPr lang="el-GR"/>
            <a:t>Οικοδομήματα:</a:t>
          </a:r>
          <a:endParaRPr lang="en-US"/>
        </a:p>
      </dgm:t>
    </dgm:pt>
    <dgm:pt modelId="{49DBD5FE-3355-45A6-9E47-23B5F871C082}" type="parTrans" cxnId="{4AB0D86B-B13B-466E-9BF8-1EAD7417595D}">
      <dgm:prSet/>
      <dgm:spPr/>
      <dgm:t>
        <a:bodyPr/>
        <a:lstStyle/>
        <a:p>
          <a:endParaRPr lang="en-US"/>
        </a:p>
      </dgm:t>
    </dgm:pt>
    <dgm:pt modelId="{3E59E8A7-3ADD-455C-A837-39E3B2E3464D}" type="sibTrans" cxnId="{4AB0D86B-B13B-466E-9BF8-1EAD7417595D}">
      <dgm:prSet/>
      <dgm:spPr/>
      <dgm:t>
        <a:bodyPr/>
        <a:lstStyle/>
        <a:p>
          <a:endParaRPr lang="en-US"/>
        </a:p>
      </dgm:t>
    </dgm:pt>
    <dgm:pt modelId="{9255FEB5-F4C5-42EC-8E12-47F9A04230E6}">
      <dgm:prSet/>
      <dgm:spPr/>
      <dgm:t>
        <a:bodyPr/>
        <a:lstStyle/>
        <a:p>
          <a:r>
            <a:rPr lang="el-GR"/>
            <a:t>1. Μουσείο: οικοδομικό συγκρότημα αφιερωμένο στις Μούσες, που</a:t>
          </a:r>
          <a:endParaRPr lang="en-US"/>
        </a:p>
      </dgm:t>
    </dgm:pt>
    <dgm:pt modelId="{6985528E-15EA-460B-B391-A4479FFAB383}" type="parTrans" cxnId="{E271AF81-94A6-4111-839F-B1D77B226438}">
      <dgm:prSet/>
      <dgm:spPr/>
      <dgm:t>
        <a:bodyPr/>
        <a:lstStyle/>
        <a:p>
          <a:endParaRPr lang="en-US"/>
        </a:p>
      </dgm:t>
    </dgm:pt>
    <dgm:pt modelId="{D90F2DB7-31B9-4F2F-A524-B6E416B7F6AF}" type="sibTrans" cxnId="{E271AF81-94A6-4111-839F-B1D77B226438}">
      <dgm:prSet/>
      <dgm:spPr/>
      <dgm:t>
        <a:bodyPr/>
        <a:lstStyle/>
        <a:p>
          <a:endParaRPr lang="en-US"/>
        </a:p>
      </dgm:t>
    </dgm:pt>
    <dgm:pt modelId="{FFBF3F34-5DB6-4782-8269-67500BCEE5C7}">
      <dgm:prSet/>
      <dgm:spPr/>
      <dgm:t>
        <a:bodyPr/>
        <a:lstStyle/>
        <a:p>
          <a:r>
            <a:rPr lang="el-GR"/>
            <a:t>περιελάμβανε βοτανικό, ζωολογικό κήπο και χώρους για αστρονομικές μελέτες.</a:t>
          </a:r>
          <a:endParaRPr lang="en-US"/>
        </a:p>
      </dgm:t>
    </dgm:pt>
    <dgm:pt modelId="{91B99442-FBDA-4312-8D4B-43DD3D5D2038}" type="parTrans" cxnId="{C0C9B822-1DB5-4B3B-AE7A-00F1ECA1DC1E}">
      <dgm:prSet/>
      <dgm:spPr/>
      <dgm:t>
        <a:bodyPr/>
        <a:lstStyle/>
        <a:p>
          <a:endParaRPr lang="en-US"/>
        </a:p>
      </dgm:t>
    </dgm:pt>
    <dgm:pt modelId="{16D75522-6290-4391-AA48-51027754F103}" type="sibTrans" cxnId="{C0C9B822-1DB5-4B3B-AE7A-00F1ECA1DC1E}">
      <dgm:prSet/>
      <dgm:spPr/>
      <dgm:t>
        <a:bodyPr/>
        <a:lstStyle/>
        <a:p>
          <a:endParaRPr lang="en-US"/>
        </a:p>
      </dgm:t>
    </dgm:pt>
    <dgm:pt modelId="{42540E82-D33C-416A-9316-5810B6BB147F}">
      <dgm:prSet/>
      <dgm:spPr/>
      <dgm:t>
        <a:bodyPr/>
        <a:lstStyle/>
        <a:p>
          <a:r>
            <a:rPr lang="el-GR"/>
            <a:t>2. Βιβλιοθήκη: γραμματικοί, μεγάλος αριθμός χειρογράφων (500.000</a:t>
          </a:r>
          <a:endParaRPr lang="en-US"/>
        </a:p>
      </dgm:t>
    </dgm:pt>
    <dgm:pt modelId="{E65D054B-21AD-4837-BEA8-96D8D5824756}" type="parTrans" cxnId="{6A6F9E3D-904D-40DC-9AB5-0D4DB343A6EA}">
      <dgm:prSet/>
      <dgm:spPr/>
      <dgm:t>
        <a:bodyPr/>
        <a:lstStyle/>
        <a:p>
          <a:endParaRPr lang="en-US"/>
        </a:p>
      </dgm:t>
    </dgm:pt>
    <dgm:pt modelId="{098F477D-43DC-4BA5-93E0-50449ED49058}" type="sibTrans" cxnId="{6A6F9E3D-904D-40DC-9AB5-0D4DB343A6EA}">
      <dgm:prSet/>
      <dgm:spPr/>
      <dgm:t>
        <a:bodyPr/>
        <a:lstStyle/>
        <a:p>
          <a:endParaRPr lang="en-US"/>
        </a:p>
      </dgm:t>
    </dgm:pt>
    <dgm:pt modelId="{99905FBA-0BC6-4E05-AB62-049E5447864D}">
      <dgm:prSet/>
      <dgm:spPr/>
      <dgm:t>
        <a:bodyPr/>
        <a:lstStyle/>
        <a:p>
          <a:r>
            <a:rPr lang="el-GR"/>
            <a:t>χειρόγραφα).</a:t>
          </a:r>
          <a:endParaRPr lang="en-US"/>
        </a:p>
      </dgm:t>
    </dgm:pt>
    <dgm:pt modelId="{AF78878F-E51A-4E64-A19D-F943298C7BAF}" type="parTrans" cxnId="{7B331D70-9B0B-4253-884D-EFC37019A7E6}">
      <dgm:prSet/>
      <dgm:spPr/>
      <dgm:t>
        <a:bodyPr/>
        <a:lstStyle/>
        <a:p>
          <a:endParaRPr lang="en-US"/>
        </a:p>
      </dgm:t>
    </dgm:pt>
    <dgm:pt modelId="{CD9A2359-1167-4C32-8D95-00E426F9B497}" type="sibTrans" cxnId="{7B331D70-9B0B-4253-884D-EFC37019A7E6}">
      <dgm:prSet/>
      <dgm:spPr/>
      <dgm:t>
        <a:bodyPr/>
        <a:lstStyle/>
        <a:p>
          <a:endParaRPr lang="en-US"/>
        </a:p>
      </dgm:t>
    </dgm:pt>
    <dgm:pt modelId="{CA1A909A-30B4-4D42-8700-23EEA05E733E}" type="pres">
      <dgm:prSet presAssocID="{E73E93A2-774D-4145-A7C7-0B0DB5D88C7F}" presName="Name0" presStyleCnt="0">
        <dgm:presLayoutVars>
          <dgm:dir/>
          <dgm:resizeHandles val="exact"/>
        </dgm:presLayoutVars>
      </dgm:prSet>
      <dgm:spPr/>
    </dgm:pt>
    <dgm:pt modelId="{8E886E2A-5A36-4334-B792-9AFD50CEF971}" type="pres">
      <dgm:prSet presAssocID="{203EE5E0-9DCC-469A-8055-06307AF9B42F}" presName="node" presStyleLbl="node1" presStyleIdx="0" presStyleCnt="10">
        <dgm:presLayoutVars>
          <dgm:bulletEnabled val="1"/>
        </dgm:presLayoutVars>
      </dgm:prSet>
      <dgm:spPr/>
    </dgm:pt>
    <dgm:pt modelId="{9C53F763-A0F6-497F-AD0B-AADDEC222A6D}" type="pres">
      <dgm:prSet presAssocID="{4725CFF1-DFC5-4F80-A156-E4D175A9B528}" presName="sibTrans" presStyleLbl="sibTrans1D1" presStyleIdx="0" presStyleCnt="9"/>
      <dgm:spPr/>
    </dgm:pt>
    <dgm:pt modelId="{0CBA9A21-29FE-4AC3-AAAF-46F1E2683569}" type="pres">
      <dgm:prSet presAssocID="{4725CFF1-DFC5-4F80-A156-E4D175A9B528}" presName="connectorText" presStyleLbl="sibTrans1D1" presStyleIdx="0" presStyleCnt="9"/>
      <dgm:spPr/>
    </dgm:pt>
    <dgm:pt modelId="{2E06D294-C833-4984-A146-6F2BFC81F64D}" type="pres">
      <dgm:prSet presAssocID="{07B2BCCC-627C-4071-BC5A-0C26B0F7694D}" presName="node" presStyleLbl="node1" presStyleIdx="1" presStyleCnt="10">
        <dgm:presLayoutVars>
          <dgm:bulletEnabled val="1"/>
        </dgm:presLayoutVars>
      </dgm:prSet>
      <dgm:spPr/>
    </dgm:pt>
    <dgm:pt modelId="{436D0608-E9ED-42D2-B7A2-0E0BB7A2339E}" type="pres">
      <dgm:prSet presAssocID="{0581B35C-5407-452B-B33F-A73F58B16319}" presName="sibTrans" presStyleLbl="sibTrans1D1" presStyleIdx="1" presStyleCnt="9"/>
      <dgm:spPr/>
    </dgm:pt>
    <dgm:pt modelId="{10B1D6F5-3C65-4875-B985-7DF2EEB196F2}" type="pres">
      <dgm:prSet presAssocID="{0581B35C-5407-452B-B33F-A73F58B16319}" presName="connectorText" presStyleLbl="sibTrans1D1" presStyleIdx="1" presStyleCnt="9"/>
      <dgm:spPr/>
    </dgm:pt>
    <dgm:pt modelId="{0D17553C-EF49-4DB1-81B2-71A0C247A06E}" type="pres">
      <dgm:prSet presAssocID="{82C5A912-8522-4B15-AB33-E2B63ED8C1BD}" presName="node" presStyleLbl="node1" presStyleIdx="2" presStyleCnt="10">
        <dgm:presLayoutVars>
          <dgm:bulletEnabled val="1"/>
        </dgm:presLayoutVars>
      </dgm:prSet>
      <dgm:spPr/>
    </dgm:pt>
    <dgm:pt modelId="{2734C8D7-1FBA-4AE4-884C-8D0E8AFE8430}" type="pres">
      <dgm:prSet presAssocID="{0E20DA4C-A277-4FDF-A54C-C18100FEDE0D}" presName="sibTrans" presStyleLbl="sibTrans1D1" presStyleIdx="2" presStyleCnt="9"/>
      <dgm:spPr/>
    </dgm:pt>
    <dgm:pt modelId="{DD908DBE-F391-41E1-8E05-3C11B50C7AD1}" type="pres">
      <dgm:prSet presAssocID="{0E20DA4C-A277-4FDF-A54C-C18100FEDE0D}" presName="connectorText" presStyleLbl="sibTrans1D1" presStyleIdx="2" presStyleCnt="9"/>
      <dgm:spPr/>
    </dgm:pt>
    <dgm:pt modelId="{D09393D7-1659-4297-A563-B13796F4E316}" type="pres">
      <dgm:prSet presAssocID="{ABE09686-B6C0-4324-A612-873A2914B3A2}" presName="node" presStyleLbl="node1" presStyleIdx="3" presStyleCnt="10">
        <dgm:presLayoutVars>
          <dgm:bulletEnabled val="1"/>
        </dgm:presLayoutVars>
      </dgm:prSet>
      <dgm:spPr/>
    </dgm:pt>
    <dgm:pt modelId="{FF84C04F-5654-4E9C-97BA-D63B619B4B9F}" type="pres">
      <dgm:prSet presAssocID="{9782DD5A-7793-441D-BE41-5EEE2C0E7220}" presName="sibTrans" presStyleLbl="sibTrans1D1" presStyleIdx="3" presStyleCnt="9"/>
      <dgm:spPr/>
    </dgm:pt>
    <dgm:pt modelId="{AEDD6C52-B624-4AC4-A8F2-53DA2D686DE0}" type="pres">
      <dgm:prSet presAssocID="{9782DD5A-7793-441D-BE41-5EEE2C0E7220}" presName="connectorText" presStyleLbl="sibTrans1D1" presStyleIdx="3" presStyleCnt="9"/>
      <dgm:spPr/>
    </dgm:pt>
    <dgm:pt modelId="{804E005C-2C66-4D8F-AD07-CC73CDFED716}" type="pres">
      <dgm:prSet presAssocID="{A9E060FC-017B-402C-BA50-5AF4E191E3FF}" presName="node" presStyleLbl="node1" presStyleIdx="4" presStyleCnt="10">
        <dgm:presLayoutVars>
          <dgm:bulletEnabled val="1"/>
        </dgm:presLayoutVars>
      </dgm:prSet>
      <dgm:spPr/>
    </dgm:pt>
    <dgm:pt modelId="{77B4C2AF-2A1D-425B-A869-F10960BAD7B4}" type="pres">
      <dgm:prSet presAssocID="{B2059DA0-7FDF-4F39-9CDF-DC637C8CE64F}" presName="sibTrans" presStyleLbl="sibTrans1D1" presStyleIdx="4" presStyleCnt="9"/>
      <dgm:spPr/>
    </dgm:pt>
    <dgm:pt modelId="{EE608817-38D9-4A7C-A720-A47412D18316}" type="pres">
      <dgm:prSet presAssocID="{B2059DA0-7FDF-4F39-9CDF-DC637C8CE64F}" presName="connectorText" presStyleLbl="sibTrans1D1" presStyleIdx="4" presStyleCnt="9"/>
      <dgm:spPr/>
    </dgm:pt>
    <dgm:pt modelId="{0D0C15CF-B4C9-4D63-AA94-32457C9149B3}" type="pres">
      <dgm:prSet presAssocID="{A494967A-7461-45C3-BD21-23CCA2E5951F}" presName="node" presStyleLbl="node1" presStyleIdx="5" presStyleCnt="10">
        <dgm:presLayoutVars>
          <dgm:bulletEnabled val="1"/>
        </dgm:presLayoutVars>
      </dgm:prSet>
      <dgm:spPr/>
    </dgm:pt>
    <dgm:pt modelId="{E7B700CB-5D82-4A8B-B016-66882FBB468B}" type="pres">
      <dgm:prSet presAssocID="{3E59E8A7-3ADD-455C-A837-39E3B2E3464D}" presName="sibTrans" presStyleLbl="sibTrans1D1" presStyleIdx="5" presStyleCnt="9"/>
      <dgm:spPr/>
    </dgm:pt>
    <dgm:pt modelId="{9E856F31-32F7-4042-BAF6-F1AD14047B62}" type="pres">
      <dgm:prSet presAssocID="{3E59E8A7-3ADD-455C-A837-39E3B2E3464D}" presName="connectorText" presStyleLbl="sibTrans1D1" presStyleIdx="5" presStyleCnt="9"/>
      <dgm:spPr/>
    </dgm:pt>
    <dgm:pt modelId="{D00F1FE8-B293-45E5-9E1B-8A734493B81F}" type="pres">
      <dgm:prSet presAssocID="{9255FEB5-F4C5-42EC-8E12-47F9A04230E6}" presName="node" presStyleLbl="node1" presStyleIdx="6" presStyleCnt="10">
        <dgm:presLayoutVars>
          <dgm:bulletEnabled val="1"/>
        </dgm:presLayoutVars>
      </dgm:prSet>
      <dgm:spPr/>
    </dgm:pt>
    <dgm:pt modelId="{32EB9406-7487-4BBA-8E7E-758C0A884519}" type="pres">
      <dgm:prSet presAssocID="{D90F2DB7-31B9-4F2F-A524-B6E416B7F6AF}" presName="sibTrans" presStyleLbl="sibTrans1D1" presStyleIdx="6" presStyleCnt="9"/>
      <dgm:spPr/>
    </dgm:pt>
    <dgm:pt modelId="{244A4AD3-F056-4D87-A0BF-C73DBDBD394E}" type="pres">
      <dgm:prSet presAssocID="{D90F2DB7-31B9-4F2F-A524-B6E416B7F6AF}" presName="connectorText" presStyleLbl="sibTrans1D1" presStyleIdx="6" presStyleCnt="9"/>
      <dgm:spPr/>
    </dgm:pt>
    <dgm:pt modelId="{B2ED9BBC-E920-4765-B668-95B29664659B}" type="pres">
      <dgm:prSet presAssocID="{FFBF3F34-5DB6-4782-8269-67500BCEE5C7}" presName="node" presStyleLbl="node1" presStyleIdx="7" presStyleCnt="10">
        <dgm:presLayoutVars>
          <dgm:bulletEnabled val="1"/>
        </dgm:presLayoutVars>
      </dgm:prSet>
      <dgm:spPr/>
    </dgm:pt>
    <dgm:pt modelId="{10DD98B5-A1AA-43C9-9D9C-41DBB980C40E}" type="pres">
      <dgm:prSet presAssocID="{16D75522-6290-4391-AA48-51027754F103}" presName="sibTrans" presStyleLbl="sibTrans1D1" presStyleIdx="7" presStyleCnt="9"/>
      <dgm:spPr/>
    </dgm:pt>
    <dgm:pt modelId="{EEA5905D-6076-4555-A014-E659AE84375F}" type="pres">
      <dgm:prSet presAssocID="{16D75522-6290-4391-AA48-51027754F103}" presName="connectorText" presStyleLbl="sibTrans1D1" presStyleIdx="7" presStyleCnt="9"/>
      <dgm:spPr/>
    </dgm:pt>
    <dgm:pt modelId="{F9903BF9-2128-4D1A-9F42-E519B928E41B}" type="pres">
      <dgm:prSet presAssocID="{42540E82-D33C-416A-9316-5810B6BB147F}" presName="node" presStyleLbl="node1" presStyleIdx="8" presStyleCnt="10">
        <dgm:presLayoutVars>
          <dgm:bulletEnabled val="1"/>
        </dgm:presLayoutVars>
      </dgm:prSet>
      <dgm:spPr/>
    </dgm:pt>
    <dgm:pt modelId="{8DF36ACA-4122-4599-8FF6-D602D1719EE0}" type="pres">
      <dgm:prSet presAssocID="{098F477D-43DC-4BA5-93E0-50449ED49058}" presName="sibTrans" presStyleLbl="sibTrans1D1" presStyleIdx="8" presStyleCnt="9"/>
      <dgm:spPr/>
    </dgm:pt>
    <dgm:pt modelId="{FB1D7240-1D29-42DD-841E-0EAFC4ABC647}" type="pres">
      <dgm:prSet presAssocID="{098F477D-43DC-4BA5-93E0-50449ED49058}" presName="connectorText" presStyleLbl="sibTrans1D1" presStyleIdx="8" presStyleCnt="9"/>
      <dgm:spPr/>
    </dgm:pt>
    <dgm:pt modelId="{56966CC0-6121-41FB-8BFE-7D02CBD17E68}" type="pres">
      <dgm:prSet presAssocID="{99905FBA-0BC6-4E05-AB62-049E5447864D}" presName="node" presStyleLbl="node1" presStyleIdx="9" presStyleCnt="10">
        <dgm:presLayoutVars>
          <dgm:bulletEnabled val="1"/>
        </dgm:presLayoutVars>
      </dgm:prSet>
      <dgm:spPr/>
    </dgm:pt>
  </dgm:ptLst>
  <dgm:cxnLst>
    <dgm:cxn modelId="{E578DE02-0CC0-4622-96EE-A0248CDCAC82}" type="presOf" srcId="{098F477D-43DC-4BA5-93E0-50449ED49058}" destId="{FB1D7240-1D29-42DD-841E-0EAFC4ABC647}" srcOrd="1" destOrd="0" presId="urn:microsoft.com/office/officeart/2016/7/layout/RepeatingBendingProcessNew"/>
    <dgm:cxn modelId="{448E6B0A-8822-447C-950F-4BBFE796C631}" srcId="{E73E93A2-774D-4145-A7C7-0B0DB5D88C7F}" destId="{ABE09686-B6C0-4324-A612-873A2914B3A2}" srcOrd="3" destOrd="0" parTransId="{7FDBAA56-F642-4148-B71C-DC28692C8745}" sibTransId="{9782DD5A-7793-441D-BE41-5EEE2C0E7220}"/>
    <dgm:cxn modelId="{A822840C-1393-4806-B283-4DC64E9FDA65}" type="presOf" srcId="{B2059DA0-7FDF-4F39-9CDF-DC637C8CE64F}" destId="{77B4C2AF-2A1D-425B-A869-F10960BAD7B4}" srcOrd="0" destOrd="0" presId="urn:microsoft.com/office/officeart/2016/7/layout/RepeatingBendingProcessNew"/>
    <dgm:cxn modelId="{6C273A14-A6FF-4EE7-B4CB-35D01A69B34C}" srcId="{E73E93A2-774D-4145-A7C7-0B0DB5D88C7F}" destId="{07B2BCCC-627C-4071-BC5A-0C26B0F7694D}" srcOrd="1" destOrd="0" parTransId="{5C1EC8EB-83AA-451E-97AC-4935F2AB7BA6}" sibTransId="{0581B35C-5407-452B-B33F-A73F58B16319}"/>
    <dgm:cxn modelId="{2ED4B214-FCC5-4841-8C98-64C01360FB34}" type="presOf" srcId="{ABE09686-B6C0-4324-A612-873A2914B3A2}" destId="{D09393D7-1659-4297-A563-B13796F4E316}" srcOrd="0" destOrd="0" presId="urn:microsoft.com/office/officeart/2016/7/layout/RepeatingBendingProcessNew"/>
    <dgm:cxn modelId="{C0C9B822-1DB5-4B3B-AE7A-00F1ECA1DC1E}" srcId="{E73E93A2-774D-4145-A7C7-0B0DB5D88C7F}" destId="{FFBF3F34-5DB6-4782-8269-67500BCEE5C7}" srcOrd="7" destOrd="0" parTransId="{91B99442-FBDA-4312-8D4B-43DD3D5D2038}" sibTransId="{16D75522-6290-4391-AA48-51027754F103}"/>
    <dgm:cxn modelId="{553C7B25-7620-4725-AA58-D251F0E00C6A}" type="presOf" srcId="{B2059DA0-7FDF-4F39-9CDF-DC637C8CE64F}" destId="{EE608817-38D9-4A7C-A720-A47412D18316}" srcOrd="1" destOrd="0" presId="urn:microsoft.com/office/officeart/2016/7/layout/RepeatingBendingProcessNew"/>
    <dgm:cxn modelId="{22EBA938-B415-4A0A-8421-97205627FA0B}" type="presOf" srcId="{203EE5E0-9DCC-469A-8055-06307AF9B42F}" destId="{8E886E2A-5A36-4334-B792-9AFD50CEF971}" srcOrd="0" destOrd="0" presId="urn:microsoft.com/office/officeart/2016/7/layout/RepeatingBendingProcessNew"/>
    <dgm:cxn modelId="{6A6F9E3D-904D-40DC-9AB5-0D4DB343A6EA}" srcId="{E73E93A2-774D-4145-A7C7-0B0DB5D88C7F}" destId="{42540E82-D33C-416A-9316-5810B6BB147F}" srcOrd="8" destOrd="0" parTransId="{E65D054B-21AD-4837-BEA8-96D8D5824756}" sibTransId="{098F477D-43DC-4BA5-93E0-50449ED49058}"/>
    <dgm:cxn modelId="{F321A567-4F5E-4B8A-9C73-176F007BDFA0}" type="presOf" srcId="{0E20DA4C-A277-4FDF-A54C-C18100FEDE0D}" destId="{DD908DBE-F391-41E1-8E05-3C11B50C7AD1}" srcOrd="1" destOrd="0" presId="urn:microsoft.com/office/officeart/2016/7/layout/RepeatingBendingProcessNew"/>
    <dgm:cxn modelId="{48B3686A-4134-4890-B485-EF9DC7DD0AE0}" type="presOf" srcId="{3E59E8A7-3ADD-455C-A837-39E3B2E3464D}" destId="{E7B700CB-5D82-4A8B-B016-66882FBB468B}" srcOrd="0" destOrd="0" presId="urn:microsoft.com/office/officeart/2016/7/layout/RepeatingBendingProcessNew"/>
    <dgm:cxn modelId="{BBBB256B-6002-456A-8CEC-3AC0C1858682}" srcId="{E73E93A2-774D-4145-A7C7-0B0DB5D88C7F}" destId="{203EE5E0-9DCC-469A-8055-06307AF9B42F}" srcOrd="0" destOrd="0" parTransId="{2F194ACE-BE27-4AEB-868A-5B38952ECBF2}" sibTransId="{4725CFF1-DFC5-4F80-A156-E4D175A9B528}"/>
    <dgm:cxn modelId="{4AB0D86B-B13B-466E-9BF8-1EAD7417595D}" srcId="{E73E93A2-774D-4145-A7C7-0B0DB5D88C7F}" destId="{A494967A-7461-45C3-BD21-23CCA2E5951F}" srcOrd="5" destOrd="0" parTransId="{49DBD5FE-3355-45A6-9E47-23B5F871C082}" sibTransId="{3E59E8A7-3ADD-455C-A837-39E3B2E3464D}"/>
    <dgm:cxn modelId="{7B331D70-9B0B-4253-884D-EFC37019A7E6}" srcId="{E73E93A2-774D-4145-A7C7-0B0DB5D88C7F}" destId="{99905FBA-0BC6-4E05-AB62-049E5447864D}" srcOrd="9" destOrd="0" parTransId="{AF78878F-E51A-4E64-A19D-F943298C7BAF}" sibTransId="{CD9A2359-1167-4C32-8D95-00E426F9B497}"/>
    <dgm:cxn modelId="{7135D775-77BE-4933-832A-7A1FBAB64269}" type="presOf" srcId="{098F477D-43DC-4BA5-93E0-50449ED49058}" destId="{8DF36ACA-4122-4599-8FF6-D602D1719EE0}" srcOrd="0" destOrd="0" presId="urn:microsoft.com/office/officeart/2016/7/layout/RepeatingBendingProcessNew"/>
    <dgm:cxn modelId="{26B1AD58-5855-4120-9D44-5ED6DBA5A854}" type="presOf" srcId="{82C5A912-8522-4B15-AB33-E2B63ED8C1BD}" destId="{0D17553C-EF49-4DB1-81B2-71A0C247A06E}" srcOrd="0" destOrd="0" presId="urn:microsoft.com/office/officeart/2016/7/layout/RepeatingBendingProcessNew"/>
    <dgm:cxn modelId="{74887181-CBE5-49A6-95C9-38A778D947DF}" type="presOf" srcId="{07B2BCCC-627C-4071-BC5A-0C26B0F7694D}" destId="{2E06D294-C833-4984-A146-6F2BFC81F64D}" srcOrd="0" destOrd="0" presId="urn:microsoft.com/office/officeart/2016/7/layout/RepeatingBendingProcessNew"/>
    <dgm:cxn modelId="{696C8A81-2FD8-479F-B37D-E762D4840881}" type="presOf" srcId="{A9E060FC-017B-402C-BA50-5AF4E191E3FF}" destId="{804E005C-2C66-4D8F-AD07-CC73CDFED716}" srcOrd="0" destOrd="0" presId="urn:microsoft.com/office/officeart/2016/7/layout/RepeatingBendingProcessNew"/>
    <dgm:cxn modelId="{8402AF81-8BEE-4A1F-8E72-F900D7302A0E}" type="presOf" srcId="{0581B35C-5407-452B-B33F-A73F58B16319}" destId="{436D0608-E9ED-42D2-B7A2-0E0BB7A2339E}" srcOrd="0" destOrd="0" presId="urn:microsoft.com/office/officeart/2016/7/layout/RepeatingBendingProcessNew"/>
    <dgm:cxn modelId="{E271AF81-94A6-4111-839F-B1D77B226438}" srcId="{E73E93A2-774D-4145-A7C7-0B0DB5D88C7F}" destId="{9255FEB5-F4C5-42EC-8E12-47F9A04230E6}" srcOrd="6" destOrd="0" parTransId="{6985528E-15EA-460B-B391-A4479FFAB383}" sibTransId="{D90F2DB7-31B9-4F2F-A524-B6E416B7F6AF}"/>
    <dgm:cxn modelId="{2BF88083-7721-47CF-A4EC-7804239CCEC8}" type="presOf" srcId="{D90F2DB7-31B9-4F2F-A524-B6E416B7F6AF}" destId="{244A4AD3-F056-4D87-A0BF-C73DBDBD394E}" srcOrd="1" destOrd="0" presId="urn:microsoft.com/office/officeart/2016/7/layout/RepeatingBendingProcessNew"/>
    <dgm:cxn modelId="{2197138C-5D03-4FA4-8B26-D9559124B503}" type="presOf" srcId="{9255FEB5-F4C5-42EC-8E12-47F9A04230E6}" destId="{D00F1FE8-B293-45E5-9E1B-8A734493B81F}" srcOrd="0" destOrd="0" presId="urn:microsoft.com/office/officeart/2016/7/layout/RepeatingBendingProcessNew"/>
    <dgm:cxn modelId="{ED5E368D-8E92-4388-BCDD-637D854B9DE2}" type="presOf" srcId="{9782DD5A-7793-441D-BE41-5EEE2C0E7220}" destId="{FF84C04F-5654-4E9C-97BA-D63B619B4B9F}" srcOrd="0" destOrd="0" presId="urn:microsoft.com/office/officeart/2016/7/layout/RepeatingBendingProcessNew"/>
    <dgm:cxn modelId="{F4ABC791-C3AC-49CD-8D93-211BFD879A16}" srcId="{E73E93A2-774D-4145-A7C7-0B0DB5D88C7F}" destId="{82C5A912-8522-4B15-AB33-E2B63ED8C1BD}" srcOrd="2" destOrd="0" parTransId="{67B5E395-3CEE-4A4C-92B4-EB51643F67A9}" sibTransId="{0E20DA4C-A277-4FDF-A54C-C18100FEDE0D}"/>
    <dgm:cxn modelId="{3F7411AE-77E0-4DD6-BA29-0CEF7E634267}" type="presOf" srcId="{FFBF3F34-5DB6-4782-8269-67500BCEE5C7}" destId="{B2ED9BBC-E920-4765-B668-95B29664659B}" srcOrd="0" destOrd="0" presId="urn:microsoft.com/office/officeart/2016/7/layout/RepeatingBendingProcessNew"/>
    <dgm:cxn modelId="{27ABEDB0-0ABD-4A4E-83D7-10F5CDA86B04}" type="presOf" srcId="{A494967A-7461-45C3-BD21-23CCA2E5951F}" destId="{0D0C15CF-B4C9-4D63-AA94-32457C9149B3}" srcOrd="0" destOrd="0" presId="urn:microsoft.com/office/officeart/2016/7/layout/RepeatingBendingProcessNew"/>
    <dgm:cxn modelId="{D97B2CC4-F1A5-4B33-BB90-2330B8C21698}" type="presOf" srcId="{0E20DA4C-A277-4FDF-A54C-C18100FEDE0D}" destId="{2734C8D7-1FBA-4AE4-884C-8D0E8AFE8430}" srcOrd="0" destOrd="0" presId="urn:microsoft.com/office/officeart/2016/7/layout/RepeatingBendingProcessNew"/>
    <dgm:cxn modelId="{7100FAD1-2502-4785-875B-D3FD3EAC1995}" srcId="{E73E93A2-774D-4145-A7C7-0B0DB5D88C7F}" destId="{A9E060FC-017B-402C-BA50-5AF4E191E3FF}" srcOrd="4" destOrd="0" parTransId="{6EC70177-CDD1-4897-8F2F-4F43D6B679E3}" sibTransId="{B2059DA0-7FDF-4F39-9CDF-DC637C8CE64F}"/>
    <dgm:cxn modelId="{F843BCDA-AA1E-492D-A5A4-5BB6DB0D7DD5}" type="presOf" srcId="{16D75522-6290-4391-AA48-51027754F103}" destId="{10DD98B5-A1AA-43C9-9D9C-41DBB980C40E}" srcOrd="0" destOrd="0" presId="urn:microsoft.com/office/officeart/2016/7/layout/RepeatingBendingProcessNew"/>
    <dgm:cxn modelId="{8242C7E2-EE64-407A-A03A-DF03EAABB531}" type="presOf" srcId="{9782DD5A-7793-441D-BE41-5EEE2C0E7220}" destId="{AEDD6C52-B624-4AC4-A8F2-53DA2D686DE0}" srcOrd="1" destOrd="0" presId="urn:microsoft.com/office/officeart/2016/7/layout/RepeatingBendingProcessNew"/>
    <dgm:cxn modelId="{896A66E3-62D6-44DE-9FF6-01F86D9DEC03}" type="presOf" srcId="{0581B35C-5407-452B-B33F-A73F58B16319}" destId="{10B1D6F5-3C65-4875-B985-7DF2EEB196F2}" srcOrd="1" destOrd="0" presId="urn:microsoft.com/office/officeart/2016/7/layout/RepeatingBendingProcessNew"/>
    <dgm:cxn modelId="{3B6EE5E9-D7BD-4D92-BEE3-89C1D693AFC1}" type="presOf" srcId="{99905FBA-0BC6-4E05-AB62-049E5447864D}" destId="{56966CC0-6121-41FB-8BFE-7D02CBD17E68}" srcOrd="0" destOrd="0" presId="urn:microsoft.com/office/officeart/2016/7/layout/RepeatingBendingProcessNew"/>
    <dgm:cxn modelId="{79E109EC-2BD3-442D-A329-BA6F7D30A44C}" type="presOf" srcId="{16D75522-6290-4391-AA48-51027754F103}" destId="{EEA5905D-6076-4555-A014-E659AE84375F}" srcOrd="1" destOrd="0" presId="urn:microsoft.com/office/officeart/2016/7/layout/RepeatingBendingProcessNew"/>
    <dgm:cxn modelId="{B80F05EE-1F1D-41D7-943D-1B80B5F93CE6}" type="presOf" srcId="{4725CFF1-DFC5-4F80-A156-E4D175A9B528}" destId="{9C53F763-A0F6-497F-AD0B-AADDEC222A6D}" srcOrd="0" destOrd="0" presId="urn:microsoft.com/office/officeart/2016/7/layout/RepeatingBendingProcessNew"/>
    <dgm:cxn modelId="{9BAA89F1-4E59-4C05-9337-9E0D0247FDBB}" type="presOf" srcId="{D90F2DB7-31B9-4F2F-A524-B6E416B7F6AF}" destId="{32EB9406-7487-4BBA-8E7E-758C0A884519}" srcOrd="0" destOrd="0" presId="urn:microsoft.com/office/officeart/2016/7/layout/RepeatingBendingProcessNew"/>
    <dgm:cxn modelId="{17DAF6F4-F2F2-48F8-A375-3B8F2831CA80}" type="presOf" srcId="{42540E82-D33C-416A-9316-5810B6BB147F}" destId="{F9903BF9-2128-4D1A-9F42-E519B928E41B}" srcOrd="0" destOrd="0" presId="urn:microsoft.com/office/officeart/2016/7/layout/RepeatingBendingProcessNew"/>
    <dgm:cxn modelId="{B94EA0FA-85AE-461B-825D-713A80B0AEC9}" type="presOf" srcId="{E73E93A2-774D-4145-A7C7-0B0DB5D88C7F}" destId="{CA1A909A-30B4-4D42-8700-23EEA05E733E}" srcOrd="0" destOrd="0" presId="urn:microsoft.com/office/officeart/2016/7/layout/RepeatingBendingProcessNew"/>
    <dgm:cxn modelId="{65239BFE-0356-4708-A576-54DBB318910F}" type="presOf" srcId="{4725CFF1-DFC5-4F80-A156-E4D175A9B528}" destId="{0CBA9A21-29FE-4AC3-AAAF-46F1E2683569}" srcOrd="1" destOrd="0" presId="urn:microsoft.com/office/officeart/2016/7/layout/RepeatingBendingProcessNew"/>
    <dgm:cxn modelId="{DAE1EAFF-6820-4ECB-A333-634A353C6D36}" type="presOf" srcId="{3E59E8A7-3ADD-455C-A837-39E3B2E3464D}" destId="{9E856F31-32F7-4042-BAF6-F1AD14047B62}" srcOrd="1" destOrd="0" presId="urn:microsoft.com/office/officeart/2016/7/layout/RepeatingBendingProcessNew"/>
    <dgm:cxn modelId="{A68F7D3F-91E9-4CA0-80AF-FC3B8B93F26D}" type="presParOf" srcId="{CA1A909A-30B4-4D42-8700-23EEA05E733E}" destId="{8E886E2A-5A36-4334-B792-9AFD50CEF971}" srcOrd="0" destOrd="0" presId="urn:microsoft.com/office/officeart/2016/7/layout/RepeatingBendingProcessNew"/>
    <dgm:cxn modelId="{190D05E0-6C85-4F68-8C25-478BDA5199BB}" type="presParOf" srcId="{CA1A909A-30B4-4D42-8700-23EEA05E733E}" destId="{9C53F763-A0F6-497F-AD0B-AADDEC222A6D}" srcOrd="1" destOrd="0" presId="urn:microsoft.com/office/officeart/2016/7/layout/RepeatingBendingProcessNew"/>
    <dgm:cxn modelId="{B046CCEA-5594-4477-9FDF-D6B972B3E841}" type="presParOf" srcId="{9C53F763-A0F6-497F-AD0B-AADDEC222A6D}" destId="{0CBA9A21-29FE-4AC3-AAAF-46F1E2683569}" srcOrd="0" destOrd="0" presId="urn:microsoft.com/office/officeart/2016/7/layout/RepeatingBendingProcessNew"/>
    <dgm:cxn modelId="{F8DFCE9F-CAE5-46E7-9454-8DCBB8E17A52}" type="presParOf" srcId="{CA1A909A-30B4-4D42-8700-23EEA05E733E}" destId="{2E06D294-C833-4984-A146-6F2BFC81F64D}" srcOrd="2" destOrd="0" presId="urn:microsoft.com/office/officeart/2016/7/layout/RepeatingBendingProcessNew"/>
    <dgm:cxn modelId="{2B8B438D-526C-4FF1-A019-C6610705085D}" type="presParOf" srcId="{CA1A909A-30B4-4D42-8700-23EEA05E733E}" destId="{436D0608-E9ED-42D2-B7A2-0E0BB7A2339E}" srcOrd="3" destOrd="0" presId="urn:microsoft.com/office/officeart/2016/7/layout/RepeatingBendingProcessNew"/>
    <dgm:cxn modelId="{105FF1A6-BFE7-4F42-AA7F-ADE8AD77C43A}" type="presParOf" srcId="{436D0608-E9ED-42D2-B7A2-0E0BB7A2339E}" destId="{10B1D6F5-3C65-4875-B985-7DF2EEB196F2}" srcOrd="0" destOrd="0" presId="urn:microsoft.com/office/officeart/2016/7/layout/RepeatingBendingProcessNew"/>
    <dgm:cxn modelId="{9B2069A2-B8C0-4C7E-A561-4D31A5D530BD}" type="presParOf" srcId="{CA1A909A-30B4-4D42-8700-23EEA05E733E}" destId="{0D17553C-EF49-4DB1-81B2-71A0C247A06E}" srcOrd="4" destOrd="0" presId="urn:microsoft.com/office/officeart/2016/7/layout/RepeatingBendingProcessNew"/>
    <dgm:cxn modelId="{094E8353-2CFF-4914-9A55-7F49C42666E0}" type="presParOf" srcId="{CA1A909A-30B4-4D42-8700-23EEA05E733E}" destId="{2734C8D7-1FBA-4AE4-884C-8D0E8AFE8430}" srcOrd="5" destOrd="0" presId="urn:microsoft.com/office/officeart/2016/7/layout/RepeatingBendingProcessNew"/>
    <dgm:cxn modelId="{D7D43B84-BC50-43D3-BD1E-796988C92347}" type="presParOf" srcId="{2734C8D7-1FBA-4AE4-884C-8D0E8AFE8430}" destId="{DD908DBE-F391-41E1-8E05-3C11B50C7AD1}" srcOrd="0" destOrd="0" presId="urn:microsoft.com/office/officeart/2016/7/layout/RepeatingBendingProcessNew"/>
    <dgm:cxn modelId="{4878C954-C8A2-443E-9E10-092F71F16940}" type="presParOf" srcId="{CA1A909A-30B4-4D42-8700-23EEA05E733E}" destId="{D09393D7-1659-4297-A563-B13796F4E316}" srcOrd="6" destOrd="0" presId="urn:microsoft.com/office/officeart/2016/7/layout/RepeatingBendingProcessNew"/>
    <dgm:cxn modelId="{A58E47CF-A6C3-40B5-B315-FCF14087BBE8}" type="presParOf" srcId="{CA1A909A-30B4-4D42-8700-23EEA05E733E}" destId="{FF84C04F-5654-4E9C-97BA-D63B619B4B9F}" srcOrd="7" destOrd="0" presId="urn:microsoft.com/office/officeart/2016/7/layout/RepeatingBendingProcessNew"/>
    <dgm:cxn modelId="{88A8B42D-ED92-40C4-832A-F3EF00738BD5}" type="presParOf" srcId="{FF84C04F-5654-4E9C-97BA-D63B619B4B9F}" destId="{AEDD6C52-B624-4AC4-A8F2-53DA2D686DE0}" srcOrd="0" destOrd="0" presId="urn:microsoft.com/office/officeart/2016/7/layout/RepeatingBendingProcessNew"/>
    <dgm:cxn modelId="{6A618371-9704-4649-AA14-CED6B78DD01D}" type="presParOf" srcId="{CA1A909A-30B4-4D42-8700-23EEA05E733E}" destId="{804E005C-2C66-4D8F-AD07-CC73CDFED716}" srcOrd="8" destOrd="0" presId="urn:microsoft.com/office/officeart/2016/7/layout/RepeatingBendingProcessNew"/>
    <dgm:cxn modelId="{63200B7E-E586-4CDB-AEB3-B44F590BED71}" type="presParOf" srcId="{CA1A909A-30B4-4D42-8700-23EEA05E733E}" destId="{77B4C2AF-2A1D-425B-A869-F10960BAD7B4}" srcOrd="9" destOrd="0" presId="urn:microsoft.com/office/officeart/2016/7/layout/RepeatingBendingProcessNew"/>
    <dgm:cxn modelId="{3AF97963-F4BD-4FCE-AEA4-C35BBC367F43}" type="presParOf" srcId="{77B4C2AF-2A1D-425B-A869-F10960BAD7B4}" destId="{EE608817-38D9-4A7C-A720-A47412D18316}" srcOrd="0" destOrd="0" presId="urn:microsoft.com/office/officeart/2016/7/layout/RepeatingBendingProcessNew"/>
    <dgm:cxn modelId="{CD3D1934-A5E5-4492-9F76-68D9082E3398}" type="presParOf" srcId="{CA1A909A-30B4-4D42-8700-23EEA05E733E}" destId="{0D0C15CF-B4C9-4D63-AA94-32457C9149B3}" srcOrd="10" destOrd="0" presId="urn:microsoft.com/office/officeart/2016/7/layout/RepeatingBendingProcessNew"/>
    <dgm:cxn modelId="{5A2A1F32-FD82-4478-AEDE-F64652EF9AA5}" type="presParOf" srcId="{CA1A909A-30B4-4D42-8700-23EEA05E733E}" destId="{E7B700CB-5D82-4A8B-B016-66882FBB468B}" srcOrd="11" destOrd="0" presId="urn:microsoft.com/office/officeart/2016/7/layout/RepeatingBendingProcessNew"/>
    <dgm:cxn modelId="{C4E63D4F-285B-4D01-A1E6-8CE7B8D4367B}" type="presParOf" srcId="{E7B700CB-5D82-4A8B-B016-66882FBB468B}" destId="{9E856F31-32F7-4042-BAF6-F1AD14047B62}" srcOrd="0" destOrd="0" presId="urn:microsoft.com/office/officeart/2016/7/layout/RepeatingBendingProcessNew"/>
    <dgm:cxn modelId="{67001616-9323-44B0-BAE1-86429FB5ED11}" type="presParOf" srcId="{CA1A909A-30B4-4D42-8700-23EEA05E733E}" destId="{D00F1FE8-B293-45E5-9E1B-8A734493B81F}" srcOrd="12" destOrd="0" presId="urn:microsoft.com/office/officeart/2016/7/layout/RepeatingBendingProcessNew"/>
    <dgm:cxn modelId="{24E07E0F-C686-430F-B8B2-0CBCF69FE1E0}" type="presParOf" srcId="{CA1A909A-30B4-4D42-8700-23EEA05E733E}" destId="{32EB9406-7487-4BBA-8E7E-758C0A884519}" srcOrd="13" destOrd="0" presId="urn:microsoft.com/office/officeart/2016/7/layout/RepeatingBendingProcessNew"/>
    <dgm:cxn modelId="{08CCF81F-7799-463A-85E1-18EBC5D90C1C}" type="presParOf" srcId="{32EB9406-7487-4BBA-8E7E-758C0A884519}" destId="{244A4AD3-F056-4D87-A0BF-C73DBDBD394E}" srcOrd="0" destOrd="0" presId="urn:microsoft.com/office/officeart/2016/7/layout/RepeatingBendingProcessNew"/>
    <dgm:cxn modelId="{AFC0C063-010F-40E2-ACA0-42F1073EC62F}" type="presParOf" srcId="{CA1A909A-30B4-4D42-8700-23EEA05E733E}" destId="{B2ED9BBC-E920-4765-B668-95B29664659B}" srcOrd="14" destOrd="0" presId="urn:microsoft.com/office/officeart/2016/7/layout/RepeatingBendingProcessNew"/>
    <dgm:cxn modelId="{9FEF0790-578D-43AD-A1AD-3427E6481813}" type="presParOf" srcId="{CA1A909A-30B4-4D42-8700-23EEA05E733E}" destId="{10DD98B5-A1AA-43C9-9D9C-41DBB980C40E}" srcOrd="15" destOrd="0" presId="urn:microsoft.com/office/officeart/2016/7/layout/RepeatingBendingProcessNew"/>
    <dgm:cxn modelId="{BFC5270A-AF12-4CC7-9C6B-8B8496E71A99}" type="presParOf" srcId="{10DD98B5-A1AA-43C9-9D9C-41DBB980C40E}" destId="{EEA5905D-6076-4555-A014-E659AE84375F}" srcOrd="0" destOrd="0" presId="urn:microsoft.com/office/officeart/2016/7/layout/RepeatingBendingProcessNew"/>
    <dgm:cxn modelId="{402F2C03-D250-4B1D-99BF-D6053AE20CCB}" type="presParOf" srcId="{CA1A909A-30B4-4D42-8700-23EEA05E733E}" destId="{F9903BF9-2128-4D1A-9F42-E519B928E41B}" srcOrd="16" destOrd="0" presId="urn:microsoft.com/office/officeart/2016/7/layout/RepeatingBendingProcessNew"/>
    <dgm:cxn modelId="{B57C19CF-1C3B-40F0-A8B2-3382907A262E}" type="presParOf" srcId="{CA1A909A-30B4-4D42-8700-23EEA05E733E}" destId="{8DF36ACA-4122-4599-8FF6-D602D1719EE0}" srcOrd="17" destOrd="0" presId="urn:microsoft.com/office/officeart/2016/7/layout/RepeatingBendingProcessNew"/>
    <dgm:cxn modelId="{A08ABB1E-A0A8-448A-9EC1-09AF362BE21A}" type="presParOf" srcId="{8DF36ACA-4122-4599-8FF6-D602D1719EE0}" destId="{FB1D7240-1D29-42DD-841E-0EAFC4ABC647}" srcOrd="0" destOrd="0" presId="urn:microsoft.com/office/officeart/2016/7/layout/RepeatingBendingProcessNew"/>
    <dgm:cxn modelId="{E2EC2F3F-F08A-4CA2-9660-2F0EB8E1DEDA}" type="presParOf" srcId="{CA1A909A-30B4-4D42-8700-23EEA05E733E}" destId="{56966CC0-6121-41FB-8BFE-7D02CBD17E68}" srcOrd="18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16F168B-D800-457A-BAC9-D1A40CC1279D}" type="doc">
      <dgm:prSet loTypeId="urn:microsoft.com/office/officeart/2005/8/layout/defaul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E6D3D7DB-B8E6-47A4-A6EE-5650CDB13BA1}">
      <dgm:prSet/>
      <dgm:spPr/>
      <dgm:t>
        <a:bodyPr/>
        <a:lstStyle/>
        <a:p>
          <a:r>
            <a:rPr lang="el-GR"/>
            <a:t>Ίδρυση: Σέλευκος (300 π.Χ.).</a:t>
          </a:r>
          <a:endParaRPr lang="en-US"/>
        </a:p>
      </dgm:t>
    </dgm:pt>
    <dgm:pt modelId="{C3A2F87E-4698-44C5-8CD0-8C882CBBBC34}" type="parTrans" cxnId="{7716F01F-2563-429E-98E5-8CE58F3D010C}">
      <dgm:prSet/>
      <dgm:spPr/>
      <dgm:t>
        <a:bodyPr/>
        <a:lstStyle/>
        <a:p>
          <a:endParaRPr lang="en-US"/>
        </a:p>
      </dgm:t>
    </dgm:pt>
    <dgm:pt modelId="{71EDB2AB-5CED-4AD9-A980-1B0C9D3A81C6}" type="sibTrans" cxnId="{7716F01F-2563-429E-98E5-8CE58F3D010C}">
      <dgm:prSet/>
      <dgm:spPr/>
      <dgm:t>
        <a:bodyPr/>
        <a:lstStyle/>
        <a:p>
          <a:endParaRPr lang="en-US"/>
        </a:p>
      </dgm:t>
    </dgm:pt>
    <dgm:pt modelId="{3232A2DD-E5ED-44B1-A09A-DBAAE83AEB4D}">
      <dgm:prSet/>
      <dgm:spPr/>
      <dgm:t>
        <a:bodyPr/>
        <a:lstStyle/>
        <a:p>
          <a:r>
            <a:rPr lang="el-GR"/>
            <a:t>Διαίρεση: τέσσερις συνοικισμούς (Τετράπολις). Καθένας τους</a:t>
          </a:r>
          <a:endParaRPr lang="en-US"/>
        </a:p>
      </dgm:t>
    </dgm:pt>
    <dgm:pt modelId="{B4F8BDCE-486D-482C-931B-6AC042F6093E}" type="parTrans" cxnId="{E5C57491-555A-4B03-9EAE-9E12C618E5FF}">
      <dgm:prSet/>
      <dgm:spPr/>
      <dgm:t>
        <a:bodyPr/>
        <a:lstStyle/>
        <a:p>
          <a:endParaRPr lang="en-US"/>
        </a:p>
      </dgm:t>
    </dgm:pt>
    <dgm:pt modelId="{F15EC956-F5C4-4561-81DC-FD3DA19A2A02}" type="sibTrans" cxnId="{E5C57491-555A-4B03-9EAE-9E12C618E5FF}">
      <dgm:prSet/>
      <dgm:spPr/>
      <dgm:t>
        <a:bodyPr/>
        <a:lstStyle/>
        <a:p>
          <a:endParaRPr lang="en-US"/>
        </a:p>
      </dgm:t>
    </dgm:pt>
    <dgm:pt modelId="{0F18DCF7-E198-48F2-9467-94E06BB1A366}">
      <dgm:prSet/>
      <dgm:spPr/>
      <dgm:t>
        <a:bodyPr/>
        <a:lstStyle/>
        <a:p>
          <a:r>
            <a:rPr lang="el-GR"/>
            <a:t>περιβαλλόταν με τείχος, όπως και όλη η πόλη.</a:t>
          </a:r>
          <a:endParaRPr lang="en-US"/>
        </a:p>
      </dgm:t>
    </dgm:pt>
    <dgm:pt modelId="{76D511AC-AD55-44FE-8A4A-833F7EB26533}" type="parTrans" cxnId="{B1EC5B8C-7DB1-4B69-886D-73194BDEE2C8}">
      <dgm:prSet/>
      <dgm:spPr/>
      <dgm:t>
        <a:bodyPr/>
        <a:lstStyle/>
        <a:p>
          <a:endParaRPr lang="en-US"/>
        </a:p>
      </dgm:t>
    </dgm:pt>
    <dgm:pt modelId="{1092C7DB-3C2A-44DE-A94A-C96CB96C0FF6}" type="sibTrans" cxnId="{B1EC5B8C-7DB1-4B69-886D-73194BDEE2C8}">
      <dgm:prSet/>
      <dgm:spPr/>
      <dgm:t>
        <a:bodyPr/>
        <a:lstStyle/>
        <a:p>
          <a:endParaRPr lang="en-US"/>
        </a:p>
      </dgm:t>
    </dgm:pt>
    <dgm:pt modelId="{EF5133F3-F4CE-47E2-8DE6-AF8D1BAEFD63}">
      <dgm:prSet/>
      <dgm:spPr/>
      <dgm:t>
        <a:bodyPr/>
        <a:lstStyle/>
        <a:p>
          <a:r>
            <a:rPr lang="el-GR"/>
            <a:t>Εξωραϊσμός: λαμπρά οικοδομήματα + αγάλματα.</a:t>
          </a:r>
          <a:endParaRPr lang="en-US"/>
        </a:p>
      </dgm:t>
    </dgm:pt>
    <dgm:pt modelId="{40E647FC-793E-44AD-AD00-B5EFE3533F04}" type="parTrans" cxnId="{0AB07615-AA68-48AD-BD68-529FA6BC4EE1}">
      <dgm:prSet/>
      <dgm:spPr/>
      <dgm:t>
        <a:bodyPr/>
        <a:lstStyle/>
        <a:p>
          <a:endParaRPr lang="en-US"/>
        </a:p>
      </dgm:t>
    </dgm:pt>
    <dgm:pt modelId="{9D10E41B-443A-44BB-8F72-440D97F5308C}" type="sibTrans" cxnId="{0AB07615-AA68-48AD-BD68-529FA6BC4EE1}">
      <dgm:prSet/>
      <dgm:spPr/>
      <dgm:t>
        <a:bodyPr/>
        <a:lstStyle/>
        <a:p>
          <a:endParaRPr lang="en-US"/>
        </a:p>
      </dgm:t>
    </dgm:pt>
    <dgm:pt modelId="{33AA6044-29F2-4057-8FD7-6984D8D5A866}">
      <dgm:prSet/>
      <dgm:spPr/>
      <dgm:t>
        <a:bodyPr/>
        <a:lstStyle/>
        <a:p>
          <a:r>
            <a:rPr lang="el-GR"/>
            <a:t>Κάτοικοι: Μακεδόνες, Αθηναίοι, Κρήτες, Κύπριοι + ασιατικά έθνη =</a:t>
          </a:r>
          <a:endParaRPr lang="en-US"/>
        </a:p>
      </dgm:t>
    </dgm:pt>
    <dgm:pt modelId="{0C706EC9-0ADD-47E1-A17B-C76B38400EE9}" type="parTrans" cxnId="{D1F8BCE4-D645-4895-B57F-6302EB0EBA86}">
      <dgm:prSet/>
      <dgm:spPr/>
      <dgm:t>
        <a:bodyPr/>
        <a:lstStyle/>
        <a:p>
          <a:endParaRPr lang="en-US"/>
        </a:p>
      </dgm:t>
    </dgm:pt>
    <dgm:pt modelId="{E1E9AF76-15B7-4F43-9F13-A7CEFFB4F7F3}" type="sibTrans" cxnId="{D1F8BCE4-D645-4895-B57F-6302EB0EBA86}">
      <dgm:prSet/>
      <dgm:spPr/>
      <dgm:t>
        <a:bodyPr/>
        <a:lstStyle/>
        <a:p>
          <a:endParaRPr lang="en-US"/>
        </a:p>
      </dgm:t>
    </dgm:pt>
    <dgm:pt modelId="{8B4B8056-20AC-4835-BBDB-FF6856FF2F0A}">
      <dgm:prSet/>
      <dgm:spPr/>
      <dgm:t>
        <a:bodyPr/>
        <a:lstStyle/>
        <a:p>
          <a:r>
            <a:rPr lang="el-GR"/>
            <a:t>πολυπολιτισμικό κέντρο.</a:t>
          </a:r>
          <a:endParaRPr lang="en-US"/>
        </a:p>
      </dgm:t>
    </dgm:pt>
    <dgm:pt modelId="{87CBB4AC-90F0-4587-BA07-D66C11282E48}" type="parTrans" cxnId="{C3E7D835-43A0-4AA3-84B1-B59C5EE9D5F2}">
      <dgm:prSet/>
      <dgm:spPr/>
      <dgm:t>
        <a:bodyPr/>
        <a:lstStyle/>
        <a:p>
          <a:endParaRPr lang="en-US"/>
        </a:p>
      </dgm:t>
    </dgm:pt>
    <dgm:pt modelId="{93848094-6D33-420D-BCE6-B2055D6EB8D0}" type="sibTrans" cxnId="{C3E7D835-43A0-4AA3-84B1-B59C5EE9D5F2}">
      <dgm:prSet/>
      <dgm:spPr/>
      <dgm:t>
        <a:bodyPr/>
        <a:lstStyle/>
        <a:p>
          <a:endParaRPr lang="en-US"/>
        </a:p>
      </dgm:t>
    </dgm:pt>
    <dgm:pt modelId="{2815F41C-6E90-4893-A009-A5425080F83C}" type="pres">
      <dgm:prSet presAssocID="{A16F168B-D800-457A-BAC9-D1A40CC1279D}" presName="diagram" presStyleCnt="0">
        <dgm:presLayoutVars>
          <dgm:dir/>
          <dgm:resizeHandles val="exact"/>
        </dgm:presLayoutVars>
      </dgm:prSet>
      <dgm:spPr/>
    </dgm:pt>
    <dgm:pt modelId="{760B962F-F8ED-4507-8503-F0D5CB200C90}" type="pres">
      <dgm:prSet presAssocID="{E6D3D7DB-B8E6-47A4-A6EE-5650CDB13BA1}" presName="node" presStyleLbl="node1" presStyleIdx="0" presStyleCnt="6">
        <dgm:presLayoutVars>
          <dgm:bulletEnabled val="1"/>
        </dgm:presLayoutVars>
      </dgm:prSet>
      <dgm:spPr/>
    </dgm:pt>
    <dgm:pt modelId="{224A5017-6480-462E-8644-F11AE37480EE}" type="pres">
      <dgm:prSet presAssocID="{71EDB2AB-5CED-4AD9-A980-1B0C9D3A81C6}" presName="sibTrans" presStyleCnt="0"/>
      <dgm:spPr/>
    </dgm:pt>
    <dgm:pt modelId="{44463D16-8204-43EE-B8A7-A8158151074B}" type="pres">
      <dgm:prSet presAssocID="{3232A2DD-E5ED-44B1-A09A-DBAAE83AEB4D}" presName="node" presStyleLbl="node1" presStyleIdx="1" presStyleCnt="6">
        <dgm:presLayoutVars>
          <dgm:bulletEnabled val="1"/>
        </dgm:presLayoutVars>
      </dgm:prSet>
      <dgm:spPr/>
    </dgm:pt>
    <dgm:pt modelId="{49D7BE48-5C01-4B88-B565-257C0224E29D}" type="pres">
      <dgm:prSet presAssocID="{F15EC956-F5C4-4561-81DC-FD3DA19A2A02}" presName="sibTrans" presStyleCnt="0"/>
      <dgm:spPr/>
    </dgm:pt>
    <dgm:pt modelId="{2D0A8BCB-2CF4-464F-B537-270F2AD8B132}" type="pres">
      <dgm:prSet presAssocID="{0F18DCF7-E198-48F2-9467-94E06BB1A366}" presName="node" presStyleLbl="node1" presStyleIdx="2" presStyleCnt="6">
        <dgm:presLayoutVars>
          <dgm:bulletEnabled val="1"/>
        </dgm:presLayoutVars>
      </dgm:prSet>
      <dgm:spPr/>
    </dgm:pt>
    <dgm:pt modelId="{4E1BFF7D-31EF-4CFA-91EC-FE69FCDCB9FC}" type="pres">
      <dgm:prSet presAssocID="{1092C7DB-3C2A-44DE-A94A-C96CB96C0FF6}" presName="sibTrans" presStyleCnt="0"/>
      <dgm:spPr/>
    </dgm:pt>
    <dgm:pt modelId="{03B77236-9544-4BA7-9D43-BAFA29F83557}" type="pres">
      <dgm:prSet presAssocID="{EF5133F3-F4CE-47E2-8DE6-AF8D1BAEFD63}" presName="node" presStyleLbl="node1" presStyleIdx="3" presStyleCnt="6">
        <dgm:presLayoutVars>
          <dgm:bulletEnabled val="1"/>
        </dgm:presLayoutVars>
      </dgm:prSet>
      <dgm:spPr/>
    </dgm:pt>
    <dgm:pt modelId="{11193D93-1608-469B-BE00-121ED237DD73}" type="pres">
      <dgm:prSet presAssocID="{9D10E41B-443A-44BB-8F72-440D97F5308C}" presName="sibTrans" presStyleCnt="0"/>
      <dgm:spPr/>
    </dgm:pt>
    <dgm:pt modelId="{DE5B8EA3-B95A-423C-9965-F4F7CB6AF396}" type="pres">
      <dgm:prSet presAssocID="{33AA6044-29F2-4057-8FD7-6984D8D5A866}" presName="node" presStyleLbl="node1" presStyleIdx="4" presStyleCnt="6">
        <dgm:presLayoutVars>
          <dgm:bulletEnabled val="1"/>
        </dgm:presLayoutVars>
      </dgm:prSet>
      <dgm:spPr/>
    </dgm:pt>
    <dgm:pt modelId="{9DF609B6-E398-43C7-87DF-A5EBC763A2D7}" type="pres">
      <dgm:prSet presAssocID="{E1E9AF76-15B7-4F43-9F13-A7CEFFB4F7F3}" presName="sibTrans" presStyleCnt="0"/>
      <dgm:spPr/>
    </dgm:pt>
    <dgm:pt modelId="{F3AF0E0B-5B52-4AE2-A36E-AE21C5A9BAF7}" type="pres">
      <dgm:prSet presAssocID="{8B4B8056-20AC-4835-BBDB-FF6856FF2F0A}" presName="node" presStyleLbl="node1" presStyleIdx="5" presStyleCnt="6">
        <dgm:presLayoutVars>
          <dgm:bulletEnabled val="1"/>
        </dgm:presLayoutVars>
      </dgm:prSet>
      <dgm:spPr/>
    </dgm:pt>
  </dgm:ptLst>
  <dgm:cxnLst>
    <dgm:cxn modelId="{0AB07615-AA68-48AD-BD68-529FA6BC4EE1}" srcId="{A16F168B-D800-457A-BAC9-D1A40CC1279D}" destId="{EF5133F3-F4CE-47E2-8DE6-AF8D1BAEFD63}" srcOrd="3" destOrd="0" parTransId="{40E647FC-793E-44AD-AD00-B5EFE3533F04}" sibTransId="{9D10E41B-443A-44BB-8F72-440D97F5308C}"/>
    <dgm:cxn modelId="{132F2D16-EE52-4F2E-9FB4-CF9A5E87BC52}" type="presOf" srcId="{EF5133F3-F4CE-47E2-8DE6-AF8D1BAEFD63}" destId="{03B77236-9544-4BA7-9D43-BAFA29F83557}" srcOrd="0" destOrd="0" presId="urn:microsoft.com/office/officeart/2005/8/layout/default"/>
    <dgm:cxn modelId="{7716F01F-2563-429E-98E5-8CE58F3D010C}" srcId="{A16F168B-D800-457A-BAC9-D1A40CC1279D}" destId="{E6D3D7DB-B8E6-47A4-A6EE-5650CDB13BA1}" srcOrd="0" destOrd="0" parTransId="{C3A2F87E-4698-44C5-8CD0-8C882CBBBC34}" sibTransId="{71EDB2AB-5CED-4AD9-A980-1B0C9D3A81C6}"/>
    <dgm:cxn modelId="{C3E7D835-43A0-4AA3-84B1-B59C5EE9D5F2}" srcId="{A16F168B-D800-457A-BAC9-D1A40CC1279D}" destId="{8B4B8056-20AC-4835-BBDB-FF6856FF2F0A}" srcOrd="5" destOrd="0" parTransId="{87CBB4AC-90F0-4587-BA07-D66C11282E48}" sibTransId="{93848094-6D33-420D-BCE6-B2055D6EB8D0}"/>
    <dgm:cxn modelId="{11A6625D-5145-4EE2-A9E9-03DB80B94B95}" type="presOf" srcId="{8B4B8056-20AC-4835-BBDB-FF6856FF2F0A}" destId="{F3AF0E0B-5B52-4AE2-A36E-AE21C5A9BAF7}" srcOrd="0" destOrd="0" presId="urn:microsoft.com/office/officeart/2005/8/layout/default"/>
    <dgm:cxn modelId="{B50FEB61-9BBF-405B-B022-5039265C03A0}" type="presOf" srcId="{33AA6044-29F2-4057-8FD7-6984D8D5A866}" destId="{DE5B8EA3-B95A-423C-9965-F4F7CB6AF396}" srcOrd="0" destOrd="0" presId="urn:microsoft.com/office/officeart/2005/8/layout/default"/>
    <dgm:cxn modelId="{CF4B637C-AC3B-4038-9A65-724A5B30CE60}" type="presOf" srcId="{A16F168B-D800-457A-BAC9-D1A40CC1279D}" destId="{2815F41C-6E90-4893-A009-A5425080F83C}" srcOrd="0" destOrd="0" presId="urn:microsoft.com/office/officeart/2005/8/layout/default"/>
    <dgm:cxn modelId="{C26EFD83-BC15-4A98-BFFB-7E15AC70C78F}" type="presOf" srcId="{0F18DCF7-E198-48F2-9467-94E06BB1A366}" destId="{2D0A8BCB-2CF4-464F-B537-270F2AD8B132}" srcOrd="0" destOrd="0" presId="urn:microsoft.com/office/officeart/2005/8/layout/default"/>
    <dgm:cxn modelId="{0ACE0A86-75E4-4A0C-9A48-59295286F1AE}" type="presOf" srcId="{3232A2DD-E5ED-44B1-A09A-DBAAE83AEB4D}" destId="{44463D16-8204-43EE-B8A7-A8158151074B}" srcOrd="0" destOrd="0" presId="urn:microsoft.com/office/officeart/2005/8/layout/default"/>
    <dgm:cxn modelId="{B1EC5B8C-7DB1-4B69-886D-73194BDEE2C8}" srcId="{A16F168B-D800-457A-BAC9-D1A40CC1279D}" destId="{0F18DCF7-E198-48F2-9467-94E06BB1A366}" srcOrd="2" destOrd="0" parTransId="{76D511AC-AD55-44FE-8A4A-833F7EB26533}" sibTransId="{1092C7DB-3C2A-44DE-A94A-C96CB96C0FF6}"/>
    <dgm:cxn modelId="{E5C57491-555A-4B03-9EAE-9E12C618E5FF}" srcId="{A16F168B-D800-457A-BAC9-D1A40CC1279D}" destId="{3232A2DD-E5ED-44B1-A09A-DBAAE83AEB4D}" srcOrd="1" destOrd="0" parTransId="{B4F8BDCE-486D-482C-931B-6AC042F6093E}" sibTransId="{F15EC956-F5C4-4561-81DC-FD3DA19A2A02}"/>
    <dgm:cxn modelId="{67F59AE3-5972-4C78-BDEC-EDE60C1364C4}" type="presOf" srcId="{E6D3D7DB-B8E6-47A4-A6EE-5650CDB13BA1}" destId="{760B962F-F8ED-4507-8503-F0D5CB200C90}" srcOrd="0" destOrd="0" presId="urn:microsoft.com/office/officeart/2005/8/layout/default"/>
    <dgm:cxn modelId="{D1F8BCE4-D645-4895-B57F-6302EB0EBA86}" srcId="{A16F168B-D800-457A-BAC9-D1A40CC1279D}" destId="{33AA6044-29F2-4057-8FD7-6984D8D5A866}" srcOrd="4" destOrd="0" parTransId="{0C706EC9-0ADD-47E1-A17B-C76B38400EE9}" sibTransId="{E1E9AF76-15B7-4F43-9F13-A7CEFFB4F7F3}"/>
    <dgm:cxn modelId="{AB9AAF35-5613-40C5-8F8E-4FB6D2087CD4}" type="presParOf" srcId="{2815F41C-6E90-4893-A009-A5425080F83C}" destId="{760B962F-F8ED-4507-8503-F0D5CB200C90}" srcOrd="0" destOrd="0" presId="urn:microsoft.com/office/officeart/2005/8/layout/default"/>
    <dgm:cxn modelId="{4E90AA9E-808B-4468-A9BF-2A0CFA8C895F}" type="presParOf" srcId="{2815F41C-6E90-4893-A009-A5425080F83C}" destId="{224A5017-6480-462E-8644-F11AE37480EE}" srcOrd="1" destOrd="0" presId="urn:microsoft.com/office/officeart/2005/8/layout/default"/>
    <dgm:cxn modelId="{08D81A66-A7B7-4B22-943B-BC6D57ADD36F}" type="presParOf" srcId="{2815F41C-6E90-4893-A009-A5425080F83C}" destId="{44463D16-8204-43EE-B8A7-A8158151074B}" srcOrd="2" destOrd="0" presId="urn:microsoft.com/office/officeart/2005/8/layout/default"/>
    <dgm:cxn modelId="{8CB365C1-ED2A-45E1-A173-B6AC840C4225}" type="presParOf" srcId="{2815F41C-6E90-4893-A009-A5425080F83C}" destId="{49D7BE48-5C01-4B88-B565-257C0224E29D}" srcOrd="3" destOrd="0" presId="urn:microsoft.com/office/officeart/2005/8/layout/default"/>
    <dgm:cxn modelId="{43AD78A9-5CEA-414D-821F-8B0DB76CB59F}" type="presParOf" srcId="{2815F41C-6E90-4893-A009-A5425080F83C}" destId="{2D0A8BCB-2CF4-464F-B537-270F2AD8B132}" srcOrd="4" destOrd="0" presId="urn:microsoft.com/office/officeart/2005/8/layout/default"/>
    <dgm:cxn modelId="{98DC2F03-2257-4607-817C-83DE6A05E50A}" type="presParOf" srcId="{2815F41C-6E90-4893-A009-A5425080F83C}" destId="{4E1BFF7D-31EF-4CFA-91EC-FE69FCDCB9FC}" srcOrd="5" destOrd="0" presId="urn:microsoft.com/office/officeart/2005/8/layout/default"/>
    <dgm:cxn modelId="{348DADDD-799A-410D-B4F1-88D939BA624D}" type="presParOf" srcId="{2815F41C-6E90-4893-A009-A5425080F83C}" destId="{03B77236-9544-4BA7-9D43-BAFA29F83557}" srcOrd="6" destOrd="0" presId="urn:microsoft.com/office/officeart/2005/8/layout/default"/>
    <dgm:cxn modelId="{0F025982-6BDC-40DE-AD4E-99772E9338DF}" type="presParOf" srcId="{2815F41C-6E90-4893-A009-A5425080F83C}" destId="{11193D93-1608-469B-BE00-121ED237DD73}" srcOrd="7" destOrd="0" presId="urn:microsoft.com/office/officeart/2005/8/layout/default"/>
    <dgm:cxn modelId="{06154512-1D58-462A-8D17-49FECAF72AC2}" type="presParOf" srcId="{2815F41C-6E90-4893-A009-A5425080F83C}" destId="{DE5B8EA3-B95A-423C-9965-F4F7CB6AF396}" srcOrd="8" destOrd="0" presId="urn:microsoft.com/office/officeart/2005/8/layout/default"/>
    <dgm:cxn modelId="{E8765B43-96A0-4731-8F17-DE0401698392}" type="presParOf" srcId="{2815F41C-6E90-4893-A009-A5425080F83C}" destId="{9DF609B6-E398-43C7-87DF-A5EBC763A2D7}" srcOrd="9" destOrd="0" presId="urn:microsoft.com/office/officeart/2005/8/layout/default"/>
    <dgm:cxn modelId="{02ACC504-26D0-4A87-95D7-F5FA0AFC9C77}" type="presParOf" srcId="{2815F41C-6E90-4893-A009-A5425080F83C}" destId="{F3AF0E0B-5B52-4AE2-A36E-AE21C5A9BAF7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3A0F73F-9E14-412C-A743-BA8AAB610913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928B875-E759-4594-89F0-6A320E4858BF}">
      <dgm:prSet/>
      <dgm:spPr/>
      <dgm:t>
        <a:bodyPr/>
        <a:lstStyle/>
        <a:p>
          <a:r>
            <a:rPr lang="el-GR"/>
            <a:t>Η πρωτεύουσα του κράτους των Ατταλιδών στη Μικρά Ασία.</a:t>
          </a:r>
          <a:endParaRPr lang="en-US"/>
        </a:p>
      </dgm:t>
    </dgm:pt>
    <dgm:pt modelId="{DE9B342B-63A3-433E-A722-8624C54B30E9}" type="parTrans" cxnId="{2750AC36-7DAC-40A0-9987-67C251C0015D}">
      <dgm:prSet/>
      <dgm:spPr/>
      <dgm:t>
        <a:bodyPr/>
        <a:lstStyle/>
        <a:p>
          <a:endParaRPr lang="en-US"/>
        </a:p>
      </dgm:t>
    </dgm:pt>
    <dgm:pt modelId="{7E70C819-73D8-41C7-BFE2-E8417E7064B5}" type="sibTrans" cxnId="{2750AC36-7DAC-40A0-9987-67C251C0015D}">
      <dgm:prSet/>
      <dgm:spPr/>
      <dgm:t>
        <a:bodyPr/>
        <a:lstStyle/>
        <a:p>
          <a:endParaRPr lang="en-US"/>
        </a:p>
      </dgm:t>
    </dgm:pt>
    <dgm:pt modelId="{8918A978-B2D0-4325-9713-C1C4CD79F1EA}">
      <dgm:prSet/>
      <dgm:spPr/>
      <dgm:t>
        <a:bodyPr/>
        <a:lstStyle/>
        <a:p>
          <a:r>
            <a:rPr lang="el-GR"/>
            <a:t>Οικοδόμηση: οχυρωμένη ακρόπολη σε τρία κλιμακωτά επίπεδα.</a:t>
          </a:r>
          <a:endParaRPr lang="en-US"/>
        </a:p>
      </dgm:t>
    </dgm:pt>
    <dgm:pt modelId="{36B6EFFC-DCA9-40FA-ACAA-8B446311F05B}" type="parTrans" cxnId="{85AEEE03-13B4-457B-8CE3-E4877F1BB970}">
      <dgm:prSet/>
      <dgm:spPr/>
      <dgm:t>
        <a:bodyPr/>
        <a:lstStyle/>
        <a:p>
          <a:endParaRPr lang="en-US"/>
        </a:p>
      </dgm:t>
    </dgm:pt>
    <dgm:pt modelId="{C58EC6E5-8C64-44D0-BDD7-AD06945322C6}" type="sibTrans" cxnId="{85AEEE03-13B4-457B-8CE3-E4877F1BB970}">
      <dgm:prSet/>
      <dgm:spPr/>
      <dgm:t>
        <a:bodyPr/>
        <a:lstStyle/>
        <a:p>
          <a:endParaRPr lang="en-US"/>
        </a:p>
      </dgm:t>
    </dgm:pt>
    <dgm:pt modelId="{08AF1081-CB07-4F03-BFD6-E07018B7B907}">
      <dgm:prSet/>
      <dgm:spPr/>
      <dgm:t>
        <a:bodyPr/>
        <a:lstStyle/>
        <a:p>
          <a:r>
            <a:rPr lang="el-GR"/>
            <a:t>Βιβλιοθήκη: 200.000 χειρόγραφα.</a:t>
          </a:r>
          <a:endParaRPr lang="en-US"/>
        </a:p>
      </dgm:t>
    </dgm:pt>
    <dgm:pt modelId="{D2C0C8A3-2E61-438B-B7FC-A1FDCC85DB32}" type="parTrans" cxnId="{557F7A3D-E806-464C-AC1C-AFD6AA9D8436}">
      <dgm:prSet/>
      <dgm:spPr/>
      <dgm:t>
        <a:bodyPr/>
        <a:lstStyle/>
        <a:p>
          <a:endParaRPr lang="en-US"/>
        </a:p>
      </dgm:t>
    </dgm:pt>
    <dgm:pt modelId="{D4ACA3E6-CF64-4CDB-805D-4CA941A6B279}" type="sibTrans" cxnId="{557F7A3D-E806-464C-AC1C-AFD6AA9D8436}">
      <dgm:prSet/>
      <dgm:spPr/>
      <dgm:t>
        <a:bodyPr/>
        <a:lstStyle/>
        <a:p>
          <a:endParaRPr lang="en-US"/>
        </a:p>
      </dgm:t>
    </dgm:pt>
    <dgm:pt modelId="{7FA05AA5-4D1B-486F-B254-F9E0F1584311}">
      <dgm:prSet/>
      <dgm:spPr/>
      <dgm:t>
        <a:bodyPr/>
        <a:lstStyle/>
        <a:p>
          <a:r>
            <a:rPr lang="el-GR"/>
            <a:t>Η έλλειψη παπύρου (= φυτού από την επεξεργασία του οποίου παραγόταν χαρτί)</a:t>
          </a:r>
          <a:endParaRPr lang="en-US"/>
        </a:p>
      </dgm:t>
    </dgm:pt>
    <dgm:pt modelId="{14F1E2B9-2A08-4AE9-8EB1-821511D7041C}" type="parTrans" cxnId="{1511D594-DD4F-40DF-A2B5-8ED6002D20E2}">
      <dgm:prSet/>
      <dgm:spPr/>
      <dgm:t>
        <a:bodyPr/>
        <a:lstStyle/>
        <a:p>
          <a:endParaRPr lang="en-US"/>
        </a:p>
      </dgm:t>
    </dgm:pt>
    <dgm:pt modelId="{3418C752-F5B8-4A70-BEF0-9660E933E785}" type="sibTrans" cxnId="{1511D594-DD4F-40DF-A2B5-8ED6002D20E2}">
      <dgm:prSet/>
      <dgm:spPr/>
      <dgm:t>
        <a:bodyPr/>
        <a:lstStyle/>
        <a:p>
          <a:endParaRPr lang="en-US"/>
        </a:p>
      </dgm:t>
    </dgm:pt>
    <dgm:pt modelId="{9F85B0EE-3BD8-4436-A26D-B0E1C1CEF9D3}">
      <dgm:prSet/>
      <dgm:spPr/>
      <dgm:t>
        <a:bodyPr/>
        <a:lstStyle/>
        <a:p>
          <a:r>
            <a:rPr lang="el-GR"/>
            <a:t>οδήγησε στην ανακάλυψη και χρησιμοποίηση της περγαμηνής (= δέρμα από</a:t>
          </a:r>
          <a:endParaRPr lang="en-US"/>
        </a:p>
      </dgm:t>
    </dgm:pt>
    <dgm:pt modelId="{01EE0BA0-5CEE-4676-A479-331A6A3C50F5}" type="parTrans" cxnId="{EBFE468F-CE38-4A43-9084-0BEF028E8058}">
      <dgm:prSet/>
      <dgm:spPr/>
      <dgm:t>
        <a:bodyPr/>
        <a:lstStyle/>
        <a:p>
          <a:endParaRPr lang="en-US"/>
        </a:p>
      </dgm:t>
    </dgm:pt>
    <dgm:pt modelId="{042A96C5-7B39-479C-BE5B-D31BA744C503}" type="sibTrans" cxnId="{EBFE468F-CE38-4A43-9084-0BEF028E8058}">
      <dgm:prSet/>
      <dgm:spPr/>
      <dgm:t>
        <a:bodyPr/>
        <a:lstStyle/>
        <a:p>
          <a:endParaRPr lang="en-US"/>
        </a:p>
      </dgm:t>
    </dgm:pt>
    <dgm:pt modelId="{B5D4AD42-4A79-499A-AC13-DB7B6D3D5CA2}">
      <dgm:prSet/>
      <dgm:spPr/>
      <dgm:t>
        <a:bodyPr/>
        <a:lstStyle/>
        <a:p>
          <a:r>
            <a:rPr lang="el-GR"/>
            <a:t>έμβρυο κατσίκας).</a:t>
          </a:r>
          <a:endParaRPr lang="en-US"/>
        </a:p>
      </dgm:t>
    </dgm:pt>
    <dgm:pt modelId="{5255D738-6D4C-430B-AE23-FF3C204C84D7}" type="parTrans" cxnId="{4886DBD2-F1AC-4338-A7BA-62CB75FCB1DA}">
      <dgm:prSet/>
      <dgm:spPr/>
      <dgm:t>
        <a:bodyPr/>
        <a:lstStyle/>
        <a:p>
          <a:endParaRPr lang="en-US"/>
        </a:p>
      </dgm:t>
    </dgm:pt>
    <dgm:pt modelId="{5BEF98AD-B817-4257-A65E-7CEE4F391788}" type="sibTrans" cxnId="{4886DBD2-F1AC-4338-A7BA-62CB75FCB1DA}">
      <dgm:prSet/>
      <dgm:spPr/>
      <dgm:t>
        <a:bodyPr/>
        <a:lstStyle/>
        <a:p>
          <a:endParaRPr lang="en-US"/>
        </a:p>
      </dgm:t>
    </dgm:pt>
    <dgm:pt modelId="{26A2DB08-DB40-48DB-AE1F-EC85C73FD304}">
      <dgm:prSet/>
      <dgm:spPr/>
      <dgm:t>
        <a:bodyPr/>
        <a:lstStyle/>
        <a:p>
          <a:r>
            <a:rPr lang="el-GR"/>
            <a:t>Μουσείο: λειτουργία ίδια με τα σημερινά μουσεία.</a:t>
          </a:r>
          <a:endParaRPr lang="en-US"/>
        </a:p>
      </dgm:t>
    </dgm:pt>
    <dgm:pt modelId="{72F9515C-C967-4010-B076-AFEED4335E7D}" type="parTrans" cxnId="{0090F9C4-BF33-4019-9C27-A5B44683CD2A}">
      <dgm:prSet/>
      <dgm:spPr/>
      <dgm:t>
        <a:bodyPr/>
        <a:lstStyle/>
        <a:p>
          <a:endParaRPr lang="en-US"/>
        </a:p>
      </dgm:t>
    </dgm:pt>
    <dgm:pt modelId="{8F7C8CAB-5DE9-4BD8-8210-7EFD306C7687}" type="sibTrans" cxnId="{0090F9C4-BF33-4019-9C27-A5B44683CD2A}">
      <dgm:prSet/>
      <dgm:spPr/>
      <dgm:t>
        <a:bodyPr/>
        <a:lstStyle/>
        <a:p>
          <a:endParaRPr lang="en-US"/>
        </a:p>
      </dgm:t>
    </dgm:pt>
    <dgm:pt modelId="{496AFBCA-6B42-4190-BB68-BA55F0E95DDB}">
      <dgm:prSet/>
      <dgm:spPr/>
      <dgm:t>
        <a:bodyPr/>
        <a:lstStyle/>
        <a:p>
          <a:r>
            <a:rPr lang="el-GR"/>
            <a:t>Βωμός του Διός: έργο μεγάλων διαστάσεων - ανάμνηση απόκρουσης</a:t>
          </a:r>
          <a:endParaRPr lang="en-US"/>
        </a:p>
      </dgm:t>
    </dgm:pt>
    <dgm:pt modelId="{1FA72DD9-AD1B-41E7-981E-C1882F8EEEB8}" type="parTrans" cxnId="{44AB4BA4-1797-493D-8416-DEB2EB8F1938}">
      <dgm:prSet/>
      <dgm:spPr/>
      <dgm:t>
        <a:bodyPr/>
        <a:lstStyle/>
        <a:p>
          <a:endParaRPr lang="en-US"/>
        </a:p>
      </dgm:t>
    </dgm:pt>
    <dgm:pt modelId="{AC1BF1C7-8649-4A0E-99BE-8C56E3FCBE33}" type="sibTrans" cxnId="{44AB4BA4-1797-493D-8416-DEB2EB8F1938}">
      <dgm:prSet/>
      <dgm:spPr/>
      <dgm:t>
        <a:bodyPr/>
        <a:lstStyle/>
        <a:p>
          <a:endParaRPr lang="en-US"/>
        </a:p>
      </dgm:t>
    </dgm:pt>
    <dgm:pt modelId="{FCD943CE-56DD-4622-9059-45212FD2B4D0}">
      <dgm:prSet/>
      <dgm:spPr/>
      <dgm:t>
        <a:bodyPr/>
        <a:lstStyle/>
        <a:p>
          <a:r>
            <a:rPr lang="el-GR"/>
            <a:t>Γαλατών.</a:t>
          </a:r>
          <a:endParaRPr lang="en-US"/>
        </a:p>
      </dgm:t>
    </dgm:pt>
    <dgm:pt modelId="{53B4FB24-DBB5-4AE8-A230-4E8EE0917541}" type="parTrans" cxnId="{706A6924-2CC7-4FDF-98BF-668D2611162E}">
      <dgm:prSet/>
      <dgm:spPr/>
      <dgm:t>
        <a:bodyPr/>
        <a:lstStyle/>
        <a:p>
          <a:endParaRPr lang="en-US"/>
        </a:p>
      </dgm:t>
    </dgm:pt>
    <dgm:pt modelId="{D00A397A-B0C1-4477-BD14-46C16A8089E4}" type="sibTrans" cxnId="{706A6924-2CC7-4FDF-98BF-668D2611162E}">
      <dgm:prSet/>
      <dgm:spPr/>
      <dgm:t>
        <a:bodyPr/>
        <a:lstStyle/>
        <a:p>
          <a:endParaRPr lang="en-US"/>
        </a:p>
      </dgm:t>
    </dgm:pt>
    <dgm:pt modelId="{6DBA1C31-93ED-477C-81BE-9DB1A91336A2}" type="pres">
      <dgm:prSet presAssocID="{C3A0F73F-9E14-412C-A743-BA8AAB610913}" presName="linear" presStyleCnt="0">
        <dgm:presLayoutVars>
          <dgm:animLvl val="lvl"/>
          <dgm:resizeHandles val="exact"/>
        </dgm:presLayoutVars>
      </dgm:prSet>
      <dgm:spPr/>
    </dgm:pt>
    <dgm:pt modelId="{E46F6939-E505-4435-8C4F-6CEC5EBCF304}" type="pres">
      <dgm:prSet presAssocID="{7928B875-E759-4594-89F0-6A320E4858BF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A2202409-5386-4EEC-B999-6B6961951491}" type="pres">
      <dgm:prSet presAssocID="{7E70C819-73D8-41C7-BFE2-E8417E7064B5}" presName="spacer" presStyleCnt="0"/>
      <dgm:spPr/>
    </dgm:pt>
    <dgm:pt modelId="{B3D1A5C2-8F24-43B3-BE89-380BF5C6DCEF}" type="pres">
      <dgm:prSet presAssocID="{8918A978-B2D0-4325-9713-C1C4CD79F1EA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356BA3DA-5D81-4516-BE13-E98ECBE11BF3}" type="pres">
      <dgm:prSet presAssocID="{C58EC6E5-8C64-44D0-BDD7-AD06945322C6}" presName="spacer" presStyleCnt="0"/>
      <dgm:spPr/>
    </dgm:pt>
    <dgm:pt modelId="{A677A5D6-7619-42C8-B6F5-EB4F0EE30FA7}" type="pres">
      <dgm:prSet presAssocID="{08AF1081-CB07-4F03-BFD6-E07018B7B907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B406F5FA-E0B1-43F4-BEDF-2C7422CACF95}" type="pres">
      <dgm:prSet presAssocID="{D4ACA3E6-CF64-4CDB-805D-4CA941A6B279}" presName="spacer" presStyleCnt="0"/>
      <dgm:spPr/>
    </dgm:pt>
    <dgm:pt modelId="{4A8B254B-7E64-4D58-AAA0-7A5E2561344B}" type="pres">
      <dgm:prSet presAssocID="{7FA05AA5-4D1B-486F-B254-F9E0F1584311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DEC45878-685D-4D5A-A6A5-7AC8EAC6A75C}" type="pres">
      <dgm:prSet presAssocID="{3418C752-F5B8-4A70-BEF0-9660E933E785}" presName="spacer" presStyleCnt="0"/>
      <dgm:spPr/>
    </dgm:pt>
    <dgm:pt modelId="{CCD52EE7-4059-484E-8D6B-F400B65E95CD}" type="pres">
      <dgm:prSet presAssocID="{9F85B0EE-3BD8-4436-A26D-B0E1C1CEF9D3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D748E240-77A9-4E78-BE70-4AC676D98CF1}" type="pres">
      <dgm:prSet presAssocID="{042A96C5-7B39-479C-BE5B-D31BA744C503}" presName="spacer" presStyleCnt="0"/>
      <dgm:spPr/>
    </dgm:pt>
    <dgm:pt modelId="{1930608E-C853-45FD-B76A-85E28D8499E0}" type="pres">
      <dgm:prSet presAssocID="{B5D4AD42-4A79-499A-AC13-DB7B6D3D5CA2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29FF0217-0E85-4462-BE32-999F36C5A5D7}" type="pres">
      <dgm:prSet presAssocID="{5BEF98AD-B817-4257-A65E-7CEE4F391788}" presName="spacer" presStyleCnt="0"/>
      <dgm:spPr/>
    </dgm:pt>
    <dgm:pt modelId="{08ECDD4B-3C70-4D72-875D-743ACC6499D4}" type="pres">
      <dgm:prSet presAssocID="{26A2DB08-DB40-48DB-AE1F-EC85C73FD304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BE6B10FC-CECF-4824-9C35-C9A9E99331A7}" type="pres">
      <dgm:prSet presAssocID="{8F7C8CAB-5DE9-4BD8-8210-7EFD306C7687}" presName="spacer" presStyleCnt="0"/>
      <dgm:spPr/>
    </dgm:pt>
    <dgm:pt modelId="{D770A0F1-D47B-490A-AE40-AD8896C7824C}" type="pres">
      <dgm:prSet presAssocID="{496AFBCA-6B42-4190-BB68-BA55F0E95DDB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1A7DC640-3128-4B40-94A4-DEC40DA1FC90}" type="pres">
      <dgm:prSet presAssocID="{AC1BF1C7-8649-4A0E-99BE-8C56E3FCBE33}" presName="spacer" presStyleCnt="0"/>
      <dgm:spPr/>
    </dgm:pt>
    <dgm:pt modelId="{D75E0C0F-8341-434C-9D4C-3BEAEBE00050}" type="pres">
      <dgm:prSet presAssocID="{FCD943CE-56DD-4622-9059-45212FD2B4D0}" presName="parentText" presStyleLbl="node1" presStyleIdx="8" presStyleCnt="9">
        <dgm:presLayoutVars>
          <dgm:chMax val="0"/>
          <dgm:bulletEnabled val="1"/>
        </dgm:presLayoutVars>
      </dgm:prSet>
      <dgm:spPr/>
    </dgm:pt>
  </dgm:ptLst>
  <dgm:cxnLst>
    <dgm:cxn modelId="{85AEEE03-13B4-457B-8CE3-E4877F1BB970}" srcId="{C3A0F73F-9E14-412C-A743-BA8AAB610913}" destId="{8918A978-B2D0-4325-9713-C1C4CD79F1EA}" srcOrd="1" destOrd="0" parTransId="{36B6EFFC-DCA9-40FA-ACAA-8B446311F05B}" sibTransId="{C58EC6E5-8C64-44D0-BDD7-AD06945322C6}"/>
    <dgm:cxn modelId="{E6B8E10B-5ACA-4498-8847-DF8E028BA8DC}" type="presOf" srcId="{9F85B0EE-3BD8-4436-A26D-B0E1C1CEF9D3}" destId="{CCD52EE7-4059-484E-8D6B-F400B65E95CD}" srcOrd="0" destOrd="0" presId="urn:microsoft.com/office/officeart/2005/8/layout/vList2"/>
    <dgm:cxn modelId="{706A6924-2CC7-4FDF-98BF-668D2611162E}" srcId="{C3A0F73F-9E14-412C-A743-BA8AAB610913}" destId="{FCD943CE-56DD-4622-9059-45212FD2B4D0}" srcOrd="8" destOrd="0" parTransId="{53B4FB24-DBB5-4AE8-A230-4E8EE0917541}" sibTransId="{D00A397A-B0C1-4477-BD14-46C16A8089E4}"/>
    <dgm:cxn modelId="{BD258A35-2155-4CDA-8AFC-F1B277BAB0DA}" type="presOf" srcId="{7FA05AA5-4D1B-486F-B254-F9E0F1584311}" destId="{4A8B254B-7E64-4D58-AAA0-7A5E2561344B}" srcOrd="0" destOrd="0" presId="urn:microsoft.com/office/officeart/2005/8/layout/vList2"/>
    <dgm:cxn modelId="{2750AC36-7DAC-40A0-9987-67C251C0015D}" srcId="{C3A0F73F-9E14-412C-A743-BA8AAB610913}" destId="{7928B875-E759-4594-89F0-6A320E4858BF}" srcOrd="0" destOrd="0" parTransId="{DE9B342B-63A3-433E-A722-8624C54B30E9}" sibTransId="{7E70C819-73D8-41C7-BFE2-E8417E7064B5}"/>
    <dgm:cxn modelId="{557F7A3D-E806-464C-AC1C-AFD6AA9D8436}" srcId="{C3A0F73F-9E14-412C-A743-BA8AAB610913}" destId="{08AF1081-CB07-4F03-BFD6-E07018B7B907}" srcOrd="2" destOrd="0" parTransId="{D2C0C8A3-2E61-438B-B7FC-A1FDCC85DB32}" sibTransId="{D4ACA3E6-CF64-4CDB-805D-4CA941A6B279}"/>
    <dgm:cxn modelId="{46B53062-9B27-4A63-8B8C-472CF308D18A}" type="presOf" srcId="{7928B875-E759-4594-89F0-6A320E4858BF}" destId="{E46F6939-E505-4435-8C4F-6CEC5EBCF304}" srcOrd="0" destOrd="0" presId="urn:microsoft.com/office/officeart/2005/8/layout/vList2"/>
    <dgm:cxn modelId="{4A88D06A-5B3C-4AA4-B47C-0D2BDB591123}" type="presOf" srcId="{08AF1081-CB07-4F03-BFD6-E07018B7B907}" destId="{A677A5D6-7619-42C8-B6F5-EB4F0EE30FA7}" srcOrd="0" destOrd="0" presId="urn:microsoft.com/office/officeart/2005/8/layout/vList2"/>
    <dgm:cxn modelId="{6A3F588D-1359-4763-85A5-7D2D8774AA4D}" type="presOf" srcId="{496AFBCA-6B42-4190-BB68-BA55F0E95DDB}" destId="{D770A0F1-D47B-490A-AE40-AD8896C7824C}" srcOrd="0" destOrd="0" presId="urn:microsoft.com/office/officeart/2005/8/layout/vList2"/>
    <dgm:cxn modelId="{EBFE468F-CE38-4A43-9084-0BEF028E8058}" srcId="{C3A0F73F-9E14-412C-A743-BA8AAB610913}" destId="{9F85B0EE-3BD8-4436-A26D-B0E1C1CEF9D3}" srcOrd="4" destOrd="0" parTransId="{01EE0BA0-5CEE-4676-A479-331A6A3C50F5}" sibTransId="{042A96C5-7B39-479C-BE5B-D31BA744C503}"/>
    <dgm:cxn modelId="{1511D594-DD4F-40DF-A2B5-8ED6002D20E2}" srcId="{C3A0F73F-9E14-412C-A743-BA8AAB610913}" destId="{7FA05AA5-4D1B-486F-B254-F9E0F1584311}" srcOrd="3" destOrd="0" parTransId="{14F1E2B9-2A08-4AE9-8EB1-821511D7041C}" sibTransId="{3418C752-F5B8-4A70-BEF0-9660E933E785}"/>
    <dgm:cxn modelId="{BF347C9F-3AA7-492A-9570-E9A43186F26D}" type="presOf" srcId="{FCD943CE-56DD-4622-9059-45212FD2B4D0}" destId="{D75E0C0F-8341-434C-9D4C-3BEAEBE00050}" srcOrd="0" destOrd="0" presId="urn:microsoft.com/office/officeart/2005/8/layout/vList2"/>
    <dgm:cxn modelId="{AE3FBF9F-4E6B-4817-9BCE-07D7C88A9DD0}" type="presOf" srcId="{C3A0F73F-9E14-412C-A743-BA8AAB610913}" destId="{6DBA1C31-93ED-477C-81BE-9DB1A91336A2}" srcOrd="0" destOrd="0" presId="urn:microsoft.com/office/officeart/2005/8/layout/vList2"/>
    <dgm:cxn modelId="{44AB4BA4-1797-493D-8416-DEB2EB8F1938}" srcId="{C3A0F73F-9E14-412C-A743-BA8AAB610913}" destId="{496AFBCA-6B42-4190-BB68-BA55F0E95DDB}" srcOrd="7" destOrd="0" parTransId="{1FA72DD9-AD1B-41E7-981E-C1882F8EEEB8}" sibTransId="{AC1BF1C7-8649-4A0E-99BE-8C56E3FCBE33}"/>
    <dgm:cxn modelId="{EE1A4DB7-2CAF-4F6A-84F5-973901CEC6EF}" type="presOf" srcId="{26A2DB08-DB40-48DB-AE1F-EC85C73FD304}" destId="{08ECDD4B-3C70-4D72-875D-743ACC6499D4}" srcOrd="0" destOrd="0" presId="urn:microsoft.com/office/officeart/2005/8/layout/vList2"/>
    <dgm:cxn modelId="{0090F9C4-BF33-4019-9C27-A5B44683CD2A}" srcId="{C3A0F73F-9E14-412C-A743-BA8AAB610913}" destId="{26A2DB08-DB40-48DB-AE1F-EC85C73FD304}" srcOrd="6" destOrd="0" parTransId="{72F9515C-C967-4010-B076-AFEED4335E7D}" sibTransId="{8F7C8CAB-5DE9-4BD8-8210-7EFD306C7687}"/>
    <dgm:cxn modelId="{4886DBD2-F1AC-4338-A7BA-62CB75FCB1DA}" srcId="{C3A0F73F-9E14-412C-A743-BA8AAB610913}" destId="{B5D4AD42-4A79-499A-AC13-DB7B6D3D5CA2}" srcOrd="5" destOrd="0" parTransId="{5255D738-6D4C-430B-AE23-FF3C204C84D7}" sibTransId="{5BEF98AD-B817-4257-A65E-7CEE4F391788}"/>
    <dgm:cxn modelId="{15C752D5-4AE7-429C-8F0A-1DD560ECCAFD}" type="presOf" srcId="{8918A978-B2D0-4325-9713-C1C4CD79F1EA}" destId="{B3D1A5C2-8F24-43B3-BE89-380BF5C6DCEF}" srcOrd="0" destOrd="0" presId="urn:microsoft.com/office/officeart/2005/8/layout/vList2"/>
    <dgm:cxn modelId="{45F8D1FF-AE63-42F8-B917-E911F35AA42C}" type="presOf" srcId="{B5D4AD42-4A79-499A-AC13-DB7B6D3D5CA2}" destId="{1930608E-C853-45FD-B76A-85E28D8499E0}" srcOrd="0" destOrd="0" presId="urn:microsoft.com/office/officeart/2005/8/layout/vList2"/>
    <dgm:cxn modelId="{F31EA20A-8E8E-439F-9BAD-5D86297582C9}" type="presParOf" srcId="{6DBA1C31-93ED-477C-81BE-9DB1A91336A2}" destId="{E46F6939-E505-4435-8C4F-6CEC5EBCF304}" srcOrd="0" destOrd="0" presId="urn:microsoft.com/office/officeart/2005/8/layout/vList2"/>
    <dgm:cxn modelId="{71C2514E-2188-4C08-8EAE-8C8070B0B491}" type="presParOf" srcId="{6DBA1C31-93ED-477C-81BE-9DB1A91336A2}" destId="{A2202409-5386-4EEC-B999-6B6961951491}" srcOrd="1" destOrd="0" presId="urn:microsoft.com/office/officeart/2005/8/layout/vList2"/>
    <dgm:cxn modelId="{DDD2B132-4197-4583-AECE-4B61C27DCF42}" type="presParOf" srcId="{6DBA1C31-93ED-477C-81BE-9DB1A91336A2}" destId="{B3D1A5C2-8F24-43B3-BE89-380BF5C6DCEF}" srcOrd="2" destOrd="0" presId="urn:microsoft.com/office/officeart/2005/8/layout/vList2"/>
    <dgm:cxn modelId="{E51B717F-3E93-46E5-8C06-D0F59F4CBD20}" type="presParOf" srcId="{6DBA1C31-93ED-477C-81BE-9DB1A91336A2}" destId="{356BA3DA-5D81-4516-BE13-E98ECBE11BF3}" srcOrd="3" destOrd="0" presId="urn:microsoft.com/office/officeart/2005/8/layout/vList2"/>
    <dgm:cxn modelId="{B2067FF9-A060-4649-9E55-D229A7AA74A9}" type="presParOf" srcId="{6DBA1C31-93ED-477C-81BE-9DB1A91336A2}" destId="{A677A5D6-7619-42C8-B6F5-EB4F0EE30FA7}" srcOrd="4" destOrd="0" presId="urn:microsoft.com/office/officeart/2005/8/layout/vList2"/>
    <dgm:cxn modelId="{777811C3-B021-43D5-8354-0B3B942B3E58}" type="presParOf" srcId="{6DBA1C31-93ED-477C-81BE-9DB1A91336A2}" destId="{B406F5FA-E0B1-43F4-BEDF-2C7422CACF95}" srcOrd="5" destOrd="0" presId="urn:microsoft.com/office/officeart/2005/8/layout/vList2"/>
    <dgm:cxn modelId="{A5573B0C-42C7-4231-A114-5AB6A668EB87}" type="presParOf" srcId="{6DBA1C31-93ED-477C-81BE-9DB1A91336A2}" destId="{4A8B254B-7E64-4D58-AAA0-7A5E2561344B}" srcOrd="6" destOrd="0" presId="urn:microsoft.com/office/officeart/2005/8/layout/vList2"/>
    <dgm:cxn modelId="{908B6030-2351-4C5C-ADCC-B384A817BFA8}" type="presParOf" srcId="{6DBA1C31-93ED-477C-81BE-9DB1A91336A2}" destId="{DEC45878-685D-4D5A-A6A5-7AC8EAC6A75C}" srcOrd="7" destOrd="0" presId="urn:microsoft.com/office/officeart/2005/8/layout/vList2"/>
    <dgm:cxn modelId="{678AD9D5-D517-40AE-8768-C1EF46CA34B1}" type="presParOf" srcId="{6DBA1C31-93ED-477C-81BE-9DB1A91336A2}" destId="{CCD52EE7-4059-484E-8D6B-F400B65E95CD}" srcOrd="8" destOrd="0" presId="urn:microsoft.com/office/officeart/2005/8/layout/vList2"/>
    <dgm:cxn modelId="{F9D8FE67-DB0A-4121-A99D-A33CFB0A7BCB}" type="presParOf" srcId="{6DBA1C31-93ED-477C-81BE-9DB1A91336A2}" destId="{D748E240-77A9-4E78-BE70-4AC676D98CF1}" srcOrd="9" destOrd="0" presId="urn:microsoft.com/office/officeart/2005/8/layout/vList2"/>
    <dgm:cxn modelId="{5BA2D309-36D9-47E0-9188-4CE67897CDD6}" type="presParOf" srcId="{6DBA1C31-93ED-477C-81BE-9DB1A91336A2}" destId="{1930608E-C853-45FD-B76A-85E28D8499E0}" srcOrd="10" destOrd="0" presId="urn:microsoft.com/office/officeart/2005/8/layout/vList2"/>
    <dgm:cxn modelId="{3104DC4C-E95F-432E-87CE-F3AC8A6E9EBC}" type="presParOf" srcId="{6DBA1C31-93ED-477C-81BE-9DB1A91336A2}" destId="{29FF0217-0E85-4462-BE32-999F36C5A5D7}" srcOrd="11" destOrd="0" presId="urn:microsoft.com/office/officeart/2005/8/layout/vList2"/>
    <dgm:cxn modelId="{20174543-D5A6-4A3E-9029-70C98DEB5872}" type="presParOf" srcId="{6DBA1C31-93ED-477C-81BE-9DB1A91336A2}" destId="{08ECDD4B-3C70-4D72-875D-743ACC6499D4}" srcOrd="12" destOrd="0" presId="urn:microsoft.com/office/officeart/2005/8/layout/vList2"/>
    <dgm:cxn modelId="{DE1F1D45-FAEF-43D8-8B12-51B73335A623}" type="presParOf" srcId="{6DBA1C31-93ED-477C-81BE-9DB1A91336A2}" destId="{BE6B10FC-CECF-4824-9C35-C9A9E99331A7}" srcOrd="13" destOrd="0" presId="urn:microsoft.com/office/officeart/2005/8/layout/vList2"/>
    <dgm:cxn modelId="{A85151DA-233A-4D07-93DB-D1A397ADCC17}" type="presParOf" srcId="{6DBA1C31-93ED-477C-81BE-9DB1A91336A2}" destId="{D770A0F1-D47B-490A-AE40-AD8896C7824C}" srcOrd="14" destOrd="0" presId="urn:microsoft.com/office/officeart/2005/8/layout/vList2"/>
    <dgm:cxn modelId="{6C4EAF13-88F9-41E7-B2C1-4748AAAC79CB}" type="presParOf" srcId="{6DBA1C31-93ED-477C-81BE-9DB1A91336A2}" destId="{1A7DC640-3128-4B40-94A4-DEC40DA1FC90}" srcOrd="15" destOrd="0" presId="urn:microsoft.com/office/officeart/2005/8/layout/vList2"/>
    <dgm:cxn modelId="{513292A7-916E-450A-8E25-1BDCDDDD3556}" type="presParOf" srcId="{6DBA1C31-93ED-477C-81BE-9DB1A91336A2}" destId="{D75E0C0F-8341-434C-9D4C-3BEAEBE00050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1DA5DCE-8DAD-4BC4-A2EF-16C39D416C8D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475990B-FA93-4A60-8828-010EC0B8EB2F}">
      <dgm:prSet/>
      <dgm:spPr/>
      <dgm:t>
        <a:bodyPr/>
        <a:lstStyle/>
        <a:p>
          <a:r>
            <a:rPr lang="el-GR"/>
            <a:t>Η οικουμενικότητα του ελληνιστικού πολιτισμού διαφαίνεται από τη</a:t>
          </a:r>
          <a:endParaRPr lang="en-US"/>
        </a:p>
      </dgm:t>
    </dgm:pt>
    <dgm:pt modelId="{36CEF31D-AE9D-4968-B3A1-5D0A85496732}" type="parTrans" cxnId="{9C86283A-AB40-4E1B-ABA9-5C8249E2C629}">
      <dgm:prSet/>
      <dgm:spPr/>
      <dgm:t>
        <a:bodyPr/>
        <a:lstStyle/>
        <a:p>
          <a:endParaRPr lang="en-US"/>
        </a:p>
      </dgm:t>
    </dgm:pt>
    <dgm:pt modelId="{0B419B02-C4E5-43C6-91CB-B7AF2E1228FD}" type="sibTrans" cxnId="{9C86283A-AB40-4E1B-ABA9-5C8249E2C629}">
      <dgm:prSet/>
      <dgm:spPr/>
      <dgm:t>
        <a:bodyPr/>
        <a:lstStyle/>
        <a:p>
          <a:endParaRPr lang="en-US"/>
        </a:p>
      </dgm:t>
    </dgm:pt>
    <dgm:pt modelId="{E82029FB-62B5-4ACB-B9F5-6FDB2C020E51}">
      <dgm:prSet/>
      <dgm:spPr/>
      <dgm:t>
        <a:bodyPr/>
        <a:lstStyle/>
        <a:p>
          <a:r>
            <a:rPr lang="el-GR"/>
            <a:t>χρήση της ελληνικής γλώσσας μεταξύ των Ελλήνων και των εξελληνισμένων</a:t>
          </a:r>
          <a:endParaRPr lang="en-US"/>
        </a:p>
      </dgm:t>
    </dgm:pt>
    <dgm:pt modelId="{15E11394-7F25-4FC6-8CDE-89BD51C3A07F}" type="parTrans" cxnId="{2B7CF43B-AB52-4EE2-896B-9DAA7F053539}">
      <dgm:prSet/>
      <dgm:spPr/>
      <dgm:t>
        <a:bodyPr/>
        <a:lstStyle/>
        <a:p>
          <a:endParaRPr lang="en-US"/>
        </a:p>
      </dgm:t>
    </dgm:pt>
    <dgm:pt modelId="{81DC9902-8064-4469-96E6-6606EB2B66D9}" type="sibTrans" cxnId="{2B7CF43B-AB52-4EE2-896B-9DAA7F053539}">
      <dgm:prSet/>
      <dgm:spPr/>
      <dgm:t>
        <a:bodyPr/>
        <a:lstStyle/>
        <a:p>
          <a:endParaRPr lang="en-US"/>
        </a:p>
      </dgm:t>
    </dgm:pt>
    <dgm:pt modelId="{42B7F91D-40A6-4E21-831A-7AF387DB3A34}">
      <dgm:prSet/>
      <dgm:spPr/>
      <dgm:t>
        <a:bodyPr/>
        <a:lstStyle/>
        <a:p>
          <a:r>
            <a:rPr lang="el-GR"/>
            <a:t>γηγενών.</a:t>
          </a:r>
          <a:endParaRPr lang="en-US"/>
        </a:p>
      </dgm:t>
    </dgm:pt>
    <dgm:pt modelId="{0CD2A2D4-7B43-4657-A935-367714B8CBDB}" type="parTrans" cxnId="{9229EF0C-A7BA-4D4B-8001-068865B5AAE0}">
      <dgm:prSet/>
      <dgm:spPr/>
      <dgm:t>
        <a:bodyPr/>
        <a:lstStyle/>
        <a:p>
          <a:endParaRPr lang="en-US"/>
        </a:p>
      </dgm:t>
    </dgm:pt>
    <dgm:pt modelId="{675C740D-711D-47A0-8118-74399599AE8A}" type="sibTrans" cxnId="{9229EF0C-A7BA-4D4B-8001-068865B5AAE0}">
      <dgm:prSet/>
      <dgm:spPr/>
      <dgm:t>
        <a:bodyPr/>
        <a:lstStyle/>
        <a:p>
          <a:endParaRPr lang="en-US"/>
        </a:p>
      </dgm:t>
    </dgm:pt>
    <dgm:pt modelId="{B963DAE4-17E1-4D49-AB91-3EF58CA912AF}">
      <dgm:prSet/>
      <dgm:spPr/>
      <dgm:t>
        <a:bodyPr/>
        <a:lstStyle/>
        <a:p>
          <a:r>
            <a:rPr lang="el-GR"/>
            <a:t>Κοινή Ελληνική ή απλώς Κοινή γλώσσα (οφείλεται στη συγχώνευση των</a:t>
          </a:r>
          <a:endParaRPr lang="en-US"/>
        </a:p>
      </dgm:t>
    </dgm:pt>
    <dgm:pt modelId="{A1AC9E35-3CFB-4A2A-9F2C-9508918DEAC3}" type="parTrans" cxnId="{096A242C-70C4-4D19-9047-0626F8A90745}">
      <dgm:prSet/>
      <dgm:spPr/>
      <dgm:t>
        <a:bodyPr/>
        <a:lstStyle/>
        <a:p>
          <a:endParaRPr lang="en-US"/>
        </a:p>
      </dgm:t>
    </dgm:pt>
    <dgm:pt modelId="{942DD681-0592-47ED-9822-3E4BCB9669D9}" type="sibTrans" cxnId="{096A242C-70C4-4D19-9047-0626F8A90745}">
      <dgm:prSet/>
      <dgm:spPr/>
      <dgm:t>
        <a:bodyPr/>
        <a:lstStyle/>
        <a:p>
          <a:endParaRPr lang="en-US"/>
        </a:p>
      </dgm:t>
    </dgm:pt>
    <dgm:pt modelId="{920CB1D2-B6ED-4D3B-9979-3602B9F34835}">
      <dgm:prSet/>
      <dgm:spPr/>
      <dgm:t>
        <a:bodyPr/>
        <a:lstStyle/>
        <a:p>
          <a:r>
            <a:rPr lang="el-GR"/>
            <a:t>ελληνικών διαλέκτων, βάση η αττική διάλεκτος).</a:t>
          </a:r>
          <a:endParaRPr lang="en-US"/>
        </a:p>
      </dgm:t>
    </dgm:pt>
    <dgm:pt modelId="{7189C484-6B2E-46A9-A7CC-2821F62B0425}" type="parTrans" cxnId="{92042E2D-9EFF-4B3E-8DD2-1BFD1EC13BA7}">
      <dgm:prSet/>
      <dgm:spPr/>
      <dgm:t>
        <a:bodyPr/>
        <a:lstStyle/>
        <a:p>
          <a:endParaRPr lang="en-US"/>
        </a:p>
      </dgm:t>
    </dgm:pt>
    <dgm:pt modelId="{652B9F98-A543-435B-BE75-48F1F2C3509D}" type="sibTrans" cxnId="{92042E2D-9EFF-4B3E-8DD2-1BFD1EC13BA7}">
      <dgm:prSet/>
      <dgm:spPr/>
      <dgm:t>
        <a:bodyPr/>
        <a:lstStyle/>
        <a:p>
          <a:endParaRPr lang="en-US"/>
        </a:p>
      </dgm:t>
    </dgm:pt>
    <dgm:pt modelId="{F36F9AC5-B9B8-43CB-ACAB-1194AEE28DAB}">
      <dgm:prSet/>
      <dgm:spPr/>
      <dgm:t>
        <a:bodyPr/>
        <a:lstStyle/>
        <a:p>
          <a:r>
            <a:rPr lang="el-GR"/>
            <a:t>Χρήση της κοινής ελληνικής ή κοινής γλώσσας:</a:t>
          </a:r>
          <a:endParaRPr lang="en-US"/>
        </a:p>
      </dgm:t>
    </dgm:pt>
    <dgm:pt modelId="{C2A5CC58-C141-4ECD-ADBB-7CC636FE5854}" type="parTrans" cxnId="{B9CD0522-5D1C-4760-AE92-BF427C7FDCF1}">
      <dgm:prSet/>
      <dgm:spPr/>
      <dgm:t>
        <a:bodyPr/>
        <a:lstStyle/>
        <a:p>
          <a:endParaRPr lang="en-US"/>
        </a:p>
      </dgm:t>
    </dgm:pt>
    <dgm:pt modelId="{8CB3833A-4041-499C-81DB-EA6778E119DE}" type="sibTrans" cxnId="{B9CD0522-5D1C-4760-AE92-BF427C7FDCF1}">
      <dgm:prSet/>
      <dgm:spPr/>
      <dgm:t>
        <a:bodyPr/>
        <a:lstStyle/>
        <a:p>
          <a:endParaRPr lang="en-US"/>
        </a:p>
      </dgm:t>
    </dgm:pt>
    <dgm:pt modelId="{717AB20A-D81D-473D-9488-9872E7EF5B0D}">
      <dgm:prSet/>
      <dgm:spPr/>
      <dgm:t>
        <a:bodyPr/>
        <a:lstStyle/>
        <a:p>
          <a:r>
            <a:rPr lang="el-GR"/>
            <a:t>1. Από το λαό για την καθημερινή επικοινωνία.</a:t>
          </a:r>
          <a:endParaRPr lang="en-US"/>
        </a:p>
      </dgm:t>
    </dgm:pt>
    <dgm:pt modelId="{577B000C-A284-4C05-A9DF-A8346D91CE34}" type="parTrans" cxnId="{7D245706-EAB8-43C3-8B7A-EE28063D7F12}">
      <dgm:prSet/>
      <dgm:spPr/>
      <dgm:t>
        <a:bodyPr/>
        <a:lstStyle/>
        <a:p>
          <a:endParaRPr lang="en-US"/>
        </a:p>
      </dgm:t>
    </dgm:pt>
    <dgm:pt modelId="{02EF4123-5E33-4193-882C-9C94B1AC723D}" type="sibTrans" cxnId="{7D245706-EAB8-43C3-8B7A-EE28063D7F12}">
      <dgm:prSet/>
      <dgm:spPr/>
      <dgm:t>
        <a:bodyPr/>
        <a:lstStyle/>
        <a:p>
          <a:endParaRPr lang="en-US"/>
        </a:p>
      </dgm:t>
    </dgm:pt>
    <dgm:pt modelId="{14269338-973C-4AAF-8B71-28C0BC0D5DCE}">
      <dgm:prSet/>
      <dgm:spPr/>
      <dgm:t>
        <a:bodyPr/>
        <a:lstStyle/>
        <a:p>
          <a:r>
            <a:rPr lang="el-GR"/>
            <a:t>2. Από συγγραφείς της εποχής.</a:t>
          </a:r>
          <a:endParaRPr lang="en-US"/>
        </a:p>
      </dgm:t>
    </dgm:pt>
    <dgm:pt modelId="{5046876F-466B-4D9D-896D-D231EA61ACD5}" type="parTrans" cxnId="{57DC40C6-0BBD-468D-9A37-9B119A6292F9}">
      <dgm:prSet/>
      <dgm:spPr/>
      <dgm:t>
        <a:bodyPr/>
        <a:lstStyle/>
        <a:p>
          <a:endParaRPr lang="en-US"/>
        </a:p>
      </dgm:t>
    </dgm:pt>
    <dgm:pt modelId="{CBD36354-A02D-4A6E-8D8F-9FE7871CA05F}" type="sibTrans" cxnId="{57DC40C6-0BBD-468D-9A37-9B119A6292F9}">
      <dgm:prSet/>
      <dgm:spPr/>
      <dgm:t>
        <a:bodyPr/>
        <a:lstStyle/>
        <a:p>
          <a:endParaRPr lang="en-US"/>
        </a:p>
      </dgm:t>
    </dgm:pt>
    <dgm:pt modelId="{1291486E-8BCB-4558-9121-82F772F6EE8F}">
      <dgm:prSet/>
      <dgm:spPr/>
      <dgm:t>
        <a:bodyPr/>
        <a:lstStyle/>
        <a:p>
          <a:r>
            <a:rPr lang="el-GR"/>
            <a:t>Αποτέλεσε όργανο διάδοσης του χριστιανισμού (η Βίβλος).</a:t>
          </a:r>
          <a:endParaRPr lang="en-US"/>
        </a:p>
      </dgm:t>
    </dgm:pt>
    <dgm:pt modelId="{186DA744-B677-4F1E-88D1-EBA34B1A7E5D}" type="parTrans" cxnId="{58866CA3-C701-4240-B427-F246C874814F}">
      <dgm:prSet/>
      <dgm:spPr/>
      <dgm:t>
        <a:bodyPr/>
        <a:lstStyle/>
        <a:p>
          <a:endParaRPr lang="en-US"/>
        </a:p>
      </dgm:t>
    </dgm:pt>
    <dgm:pt modelId="{EEB416A7-4B97-4164-B114-1B75AFD3C95B}" type="sibTrans" cxnId="{58866CA3-C701-4240-B427-F246C874814F}">
      <dgm:prSet/>
      <dgm:spPr/>
      <dgm:t>
        <a:bodyPr/>
        <a:lstStyle/>
        <a:p>
          <a:endParaRPr lang="en-US"/>
        </a:p>
      </dgm:t>
    </dgm:pt>
    <dgm:pt modelId="{34385895-F44E-455C-A308-2E86D7448173}" type="pres">
      <dgm:prSet presAssocID="{11DA5DCE-8DAD-4BC4-A2EF-16C39D416C8D}" presName="vert0" presStyleCnt="0">
        <dgm:presLayoutVars>
          <dgm:dir/>
          <dgm:animOne val="branch"/>
          <dgm:animLvl val="lvl"/>
        </dgm:presLayoutVars>
      </dgm:prSet>
      <dgm:spPr/>
    </dgm:pt>
    <dgm:pt modelId="{4905C0AF-DFB3-4F99-9514-CB7F5E0E2227}" type="pres">
      <dgm:prSet presAssocID="{8475990B-FA93-4A60-8828-010EC0B8EB2F}" presName="thickLine" presStyleLbl="alignNode1" presStyleIdx="0" presStyleCnt="9"/>
      <dgm:spPr/>
    </dgm:pt>
    <dgm:pt modelId="{B60A998F-4A17-4CE2-A436-721935FEB32B}" type="pres">
      <dgm:prSet presAssocID="{8475990B-FA93-4A60-8828-010EC0B8EB2F}" presName="horz1" presStyleCnt="0"/>
      <dgm:spPr/>
    </dgm:pt>
    <dgm:pt modelId="{33E6E2FF-9233-4F0E-81D5-BCE6D69CA5ED}" type="pres">
      <dgm:prSet presAssocID="{8475990B-FA93-4A60-8828-010EC0B8EB2F}" presName="tx1" presStyleLbl="revTx" presStyleIdx="0" presStyleCnt="9"/>
      <dgm:spPr/>
    </dgm:pt>
    <dgm:pt modelId="{744258D6-A9E4-4640-82DC-5235EA635AEB}" type="pres">
      <dgm:prSet presAssocID="{8475990B-FA93-4A60-8828-010EC0B8EB2F}" presName="vert1" presStyleCnt="0"/>
      <dgm:spPr/>
    </dgm:pt>
    <dgm:pt modelId="{B61AD3E8-5D0F-4678-9978-B1C3065E31B7}" type="pres">
      <dgm:prSet presAssocID="{E82029FB-62B5-4ACB-B9F5-6FDB2C020E51}" presName="thickLine" presStyleLbl="alignNode1" presStyleIdx="1" presStyleCnt="9"/>
      <dgm:spPr/>
    </dgm:pt>
    <dgm:pt modelId="{939C7816-0F6B-420B-A2DF-373F50715691}" type="pres">
      <dgm:prSet presAssocID="{E82029FB-62B5-4ACB-B9F5-6FDB2C020E51}" presName="horz1" presStyleCnt="0"/>
      <dgm:spPr/>
    </dgm:pt>
    <dgm:pt modelId="{3CFEDA68-7289-4815-B3D1-208668A535C3}" type="pres">
      <dgm:prSet presAssocID="{E82029FB-62B5-4ACB-B9F5-6FDB2C020E51}" presName="tx1" presStyleLbl="revTx" presStyleIdx="1" presStyleCnt="9"/>
      <dgm:spPr/>
    </dgm:pt>
    <dgm:pt modelId="{45C20BDB-A1B1-4A95-8391-9D7238A99E98}" type="pres">
      <dgm:prSet presAssocID="{E82029FB-62B5-4ACB-B9F5-6FDB2C020E51}" presName="vert1" presStyleCnt="0"/>
      <dgm:spPr/>
    </dgm:pt>
    <dgm:pt modelId="{DE663161-5E33-42DA-AF54-86649FA24924}" type="pres">
      <dgm:prSet presAssocID="{42B7F91D-40A6-4E21-831A-7AF387DB3A34}" presName="thickLine" presStyleLbl="alignNode1" presStyleIdx="2" presStyleCnt="9"/>
      <dgm:spPr/>
    </dgm:pt>
    <dgm:pt modelId="{DF8A36F0-BFFA-4075-8997-2FD01FDB3FEF}" type="pres">
      <dgm:prSet presAssocID="{42B7F91D-40A6-4E21-831A-7AF387DB3A34}" presName="horz1" presStyleCnt="0"/>
      <dgm:spPr/>
    </dgm:pt>
    <dgm:pt modelId="{7AD1D748-8E69-4381-B9DE-89A15E4E6CA7}" type="pres">
      <dgm:prSet presAssocID="{42B7F91D-40A6-4E21-831A-7AF387DB3A34}" presName="tx1" presStyleLbl="revTx" presStyleIdx="2" presStyleCnt="9"/>
      <dgm:spPr/>
    </dgm:pt>
    <dgm:pt modelId="{8CDE2E9B-C14D-44E9-ACB3-B6EE5743CF9D}" type="pres">
      <dgm:prSet presAssocID="{42B7F91D-40A6-4E21-831A-7AF387DB3A34}" presName="vert1" presStyleCnt="0"/>
      <dgm:spPr/>
    </dgm:pt>
    <dgm:pt modelId="{BFEFA6EF-F875-4FDE-8B40-529C06EC3D23}" type="pres">
      <dgm:prSet presAssocID="{B963DAE4-17E1-4D49-AB91-3EF58CA912AF}" presName="thickLine" presStyleLbl="alignNode1" presStyleIdx="3" presStyleCnt="9"/>
      <dgm:spPr/>
    </dgm:pt>
    <dgm:pt modelId="{672AD8AE-A72F-4BF2-B010-D37A87C41248}" type="pres">
      <dgm:prSet presAssocID="{B963DAE4-17E1-4D49-AB91-3EF58CA912AF}" presName="horz1" presStyleCnt="0"/>
      <dgm:spPr/>
    </dgm:pt>
    <dgm:pt modelId="{170412B5-0FB9-4401-8676-842D2FAAE25D}" type="pres">
      <dgm:prSet presAssocID="{B963DAE4-17E1-4D49-AB91-3EF58CA912AF}" presName="tx1" presStyleLbl="revTx" presStyleIdx="3" presStyleCnt="9"/>
      <dgm:spPr/>
    </dgm:pt>
    <dgm:pt modelId="{566D2E37-11F4-4708-B297-33795B66F157}" type="pres">
      <dgm:prSet presAssocID="{B963DAE4-17E1-4D49-AB91-3EF58CA912AF}" presName="vert1" presStyleCnt="0"/>
      <dgm:spPr/>
    </dgm:pt>
    <dgm:pt modelId="{5A71F162-BCEE-477A-B535-442BE0F1BCC3}" type="pres">
      <dgm:prSet presAssocID="{920CB1D2-B6ED-4D3B-9979-3602B9F34835}" presName="thickLine" presStyleLbl="alignNode1" presStyleIdx="4" presStyleCnt="9"/>
      <dgm:spPr/>
    </dgm:pt>
    <dgm:pt modelId="{14D3EDDC-986F-48B9-A0D8-79BD175E2708}" type="pres">
      <dgm:prSet presAssocID="{920CB1D2-B6ED-4D3B-9979-3602B9F34835}" presName="horz1" presStyleCnt="0"/>
      <dgm:spPr/>
    </dgm:pt>
    <dgm:pt modelId="{86A428FB-9ECA-4DE8-A228-422B0AD7DFE2}" type="pres">
      <dgm:prSet presAssocID="{920CB1D2-B6ED-4D3B-9979-3602B9F34835}" presName="tx1" presStyleLbl="revTx" presStyleIdx="4" presStyleCnt="9"/>
      <dgm:spPr/>
    </dgm:pt>
    <dgm:pt modelId="{24F193BC-56B5-4451-BD75-273FB1EC886A}" type="pres">
      <dgm:prSet presAssocID="{920CB1D2-B6ED-4D3B-9979-3602B9F34835}" presName="vert1" presStyleCnt="0"/>
      <dgm:spPr/>
    </dgm:pt>
    <dgm:pt modelId="{B64886BB-594F-4BBA-8516-45324A335085}" type="pres">
      <dgm:prSet presAssocID="{F36F9AC5-B9B8-43CB-ACAB-1194AEE28DAB}" presName="thickLine" presStyleLbl="alignNode1" presStyleIdx="5" presStyleCnt="9"/>
      <dgm:spPr/>
    </dgm:pt>
    <dgm:pt modelId="{C28EF4A8-6972-435D-B45D-C088AC6665D6}" type="pres">
      <dgm:prSet presAssocID="{F36F9AC5-B9B8-43CB-ACAB-1194AEE28DAB}" presName="horz1" presStyleCnt="0"/>
      <dgm:spPr/>
    </dgm:pt>
    <dgm:pt modelId="{D4D234C3-F16D-42E7-A405-6A3E679B99B7}" type="pres">
      <dgm:prSet presAssocID="{F36F9AC5-B9B8-43CB-ACAB-1194AEE28DAB}" presName="tx1" presStyleLbl="revTx" presStyleIdx="5" presStyleCnt="9"/>
      <dgm:spPr/>
    </dgm:pt>
    <dgm:pt modelId="{23838004-B808-40A8-B416-D269AA5C9B9B}" type="pres">
      <dgm:prSet presAssocID="{F36F9AC5-B9B8-43CB-ACAB-1194AEE28DAB}" presName="vert1" presStyleCnt="0"/>
      <dgm:spPr/>
    </dgm:pt>
    <dgm:pt modelId="{7E9B0784-D14B-41E1-A2D1-186391BAE48C}" type="pres">
      <dgm:prSet presAssocID="{717AB20A-D81D-473D-9488-9872E7EF5B0D}" presName="thickLine" presStyleLbl="alignNode1" presStyleIdx="6" presStyleCnt="9"/>
      <dgm:spPr/>
    </dgm:pt>
    <dgm:pt modelId="{08AB64C8-518D-4216-B782-9634E5B4100F}" type="pres">
      <dgm:prSet presAssocID="{717AB20A-D81D-473D-9488-9872E7EF5B0D}" presName="horz1" presStyleCnt="0"/>
      <dgm:spPr/>
    </dgm:pt>
    <dgm:pt modelId="{52930EFC-7B51-4E80-BB7A-3CC8C4D5F14C}" type="pres">
      <dgm:prSet presAssocID="{717AB20A-D81D-473D-9488-9872E7EF5B0D}" presName="tx1" presStyleLbl="revTx" presStyleIdx="6" presStyleCnt="9"/>
      <dgm:spPr/>
    </dgm:pt>
    <dgm:pt modelId="{2D047631-D07C-468C-AAF9-91664D9E344E}" type="pres">
      <dgm:prSet presAssocID="{717AB20A-D81D-473D-9488-9872E7EF5B0D}" presName="vert1" presStyleCnt="0"/>
      <dgm:spPr/>
    </dgm:pt>
    <dgm:pt modelId="{3FF2D3A8-7734-403C-A0BB-7BBD56ADCD3F}" type="pres">
      <dgm:prSet presAssocID="{14269338-973C-4AAF-8B71-28C0BC0D5DCE}" presName="thickLine" presStyleLbl="alignNode1" presStyleIdx="7" presStyleCnt="9"/>
      <dgm:spPr/>
    </dgm:pt>
    <dgm:pt modelId="{8CAB15C1-0588-4597-8E2D-FF753BB03759}" type="pres">
      <dgm:prSet presAssocID="{14269338-973C-4AAF-8B71-28C0BC0D5DCE}" presName="horz1" presStyleCnt="0"/>
      <dgm:spPr/>
    </dgm:pt>
    <dgm:pt modelId="{0E00C79F-6D25-4A51-B3C1-0D654B706D31}" type="pres">
      <dgm:prSet presAssocID="{14269338-973C-4AAF-8B71-28C0BC0D5DCE}" presName="tx1" presStyleLbl="revTx" presStyleIdx="7" presStyleCnt="9"/>
      <dgm:spPr/>
    </dgm:pt>
    <dgm:pt modelId="{B921E2DF-4FF9-422D-A7FC-94C7BFF37D82}" type="pres">
      <dgm:prSet presAssocID="{14269338-973C-4AAF-8B71-28C0BC0D5DCE}" presName="vert1" presStyleCnt="0"/>
      <dgm:spPr/>
    </dgm:pt>
    <dgm:pt modelId="{D8C15EDD-F699-4D9D-9863-EC18B89F249F}" type="pres">
      <dgm:prSet presAssocID="{1291486E-8BCB-4558-9121-82F772F6EE8F}" presName="thickLine" presStyleLbl="alignNode1" presStyleIdx="8" presStyleCnt="9"/>
      <dgm:spPr/>
    </dgm:pt>
    <dgm:pt modelId="{E81AB332-B2B6-4443-853A-90372AD57A47}" type="pres">
      <dgm:prSet presAssocID="{1291486E-8BCB-4558-9121-82F772F6EE8F}" presName="horz1" presStyleCnt="0"/>
      <dgm:spPr/>
    </dgm:pt>
    <dgm:pt modelId="{910B9DCC-035C-43C9-AA23-02941AA690A2}" type="pres">
      <dgm:prSet presAssocID="{1291486E-8BCB-4558-9121-82F772F6EE8F}" presName="tx1" presStyleLbl="revTx" presStyleIdx="8" presStyleCnt="9"/>
      <dgm:spPr/>
    </dgm:pt>
    <dgm:pt modelId="{C8E8E820-F711-4389-B8F0-230AC34BAE0A}" type="pres">
      <dgm:prSet presAssocID="{1291486E-8BCB-4558-9121-82F772F6EE8F}" presName="vert1" presStyleCnt="0"/>
      <dgm:spPr/>
    </dgm:pt>
  </dgm:ptLst>
  <dgm:cxnLst>
    <dgm:cxn modelId="{7D245706-EAB8-43C3-8B7A-EE28063D7F12}" srcId="{11DA5DCE-8DAD-4BC4-A2EF-16C39D416C8D}" destId="{717AB20A-D81D-473D-9488-9872E7EF5B0D}" srcOrd="6" destOrd="0" parTransId="{577B000C-A284-4C05-A9DF-A8346D91CE34}" sibTransId="{02EF4123-5E33-4193-882C-9C94B1AC723D}"/>
    <dgm:cxn modelId="{9229EF0C-A7BA-4D4B-8001-068865B5AAE0}" srcId="{11DA5DCE-8DAD-4BC4-A2EF-16C39D416C8D}" destId="{42B7F91D-40A6-4E21-831A-7AF387DB3A34}" srcOrd="2" destOrd="0" parTransId="{0CD2A2D4-7B43-4657-A935-367714B8CBDB}" sibTransId="{675C740D-711D-47A0-8118-74399599AE8A}"/>
    <dgm:cxn modelId="{F1EC3D20-A305-4E2B-8C21-8F049EA8405F}" type="presOf" srcId="{14269338-973C-4AAF-8B71-28C0BC0D5DCE}" destId="{0E00C79F-6D25-4A51-B3C1-0D654B706D31}" srcOrd="0" destOrd="0" presId="urn:microsoft.com/office/officeart/2008/layout/LinedList"/>
    <dgm:cxn modelId="{B9CD0522-5D1C-4760-AE92-BF427C7FDCF1}" srcId="{11DA5DCE-8DAD-4BC4-A2EF-16C39D416C8D}" destId="{F36F9AC5-B9B8-43CB-ACAB-1194AEE28DAB}" srcOrd="5" destOrd="0" parTransId="{C2A5CC58-C141-4ECD-ADBB-7CC636FE5854}" sibTransId="{8CB3833A-4041-499C-81DB-EA6778E119DE}"/>
    <dgm:cxn modelId="{0C17FC2A-3E8A-42E5-87E0-27DC5BA192BB}" type="presOf" srcId="{8475990B-FA93-4A60-8828-010EC0B8EB2F}" destId="{33E6E2FF-9233-4F0E-81D5-BCE6D69CA5ED}" srcOrd="0" destOrd="0" presId="urn:microsoft.com/office/officeart/2008/layout/LinedList"/>
    <dgm:cxn modelId="{096A242C-70C4-4D19-9047-0626F8A90745}" srcId="{11DA5DCE-8DAD-4BC4-A2EF-16C39D416C8D}" destId="{B963DAE4-17E1-4D49-AB91-3EF58CA912AF}" srcOrd="3" destOrd="0" parTransId="{A1AC9E35-3CFB-4A2A-9F2C-9508918DEAC3}" sibTransId="{942DD681-0592-47ED-9822-3E4BCB9669D9}"/>
    <dgm:cxn modelId="{92042E2D-9EFF-4B3E-8DD2-1BFD1EC13BA7}" srcId="{11DA5DCE-8DAD-4BC4-A2EF-16C39D416C8D}" destId="{920CB1D2-B6ED-4D3B-9979-3602B9F34835}" srcOrd="4" destOrd="0" parTransId="{7189C484-6B2E-46A9-A7CC-2821F62B0425}" sibTransId="{652B9F98-A543-435B-BE75-48F1F2C3509D}"/>
    <dgm:cxn modelId="{9C86283A-AB40-4E1B-ABA9-5C8249E2C629}" srcId="{11DA5DCE-8DAD-4BC4-A2EF-16C39D416C8D}" destId="{8475990B-FA93-4A60-8828-010EC0B8EB2F}" srcOrd="0" destOrd="0" parTransId="{36CEF31D-AE9D-4968-B3A1-5D0A85496732}" sibTransId="{0B419B02-C4E5-43C6-91CB-B7AF2E1228FD}"/>
    <dgm:cxn modelId="{803C8E3B-B217-47A3-88F3-3DD330E5585A}" type="presOf" srcId="{717AB20A-D81D-473D-9488-9872E7EF5B0D}" destId="{52930EFC-7B51-4E80-BB7A-3CC8C4D5F14C}" srcOrd="0" destOrd="0" presId="urn:microsoft.com/office/officeart/2008/layout/LinedList"/>
    <dgm:cxn modelId="{2B7CF43B-AB52-4EE2-896B-9DAA7F053539}" srcId="{11DA5DCE-8DAD-4BC4-A2EF-16C39D416C8D}" destId="{E82029FB-62B5-4ACB-B9F5-6FDB2C020E51}" srcOrd="1" destOrd="0" parTransId="{15E11394-7F25-4FC6-8CDE-89BD51C3A07F}" sibTransId="{81DC9902-8064-4469-96E6-6606EB2B66D9}"/>
    <dgm:cxn modelId="{ABD2357B-5477-486F-82EC-5ADBDA370DBE}" type="presOf" srcId="{42B7F91D-40A6-4E21-831A-7AF387DB3A34}" destId="{7AD1D748-8E69-4381-B9DE-89A15E4E6CA7}" srcOrd="0" destOrd="0" presId="urn:microsoft.com/office/officeart/2008/layout/LinedList"/>
    <dgm:cxn modelId="{71696A7E-EB1A-4B8E-9EF4-B8194E43772A}" type="presOf" srcId="{920CB1D2-B6ED-4D3B-9979-3602B9F34835}" destId="{86A428FB-9ECA-4DE8-A228-422B0AD7DFE2}" srcOrd="0" destOrd="0" presId="urn:microsoft.com/office/officeart/2008/layout/LinedList"/>
    <dgm:cxn modelId="{58866CA3-C701-4240-B427-F246C874814F}" srcId="{11DA5DCE-8DAD-4BC4-A2EF-16C39D416C8D}" destId="{1291486E-8BCB-4558-9121-82F772F6EE8F}" srcOrd="8" destOrd="0" parTransId="{186DA744-B677-4F1E-88D1-EBA34B1A7E5D}" sibTransId="{EEB416A7-4B97-4164-B114-1B75AFD3C95B}"/>
    <dgm:cxn modelId="{63D29DC1-DEDC-48A9-AF22-55FD2FA8EAC2}" type="presOf" srcId="{B963DAE4-17E1-4D49-AB91-3EF58CA912AF}" destId="{170412B5-0FB9-4401-8676-842D2FAAE25D}" srcOrd="0" destOrd="0" presId="urn:microsoft.com/office/officeart/2008/layout/LinedList"/>
    <dgm:cxn modelId="{57DC40C6-0BBD-468D-9A37-9B119A6292F9}" srcId="{11DA5DCE-8DAD-4BC4-A2EF-16C39D416C8D}" destId="{14269338-973C-4AAF-8B71-28C0BC0D5DCE}" srcOrd="7" destOrd="0" parTransId="{5046876F-466B-4D9D-896D-D231EA61ACD5}" sibTransId="{CBD36354-A02D-4A6E-8D8F-9FE7871CA05F}"/>
    <dgm:cxn modelId="{D655BCCF-4C55-4C36-B2C2-46E9534039A6}" type="presOf" srcId="{F36F9AC5-B9B8-43CB-ACAB-1194AEE28DAB}" destId="{D4D234C3-F16D-42E7-A405-6A3E679B99B7}" srcOrd="0" destOrd="0" presId="urn:microsoft.com/office/officeart/2008/layout/LinedList"/>
    <dgm:cxn modelId="{3B8D1FD7-4A8F-4942-8D2D-19B5054BA9FA}" type="presOf" srcId="{11DA5DCE-8DAD-4BC4-A2EF-16C39D416C8D}" destId="{34385895-F44E-455C-A308-2E86D7448173}" srcOrd="0" destOrd="0" presId="urn:microsoft.com/office/officeart/2008/layout/LinedList"/>
    <dgm:cxn modelId="{A72F7ADD-0F8B-493A-947C-D761D834E1B0}" type="presOf" srcId="{E82029FB-62B5-4ACB-B9F5-6FDB2C020E51}" destId="{3CFEDA68-7289-4815-B3D1-208668A535C3}" srcOrd="0" destOrd="0" presId="urn:microsoft.com/office/officeart/2008/layout/LinedList"/>
    <dgm:cxn modelId="{CB7705F2-54C6-47BB-A790-07E5873777B8}" type="presOf" srcId="{1291486E-8BCB-4558-9121-82F772F6EE8F}" destId="{910B9DCC-035C-43C9-AA23-02941AA690A2}" srcOrd="0" destOrd="0" presId="urn:microsoft.com/office/officeart/2008/layout/LinedList"/>
    <dgm:cxn modelId="{4E4BF4C6-FF48-4A29-A065-DD5DDC329CD3}" type="presParOf" srcId="{34385895-F44E-455C-A308-2E86D7448173}" destId="{4905C0AF-DFB3-4F99-9514-CB7F5E0E2227}" srcOrd="0" destOrd="0" presId="urn:microsoft.com/office/officeart/2008/layout/LinedList"/>
    <dgm:cxn modelId="{BFFA1214-F1B9-424A-A484-948676802DCB}" type="presParOf" srcId="{34385895-F44E-455C-A308-2E86D7448173}" destId="{B60A998F-4A17-4CE2-A436-721935FEB32B}" srcOrd="1" destOrd="0" presId="urn:microsoft.com/office/officeart/2008/layout/LinedList"/>
    <dgm:cxn modelId="{AFF1DD44-4A4B-41CD-89DB-2146D13BFFEF}" type="presParOf" srcId="{B60A998F-4A17-4CE2-A436-721935FEB32B}" destId="{33E6E2FF-9233-4F0E-81D5-BCE6D69CA5ED}" srcOrd="0" destOrd="0" presId="urn:microsoft.com/office/officeart/2008/layout/LinedList"/>
    <dgm:cxn modelId="{DAF3AE35-9C5C-4F50-8E09-DAE7D8EB568B}" type="presParOf" srcId="{B60A998F-4A17-4CE2-A436-721935FEB32B}" destId="{744258D6-A9E4-4640-82DC-5235EA635AEB}" srcOrd="1" destOrd="0" presId="urn:microsoft.com/office/officeart/2008/layout/LinedList"/>
    <dgm:cxn modelId="{A33AEDFA-F9C9-4412-8385-2CA07D39A78E}" type="presParOf" srcId="{34385895-F44E-455C-A308-2E86D7448173}" destId="{B61AD3E8-5D0F-4678-9978-B1C3065E31B7}" srcOrd="2" destOrd="0" presId="urn:microsoft.com/office/officeart/2008/layout/LinedList"/>
    <dgm:cxn modelId="{5A4D5273-08B2-4950-8AD2-41738317E013}" type="presParOf" srcId="{34385895-F44E-455C-A308-2E86D7448173}" destId="{939C7816-0F6B-420B-A2DF-373F50715691}" srcOrd="3" destOrd="0" presId="urn:microsoft.com/office/officeart/2008/layout/LinedList"/>
    <dgm:cxn modelId="{2BE95F54-DFC2-4E53-820E-BBC6705DD0DE}" type="presParOf" srcId="{939C7816-0F6B-420B-A2DF-373F50715691}" destId="{3CFEDA68-7289-4815-B3D1-208668A535C3}" srcOrd="0" destOrd="0" presId="urn:microsoft.com/office/officeart/2008/layout/LinedList"/>
    <dgm:cxn modelId="{DF101DFC-4014-4473-A774-6260D264EDCA}" type="presParOf" srcId="{939C7816-0F6B-420B-A2DF-373F50715691}" destId="{45C20BDB-A1B1-4A95-8391-9D7238A99E98}" srcOrd="1" destOrd="0" presId="urn:microsoft.com/office/officeart/2008/layout/LinedList"/>
    <dgm:cxn modelId="{12DC4D01-3B24-4C3F-AE73-2722CD889958}" type="presParOf" srcId="{34385895-F44E-455C-A308-2E86D7448173}" destId="{DE663161-5E33-42DA-AF54-86649FA24924}" srcOrd="4" destOrd="0" presId="urn:microsoft.com/office/officeart/2008/layout/LinedList"/>
    <dgm:cxn modelId="{0DD08BC1-FDF4-4925-95A4-190B9C4F5255}" type="presParOf" srcId="{34385895-F44E-455C-A308-2E86D7448173}" destId="{DF8A36F0-BFFA-4075-8997-2FD01FDB3FEF}" srcOrd="5" destOrd="0" presId="urn:microsoft.com/office/officeart/2008/layout/LinedList"/>
    <dgm:cxn modelId="{E4DF3754-0FAC-47D4-B80C-44D2A3724650}" type="presParOf" srcId="{DF8A36F0-BFFA-4075-8997-2FD01FDB3FEF}" destId="{7AD1D748-8E69-4381-B9DE-89A15E4E6CA7}" srcOrd="0" destOrd="0" presId="urn:microsoft.com/office/officeart/2008/layout/LinedList"/>
    <dgm:cxn modelId="{8AF43061-59D9-4DD3-A33B-A787E0853B45}" type="presParOf" srcId="{DF8A36F0-BFFA-4075-8997-2FD01FDB3FEF}" destId="{8CDE2E9B-C14D-44E9-ACB3-B6EE5743CF9D}" srcOrd="1" destOrd="0" presId="urn:microsoft.com/office/officeart/2008/layout/LinedList"/>
    <dgm:cxn modelId="{EC6925D1-ABFD-42C9-A00C-24D1E8250838}" type="presParOf" srcId="{34385895-F44E-455C-A308-2E86D7448173}" destId="{BFEFA6EF-F875-4FDE-8B40-529C06EC3D23}" srcOrd="6" destOrd="0" presId="urn:microsoft.com/office/officeart/2008/layout/LinedList"/>
    <dgm:cxn modelId="{AEAD8497-D65C-4DC9-96EC-FD22A6BD26AD}" type="presParOf" srcId="{34385895-F44E-455C-A308-2E86D7448173}" destId="{672AD8AE-A72F-4BF2-B010-D37A87C41248}" srcOrd="7" destOrd="0" presId="urn:microsoft.com/office/officeart/2008/layout/LinedList"/>
    <dgm:cxn modelId="{86216E2B-A048-4748-B306-77E0EA31B564}" type="presParOf" srcId="{672AD8AE-A72F-4BF2-B010-D37A87C41248}" destId="{170412B5-0FB9-4401-8676-842D2FAAE25D}" srcOrd="0" destOrd="0" presId="urn:microsoft.com/office/officeart/2008/layout/LinedList"/>
    <dgm:cxn modelId="{F1EE4216-F493-4C76-B153-3B4C771907C5}" type="presParOf" srcId="{672AD8AE-A72F-4BF2-B010-D37A87C41248}" destId="{566D2E37-11F4-4708-B297-33795B66F157}" srcOrd="1" destOrd="0" presId="urn:microsoft.com/office/officeart/2008/layout/LinedList"/>
    <dgm:cxn modelId="{C9F6A1E5-DC1A-4A81-B465-48FE1589B400}" type="presParOf" srcId="{34385895-F44E-455C-A308-2E86D7448173}" destId="{5A71F162-BCEE-477A-B535-442BE0F1BCC3}" srcOrd="8" destOrd="0" presId="urn:microsoft.com/office/officeart/2008/layout/LinedList"/>
    <dgm:cxn modelId="{E56F5557-46A3-4ECC-B76B-A596ACD1D9E4}" type="presParOf" srcId="{34385895-F44E-455C-A308-2E86D7448173}" destId="{14D3EDDC-986F-48B9-A0D8-79BD175E2708}" srcOrd="9" destOrd="0" presId="urn:microsoft.com/office/officeart/2008/layout/LinedList"/>
    <dgm:cxn modelId="{240DB0C2-2C14-46DB-BF9C-108B2192A755}" type="presParOf" srcId="{14D3EDDC-986F-48B9-A0D8-79BD175E2708}" destId="{86A428FB-9ECA-4DE8-A228-422B0AD7DFE2}" srcOrd="0" destOrd="0" presId="urn:microsoft.com/office/officeart/2008/layout/LinedList"/>
    <dgm:cxn modelId="{6F8CC66C-D9CD-47AC-A70B-F447642A8ED1}" type="presParOf" srcId="{14D3EDDC-986F-48B9-A0D8-79BD175E2708}" destId="{24F193BC-56B5-4451-BD75-273FB1EC886A}" srcOrd="1" destOrd="0" presId="urn:microsoft.com/office/officeart/2008/layout/LinedList"/>
    <dgm:cxn modelId="{23E2C023-8640-4DE9-976F-A8D65624263D}" type="presParOf" srcId="{34385895-F44E-455C-A308-2E86D7448173}" destId="{B64886BB-594F-4BBA-8516-45324A335085}" srcOrd="10" destOrd="0" presId="urn:microsoft.com/office/officeart/2008/layout/LinedList"/>
    <dgm:cxn modelId="{BBFFF244-1C93-4352-A7A4-BA298E1A77B1}" type="presParOf" srcId="{34385895-F44E-455C-A308-2E86D7448173}" destId="{C28EF4A8-6972-435D-B45D-C088AC6665D6}" srcOrd="11" destOrd="0" presId="urn:microsoft.com/office/officeart/2008/layout/LinedList"/>
    <dgm:cxn modelId="{AC32CFF0-CBDE-4E52-AB62-357E47D1A780}" type="presParOf" srcId="{C28EF4A8-6972-435D-B45D-C088AC6665D6}" destId="{D4D234C3-F16D-42E7-A405-6A3E679B99B7}" srcOrd="0" destOrd="0" presId="urn:microsoft.com/office/officeart/2008/layout/LinedList"/>
    <dgm:cxn modelId="{D7C98F84-42F9-4B84-8E4A-2EB7BFA9A0FA}" type="presParOf" srcId="{C28EF4A8-6972-435D-B45D-C088AC6665D6}" destId="{23838004-B808-40A8-B416-D269AA5C9B9B}" srcOrd="1" destOrd="0" presId="urn:microsoft.com/office/officeart/2008/layout/LinedList"/>
    <dgm:cxn modelId="{7A951782-82A9-42F5-8003-C2125BD73FD6}" type="presParOf" srcId="{34385895-F44E-455C-A308-2E86D7448173}" destId="{7E9B0784-D14B-41E1-A2D1-186391BAE48C}" srcOrd="12" destOrd="0" presId="urn:microsoft.com/office/officeart/2008/layout/LinedList"/>
    <dgm:cxn modelId="{041DE68B-00C5-4E34-91C7-BF28E5181BAE}" type="presParOf" srcId="{34385895-F44E-455C-A308-2E86D7448173}" destId="{08AB64C8-518D-4216-B782-9634E5B4100F}" srcOrd="13" destOrd="0" presId="urn:microsoft.com/office/officeart/2008/layout/LinedList"/>
    <dgm:cxn modelId="{65A889E4-AA15-47AB-A118-77951E987110}" type="presParOf" srcId="{08AB64C8-518D-4216-B782-9634E5B4100F}" destId="{52930EFC-7B51-4E80-BB7A-3CC8C4D5F14C}" srcOrd="0" destOrd="0" presId="urn:microsoft.com/office/officeart/2008/layout/LinedList"/>
    <dgm:cxn modelId="{95488CCF-DD1B-4698-A88F-26644A623ED0}" type="presParOf" srcId="{08AB64C8-518D-4216-B782-9634E5B4100F}" destId="{2D047631-D07C-468C-AAF9-91664D9E344E}" srcOrd="1" destOrd="0" presId="urn:microsoft.com/office/officeart/2008/layout/LinedList"/>
    <dgm:cxn modelId="{79668081-7E8C-4990-A1D0-9CD4296D6C1C}" type="presParOf" srcId="{34385895-F44E-455C-A308-2E86D7448173}" destId="{3FF2D3A8-7734-403C-A0BB-7BBD56ADCD3F}" srcOrd="14" destOrd="0" presId="urn:microsoft.com/office/officeart/2008/layout/LinedList"/>
    <dgm:cxn modelId="{2F533D93-0233-4263-9307-D98CD2AAE765}" type="presParOf" srcId="{34385895-F44E-455C-A308-2E86D7448173}" destId="{8CAB15C1-0588-4597-8E2D-FF753BB03759}" srcOrd="15" destOrd="0" presId="urn:microsoft.com/office/officeart/2008/layout/LinedList"/>
    <dgm:cxn modelId="{DD175EFD-558F-451A-A4EE-E8A38F72081C}" type="presParOf" srcId="{8CAB15C1-0588-4597-8E2D-FF753BB03759}" destId="{0E00C79F-6D25-4A51-B3C1-0D654B706D31}" srcOrd="0" destOrd="0" presId="urn:microsoft.com/office/officeart/2008/layout/LinedList"/>
    <dgm:cxn modelId="{36267C55-181E-4191-82A4-DBF3A1DA9600}" type="presParOf" srcId="{8CAB15C1-0588-4597-8E2D-FF753BB03759}" destId="{B921E2DF-4FF9-422D-A7FC-94C7BFF37D82}" srcOrd="1" destOrd="0" presId="urn:microsoft.com/office/officeart/2008/layout/LinedList"/>
    <dgm:cxn modelId="{5C97A134-EF60-4442-A5A0-62E1D6469CFC}" type="presParOf" srcId="{34385895-F44E-455C-A308-2E86D7448173}" destId="{D8C15EDD-F699-4D9D-9863-EC18B89F249F}" srcOrd="16" destOrd="0" presId="urn:microsoft.com/office/officeart/2008/layout/LinedList"/>
    <dgm:cxn modelId="{27ABB99A-78A1-4B5A-87BC-ECB281A482B4}" type="presParOf" srcId="{34385895-F44E-455C-A308-2E86D7448173}" destId="{E81AB332-B2B6-4443-853A-90372AD57A47}" srcOrd="17" destOrd="0" presId="urn:microsoft.com/office/officeart/2008/layout/LinedList"/>
    <dgm:cxn modelId="{49EB260B-32E9-43B6-B91C-594A6DFC75C2}" type="presParOf" srcId="{E81AB332-B2B6-4443-853A-90372AD57A47}" destId="{910B9DCC-035C-43C9-AA23-02941AA690A2}" srcOrd="0" destOrd="0" presId="urn:microsoft.com/office/officeart/2008/layout/LinedList"/>
    <dgm:cxn modelId="{49CF9FEA-F34D-4B31-8492-8558B4B8547B}" type="presParOf" srcId="{E81AB332-B2B6-4443-853A-90372AD57A47}" destId="{C8E8E820-F711-4389-B8F0-230AC34BAE0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F91695-6702-4390-B7D9-D0B07596D85F}">
      <dsp:nvSpPr>
        <dsp:cNvPr id="0" name=""/>
        <dsp:cNvSpPr/>
      </dsp:nvSpPr>
      <dsp:spPr>
        <a:xfrm>
          <a:off x="0" y="600"/>
          <a:ext cx="564197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DCD2DA-3450-4988-8807-332930C172C4}">
      <dsp:nvSpPr>
        <dsp:cNvPr id="0" name=""/>
        <dsp:cNvSpPr/>
      </dsp:nvSpPr>
      <dsp:spPr>
        <a:xfrm>
          <a:off x="0" y="600"/>
          <a:ext cx="5641974" cy="702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Ενιαίο οικονομικό σύστημα.</a:t>
          </a:r>
          <a:endParaRPr lang="en-US" sz="1900" kern="1200"/>
        </a:p>
      </dsp:txBody>
      <dsp:txXfrm>
        <a:off x="0" y="600"/>
        <a:ext cx="5641974" cy="702864"/>
      </dsp:txXfrm>
    </dsp:sp>
    <dsp:sp modelId="{FE732050-CA89-455A-9D4C-E0984DA29E74}">
      <dsp:nvSpPr>
        <dsp:cNvPr id="0" name=""/>
        <dsp:cNvSpPr/>
      </dsp:nvSpPr>
      <dsp:spPr>
        <a:xfrm>
          <a:off x="0" y="703464"/>
          <a:ext cx="5641974" cy="0"/>
        </a:xfrm>
        <a:prstGeom prst="line">
          <a:avLst/>
        </a:prstGeom>
        <a:solidFill>
          <a:schemeClr val="accent2">
            <a:hueOff val="-220562"/>
            <a:satOff val="249"/>
            <a:lumOff val="588"/>
            <a:alphaOff val="0"/>
          </a:schemeClr>
        </a:solidFill>
        <a:ln w="15875" cap="flat" cmpd="sng" algn="ctr">
          <a:solidFill>
            <a:schemeClr val="accent2">
              <a:hueOff val="-220562"/>
              <a:satOff val="249"/>
              <a:lumOff val="5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29DB7F-2890-40D3-984D-0DD6D46030E3}">
      <dsp:nvSpPr>
        <dsp:cNvPr id="0" name=""/>
        <dsp:cNvSpPr/>
      </dsp:nvSpPr>
      <dsp:spPr>
        <a:xfrm>
          <a:off x="0" y="703464"/>
          <a:ext cx="5641974" cy="702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Κοινό νομισματικό σύστημα, κοινή δημοσιονομική πολιτική, κοινός τρόπος</a:t>
          </a:r>
          <a:endParaRPr lang="en-US" sz="1900" kern="1200"/>
        </a:p>
      </dsp:txBody>
      <dsp:txXfrm>
        <a:off x="0" y="703464"/>
        <a:ext cx="5641974" cy="702864"/>
      </dsp:txXfrm>
    </dsp:sp>
    <dsp:sp modelId="{8E448FCD-86E4-4181-B771-7FA67B62F150}">
      <dsp:nvSpPr>
        <dsp:cNvPr id="0" name=""/>
        <dsp:cNvSpPr/>
      </dsp:nvSpPr>
      <dsp:spPr>
        <a:xfrm>
          <a:off x="0" y="1406328"/>
          <a:ext cx="5641974" cy="0"/>
        </a:xfrm>
        <a:prstGeom prst="line">
          <a:avLst/>
        </a:prstGeom>
        <a:solidFill>
          <a:schemeClr val="accent2">
            <a:hueOff val="-441124"/>
            <a:satOff val="497"/>
            <a:lumOff val="1177"/>
            <a:alphaOff val="0"/>
          </a:schemeClr>
        </a:solidFill>
        <a:ln w="15875" cap="flat" cmpd="sng" algn="ctr">
          <a:solidFill>
            <a:schemeClr val="accent2">
              <a:hueOff val="-441124"/>
              <a:satOff val="497"/>
              <a:lumOff val="1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961BC0-E6FA-442D-8059-76A9E1C2ABF4}">
      <dsp:nvSpPr>
        <dsp:cNvPr id="0" name=""/>
        <dsp:cNvSpPr/>
      </dsp:nvSpPr>
      <dsp:spPr>
        <a:xfrm>
          <a:off x="0" y="1406328"/>
          <a:ext cx="5641974" cy="702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συναλλαγών μεταξύ ελληνικών πόλεων-κρατών και περσικής αυτοκρατορίας.</a:t>
          </a:r>
          <a:endParaRPr lang="en-US" sz="1900" kern="1200"/>
        </a:p>
      </dsp:txBody>
      <dsp:txXfrm>
        <a:off x="0" y="1406328"/>
        <a:ext cx="5641974" cy="702864"/>
      </dsp:txXfrm>
    </dsp:sp>
    <dsp:sp modelId="{A244818B-5833-44D4-AF41-72D9FB425D12}">
      <dsp:nvSpPr>
        <dsp:cNvPr id="0" name=""/>
        <dsp:cNvSpPr/>
      </dsp:nvSpPr>
      <dsp:spPr>
        <a:xfrm>
          <a:off x="0" y="2109192"/>
          <a:ext cx="5641974" cy="0"/>
        </a:xfrm>
        <a:prstGeom prst="line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5875" cap="flat" cmpd="sng" algn="ctr">
          <a:solidFill>
            <a:schemeClr val="accent2">
              <a:hueOff val="-661686"/>
              <a:satOff val="746"/>
              <a:lumOff val="1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C1DEA9-2E21-4560-B4FF-C10B699C4F0D}">
      <dsp:nvSpPr>
        <dsp:cNvPr id="0" name=""/>
        <dsp:cNvSpPr/>
      </dsp:nvSpPr>
      <dsp:spPr>
        <a:xfrm>
          <a:off x="0" y="2109192"/>
          <a:ext cx="5641974" cy="702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Οι βασιλείς: κάτοχοι όλης της γης και της παραγωγής.</a:t>
          </a:r>
          <a:endParaRPr lang="en-US" sz="1900" kern="1200"/>
        </a:p>
      </dsp:txBody>
      <dsp:txXfrm>
        <a:off x="0" y="2109192"/>
        <a:ext cx="5641974" cy="702864"/>
      </dsp:txXfrm>
    </dsp:sp>
    <dsp:sp modelId="{6E9184C3-D44A-4346-BBED-54CFD6FD6C1A}">
      <dsp:nvSpPr>
        <dsp:cNvPr id="0" name=""/>
        <dsp:cNvSpPr/>
      </dsp:nvSpPr>
      <dsp:spPr>
        <a:xfrm>
          <a:off x="0" y="2812057"/>
          <a:ext cx="5641974" cy="0"/>
        </a:xfrm>
        <a:prstGeom prst="line">
          <a:avLst/>
        </a:prstGeom>
        <a:solidFill>
          <a:schemeClr val="accent2">
            <a:hueOff val="-882249"/>
            <a:satOff val="995"/>
            <a:lumOff val="2353"/>
            <a:alphaOff val="0"/>
          </a:schemeClr>
        </a:solidFill>
        <a:ln w="15875" cap="flat" cmpd="sng" algn="ctr">
          <a:solidFill>
            <a:schemeClr val="accent2">
              <a:hueOff val="-882249"/>
              <a:satOff val="995"/>
              <a:lumOff val="2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E0B399-F8CC-45D4-A28F-A0FE66FA5548}">
      <dsp:nvSpPr>
        <dsp:cNvPr id="0" name=""/>
        <dsp:cNvSpPr/>
      </dsp:nvSpPr>
      <dsp:spPr>
        <a:xfrm>
          <a:off x="0" y="2812057"/>
          <a:ext cx="5641974" cy="702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Ακμή του εμπορίου.</a:t>
          </a:r>
          <a:endParaRPr lang="en-US" sz="1900" kern="1200"/>
        </a:p>
      </dsp:txBody>
      <dsp:txXfrm>
        <a:off x="0" y="2812057"/>
        <a:ext cx="5641974" cy="702864"/>
      </dsp:txXfrm>
    </dsp:sp>
    <dsp:sp modelId="{3C972DC7-8850-4836-90D4-2A3A9657720A}">
      <dsp:nvSpPr>
        <dsp:cNvPr id="0" name=""/>
        <dsp:cNvSpPr/>
      </dsp:nvSpPr>
      <dsp:spPr>
        <a:xfrm>
          <a:off x="0" y="3514921"/>
          <a:ext cx="5641974" cy="0"/>
        </a:xfrm>
        <a:prstGeom prst="line">
          <a:avLst/>
        </a:prstGeom>
        <a:solidFill>
          <a:schemeClr val="accent2">
            <a:hueOff val="-1102811"/>
            <a:satOff val="1243"/>
            <a:lumOff val="2942"/>
            <a:alphaOff val="0"/>
          </a:schemeClr>
        </a:solidFill>
        <a:ln w="15875" cap="flat" cmpd="sng" algn="ctr">
          <a:solidFill>
            <a:schemeClr val="accent2">
              <a:hueOff val="-1102811"/>
              <a:satOff val="1243"/>
              <a:lumOff val="29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E61303-5A35-4F56-B7F1-FAAA141AAA19}">
      <dsp:nvSpPr>
        <dsp:cNvPr id="0" name=""/>
        <dsp:cNvSpPr/>
      </dsp:nvSpPr>
      <dsp:spPr>
        <a:xfrm>
          <a:off x="0" y="3514921"/>
          <a:ext cx="5641974" cy="702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Χρήση ελληνικών νομισμάτων, απόσυρση περσικών.</a:t>
          </a:r>
          <a:endParaRPr lang="en-US" sz="1900" kern="1200"/>
        </a:p>
      </dsp:txBody>
      <dsp:txXfrm>
        <a:off x="0" y="3514921"/>
        <a:ext cx="5641974" cy="702864"/>
      </dsp:txXfrm>
    </dsp:sp>
    <dsp:sp modelId="{EC47D97B-EE9F-4638-AA36-923F6A56849A}">
      <dsp:nvSpPr>
        <dsp:cNvPr id="0" name=""/>
        <dsp:cNvSpPr/>
      </dsp:nvSpPr>
      <dsp:spPr>
        <a:xfrm>
          <a:off x="0" y="4217785"/>
          <a:ext cx="5641974" cy="0"/>
        </a:xfrm>
        <a:prstGeom prst="line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accent2">
              <a:hueOff val="-1323373"/>
              <a:satOff val="1492"/>
              <a:lumOff val="35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47FD37-A83F-43F2-AAD7-8224ED980B96}">
      <dsp:nvSpPr>
        <dsp:cNvPr id="0" name=""/>
        <dsp:cNvSpPr/>
      </dsp:nvSpPr>
      <dsp:spPr>
        <a:xfrm>
          <a:off x="0" y="4217785"/>
          <a:ext cx="5641974" cy="702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Δημιουργία τραπεζών, χρησιμοποίηση επιταγών.</a:t>
          </a:r>
          <a:endParaRPr lang="en-US" sz="1900" kern="1200"/>
        </a:p>
      </dsp:txBody>
      <dsp:txXfrm>
        <a:off x="0" y="4217785"/>
        <a:ext cx="5641974" cy="7028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F29E08-031D-4FD8-A0C2-7DE2B55B5251}">
      <dsp:nvSpPr>
        <dsp:cNvPr id="0" name=""/>
        <dsp:cNvSpPr/>
      </dsp:nvSpPr>
      <dsp:spPr>
        <a:xfrm>
          <a:off x="0" y="40794"/>
          <a:ext cx="5641974" cy="9149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Η προνομιούχος τάξη: Έλληνες και λίγοι ελληνίζοντες γηγενείς.</a:t>
          </a:r>
          <a:endParaRPr lang="en-US" sz="2300" kern="1200"/>
        </a:p>
      </dsp:txBody>
      <dsp:txXfrm>
        <a:off x="44664" y="85458"/>
        <a:ext cx="5552646" cy="825612"/>
      </dsp:txXfrm>
    </dsp:sp>
    <dsp:sp modelId="{9E630C30-13B9-44CE-9DD3-3DAD953DBBFD}">
      <dsp:nvSpPr>
        <dsp:cNvPr id="0" name=""/>
        <dsp:cNvSpPr/>
      </dsp:nvSpPr>
      <dsp:spPr>
        <a:xfrm>
          <a:off x="0" y="1021974"/>
          <a:ext cx="5641974" cy="914940"/>
        </a:xfrm>
        <a:prstGeom prst="roundRect">
          <a:avLst/>
        </a:prstGeom>
        <a:solidFill>
          <a:schemeClr val="accent2">
            <a:hueOff val="-330843"/>
            <a:satOff val="373"/>
            <a:lumOff val="88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Ενασχολήσεις: εμπόριο, τραπεζικές επιχειρήσεις, βασιλικοί υπάλληλοι.</a:t>
          </a:r>
          <a:endParaRPr lang="en-US" sz="2300" kern="1200"/>
        </a:p>
      </dsp:txBody>
      <dsp:txXfrm>
        <a:off x="44664" y="1066638"/>
        <a:ext cx="5552646" cy="825612"/>
      </dsp:txXfrm>
    </dsp:sp>
    <dsp:sp modelId="{512F2787-B231-4D17-A32F-BFEE31D4EDB4}">
      <dsp:nvSpPr>
        <dsp:cNvPr id="0" name=""/>
        <dsp:cNvSpPr/>
      </dsp:nvSpPr>
      <dsp:spPr>
        <a:xfrm>
          <a:off x="0" y="2003154"/>
          <a:ext cx="5641974" cy="914940"/>
        </a:xfrm>
        <a:prstGeom prst="roundRect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Γηγενείς: εργάτες και μικροκαλλιεργητές.</a:t>
          </a:r>
          <a:endParaRPr lang="en-US" sz="2300" kern="1200"/>
        </a:p>
      </dsp:txBody>
      <dsp:txXfrm>
        <a:off x="44664" y="2047818"/>
        <a:ext cx="5552646" cy="825612"/>
      </dsp:txXfrm>
    </dsp:sp>
    <dsp:sp modelId="{91B48816-3B19-458D-BFBA-03D2D33F8B12}">
      <dsp:nvSpPr>
        <dsp:cNvPr id="0" name=""/>
        <dsp:cNvSpPr/>
      </dsp:nvSpPr>
      <dsp:spPr>
        <a:xfrm>
          <a:off x="0" y="2984335"/>
          <a:ext cx="5641974" cy="914940"/>
        </a:xfrm>
        <a:prstGeom prst="roundRect">
          <a:avLst/>
        </a:prstGeom>
        <a:solidFill>
          <a:schemeClr val="accent2">
            <a:hueOff val="-992530"/>
            <a:satOff val="1119"/>
            <a:lumOff val="264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Αίτια ανάπτυξης της δουλείας: η ανεπάρκεια της εργασίας των ελεύθερων</a:t>
          </a:r>
          <a:endParaRPr lang="en-US" sz="2300" kern="1200"/>
        </a:p>
      </dsp:txBody>
      <dsp:txXfrm>
        <a:off x="44664" y="3028999"/>
        <a:ext cx="5552646" cy="825612"/>
      </dsp:txXfrm>
    </dsp:sp>
    <dsp:sp modelId="{58693FBC-BF8F-454E-8837-9B3076C997D1}">
      <dsp:nvSpPr>
        <dsp:cNvPr id="0" name=""/>
        <dsp:cNvSpPr/>
      </dsp:nvSpPr>
      <dsp:spPr>
        <a:xfrm>
          <a:off x="0" y="3965515"/>
          <a:ext cx="5641974" cy="914940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πολιτών και της εξαρτημένης εργασίας δουλοπαροικιακού χαρακτήρα.</a:t>
          </a:r>
          <a:endParaRPr lang="en-US" sz="2300" kern="1200"/>
        </a:p>
      </dsp:txBody>
      <dsp:txXfrm>
        <a:off x="44664" y="4010179"/>
        <a:ext cx="5552646" cy="8256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1C98F2-8484-47DF-BBA8-276AD0792676}">
      <dsp:nvSpPr>
        <dsp:cNvPr id="0" name=""/>
        <dsp:cNvSpPr/>
      </dsp:nvSpPr>
      <dsp:spPr>
        <a:xfrm>
          <a:off x="0" y="309445"/>
          <a:ext cx="5641974" cy="6762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/>
            <a:t>Απόλυτη μοναρχία (ηγεμόνας και ολιγομελές επιτελείο). Οι πολίτες δεν είχαν</a:t>
          </a:r>
          <a:endParaRPr lang="en-US" sz="1700" kern="1200"/>
        </a:p>
      </dsp:txBody>
      <dsp:txXfrm>
        <a:off x="33012" y="342457"/>
        <a:ext cx="5575950" cy="610236"/>
      </dsp:txXfrm>
    </dsp:sp>
    <dsp:sp modelId="{543B1103-7BED-4F93-9360-735CA048411D}">
      <dsp:nvSpPr>
        <dsp:cNvPr id="0" name=""/>
        <dsp:cNvSpPr/>
      </dsp:nvSpPr>
      <dsp:spPr>
        <a:xfrm>
          <a:off x="0" y="1034665"/>
          <a:ext cx="5641974" cy="676260"/>
        </a:xfrm>
        <a:prstGeom prst="roundRect">
          <a:avLst/>
        </a:prstGeom>
        <a:solidFill>
          <a:schemeClr val="accent2">
            <a:hueOff val="-264675"/>
            <a:satOff val="298"/>
            <a:lumOff val="70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/>
            <a:t>κανέναν πολιτικό ρόλο.</a:t>
          </a:r>
          <a:endParaRPr lang="en-US" sz="1700" kern="1200"/>
        </a:p>
      </dsp:txBody>
      <dsp:txXfrm>
        <a:off x="33012" y="1067677"/>
        <a:ext cx="5575950" cy="610236"/>
      </dsp:txXfrm>
    </dsp:sp>
    <dsp:sp modelId="{3C0D5B01-5BFA-4D32-97FA-C6F1B08B4BA1}">
      <dsp:nvSpPr>
        <dsp:cNvPr id="0" name=""/>
        <dsp:cNvSpPr/>
      </dsp:nvSpPr>
      <dsp:spPr>
        <a:xfrm>
          <a:off x="0" y="1759885"/>
          <a:ext cx="5641974" cy="676260"/>
        </a:xfrm>
        <a:prstGeom prst="roundRect">
          <a:avLst/>
        </a:prstGeom>
        <a:solidFill>
          <a:schemeClr val="accent2">
            <a:hueOff val="-529349"/>
            <a:satOff val="597"/>
            <a:lumOff val="141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/>
            <a:t>Αλεξάνδρεια, Αντιόχεια, Πέργαμος κ.ά.: διοικητικά, οικονομικά και πολιτιστικά κέντρα του ελληνιστικού κόσμου.</a:t>
          </a:r>
          <a:endParaRPr lang="en-US" sz="1700" kern="1200"/>
        </a:p>
      </dsp:txBody>
      <dsp:txXfrm>
        <a:off x="33012" y="1792897"/>
        <a:ext cx="5575950" cy="610236"/>
      </dsp:txXfrm>
    </dsp:sp>
    <dsp:sp modelId="{27E7EA9B-EFA9-4E4E-AB28-77E5CE3C28AA}">
      <dsp:nvSpPr>
        <dsp:cNvPr id="0" name=""/>
        <dsp:cNvSpPr/>
      </dsp:nvSpPr>
      <dsp:spPr>
        <a:xfrm>
          <a:off x="0" y="2485105"/>
          <a:ext cx="5641974" cy="676260"/>
        </a:xfrm>
        <a:prstGeom prst="roundRect">
          <a:avLst/>
        </a:prstGeom>
        <a:solidFill>
          <a:schemeClr val="accent2">
            <a:hueOff val="-794024"/>
            <a:satOff val="895"/>
            <a:lumOff val="21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/>
            <a:t>Στον ελλαδικό χώρο πολλές πόλεις-κράτη διατήρησαν την αυτονομία τους</a:t>
          </a:r>
          <a:endParaRPr lang="en-US" sz="1700" kern="1200"/>
        </a:p>
      </dsp:txBody>
      <dsp:txXfrm>
        <a:off x="33012" y="2518117"/>
        <a:ext cx="5575950" cy="610236"/>
      </dsp:txXfrm>
    </dsp:sp>
    <dsp:sp modelId="{90A24DA5-3E93-4EF9-B664-990F176E201D}">
      <dsp:nvSpPr>
        <dsp:cNvPr id="0" name=""/>
        <dsp:cNvSpPr/>
      </dsp:nvSpPr>
      <dsp:spPr>
        <a:xfrm>
          <a:off x="0" y="3210325"/>
          <a:ext cx="5641974" cy="676260"/>
        </a:xfrm>
        <a:prstGeom prst="roundRect">
          <a:avLst/>
        </a:prstGeom>
        <a:solidFill>
          <a:schemeClr val="accent2">
            <a:hueOff val="-1058698"/>
            <a:satOff val="1194"/>
            <a:lumOff val="282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/>
            <a:t>(Αθήνα, Σπάρτη, Ρόδος κ.ά.), ενώ ευρύτερες περιοχές οργανώθηκαν σε ομοσπονδίες</a:t>
          </a:r>
          <a:endParaRPr lang="en-US" sz="1700" kern="1200"/>
        </a:p>
      </dsp:txBody>
      <dsp:txXfrm>
        <a:off x="33012" y="3243337"/>
        <a:ext cx="5575950" cy="610236"/>
      </dsp:txXfrm>
    </dsp:sp>
    <dsp:sp modelId="{C07634D4-E1AF-4C5F-9127-D2650210A4CB}">
      <dsp:nvSpPr>
        <dsp:cNvPr id="0" name=""/>
        <dsp:cNvSpPr/>
      </dsp:nvSpPr>
      <dsp:spPr>
        <a:xfrm>
          <a:off x="0" y="3935545"/>
          <a:ext cx="5641974" cy="676260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/>
            <a:t>(Αιτωλία, Αχαΐα).</a:t>
          </a:r>
          <a:endParaRPr lang="en-US" sz="1700" kern="1200"/>
        </a:p>
      </dsp:txBody>
      <dsp:txXfrm>
        <a:off x="33012" y="3968557"/>
        <a:ext cx="5575950" cy="61023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862C92-7BE6-47BC-A39F-152657BDFAAA}">
      <dsp:nvSpPr>
        <dsp:cNvPr id="0" name=""/>
        <dsp:cNvSpPr/>
      </dsp:nvSpPr>
      <dsp:spPr>
        <a:xfrm>
          <a:off x="0" y="20398"/>
          <a:ext cx="5641974" cy="117475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/>
            <a:t>Οι πόλεις που ιδρύθηκαν εξελίχθηκαν σε αστικά, οικονομικά και</a:t>
          </a:r>
          <a:endParaRPr lang="en-US" sz="2100" kern="1200"/>
        </a:p>
      </dsp:txBody>
      <dsp:txXfrm>
        <a:off x="57347" y="77745"/>
        <a:ext cx="5527280" cy="1060059"/>
      </dsp:txXfrm>
    </dsp:sp>
    <dsp:sp modelId="{4E50A044-6C13-44D3-BCBE-1F8264149BD5}">
      <dsp:nvSpPr>
        <dsp:cNvPr id="0" name=""/>
        <dsp:cNvSpPr/>
      </dsp:nvSpPr>
      <dsp:spPr>
        <a:xfrm>
          <a:off x="0" y="1255631"/>
          <a:ext cx="5641974" cy="1174753"/>
        </a:xfrm>
        <a:prstGeom prst="roundRect">
          <a:avLst/>
        </a:prstGeom>
        <a:solidFill>
          <a:schemeClr val="accent2">
            <a:hueOff val="-441124"/>
            <a:satOff val="497"/>
            <a:lumOff val="1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/>
            <a:t>πολιτιστικά κέντρα.</a:t>
          </a:r>
          <a:endParaRPr lang="en-US" sz="2100" kern="1200"/>
        </a:p>
      </dsp:txBody>
      <dsp:txXfrm>
        <a:off x="57347" y="1312978"/>
        <a:ext cx="5527280" cy="1060059"/>
      </dsp:txXfrm>
    </dsp:sp>
    <dsp:sp modelId="{B2F03E5C-B010-45A2-9E7C-D4712EB8E8E0}">
      <dsp:nvSpPr>
        <dsp:cNvPr id="0" name=""/>
        <dsp:cNvSpPr/>
      </dsp:nvSpPr>
      <dsp:spPr>
        <a:xfrm>
          <a:off x="0" y="2490864"/>
          <a:ext cx="5641974" cy="1174753"/>
        </a:xfrm>
        <a:prstGeom prst="roundRect">
          <a:avLst/>
        </a:prstGeom>
        <a:solidFill>
          <a:schemeClr val="accent2">
            <a:hueOff val="-882249"/>
            <a:satOff val="995"/>
            <a:lumOff val="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/>
            <a:t>Διέθεταν πολεοδομικό σύστημα, τείχη, ανάκτορα, αγορές, γυμνάσια,</a:t>
          </a:r>
          <a:endParaRPr lang="en-US" sz="2100" kern="1200"/>
        </a:p>
      </dsp:txBody>
      <dsp:txXfrm>
        <a:off x="57347" y="2548211"/>
        <a:ext cx="5527280" cy="1060059"/>
      </dsp:txXfrm>
    </dsp:sp>
    <dsp:sp modelId="{03ACFCBB-43B2-44D0-9FFE-DB077EF8A8CA}">
      <dsp:nvSpPr>
        <dsp:cNvPr id="0" name=""/>
        <dsp:cNvSpPr/>
      </dsp:nvSpPr>
      <dsp:spPr>
        <a:xfrm>
          <a:off x="0" y="3726098"/>
          <a:ext cx="5641974" cy="1174753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/>
            <a:t>παλαίστρες, στάδια, θέατρα, βιβλιοθήκες, ιερούς χώρους και αρχιτεκτονικά μνημεία (ναούς, στοές, μεγάλους βωμούς).</a:t>
          </a:r>
          <a:endParaRPr lang="en-US" sz="2100" kern="1200"/>
        </a:p>
      </dsp:txBody>
      <dsp:txXfrm>
        <a:off x="57347" y="3783445"/>
        <a:ext cx="5527280" cy="106005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53F763-A0F6-497F-AD0B-AADDEC222A6D}">
      <dsp:nvSpPr>
        <dsp:cNvPr id="0" name=""/>
        <dsp:cNvSpPr/>
      </dsp:nvSpPr>
      <dsp:spPr>
        <a:xfrm>
          <a:off x="2130032" y="436295"/>
          <a:ext cx="33683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36832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89263" y="480176"/>
        <a:ext cx="18371" cy="3677"/>
      </dsp:txXfrm>
    </dsp:sp>
    <dsp:sp modelId="{8E886E2A-5A36-4334-B792-9AFD50CEF971}">
      <dsp:nvSpPr>
        <dsp:cNvPr id="0" name=""/>
        <dsp:cNvSpPr/>
      </dsp:nvSpPr>
      <dsp:spPr>
        <a:xfrm>
          <a:off x="534299" y="2755"/>
          <a:ext cx="1597532" cy="95851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80" tIns="82169" rIns="78280" bIns="82169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/>
            <a:t>Ίδρυση: Αλέξανδρος (331 π.Χ.).</a:t>
          </a:r>
          <a:endParaRPr lang="en-US" sz="1200" kern="1200"/>
        </a:p>
      </dsp:txBody>
      <dsp:txXfrm>
        <a:off x="534299" y="2755"/>
        <a:ext cx="1597532" cy="958519"/>
      </dsp:txXfrm>
    </dsp:sp>
    <dsp:sp modelId="{436D0608-E9ED-42D2-B7A2-0E0BB7A2339E}">
      <dsp:nvSpPr>
        <dsp:cNvPr id="0" name=""/>
        <dsp:cNvSpPr/>
      </dsp:nvSpPr>
      <dsp:spPr>
        <a:xfrm>
          <a:off x="4094997" y="436295"/>
          <a:ext cx="33683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36832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254228" y="480176"/>
        <a:ext cx="18371" cy="3677"/>
      </dsp:txXfrm>
    </dsp:sp>
    <dsp:sp modelId="{2E06D294-C833-4984-A146-6F2BFC81F64D}">
      <dsp:nvSpPr>
        <dsp:cNvPr id="0" name=""/>
        <dsp:cNvSpPr/>
      </dsp:nvSpPr>
      <dsp:spPr>
        <a:xfrm>
          <a:off x="2499265" y="2755"/>
          <a:ext cx="1597532" cy="95851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80" tIns="82169" rIns="78280" bIns="82169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/>
            <a:t>Κάτοικοι: Έλληνες, Αιγύπτιοι, Εβραίοι.</a:t>
          </a:r>
          <a:endParaRPr lang="en-US" sz="1200" kern="1200"/>
        </a:p>
      </dsp:txBody>
      <dsp:txXfrm>
        <a:off x="2499265" y="2755"/>
        <a:ext cx="1597532" cy="958519"/>
      </dsp:txXfrm>
    </dsp:sp>
    <dsp:sp modelId="{2734C8D7-1FBA-4AE4-884C-8D0E8AFE8430}">
      <dsp:nvSpPr>
        <dsp:cNvPr id="0" name=""/>
        <dsp:cNvSpPr/>
      </dsp:nvSpPr>
      <dsp:spPr>
        <a:xfrm>
          <a:off x="1333066" y="959475"/>
          <a:ext cx="3929930" cy="336832"/>
        </a:xfrm>
        <a:custGeom>
          <a:avLst/>
          <a:gdLst/>
          <a:ahLst/>
          <a:cxnLst/>
          <a:rect l="0" t="0" r="0" b="0"/>
          <a:pathLst>
            <a:path>
              <a:moveTo>
                <a:pt x="3929930" y="0"/>
              </a:moveTo>
              <a:lnTo>
                <a:pt x="3929930" y="185516"/>
              </a:lnTo>
              <a:lnTo>
                <a:pt x="0" y="185516"/>
              </a:lnTo>
              <a:lnTo>
                <a:pt x="0" y="336832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199354" y="1126052"/>
        <a:ext cx="197353" cy="3677"/>
      </dsp:txXfrm>
    </dsp:sp>
    <dsp:sp modelId="{0D17553C-EF49-4DB1-81B2-71A0C247A06E}">
      <dsp:nvSpPr>
        <dsp:cNvPr id="0" name=""/>
        <dsp:cNvSpPr/>
      </dsp:nvSpPr>
      <dsp:spPr>
        <a:xfrm>
          <a:off x="4464230" y="2755"/>
          <a:ext cx="1597532" cy="95851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80" tIns="82169" rIns="78280" bIns="82169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/>
            <a:t>Ανάπτυξη: μεγάλο λιμάνι με το νησάκι Φάρο στην είσοδό του. Πάνω στο</a:t>
          </a:r>
          <a:endParaRPr lang="en-US" sz="1200" kern="1200"/>
        </a:p>
      </dsp:txBody>
      <dsp:txXfrm>
        <a:off x="4464230" y="2755"/>
        <a:ext cx="1597532" cy="958519"/>
      </dsp:txXfrm>
    </dsp:sp>
    <dsp:sp modelId="{FF84C04F-5654-4E9C-97BA-D63B619B4B9F}">
      <dsp:nvSpPr>
        <dsp:cNvPr id="0" name=""/>
        <dsp:cNvSpPr/>
      </dsp:nvSpPr>
      <dsp:spPr>
        <a:xfrm>
          <a:off x="2130032" y="1762247"/>
          <a:ext cx="33683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36832" y="4572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89263" y="1806128"/>
        <a:ext cx="18371" cy="3677"/>
      </dsp:txXfrm>
    </dsp:sp>
    <dsp:sp modelId="{D09393D7-1659-4297-A563-B13796F4E316}">
      <dsp:nvSpPr>
        <dsp:cNvPr id="0" name=""/>
        <dsp:cNvSpPr/>
      </dsp:nvSpPr>
      <dsp:spPr>
        <a:xfrm>
          <a:off x="534299" y="1328708"/>
          <a:ext cx="1597532" cy="95851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80" tIns="82169" rIns="78280" bIns="82169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/>
            <a:t>νησάκι κατασκευάστηκε ένα από τα επτά θαύματα του αρχαίου κόσμου: πύργος με</a:t>
          </a:r>
          <a:endParaRPr lang="en-US" sz="1200" kern="1200"/>
        </a:p>
      </dsp:txBody>
      <dsp:txXfrm>
        <a:off x="534299" y="1328708"/>
        <a:ext cx="1597532" cy="958519"/>
      </dsp:txXfrm>
    </dsp:sp>
    <dsp:sp modelId="{77B4C2AF-2A1D-425B-A869-F10960BAD7B4}">
      <dsp:nvSpPr>
        <dsp:cNvPr id="0" name=""/>
        <dsp:cNvSpPr/>
      </dsp:nvSpPr>
      <dsp:spPr>
        <a:xfrm>
          <a:off x="4094997" y="1762247"/>
          <a:ext cx="33683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36832" y="45720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254228" y="1806128"/>
        <a:ext cx="18371" cy="3677"/>
      </dsp:txXfrm>
    </dsp:sp>
    <dsp:sp modelId="{804E005C-2C66-4D8F-AD07-CC73CDFED716}">
      <dsp:nvSpPr>
        <dsp:cNvPr id="0" name=""/>
        <dsp:cNvSpPr/>
      </dsp:nvSpPr>
      <dsp:spPr>
        <a:xfrm>
          <a:off x="2499265" y="1328708"/>
          <a:ext cx="1597532" cy="95851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80" tIns="82169" rIns="78280" bIns="82169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/>
            <a:t>φανό στην κορυφή.</a:t>
          </a:r>
          <a:endParaRPr lang="en-US" sz="1200" kern="1200"/>
        </a:p>
      </dsp:txBody>
      <dsp:txXfrm>
        <a:off x="2499265" y="1328708"/>
        <a:ext cx="1597532" cy="958519"/>
      </dsp:txXfrm>
    </dsp:sp>
    <dsp:sp modelId="{E7B700CB-5D82-4A8B-B016-66882FBB468B}">
      <dsp:nvSpPr>
        <dsp:cNvPr id="0" name=""/>
        <dsp:cNvSpPr/>
      </dsp:nvSpPr>
      <dsp:spPr>
        <a:xfrm>
          <a:off x="1333066" y="2285427"/>
          <a:ext cx="3929930" cy="336832"/>
        </a:xfrm>
        <a:custGeom>
          <a:avLst/>
          <a:gdLst/>
          <a:ahLst/>
          <a:cxnLst/>
          <a:rect l="0" t="0" r="0" b="0"/>
          <a:pathLst>
            <a:path>
              <a:moveTo>
                <a:pt x="3929930" y="0"/>
              </a:moveTo>
              <a:lnTo>
                <a:pt x="3929930" y="185516"/>
              </a:lnTo>
              <a:lnTo>
                <a:pt x="0" y="185516"/>
              </a:lnTo>
              <a:lnTo>
                <a:pt x="0" y="336832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199354" y="2452005"/>
        <a:ext cx="197353" cy="3677"/>
      </dsp:txXfrm>
    </dsp:sp>
    <dsp:sp modelId="{0D0C15CF-B4C9-4D63-AA94-32457C9149B3}">
      <dsp:nvSpPr>
        <dsp:cNvPr id="0" name=""/>
        <dsp:cNvSpPr/>
      </dsp:nvSpPr>
      <dsp:spPr>
        <a:xfrm>
          <a:off x="4464230" y="1328708"/>
          <a:ext cx="1597532" cy="95851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80" tIns="82169" rIns="78280" bIns="82169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/>
            <a:t>Οικοδομήματα:</a:t>
          </a:r>
          <a:endParaRPr lang="en-US" sz="1200" kern="1200"/>
        </a:p>
      </dsp:txBody>
      <dsp:txXfrm>
        <a:off x="4464230" y="1328708"/>
        <a:ext cx="1597532" cy="958519"/>
      </dsp:txXfrm>
    </dsp:sp>
    <dsp:sp modelId="{32EB9406-7487-4BBA-8E7E-758C0A884519}">
      <dsp:nvSpPr>
        <dsp:cNvPr id="0" name=""/>
        <dsp:cNvSpPr/>
      </dsp:nvSpPr>
      <dsp:spPr>
        <a:xfrm>
          <a:off x="2130032" y="3088200"/>
          <a:ext cx="33683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36832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89263" y="3132081"/>
        <a:ext cx="18371" cy="3677"/>
      </dsp:txXfrm>
    </dsp:sp>
    <dsp:sp modelId="{D00F1FE8-B293-45E5-9E1B-8A734493B81F}">
      <dsp:nvSpPr>
        <dsp:cNvPr id="0" name=""/>
        <dsp:cNvSpPr/>
      </dsp:nvSpPr>
      <dsp:spPr>
        <a:xfrm>
          <a:off x="534299" y="2654660"/>
          <a:ext cx="1597532" cy="95851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80" tIns="82169" rIns="78280" bIns="82169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/>
            <a:t>1. Μουσείο: οικοδομικό συγκρότημα αφιερωμένο στις Μούσες, που</a:t>
          </a:r>
          <a:endParaRPr lang="en-US" sz="1200" kern="1200"/>
        </a:p>
      </dsp:txBody>
      <dsp:txXfrm>
        <a:off x="534299" y="2654660"/>
        <a:ext cx="1597532" cy="958519"/>
      </dsp:txXfrm>
    </dsp:sp>
    <dsp:sp modelId="{10DD98B5-A1AA-43C9-9D9C-41DBB980C40E}">
      <dsp:nvSpPr>
        <dsp:cNvPr id="0" name=""/>
        <dsp:cNvSpPr/>
      </dsp:nvSpPr>
      <dsp:spPr>
        <a:xfrm>
          <a:off x="4094997" y="3088200"/>
          <a:ext cx="33683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36832" y="45720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254228" y="3132081"/>
        <a:ext cx="18371" cy="3677"/>
      </dsp:txXfrm>
    </dsp:sp>
    <dsp:sp modelId="{B2ED9BBC-E920-4765-B668-95B29664659B}">
      <dsp:nvSpPr>
        <dsp:cNvPr id="0" name=""/>
        <dsp:cNvSpPr/>
      </dsp:nvSpPr>
      <dsp:spPr>
        <a:xfrm>
          <a:off x="2499265" y="2654660"/>
          <a:ext cx="1597532" cy="95851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80" tIns="82169" rIns="78280" bIns="82169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/>
            <a:t>περιελάμβανε βοτανικό, ζωολογικό κήπο και χώρους για αστρονομικές μελέτες.</a:t>
          </a:r>
          <a:endParaRPr lang="en-US" sz="1200" kern="1200"/>
        </a:p>
      </dsp:txBody>
      <dsp:txXfrm>
        <a:off x="2499265" y="2654660"/>
        <a:ext cx="1597532" cy="958519"/>
      </dsp:txXfrm>
    </dsp:sp>
    <dsp:sp modelId="{8DF36ACA-4122-4599-8FF6-D602D1719EE0}">
      <dsp:nvSpPr>
        <dsp:cNvPr id="0" name=""/>
        <dsp:cNvSpPr/>
      </dsp:nvSpPr>
      <dsp:spPr>
        <a:xfrm>
          <a:off x="1333066" y="3611379"/>
          <a:ext cx="3929930" cy="336832"/>
        </a:xfrm>
        <a:custGeom>
          <a:avLst/>
          <a:gdLst/>
          <a:ahLst/>
          <a:cxnLst/>
          <a:rect l="0" t="0" r="0" b="0"/>
          <a:pathLst>
            <a:path>
              <a:moveTo>
                <a:pt x="3929930" y="0"/>
              </a:moveTo>
              <a:lnTo>
                <a:pt x="3929930" y="185516"/>
              </a:lnTo>
              <a:lnTo>
                <a:pt x="0" y="185516"/>
              </a:lnTo>
              <a:lnTo>
                <a:pt x="0" y="336832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199354" y="3777957"/>
        <a:ext cx="197353" cy="3677"/>
      </dsp:txXfrm>
    </dsp:sp>
    <dsp:sp modelId="{F9903BF9-2128-4D1A-9F42-E519B928E41B}">
      <dsp:nvSpPr>
        <dsp:cNvPr id="0" name=""/>
        <dsp:cNvSpPr/>
      </dsp:nvSpPr>
      <dsp:spPr>
        <a:xfrm>
          <a:off x="4464230" y="2654660"/>
          <a:ext cx="1597532" cy="95851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80" tIns="82169" rIns="78280" bIns="82169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/>
            <a:t>2. Βιβλιοθήκη: γραμματικοί, μεγάλος αριθμός χειρογράφων (500.000</a:t>
          </a:r>
          <a:endParaRPr lang="en-US" sz="1200" kern="1200"/>
        </a:p>
      </dsp:txBody>
      <dsp:txXfrm>
        <a:off x="4464230" y="2654660"/>
        <a:ext cx="1597532" cy="958519"/>
      </dsp:txXfrm>
    </dsp:sp>
    <dsp:sp modelId="{56966CC0-6121-41FB-8BFE-7D02CBD17E68}">
      <dsp:nvSpPr>
        <dsp:cNvPr id="0" name=""/>
        <dsp:cNvSpPr/>
      </dsp:nvSpPr>
      <dsp:spPr>
        <a:xfrm>
          <a:off x="534299" y="3980612"/>
          <a:ext cx="1597532" cy="95851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80" tIns="82169" rIns="78280" bIns="82169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/>
            <a:t>χειρόγραφα).</a:t>
          </a:r>
          <a:endParaRPr lang="en-US" sz="1200" kern="1200"/>
        </a:p>
      </dsp:txBody>
      <dsp:txXfrm>
        <a:off x="534299" y="3980612"/>
        <a:ext cx="1597532" cy="95851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0B962F-F8ED-4507-8503-F0D5CB200C90}">
      <dsp:nvSpPr>
        <dsp:cNvPr id="0" name=""/>
        <dsp:cNvSpPr/>
      </dsp:nvSpPr>
      <dsp:spPr>
        <a:xfrm>
          <a:off x="704213" y="641"/>
          <a:ext cx="2470302" cy="148218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Ίδρυση: Σέλευκος (300 π.Χ.).</a:t>
          </a:r>
          <a:endParaRPr lang="en-US" sz="2000" kern="1200"/>
        </a:p>
      </dsp:txBody>
      <dsp:txXfrm>
        <a:off x="704213" y="641"/>
        <a:ext cx="2470302" cy="1482181"/>
      </dsp:txXfrm>
    </dsp:sp>
    <dsp:sp modelId="{44463D16-8204-43EE-B8A7-A8158151074B}">
      <dsp:nvSpPr>
        <dsp:cNvPr id="0" name=""/>
        <dsp:cNvSpPr/>
      </dsp:nvSpPr>
      <dsp:spPr>
        <a:xfrm>
          <a:off x="3421546" y="641"/>
          <a:ext cx="2470302" cy="148218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Διαίρεση: τέσσερις συνοικισμούς (Τετράπολις). Καθένας τους</a:t>
          </a:r>
          <a:endParaRPr lang="en-US" sz="2000" kern="1200"/>
        </a:p>
      </dsp:txBody>
      <dsp:txXfrm>
        <a:off x="3421546" y="641"/>
        <a:ext cx="2470302" cy="1482181"/>
      </dsp:txXfrm>
    </dsp:sp>
    <dsp:sp modelId="{2D0A8BCB-2CF4-464F-B537-270F2AD8B132}">
      <dsp:nvSpPr>
        <dsp:cNvPr id="0" name=""/>
        <dsp:cNvSpPr/>
      </dsp:nvSpPr>
      <dsp:spPr>
        <a:xfrm>
          <a:off x="704213" y="1729853"/>
          <a:ext cx="2470302" cy="148218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περιβαλλόταν με τείχος, όπως και όλη η πόλη.</a:t>
          </a:r>
          <a:endParaRPr lang="en-US" sz="2000" kern="1200"/>
        </a:p>
      </dsp:txBody>
      <dsp:txXfrm>
        <a:off x="704213" y="1729853"/>
        <a:ext cx="2470302" cy="1482181"/>
      </dsp:txXfrm>
    </dsp:sp>
    <dsp:sp modelId="{03B77236-9544-4BA7-9D43-BAFA29F83557}">
      <dsp:nvSpPr>
        <dsp:cNvPr id="0" name=""/>
        <dsp:cNvSpPr/>
      </dsp:nvSpPr>
      <dsp:spPr>
        <a:xfrm>
          <a:off x="3421546" y="1729853"/>
          <a:ext cx="2470302" cy="148218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Εξωραϊσμός: λαμπρά οικοδομήματα + αγάλματα.</a:t>
          </a:r>
          <a:endParaRPr lang="en-US" sz="2000" kern="1200"/>
        </a:p>
      </dsp:txBody>
      <dsp:txXfrm>
        <a:off x="3421546" y="1729853"/>
        <a:ext cx="2470302" cy="1482181"/>
      </dsp:txXfrm>
    </dsp:sp>
    <dsp:sp modelId="{DE5B8EA3-B95A-423C-9965-F4F7CB6AF396}">
      <dsp:nvSpPr>
        <dsp:cNvPr id="0" name=""/>
        <dsp:cNvSpPr/>
      </dsp:nvSpPr>
      <dsp:spPr>
        <a:xfrm>
          <a:off x="704213" y="3459065"/>
          <a:ext cx="2470302" cy="148218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Κάτοικοι: Μακεδόνες, Αθηναίοι, Κρήτες, Κύπριοι + ασιατικά έθνη =</a:t>
          </a:r>
          <a:endParaRPr lang="en-US" sz="2000" kern="1200"/>
        </a:p>
      </dsp:txBody>
      <dsp:txXfrm>
        <a:off x="704213" y="3459065"/>
        <a:ext cx="2470302" cy="1482181"/>
      </dsp:txXfrm>
    </dsp:sp>
    <dsp:sp modelId="{F3AF0E0B-5B52-4AE2-A36E-AE21C5A9BAF7}">
      <dsp:nvSpPr>
        <dsp:cNvPr id="0" name=""/>
        <dsp:cNvSpPr/>
      </dsp:nvSpPr>
      <dsp:spPr>
        <a:xfrm>
          <a:off x="3421546" y="3459065"/>
          <a:ext cx="2470302" cy="148218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πολυπολιτισμικό κέντρο.</a:t>
          </a:r>
          <a:endParaRPr lang="en-US" sz="2000" kern="1200"/>
        </a:p>
      </dsp:txBody>
      <dsp:txXfrm>
        <a:off x="3421546" y="3459065"/>
        <a:ext cx="2470302" cy="148218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6F6939-E505-4435-8C4F-6CEC5EBCF304}">
      <dsp:nvSpPr>
        <dsp:cNvPr id="0" name=""/>
        <dsp:cNvSpPr/>
      </dsp:nvSpPr>
      <dsp:spPr>
        <a:xfrm>
          <a:off x="0" y="679156"/>
          <a:ext cx="6596063" cy="35977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/>
            <a:t>Η πρωτεύουσα του κράτους των Ατταλιδών στη Μικρά Ασία.</a:t>
          </a:r>
          <a:endParaRPr lang="en-US" sz="1500" kern="1200"/>
        </a:p>
      </dsp:txBody>
      <dsp:txXfrm>
        <a:off x="17563" y="696719"/>
        <a:ext cx="6560937" cy="324648"/>
      </dsp:txXfrm>
    </dsp:sp>
    <dsp:sp modelId="{B3D1A5C2-8F24-43B3-BE89-380BF5C6DCEF}">
      <dsp:nvSpPr>
        <dsp:cNvPr id="0" name=""/>
        <dsp:cNvSpPr/>
      </dsp:nvSpPr>
      <dsp:spPr>
        <a:xfrm>
          <a:off x="0" y="1082131"/>
          <a:ext cx="6596063" cy="359774"/>
        </a:xfrm>
        <a:prstGeom prst="roundRect">
          <a:avLst/>
        </a:prstGeom>
        <a:solidFill>
          <a:schemeClr val="accent2">
            <a:hueOff val="-165422"/>
            <a:satOff val="186"/>
            <a:lumOff val="44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/>
            <a:t>Οικοδόμηση: οχυρωμένη ακρόπολη σε τρία κλιμακωτά επίπεδα.</a:t>
          </a:r>
          <a:endParaRPr lang="en-US" sz="1500" kern="1200"/>
        </a:p>
      </dsp:txBody>
      <dsp:txXfrm>
        <a:off x="17563" y="1099694"/>
        <a:ext cx="6560937" cy="324648"/>
      </dsp:txXfrm>
    </dsp:sp>
    <dsp:sp modelId="{A677A5D6-7619-42C8-B6F5-EB4F0EE30FA7}">
      <dsp:nvSpPr>
        <dsp:cNvPr id="0" name=""/>
        <dsp:cNvSpPr/>
      </dsp:nvSpPr>
      <dsp:spPr>
        <a:xfrm>
          <a:off x="0" y="1485106"/>
          <a:ext cx="6596063" cy="359774"/>
        </a:xfrm>
        <a:prstGeom prst="roundRect">
          <a:avLst/>
        </a:prstGeom>
        <a:solidFill>
          <a:schemeClr val="accent2">
            <a:hueOff val="-330843"/>
            <a:satOff val="373"/>
            <a:lumOff val="88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/>
            <a:t>Βιβλιοθήκη: 200.000 χειρόγραφα.</a:t>
          </a:r>
          <a:endParaRPr lang="en-US" sz="1500" kern="1200"/>
        </a:p>
      </dsp:txBody>
      <dsp:txXfrm>
        <a:off x="17563" y="1502669"/>
        <a:ext cx="6560937" cy="324648"/>
      </dsp:txXfrm>
    </dsp:sp>
    <dsp:sp modelId="{4A8B254B-7E64-4D58-AAA0-7A5E2561344B}">
      <dsp:nvSpPr>
        <dsp:cNvPr id="0" name=""/>
        <dsp:cNvSpPr/>
      </dsp:nvSpPr>
      <dsp:spPr>
        <a:xfrm>
          <a:off x="0" y="1888081"/>
          <a:ext cx="6596063" cy="359774"/>
        </a:xfrm>
        <a:prstGeom prst="roundRect">
          <a:avLst/>
        </a:prstGeom>
        <a:solidFill>
          <a:schemeClr val="accent2">
            <a:hueOff val="-496265"/>
            <a:satOff val="559"/>
            <a:lumOff val="132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/>
            <a:t>Η έλλειψη παπύρου (= φυτού από την επεξεργασία του οποίου παραγόταν χαρτί)</a:t>
          </a:r>
          <a:endParaRPr lang="en-US" sz="1500" kern="1200"/>
        </a:p>
      </dsp:txBody>
      <dsp:txXfrm>
        <a:off x="17563" y="1905644"/>
        <a:ext cx="6560937" cy="324648"/>
      </dsp:txXfrm>
    </dsp:sp>
    <dsp:sp modelId="{CCD52EE7-4059-484E-8D6B-F400B65E95CD}">
      <dsp:nvSpPr>
        <dsp:cNvPr id="0" name=""/>
        <dsp:cNvSpPr/>
      </dsp:nvSpPr>
      <dsp:spPr>
        <a:xfrm>
          <a:off x="0" y="2291056"/>
          <a:ext cx="6596063" cy="359774"/>
        </a:xfrm>
        <a:prstGeom prst="roundRect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/>
            <a:t>οδήγησε στην ανακάλυψη και χρησιμοποίηση της περγαμηνής (= δέρμα από</a:t>
          </a:r>
          <a:endParaRPr lang="en-US" sz="1500" kern="1200"/>
        </a:p>
      </dsp:txBody>
      <dsp:txXfrm>
        <a:off x="17563" y="2308619"/>
        <a:ext cx="6560937" cy="324648"/>
      </dsp:txXfrm>
    </dsp:sp>
    <dsp:sp modelId="{1930608E-C853-45FD-B76A-85E28D8499E0}">
      <dsp:nvSpPr>
        <dsp:cNvPr id="0" name=""/>
        <dsp:cNvSpPr/>
      </dsp:nvSpPr>
      <dsp:spPr>
        <a:xfrm>
          <a:off x="0" y="2694031"/>
          <a:ext cx="6596063" cy="359774"/>
        </a:xfrm>
        <a:prstGeom prst="roundRect">
          <a:avLst/>
        </a:prstGeom>
        <a:solidFill>
          <a:schemeClr val="accent2">
            <a:hueOff val="-827108"/>
            <a:satOff val="932"/>
            <a:lumOff val="220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/>
            <a:t>έμβρυο κατσίκας).</a:t>
          </a:r>
          <a:endParaRPr lang="en-US" sz="1500" kern="1200"/>
        </a:p>
      </dsp:txBody>
      <dsp:txXfrm>
        <a:off x="17563" y="2711594"/>
        <a:ext cx="6560937" cy="324648"/>
      </dsp:txXfrm>
    </dsp:sp>
    <dsp:sp modelId="{08ECDD4B-3C70-4D72-875D-743ACC6499D4}">
      <dsp:nvSpPr>
        <dsp:cNvPr id="0" name=""/>
        <dsp:cNvSpPr/>
      </dsp:nvSpPr>
      <dsp:spPr>
        <a:xfrm>
          <a:off x="0" y="3097006"/>
          <a:ext cx="6596063" cy="359774"/>
        </a:xfrm>
        <a:prstGeom prst="roundRect">
          <a:avLst/>
        </a:prstGeom>
        <a:solidFill>
          <a:schemeClr val="accent2">
            <a:hueOff val="-992530"/>
            <a:satOff val="1119"/>
            <a:lumOff val="264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/>
            <a:t>Μουσείο: λειτουργία ίδια με τα σημερινά μουσεία.</a:t>
          </a:r>
          <a:endParaRPr lang="en-US" sz="1500" kern="1200"/>
        </a:p>
      </dsp:txBody>
      <dsp:txXfrm>
        <a:off x="17563" y="3114569"/>
        <a:ext cx="6560937" cy="324648"/>
      </dsp:txXfrm>
    </dsp:sp>
    <dsp:sp modelId="{D770A0F1-D47B-490A-AE40-AD8896C7824C}">
      <dsp:nvSpPr>
        <dsp:cNvPr id="0" name=""/>
        <dsp:cNvSpPr/>
      </dsp:nvSpPr>
      <dsp:spPr>
        <a:xfrm>
          <a:off x="0" y="3499981"/>
          <a:ext cx="6596063" cy="359774"/>
        </a:xfrm>
        <a:prstGeom prst="roundRect">
          <a:avLst/>
        </a:prstGeom>
        <a:solidFill>
          <a:schemeClr val="accent2">
            <a:hueOff val="-1157951"/>
            <a:satOff val="1305"/>
            <a:lumOff val="308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/>
            <a:t>Βωμός του Διός: έργο μεγάλων διαστάσεων - ανάμνηση απόκρουσης</a:t>
          </a:r>
          <a:endParaRPr lang="en-US" sz="1500" kern="1200"/>
        </a:p>
      </dsp:txBody>
      <dsp:txXfrm>
        <a:off x="17563" y="3517544"/>
        <a:ext cx="6560937" cy="324648"/>
      </dsp:txXfrm>
    </dsp:sp>
    <dsp:sp modelId="{D75E0C0F-8341-434C-9D4C-3BEAEBE00050}">
      <dsp:nvSpPr>
        <dsp:cNvPr id="0" name=""/>
        <dsp:cNvSpPr/>
      </dsp:nvSpPr>
      <dsp:spPr>
        <a:xfrm>
          <a:off x="0" y="3902956"/>
          <a:ext cx="6596063" cy="359774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/>
            <a:t>Γαλατών.</a:t>
          </a:r>
          <a:endParaRPr lang="en-US" sz="1500" kern="1200"/>
        </a:p>
      </dsp:txBody>
      <dsp:txXfrm>
        <a:off x="17563" y="3920519"/>
        <a:ext cx="6560937" cy="32464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05C0AF-DFB3-4F99-9514-CB7F5E0E2227}">
      <dsp:nvSpPr>
        <dsp:cNvPr id="0" name=""/>
        <dsp:cNvSpPr/>
      </dsp:nvSpPr>
      <dsp:spPr>
        <a:xfrm>
          <a:off x="0" y="600"/>
          <a:ext cx="564197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E6E2FF-9233-4F0E-81D5-BCE6D69CA5ED}">
      <dsp:nvSpPr>
        <dsp:cNvPr id="0" name=""/>
        <dsp:cNvSpPr/>
      </dsp:nvSpPr>
      <dsp:spPr>
        <a:xfrm>
          <a:off x="0" y="600"/>
          <a:ext cx="5641974" cy="5466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/>
            <a:t>Η οικουμενικότητα του ελληνιστικού πολιτισμού διαφαίνεται από τη</a:t>
          </a:r>
          <a:endParaRPr lang="en-US" sz="1500" kern="1200"/>
        </a:p>
      </dsp:txBody>
      <dsp:txXfrm>
        <a:off x="0" y="600"/>
        <a:ext cx="5641974" cy="546672"/>
      </dsp:txXfrm>
    </dsp:sp>
    <dsp:sp modelId="{B61AD3E8-5D0F-4678-9978-B1C3065E31B7}">
      <dsp:nvSpPr>
        <dsp:cNvPr id="0" name=""/>
        <dsp:cNvSpPr/>
      </dsp:nvSpPr>
      <dsp:spPr>
        <a:xfrm>
          <a:off x="0" y="547272"/>
          <a:ext cx="5641974" cy="0"/>
        </a:xfrm>
        <a:prstGeom prst="line">
          <a:avLst/>
        </a:prstGeom>
        <a:solidFill>
          <a:schemeClr val="accent2">
            <a:hueOff val="-165422"/>
            <a:satOff val="186"/>
            <a:lumOff val="441"/>
            <a:alphaOff val="0"/>
          </a:schemeClr>
        </a:solidFill>
        <a:ln w="15875" cap="flat" cmpd="sng" algn="ctr">
          <a:solidFill>
            <a:schemeClr val="accent2">
              <a:hueOff val="-165422"/>
              <a:satOff val="186"/>
              <a:lumOff val="44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FEDA68-7289-4815-B3D1-208668A535C3}">
      <dsp:nvSpPr>
        <dsp:cNvPr id="0" name=""/>
        <dsp:cNvSpPr/>
      </dsp:nvSpPr>
      <dsp:spPr>
        <a:xfrm>
          <a:off x="0" y="547272"/>
          <a:ext cx="5641974" cy="5466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/>
            <a:t>χρήση της ελληνικής γλώσσας μεταξύ των Ελλήνων και των εξελληνισμένων</a:t>
          </a:r>
          <a:endParaRPr lang="en-US" sz="1500" kern="1200"/>
        </a:p>
      </dsp:txBody>
      <dsp:txXfrm>
        <a:off x="0" y="547272"/>
        <a:ext cx="5641974" cy="546672"/>
      </dsp:txXfrm>
    </dsp:sp>
    <dsp:sp modelId="{DE663161-5E33-42DA-AF54-86649FA24924}">
      <dsp:nvSpPr>
        <dsp:cNvPr id="0" name=""/>
        <dsp:cNvSpPr/>
      </dsp:nvSpPr>
      <dsp:spPr>
        <a:xfrm>
          <a:off x="0" y="1093944"/>
          <a:ext cx="5641974" cy="0"/>
        </a:xfrm>
        <a:prstGeom prst="line">
          <a:avLst/>
        </a:prstGeom>
        <a:solidFill>
          <a:schemeClr val="accent2">
            <a:hueOff val="-330843"/>
            <a:satOff val="373"/>
            <a:lumOff val="882"/>
            <a:alphaOff val="0"/>
          </a:schemeClr>
        </a:solidFill>
        <a:ln w="15875" cap="flat" cmpd="sng" algn="ctr">
          <a:solidFill>
            <a:schemeClr val="accent2">
              <a:hueOff val="-330843"/>
              <a:satOff val="373"/>
              <a:lumOff val="8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D1D748-8E69-4381-B9DE-89A15E4E6CA7}">
      <dsp:nvSpPr>
        <dsp:cNvPr id="0" name=""/>
        <dsp:cNvSpPr/>
      </dsp:nvSpPr>
      <dsp:spPr>
        <a:xfrm>
          <a:off x="0" y="1093944"/>
          <a:ext cx="5641974" cy="5466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/>
            <a:t>γηγενών.</a:t>
          </a:r>
          <a:endParaRPr lang="en-US" sz="1500" kern="1200"/>
        </a:p>
      </dsp:txBody>
      <dsp:txXfrm>
        <a:off x="0" y="1093944"/>
        <a:ext cx="5641974" cy="546672"/>
      </dsp:txXfrm>
    </dsp:sp>
    <dsp:sp modelId="{BFEFA6EF-F875-4FDE-8B40-529C06EC3D23}">
      <dsp:nvSpPr>
        <dsp:cNvPr id="0" name=""/>
        <dsp:cNvSpPr/>
      </dsp:nvSpPr>
      <dsp:spPr>
        <a:xfrm>
          <a:off x="0" y="1640616"/>
          <a:ext cx="5641974" cy="0"/>
        </a:xfrm>
        <a:prstGeom prst="line">
          <a:avLst/>
        </a:prstGeom>
        <a:solidFill>
          <a:schemeClr val="accent2">
            <a:hueOff val="-496265"/>
            <a:satOff val="559"/>
            <a:lumOff val="1324"/>
            <a:alphaOff val="0"/>
          </a:schemeClr>
        </a:solidFill>
        <a:ln w="15875" cap="flat" cmpd="sng" algn="ctr">
          <a:solidFill>
            <a:schemeClr val="accent2">
              <a:hueOff val="-496265"/>
              <a:satOff val="559"/>
              <a:lumOff val="132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0412B5-0FB9-4401-8676-842D2FAAE25D}">
      <dsp:nvSpPr>
        <dsp:cNvPr id="0" name=""/>
        <dsp:cNvSpPr/>
      </dsp:nvSpPr>
      <dsp:spPr>
        <a:xfrm>
          <a:off x="0" y="1640616"/>
          <a:ext cx="5641974" cy="5466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/>
            <a:t>Κοινή Ελληνική ή απλώς Κοινή γλώσσα (οφείλεται στη συγχώνευση των</a:t>
          </a:r>
          <a:endParaRPr lang="en-US" sz="1500" kern="1200"/>
        </a:p>
      </dsp:txBody>
      <dsp:txXfrm>
        <a:off x="0" y="1640616"/>
        <a:ext cx="5641974" cy="546672"/>
      </dsp:txXfrm>
    </dsp:sp>
    <dsp:sp modelId="{5A71F162-BCEE-477A-B535-442BE0F1BCC3}">
      <dsp:nvSpPr>
        <dsp:cNvPr id="0" name=""/>
        <dsp:cNvSpPr/>
      </dsp:nvSpPr>
      <dsp:spPr>
        <a:xfrm>
          <a:off x="0" y="2187288"/>
          <a:ext cx="5641974" cy="0"/>
        </a:xfrm>
        <a:prstGeom prst="line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5875" cap="flat" cmpd="sng" algn="ctr">
          <a:solidFill>
            <a:schemeClr val="accent2">
              <a:hueOff val="-661686"/>
              <a:satOff val="746"/>
              <a:lumOff val="1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A428FB-9ECA-4DE8-A228-422B0AD7DFE2}">
      <dsp:nvSpPr>
        <dsp:cNvPr id="0" name=""/>
        <dsp:cNvSpPr/>
      </dsp:nvSpPr>
      <dsp:spPr>
        <a:xfrm>
          <a:off x="0" y="2187288"/>
          <a:ext cx="5641974" cy="5466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/>
            <a:t>ελληνικών διαλέκτων, βάση η αττική διάλεκτος).</a:t>
          </a:r>
          <a:endParaRPr lang="en-US" sz="1500" kern="1200"/>
        </a:p>
      </dsp:txBody>
      <dsp:txXfrm>
        <a:off x="0" y="2187288"/>
        <a:ext cx="5641974" cy="546672"/>
      </dsp:txXfrm>
    </dsp:sp>
    <dsp:sp modelId="{B64886BB-594F-4BBA-8516-45324A335085}">
      <dsp:nvSpPr>
        <dsp:cNvPr id="0" name=""/>
        <dsp:cNvSpPr/>
      </dsp:nvSpPr>
      <dsp:spPr>
        <a:xfrm>
          <a:off x="0" y="2733961"/>
          <a:ext cx="5641974" cy="0"/>
        </a:xfrm>
        <a:prstGeom prst="line">
          <a:avLst/>
        </a:prstGeom>
        <a:solidFill>
          <a:schemeClr val="accent2">
            <a:hueOff val="-827108"/>
            <a:satOff val="932"/>
            <a:lumOff val="2206"/>
            <a:alphaOff val="0"/>
          </a:schemeClr>
        </a:solidFill>
        <a:ln w="15875" cap="flat" cmpd="sng" algn="ctr">
          <a:solidFill>
            <a:schemeClr val="accent2">
              <a:hueOff val="-827108"/>
              <a:satOff val="932"/>
              <a:lumOff val="22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D234C3-F16D-42E7-A405-6A3E679B99B7}">
      <dsp:nvSpPr>
        <dsp:cNvPr id="0" name=""/>
        <dsp:cNvSpPr/>
      </dsp:nvSpPr>
      <dsp:spPr>
        <a:xfrm>
          <a:off x="0" y="2733961"/>
          <a:ext cx="5641974" cy="5466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/>
            <a:t>Χρήση της κοινής ελληνικής ή κοινής γλώσσας:</a:t>
          </a:r>
          <a:endParaRPr lang="en-US" sz="1500" kern="1200"/>
        </a:p>
      </dsp:txBody>
      <dsp:txXfrm>
        <a:off x="0" y="2733961"/>
        <a:ext cx="5641974" cy="546672"/>
      </dsp:txXfrm>
    </dsp:sp>
    <dsp:sp modelId="{7E9B0784-D14B-41E1-A2D1-186391BAE48C}">
      <dsp:nvSpPr>
        <dsp:cNvPr id="0" name=""/>
        <dsp:cNvSpPr/>
      </dsp:nvSpPr>
      <dsp:spPr>
        <a:xfrm>
          <a:off x="0" y="3280633"/>
          <a:ext cx="5641974" cy="0"/>
        </a:xfrm>
        <a:prstGeom prst="line">
          <a:avLst/>
        </a:prstGeom>
        <a:solidFill>
          <a:schemeClr val="accent2">
            <a:hueOff val="-992530"/>
            <a:satOff val="1119"/>
            <a:lumOff val="2647"/>
            <a:alphaOff val="0"/>
          </a:schemeClr>
        </a:solidFill>
        <a:ln w="15875" cap="flat" cmpd="sng" algn="ctr">
          <a:solidFill>
            <a:schemeClr val="accent2">
              <a:hueOff val="-992530"/>
              <a:satOff val="1119"/>
              <a:lumOff val="26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930EFC-7B51-4E80-BB7A-3CC8C4D5F14C}">
      <dsp:nvSpPr>
        <dsp:cNvPr id="0" name=""/>
        <dsp:cNvSpPr/>
      </dsp:nvSpPr>
      <dsp:spPr>
        <a:xfrm>
          <a:off x="0" y="3280633"/>
          <a:ext cx="5641974" cy="5466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/>
            <a:t>1. Από το λαό για την καθημερινή επικοινωνία.</a:t>
          </a:r>
          <a:endParaRPr lang="en-US" sz="1500" kern="1200"/>
        </a:p>
      </dsp:txBody>
      <dsp:txXfrm>
        <a:off x="0" y="3280633"/>
        <a:ext cx="5641974" cy="546672"/>
      </dsp:txXfrm>
    </dsp:sp>
    <dsp:sp modelId="{3FF2D3A8-7734-403C-A0BB-7BBD56ADCD3F}">
      <dsp:nvSpPr>
        <dsp:cNvPr id="0" name=""/>
        <dsp:cNvSpPr/>
      </dsp:nvSpPr>
      <dsp:spPr>
        <a:xfrm>
          <a:off x="0" y="3827305"/>
          <a:ext cx="5641974" cy="0"/>
        </a:xfrm>
        <a:prstGeom prst="line">
          <a:avLst/>
        </a:prstGeom>
        <a:solidFill>
          <a:schemeClr val="accent2">
            <a:hueOff val="-1157951"/>
            <a:satOff val="1305"/>
            <a:lumOff val="3089"/>
            <a:alphaOff val="0"/>
          </a:schemeClr>
        </a:solidFill>
        <a:ln w="15875" cap="flat" cmpd="sng" algn="ctr">
          <a:solidFill>
            <a:schemeClr val="accent2">
              <a:hueOff val="-1157951"/>
              <a:satOff val="1305"/>
              <a:lumOff val="308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00C79F-6D25-4A51-B3C1-0D654B706D31}">
      <dsp:nvSpPr>
        <dsp:cNvPr id="0" name=""/>
        <dsp:cNvSpPr/>
      </dsp:nvSpPr>
      <dsp:spPr>
        <a:xfrm>
          <a:off x="0" y="3827305"/>
          <a:ext cx="5641974" cy="5466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/>
            <a:t>2. Από συγγραφείς της εποχής.</a:t>
          </a:r>
          <a:endParaRPr lang="en-US" sz="1500" kern="1200"/>
        </a:p>
      </dsp:txBody>
      <dsp:txXfrm>
        <a:off x="0" y="3827305"/>
        <a:ext cx="5641974" cy="546672"/>
      </dsp:txXfrm>
    </dsp:sp>
    <dsp:sp modelId="{D8C15EDD-F699-4D9D-9863-EC18B89F249F}">
      <dsp:nvSpPr>
        <dsp:cNvPr id="0" name=""/>
        <dsp:cNvSpPr/>
      </dsp:nvSpPr>
      <dsp:spPr>
        <a:xfrm>
          <a:off x="0" y="4373977"/>
          <a:ext cx="5641974" cy="0"/>
        </a:xfrm>
        <a:prstGeom prst="line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accent2">
              <a:hueOff val="-1323373"/>
              <a:satOff val="1492"/>
              <a:lumOff val="35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0B9DCC-035C-43C9-AA23-02941AA690A2}">
      <dsp:nvSpPr>
        <dsp:cNvPr id="0" name=""/>
        <dsp:cNvSpPr/>
      </dsp:nvSpPr>
      <dsp:spPr>
        <a:xfrm>
          <a:off x="0" y="4373977"/>
          <a:ext cx="5641974" cy="5466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/>
            <a:t>Αποτέλεσε όργανο διάδοσης του χριστιανισμού (η Βίβλος).</a:t>
          </a:r>
          <a:endParaRPr lang="en-US" sz="1500" kern="1200"/>
        </a:p>
      </dsp:txBody>
      <dsp:txXfrm>
        <a:off x="0" y="4373977"/>
        <a:ext cx="5641974" cy="546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87A0EE9-0BF1-4963-B131-8CAA966960AA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C2A3-B756-499F-87FD-ABBFC37D94AF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9819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A0EE9-0BF1-4963-B131-8CAA966960AA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C2A3-B756-499F-87FD-ABBFC37D94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053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A0EE9-0BF1-4963-B131-8CAA966960AA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C2A3-B756-499F-87FD-ABBFC37D94AF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0032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A0EE9-0BF1-4963-B131-8CAA966960AA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C2A3-B756-499F-87FD-ABBFC37D94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444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A0EE9-0BF1-4963-B131-8CAA966960AA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C2A3-B756-499F-87FD-ABBFC37D94AF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612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A0EE9-0BF1-4963-B131-8CAA966960AA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C2A3-B756-499F-87FD-ABBFC37D94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106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A0EE9-0BF1-4963-B131-8CAA966960AA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C2A3-B756-499F-87FD-ABBFC37D94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9467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A0EE9-0BF1-4963-B131-8CAA966960AA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C2A3-B756-499F-87FD-ABBFC37D94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161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A0EE9-0BF1-4963-B131-8CAA966960AA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C2A3-B756-499F-87FD-ABBFC37D94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417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A0EE9-0BF1-4963-B131-8CAA966960AA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C2A3-B756-499F-87FD-ABBFC37D94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440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A0EE9-0BF1-4963-B131-8CAA966960AA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C2A3-B756-499F-87FD-ABBFC37D94AF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9392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87A0EE9-0BF1-4963-B131-8CAA966960AA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DF7C2A3-B756-499F-87FD-ABBFC37D94AF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2842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A4A50-CEBE-3A4C-F7EC-D6D69A5B95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Ελληνιστικοί Χρόνοι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EAC8C0-9D4F-F439-BC6E-A8D247AC84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4003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4AC57D-2BB5-5F5C-C365-4B36BF826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el-GR" sz="3900" kern="100">
                <a:solidFill>
                  <a:srgbClr val="FFFFFF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α) Οικονομικά:</a:t>
            </a:r>
            <a:br>
              <a:rPr lang="en-GB" sz="3900" kern="100">
                <a:solidFill>
                  <a:srgbClr val="FFFFFF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GB" sz="39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FEDB683-70F0-3D61-CF0F-756114CD3A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2416534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3840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ED692E-9744-4980-1BC2-A6C433E5A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el-GR" sz="4300" kern="100">
                <a:solidFill>
                  <a:srgbClr val="FFFFFF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β) Κοινωνικά:</a:t>
            </a:r>
            <a:br>
              <a:rPr lang="en-GB" sz="4300" kern="100">
                <a:solidFill>
                  <a:srgbClr val="FFFFFF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GB" sz="43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4F01E24-7D72-E4E9-B23B-9DA9E2FE24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4541784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6896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06B3D6-A828-F284-C54F-1B31BFD08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el-GR" kern="100">
                <a:solidFill>
                  <a:srgbClr val="FFFFFF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γ) Πολιτικά:</a:t>
            </a:r>
            <a:br>
              <a:rPr lang="en-GB" kern="100">
                <a:solidFill>
                  <a:srgbClr val="FFFFFF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GB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F806C4F-0D27-BEAF-445A-81D3E76747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9878102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5853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6B6BF5-2B26-A839-AEE1-22667418A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el-GR" sz="4300">
                <a:solidFill>
                  <a:srgbClr val="FFFFFF"/>
                </a:solidFill>
              </a:rPr>
              <a:t>2.1. Τα ελληνιστικά πνευματικά κέντρα:</a:t>
            </a:r>
            <a:br>
              <a:rPr lang="el-GR" sz="4300">
                <a:solidFill>
                  <a:srgbClr val="FFFFFF"/>
                </a:solidFill>
              </a:rPr>
            </a:br>
            <a:r>
              <a:rPr lang="el-GR" sz="4300">
                <a:solidFill>
                  <a:srgbClr val="FFFFFF"/>
                </a:solidFill>
              </a:rPr>
              <a:t>. </a:t>
            </a:r>
            <a:endParaRPr lang="en-GB" sz="43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E7B6AC2-6B26-16B9-C4E8-366E1428C7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2624356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89443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AAC386-A18D-4525-AD1B-4D227ED34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F18CBD-58D5-B939-01CA-3EC13717F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9872" y="643467"/>
            <a:ext cx="3473009" cy="5571066"/>
          </a:xfrm>
        </p:spPr>
        <p:txBody>
          <a:bodyPr>
            <a:normAutofit/>
          </a:bodyPr>
          <a:lstStyle/>
          <a:p>
            <a:r>
              <a:rPr lang="el-GR" sz="3900"/>
              <a:t> Η Αλεξάνδρεια:</a:t>
            </a:r>
            <a:br>
              <a:rPr lang="el-GR" sz="3900"/>
            </a:br>
            <a:endParaRPr lang="en-GB" sz="390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4C4AD0-FE94-4E84-ACA6-CC5BF1A118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853463" y="2514600"/>
            <a:ext cx="0" cy="1828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FC13626-40F3-A19B-D063-53D79A700A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2887570"/>
              </p:ext>
            </p:extLst>
          </p:nvPr>
        </p:nvGraphicFramePr>
        <p:xfrm>
          <a:off x="942975" y="933450"/>
          <a:ext cx="6596063" cy="4941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5707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AAC386-A18D-4525-AD1B-4D227ED34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94BC836-4726-156E-BD10-A7A64582F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9872" y="643467"/>
            <a:ext cx="3473009" cy="5571066"/>
          </a:xfrm>
        </p:spPr>
        <p:txBody>
          <a:bodyPr>
            <a:normAutofit/>
          </a:bodyPr>
          <a:lstStyle/>
          <a:p>
            <a:r>
              <a:rPr lang="el-GR" dirty="0"/>
              <a:t>Η Αντιόχεια:</a:t>
            </a:r>
            <a:br>
              <a:rPr lang="el-GR" dirty="0"/>
            </a:br>
            <a:endParaRPr lang="en-GB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4C4AD0-FE94-4E84-ACA6-CC5BF1A118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853463" y="2514600"/>
            <a:ext cx="0" cy="1828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26CBD8E-ADE4-9D20-9996-3655133B6A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4209533"/>
              </p:ext>
            </p:extLst>
          </p:nvPr>
        </p:nvGraphicFramePr>
        <p:xfrm>
          <a:off x="942975" y="933450"/>
          <a:ext cx="6596063" cy="4941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0099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AAC386-A18D-4525-AD1B-4D227ED34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6455DC-297B-42B9-17E3-53EDD9CFC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9872" y="643467"/>
            <a:ext cx="3473009" cy="5571066"/>
          </a:xfrm>
        </p:spPr>
        <p:txBody>
          <a:bodyPr>
            <a:normAutofit/>
          </a:bodyPr>
          <a:lstStyle/>
          <a:p>
            <a:r>
              <a:rPr lang="el-GR" dirty="0"/>
              <a:t>Η Πέργαμος:</a:t>
            </a:r>
            <a:br>
              <a:rPr lang="el-GR" dirty="0"/>
            </a:br>
            <a:endParaRPr lang="en-GB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4C4AD0-FE94-4E84-ACA6-CC5BF1A118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853463" y="2514600"/>
            <a:ext cx="0" cy="1828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891F822-12AD-F272-7E7C-0411B63913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6517330"/>
              </p:ext>
            </p:extLst>
          </p:nvPr>
        </p:nvGraphicFramePr>
        <p:xfrm>
          <a:off x="942975" y="933450"/>
          <a:ext cx="6596063" cy="4941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5697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35DA75-6275-8724-83A5-B02E38CE6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el-GR">
                <a:solidFill>
                  <a:srgbClr val="FFFFFF"/>
                </a:solidFill>
              </a:rPr>
              <a:t>2.2. Η γλώσσα:</a:t>
            </a:r>
            <a:br>
              <a:rPr lang="el-GR">
                <a:solidFill>
                  <a:srgbClr val="FFFFFF"/>
                </a:solidFill>
              </a:rPr>
            </a:br>
            <a:endParaRPr lang="en-GB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06BD7A6-0DD3-8433-3994-F358D46675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8725630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12508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14</TotalTime>
  <Words>531</Words>
  <Application>Microsoft Office PowerPoint</Application>
  <PresentationFormat>Widescreen</PresentationFormat>
  <Paragraphs>65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Tw Cen MT</vt:lpstr>
      <vt:lpstr>Tw Cen MT Condensed</vt:lpstr>
      <vt:lpstr>Wingdings 3</vt:lpstr>
      <vt:lpstr>Integral</vt:lpstr>
      <vt:lpstr>Ελληνιστικοί Χρόνοι</vt:lpstr>
      <vt:lpstr>α) Οικονομικά: </vt:lpstr>
      <vt:lpstr>β) Κοινωνικά: </vt:lpstr>
      <vt:lpstr>γ) Πολιτικά: </vt:lpstr>
      <vt:lpstr>2.1. Τα ελληνιστικά πνευματικά κέντρα: . </vt:lpstr>
      <vt:lpstr> Η Αλεξάνδρεια: </vt:lpstr>
      <vt:lpstr>Η Αντιόχεια: </vt:lpstr>
      <vt:lpstr>Η Πέργαμος: </vt:lpstr>
      <vt:lpstr>2.2. Η γλώσσα: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Μαλαματένιου Μαργαρίτα</dc:creator>
  <cp:lastModifiedBy>Μαλαματένιου Μαργαρίτα</cp:lastModifiedBy>
  <cp:revision>1</cp:revision>
  <dcterms:created xsi:type="dcterms:W3CDTF">2025-01-23T08:02:22Z</dcterms:created>
  <dcterms:modified xsi:type="dcterms:W3CDTF">2025-01-23T08:16:40Z</dcterms:modified>
</cp:coreProperties>
</file>