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5" r:id="rId26"/>
    <p:sldId id="282" r:id="rId27"/>
    <p:sldId id="286" r:id="rId28"/>
    <p:sldId id="287" r:id="rId29"/>
    <p:sldId id="288" r:id="rId30"/>
    <p:sldId id="289" r:id="rId31"/>
    <p:sldId id="291" r:id="rId32"/>
    <p:sldId id="293" r:id="rId33"/>
    <p:sldId id="294" r:id="rId34"/>
    <p:sldId id="295" r:id="rId35"/>
    <p:sldId id="296" r:id="rId36"/>
    <p:sldId id="297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BCFD62-03C2-4E39-977E-416939B61CC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C78D70F-DADC-4426-936D-4121849729C0}">
      <dgm:prSet/>
      <dgm:spPr/>
      <dgm:t>
        <a:bodyPr/>
        <a:lstStyle/>
        <a:p>
          <a:r>
            <a:rPr lang="el-GR"/>
            <a:t>Κλασική εποχή: Η περίοδος από το τέλος των περσικών πολέμων (480 π.Χ.)</a:t>
          </a:r>
          <a:endParaRPr lang="en-US"/>
        </a:p>
      </dgm:t>
    </dgm:pt>
    <dgm:pt modelId="{97F169E0-28B4-44D6-BC88-3DF83E07C676}" type="parTrans" cxnId="{1A7BA9F4-C7EE-4CEF-90EF-5380145D4985}">
      <dgm:prSet/>
      <dgm:spPr/>
      <dgm:t>
        <a:bodyPr/>
        <a:lstStyle/>
        <a:p>
          <a:endParaRPr lang="en-US"/>
        </a:p>
      </dgm:t>
    </dgm:pt>
    <dgm:pt modelId="{68A14AC9-6605-45FA-88F9-6B9383CBE343}" type="sibTrans" cxnId="{1A7BA9F4-C7EE-4CEF-90EF-5380145D4985}">
      <dgm:prSet/>
      <dgm:spPr/>
      <dgm:t>
        <a:bodyPr/>
        <a:lstStyle/>
        <a:p>
          <a:endParaRPr lang="en-US"/>
        </a:p>
      </dgm:t>
    </dgm:pt>
    <dgm:pt modelId="{F9F28E4F-995A-4254-B1AC-688A186E69BD}">
      <dgm:prSet/>
      <dgm:spPr/>
      <dgm:t>
        <a:bodyPr/>
        <a:lstStyle/>
        <a:p>
          <a:r>
            <a:rPr lang="el-GR"/>
            <a:t>έως το θάνατο του Μ. Αλεξάνδρου (323 π.Χ.).</a:t>
          </a:r>
          <a:endParaRPr lang="en-US"/>
        </a:p>
      </dgm:t>
    </dgm:pt>
    <dgm:pt modelId="{3E1F6C65-B9B6-4D92-BDB8-91B1A0ED42BD}" type="parTrans" cxnId="{F358857E-EE4A-4364-9D00-339FE7D91181}">
      <dgm:prSet/>
      <dgm:spPr/>
      <dgm:t>
        <a:bodyPr/>
        <a:lstStyle/>
        <a:p>
          <a:endParaRPr lang="en-US"/>
        </a:p>
      </dgm:t>
    </dgm:pt>
    <dgm:pt modelId="{A4639815-8CAB-48CF-BD71-4A6AA8034EFC}" type="sibTrans" cxnId="{F358857E-EE4A-4364-9D00-339FE7D91181}">
      <dgm:prSet/>
      <dgm:spPr/>
      <dgm:t>
        <a:bodyPr/>
        <a:lstStyle/>
        <a:p>
          <a:endParaRPr lang="en-US"/>
        </a:p>
      </dgm:t>
    </dgm:pt>
    <dgm:pt modelId="{15AB7FC1-6041-464E-B737-9AE56A64454A}">
      <dgm:prSet/>
      <dgm:spPr/>
      <dgm:t>
        <a:bodyPr/>
        <a:lstStyle/>
        <a:p>
          <a:r>
            <a:rPr lang="el-GR"/>
            <a:t>Η σημασία της νίκης στους περσικούς πολέμους:</a:t>
          </a:r>
          <a:endParaRPr lang="en-US"/>
        </a:p>
      </dgm:t>
    </dgm:pt>
    <dgm:pt modelId="{D9E375FF-6663-4E78-A9C7-C2237794A03E}" type="parTrans" cxnId="{E24DF8C1-1790-4229-89B1-44088EEAED42}">
      <dgm:prSet/>
      <dgm:spPr/>
      <dgm:t>
        <a:bodyPr/>
        <a:lstStyle/>
        <a:p>
          <a:endParaRPr lang="en-US"/>
        </a:p>
      </dgm:t>
    </dgm:pt>
    <dgm:pt modelId="{36DFB0A5-9CD6-4ACB-8156-2BF35F7B4E99}" type="sibTrans" cxnId="{E24DF8C1-1790-4229-89B1-44088EEAED42}">
      <dgm:prSet/>
      <dgm:spPr/>
      <dgm:t>
        <a:bodyPr/>
        <a:lstStyle/>
        <a:p>
          <a:endParaRPr lang="en-US"/>
        </a:p>
      </dgm:t>
    </dgm:pt>
    <dgm:pt modelId="{4B503953-2352-46CE-A8FC-3FAC14536BD9}">
      <dgm:prSet/>
      <dgm:spPr/>
      <dgm:t>
        <a:bodyPr/>
        <a:lstStyle/>
        <a:p>
          <a:r>
            <a:rPr lang="el-GR"/>
            <a:t>1. Αυτοπεποίθηση, αίσθηση αυτάρκειας και υπεροχής απέναντι στους βαρβάρους.</a:t>
          </a:r>
          <a:endParaRPr lang="en-US"/>
        </a:p>
      </dgm:t>
    </dgm:pt>
    <dgm:pt modelId="{E3E6E7AA-36B0-4A5C-B663-014212EC5EFC}" type="parTrans" cxnId="{295CECE0-E0E5-4E96-9AD5-848112492BB6}">
      <dgm:prSet/>
      <dgm:spPr/>
      <dgm:t>
        <a:bodyPr/>
        <a:lstStyle/>
        <a:p>
          <a:endParaRPr lang="en-US"/>
        </a:p>
      </dgm:t>
    </dgm:pt>
    <dgm:pt modelId="{2278B564-9D50-4E0B-A9DB-310B27B884E7}" type="sibTrans" cxnId="{295CECE0-E0E5-4E96-9AD5-848112492BB6}">
      <dgm:prSet/>
      <dgm:spPr/>
      <dgm:t>
        <a:bodyPr/>
        <a:lstStyle/>
        <a:p>
          <a:endParaRPr lang="en-US"/>
        </a:p>
      </dgm:t>
    </dgm:pt>
    <dgm:pt modelId="{5689C8D9-D1A4-4698-B689-04005C55E853}">
      <dgm:prSet/>
      <dgm:spPr/>
      <dgm:t>
        <a:bodyPr/>
        <a:lstStyle/>
        <a:p>
          <a:r>
            <a:rPr lang="el-GR"/>
            <a:t>2. Ψυχική ευφορία του νικητή.</a:t>
          </a:r>
          <a:endParaRPr lang="en-US"/>
        </a:p>
      </dgm:t>
    </dgm:pt>
    <dgm:pt modelId="{367F3854-0950-4EA1-AE73-CD72C88DB893}" type="parTrans" cxnId="{89DB4EC6-CB4F-46E8-BE52-48884D2A1B9D}">
      <dgm:prSet/>
      <dgm:spPr/>
      <dgm:t>
        <a:bodyPr/>
        <a:lstStyle/>
        <a:p>
          <a:endParaRPr lang="en-US"/>
        </a:p>
      </dgm:t>
    </dgm:pt>
    <dgm:pt modelId="{AE2DFF9E-0D54-4820-A12B-0D990B36D105}" type="sibTrans" cxnId="{89DB4EC6-CB4F-46E8-BE52-48884D2A1B9D}">
      <dgm:prSet/>
      <dgm:spPr/>
      <dgm:t>
        <a:bodyPr/>
        <a:lstStyle/>
        <a:p>
          <a:endParaRPr lang="en-US"/>
        </a:p>
      </dgm:t>
    </dgm:pt>
    <dgm:pt modelId="{9210EF9B-8184-466B-A82B-4F11B0ABC442}">
      <dgm:prSet/>
      <dgm:spPr/>
      <dgm:t>
        <a:bodyPr/>
        <a:lstStyle/>
        <a:p>
          <a:r>
            <a:rPr lang="el-GR"/>
            <a:t>Δημιουργία επιτευγμάτων στην πολιτική, στα γράμματα και τις τέχνες.</a:t>
          </a:r>
          <a:endParaRPr lang="en-US"/>
        </a:p>
      </dgm:t>
    </dgm:pt>
    <dgm:pt modelId="{328C6837-295C-4A92-8941-B6894CE72E34}" type="parTrans" cxnId="{4F205463-3223-4120-A9B4-F9C73F58BC59}">
      <dgm:prSet/>
      <dgm:spPr/>
      <dgm:t>
        <a:bodyPr/>
        <a:lstStyle/>
        <a:p>
          <a:endParaRPr lang="en-US"/>
        </a:p>
      </dgm:t>
    </dgm:pt>
    <dgm:pt modelId="{EDF8E3CD-465A-4518-AA88-D9BE2406C75E}" type="sibTrans" cxnId="{4F205463-3223-4120-A9B4-F9C73F58BC59}">
      <dgm:prSet/>
      <dgm:spPr/>
      <dgm:t>
        <a:bodyPr/>
        <a:lstStyle/>
        <a:p>
          <a:endParaRPr lang="en-US"/>
        </a:p>
      </dgm:t>
    </dgm:pt>
    <dgm:pt modelId="{F733DF68-2A45-4B84-82A9-D292457808D7}">
      <dgm:prSet/>
      <dgm:spPr/>
      <dgm:t>
        <a:bodyPr/>
        <a:lstStyle/>
        <a:p>
          <a:r>
            <a:rPr lang="el-GR"/>
            <a:t>Εξέλιξη Αθήνας σε ηγεμονική δύναμη - αντιπαράθεση με τη Σπάρτη "</a:t>
          </a:r>
          <a:endParaRPr lang="en-US"/>
        </a:p>
      </dgm:t>
    </dgm:pt>
    <dgm:pt modelId="{12621319-283C-40C8-B70D-5768BE351B56}" type="parTrans" cxnId="{B5C644A2-60ED-424B-83DA-BD9D26268911}">
      <dgm:prSet/>
      <dgm:spPr/>
      <dgm:t>
        <a:bodyPr/>
        <a:lstStyle/>
        <a:p>
          <a:endParaRPr lang="en-US"/>
        </a:p>
      </dgm:t>
    </dgm:pt>
    <dgm:pt modelId="{C2D8C7ED-33A3-4C2F-BC20-B4B22DA15369}" type="sibTrans" cxnId="{B5C644A2-60ED-424B-83DA-BD9D26268911}">
      <dgm:prSet/>
      <dgm:spPr/>
      <dgm:t>
        <a:bodyPr/>
        <a:lstStyle/>
        <a:p>
          <a:endParaRPr lang="en-US"/>
        </a:p>
      </dgm:t>
    </dgm:pt>
    <dgm:pt modelId="{1D386879-451F-4A8C-8B2C-4F6C7A902BC8}">
      <dgm:prSet/>
      <dgm:spPr/>
      <dgm:t>
        <a:bodyPr/>
        <a:lstStyle/>
        <a:p>
          <a:r>
            <a:rPr lang="el-GR"/>
            <a:t>Πελοποννησιακός πόλεμος (431-404 π.Χ.</a:t>
          </a:r>
          <a:endParaRPr lang="en-US"/>
        </a:p>
      </dgm:t>
    </dgm:pt>
    <dgm:pt modelId="{17A5D3F0-A782-47D1-B9AB-011FF9D27843}" type="parTrans" cxnId="{6CC3EA8C-8C09-408E-AAF0-7A6E70A942DC}">
      <dgm:prSet/>
      <dgm:spPr/>
      <dgm:t>
        <a:bodyPr/>
        <a:lstStyle/>
        <a:p>
          <a:endParaRPr lang="en-US"/>
        </a:p>
      </dgm:t>
    </dgm:pt>
    <dgm:pt modelId="{9275F5F4-22B4-44BC-910A-6431069AFDC0}" type="sibTrans" cxnId="{6CC3EA8C-8C09-408E-AAF0-7A6E70A942DC}">
      <dgm:prSet/>
      <dgm:spPr/>
      <dgm:t>
        <a:bodyPr/>
        <a:lstStyle/>
        <a:p>
          <a:endParaRPr lang="en-US"/>
        </a:p>
      </dgm:t>
    </dgm:pt>
    <dgm:pt modelId="{EC9833A9-4214-4D1F-A725-02069C09E66F}">
      <dgm:prSet/>
      <dgm:spPr/>
      <dgm:t>
        <a:bodyPr/>
        <a:lstStyle/>
        <a:p>
          <a:r>
            <a:rPr lang="el-GR"/>
            <a:t>Η παρέμβαση Περσών (πρώτο μισό 4ου αιώνα π.Χ.).</a:t>
          </a:r>
          <a:endParaRPr lang="en-US"/>
        </a:p>
      </dgm:t>
    </dgm:pt>
    <dgm:pt modelId="{C9CC2D8D-F2D6-4C70-9D4F-AAD61751CB45}" type="parTrans" cxnId="{B544B8BF-AF54-4ECA-8514-0B0482B61F70}">
      <dgm:prSet/>
      <dgm:spPr/>
      <dgm:t>
        <a:bodyPr/>
        <a:lstStyle/>
        <a:p>
          <a:endParaRPr lang="en-US"/>
        </a:p>
      </dgm:t>
    </dgm:pt>
    <dgm:pt modelId="{091D1F7F-B4AC-4DE1-AFC9-F005086C222D}" type="sibTrans" cxnId="{B544B8BF-AF54-4ECA-8514-0B0482B61F70}">
      <dgm:prSet/>
      <dgm:spPr/>
      <dgm:t>
        <a:bodyPr/>
        <a:lstStyle/>
        <a:p>
          <a:endParaRPr lang="en-US"/>
        </a:p>
      </dgm:t>
    </dgm:pt>
    <dgm:pt modelId="{1CCDA7F3-5EE2-41EA-8AF0-F39357E689D1}">
      <dgm:prSet/>
      <dgm:spPr/>
      <dgm:t>
        <a:bodyPr/>
        <a:lstStyle/>
        <a:p>
          <a:r>
            <a:rPr lang="el-GR"/>
            <a:t>Η πανελλήνια ιδέα (δεύτερο μισό 4ου αιώνα π.Χ.).</a:t>
          </a:r>
          <a:endParaRPr lang="en-US"/>
        </a:p>
      </dgm:t>
    </dgm:pt>
    <dgm:pt modelId="{FAF13A7E-4A5F-419A-A12D-6C3646E52963}" type="parTrans" cxnId="{EA505C76-F8DC-4B5D-B04C-A8B4B6B2A8FF}">
      <dgm:prSet/>
      <dgm:spPr/>
      <dgm:t>
        <a:bodyPr/>
        <a:lstStyle/>
        <a:p>
          <a:endParaRPr lang="en-US"/>
        </a:p>
      </dgm:t>
    </dgm:pt>
    <dgm:pt modelId="{A548FF71-7E34-4DB0-93A7-B7179C5761B9}" type="sibTrans" cxnId="{EA505C76-F8DC-4B5D-B04C-A8B4B6B2A8FF}">
      <dgm:prSet/>
      <dgm:spPr/>
      <dgm:t>
        <a:bodyPr/>
        <a:lstStyle/>
        <a:p>
          <a:endParaRPr lang="en-US"/>
        </a:p>
      </dgm:t>
    </dgm:pt>
    <dgm:pt modelId="{879A05A1-73D4-4D4A-AF5E-9499A306906A}" type="pres">
      <dgm:prSet presAssocID="{67BCFD62-03C2-4E39-977E-416939B61CC2}" presName="vert0" presStyleCnt="0">
        <dgm:presLayoutVars>
          <dgm:dir/>
          <dgm:animOne val="branch"/>
          <dgm:animLvl val="lvl"/>
        </dgm:presLayoutVars>
      </dgm:prSet>
      <dgm:spPr/>
    </dgm:pt>
    <dgm:pt modelId="{D0C5588E-D606-4714-8A43-C62AD125F2F3}" type="pres">
      <dgm:prSet presAssocID="{AC78D70F-DADC-4426-936D-4121849729C0}" presName="thickLine" presStyleLbl="alignNode1" presStyleIdx="0" presStyleCnt="10"/>
      <dgm:spPr/>
    </dgm:pt>
    <dgm:pt modelId="{957BF8FD-1879-4E46-A716-EDECC9DD1915}" type="pres">
      <dgm:prSet presAssocID="{AC78D70F-DADC-4426-936D-4121849729C0}" presName="horz1" presStyleCnt="0"/>
      <dgm:spPr/>
    </dgm:pt>
    <dgm:pt modelId="{CFC06D3B-EB60-4A80-B58B-3AA0A6F60E52}" type="pres">
      <dgm:prSet presAssocID="{AC78D70F-DADC-4426-936D-4121849729C0}" presName="tx1" presStyleLbl="revTx" presStyleIdx="0" presStyleCnt="10"/>
      <dgm:spPr/>
    </dgm:pt>
    <dgm:pt modelId="{17C0FD4D-6524-48B7-B7B3-CA1D22B0F966}" type="pres">
      <dgm:prSet presAssocID="{AC78D70F-DADC-4426-936D-4121849729C0}" presName="vert1" presStyleCnt="0"/>
      <dgm:spPr/>
    </dgm:pt>
    <dgm:pt modelId="{FDD788AE-94B0-4440-8528-C11B4C269B85}" type="pres">
      <dgm:prSet presAssocID="{F9F28E4F-995A-4254-B1AC-688A186E69BD}" presName="thickLine" presStyleLbl="alignNode1" presStyleIdx="1" presStyleCnt="10"/>
      <dgm:spPr/>
    </dgm:pt>
    <dgm:pt modelId="{74E9337A-45B7-456A-9DBD-736BEA56DAE2}" type="pres">
      <dgm:prSet presAssocID="{F9F28E4F-995A-4254-B1AC-688A186E69BD}" presName="horz1" presStyleCnt="0"/>
      <dgm:spPr/>
    </dgm:pt>
    <dgm:pt modelId="{5FD94DC3-80A0-4B80-B658-E304AD761D7A}" type="pres">
      <dgm:prSet presAssocID="{F9F28E4F-995A-4254-B1AC-688A186E69BD}" presName="tx1" presStyleLbl="revTx" presStyleIdx="1" presStyleCnt="10"/>
      <dgm:spPr/>
    </dgm:pt>
    <dgm:pt modelId="{0175DE2B-DCB1-4E6A-A7C0-12B67396C03C}" type="pres">
      <dgm:prSet presAssocID="{F9F28E4F-995A-4254-B1AC-688A186E69BD}" presName="vert1" presStyleCnt="0"/>
      <dgm:spPr/>
    </dgm:pt>
    <dgm:pt modelId="{655FC961-9D9D-40BE-8839-5A57FD4F2FEC}" type="pres">
      <dgm:prSet presAssocID="{15AB7FC1-6041-464E-B737-9AE56A64454A}" presName="thickLine" presStyleLbl="alignNode1" presStyleIdx="2" presStyleCnt="10"/>
      <dgm:spPr/>
    </dgm:pt>
    <dgm:pt modelId="{8EC66016-3865-4B3E-818B-7320DE6C21F5}" type="pres">
      <dgm:prSet presAssocID="{15AB7FC1-6041-464E-B737-9AE56A64454A}" presName="horz1" presStyleCnt="0"/>
      <dgm:spPr/>
    </dgm:pt>
    <dgm:pt modelId="{D872DCB0-A9BA-4FDB-A9F8-73A4B7F8FC4B}" type="pres">
      <dgm:prSet presAssocID="{15AB7FC1-6041-464E-B737-9AE56A64454A}" presName="tx1" presStyleLbl="revTx" presStyleIdx="2" presStyleCnt="10"/>
      <dgm:spPr/>
    </dgm:pt>
    <dgm:pt modelId="{E9402AF3-716A-4950-A27C-F7F30FFF7733}" type="pres">
      <dgm:prSet presAssocID="{15AB7FC1-6041-464E-B737-9AE56A64454A}" presName="vert1" presStyleCnt="0"/>
      <dgm:spPr/>
    </dgm:pt>
    <dgm:pt modelId="{559A4A9C-EDC5-48FA-8605-71260BF3929E}" type="pres">
      <dgm:prSet presAssocID="{4B503953-2352-46CE-A8FC-3FAC14536BD9}" presName="thickLine" presStyleLbl="alignNode1" presStyleIdx="3" presStyleCnt="10"/>
      <dgm:spPr/>
    </dgm:pt>
    <dgm:pt modelId="{3C861896-129F-4BCA-9EFD-27F20374FC8D}" type="pres">
      <dgm:prSet presAssocID="{4B503953-2352-46CE-A8FC-3FAC14536BD9}" presName="horz1" presStyleCnt="0"/>
      <dgm:spPr/>
    </dgm:pt>
    <dgm:pt modelId="{B71DE2A3-88C5-46FB-9236-2F41B42057F1}" type="pres">
      <dgm:prSet presAssocID="{4B503953-2352-46CE-A8FC-3FAC14536BD9}" presName="tx1" presStyleLbl="revTx" presStyleIdx="3" presStyleCnt="10"/>
      <dgm:spPr/>
    </dgm:pt>
    <dgm:pt modelId="{CC6FCA82-45DC-460E-90C8-C99C44DEF258}" type="pres">
      <dgm:prSet presAssocID="{4B503953-2352-46CE-A8FC-3FAC14536BD9}" presName="vert1" presStyleCnt="0"/>
      <dgm:spPr/>
    </dgm:pt>
    <dgm:pt modelId="{B6508564-664D-408C-80BA-BAA40D03BFAF}" type="pres">
      <dgm:prSet presAssocID="{5689C8D9-D1A4-4698-B689-04005C55E853}" presName="thickLine" presStyleLbl="alignNode1" presStyleIdx="4" presStyleCnt="10"/>
      <dgm:spPr/>
    </dgm:pt>
    <dgm:pt modelId="{3C98AE43-492A-4CCC-B83A-DF543128A56F}" type="pres">
      <dgm:prSet presAssocID="{5689C8D9-D1A4-4698-B689-04005C55E853}" presName="horz1" presStyleCnt="0"/>
      <dgm:spPr/>
    </dgm:pt>
    <dgm:pt modelId="{4434E2A8-1B5D-46E3-9FD4-AB7C87E03E23}" type="pres">
      <dgm:prSet presAssocID="{5689C8D9-D1A4-4698-B689-04005C55E853}" presName="tx1" presStyleLbl="revTx" presStyleIdx="4" presStyleCnt="10"/>
      <dgm:spPr/>
    </dgm:pt>
    <dgm:pt modelId="{4C6A6C25-33FB-45ED-876C-7AB19660AB09}" type="pres">
      <dgm:prSet presAssocID="{5689C8D9-D1A4-4698-B689-04005C55E853}" presName="vert1" presStyleCnt="0"/>
      <dgm:spPr/>
    </dgm:pt>
    <dgm:pt modelId="{29F659DD-0011-41C9-B150-4145D40F2ED8}" type="pres">
      <dgm:prSet presAssocID="{9210EF9B-8184-466B-A82B-4F11B0ABC442}" presName="thickLine" presStyleLbl="alignNode1" presStyleIdx="5" presStyleCnt="10"/>
      <dgm:spPr/>
    </dgm:pt>
    <dgm:pt modelId="{1A93FA56-9935-4030-A140-EDCBE62D2B21}" type="pres">
      <dgm:prSet presAssocID="{9210EF9B-8184-466B-A82B-4F11B0ABC442}" presName="horz1" presStyleCnt="0"/>
      <dgm:spPr/>
    </dgm:pt>
    <dgm:pt modelId="{2DA4E4FD-90A0-4F63-A9ED-FA1745A925B6}" type="pres">
      <dgm:prSet presAssocID="{9210EF9B-8184-466B-A82B-4F11B0ABC442}" presName="tx1" presStyleLbl="revTx" presStyleIdx="5" presStyleCnt="10"/>
      <dgm:spPr/>
    </dgm:pt>
    <dgm:pt modelId="{3FC51A97-5F7B-493D-9AA7-4CAB63F0F178}" type="pres">
      <dgm:prSet presAssocID="{9210EF9B-8184-466B-A82B-4F11B0ABC442}" presName="vert1" presStyleCnt="0"/>
      <dgm:spPr/>
    </dgm:pt>
    <dgm:pt modelId="{49B4336F-AF7C-4787-9D37-C6E56E89FA88}" type="pres">
      <dgm:prSet presAssocID="{F733DF68-2A45-4B84-82A9-D292457808D7}" presName="thickLine" presStyleLbl="alignNode1" presStyleIdx="6" presStyleCnt="10"/>
      <dgm:spPr/>
    </dgm:pt>
    <dgm:pt modelId="{34DD9BCF-6B72-475C-89D7-C7F34AD2FFA1}" type="pres">
      <dgm:prSet presAssocID="{F733DF68-2A45-4B84-82A9-D292457808D7}" presName="horz1" presStyleCnt="0"/>
      <dgm:spPr/>
    </dgm:pt>
    <dgm:pt modelId="{DF2F2CAA-F359-4F4C-8F20-6817CFBC9B24}" type="pres">
      <dgm:prSet presAssocID="{F733DF68-2A45-4B84-82A9-D292457808D7}" presName="tx1" presStyleLbl="revTx" presStyleIdx="6" presStyleCnt="10"/>
      <dgm:spPr/>
    </dgm:pt>
    <dgm:pt modelId="{CBA1D82F-DC7F-4FFC-A5A7-8157E8DD0050}" type="pres">
      <dgm:prSet presAssocID="{F733DF68-2A45-4B84-82A9-D292457808D7}" presName="vert1" presStyleCnt="0"/>
      <dgm:spPr/>
    </dgm:pt>
    <dgm:pt modelId="{B9ECAF94-A2F0-4028-8EBA-7C62EEF13DEA}" type="pres">
      <dgm:prSet presAssocID="{1D386879-451F-4A8C-8B2C-4F6C7A902BC8}" presName="thickLine" presStyleLbl="alignNode1" presStyleIdx="7" presStyleCnt="10"/>
      <dgm:spPr/>
    </dgm:pt>
    <dgm:pt modelId="{B55AEEE4-4AF4-4919-B109-408A840E1ADB}" type="pres">
      <dgm:prSet presAssocID="{1D386879-451F-4A8C-8B2C-4F6C7A902BC8}" presName="horz1" presStyleCnt="0"/>
      <dgm:spPr/>
    </dgm:pt>
    <dgm:pt modelId="{325B71DD-CF53-4E74-A010-E9496836473B}" type="pres">
      <dgm:prSet presAssocID="{1D386879-451F-4A8C-8B2C-4F6C7A902BC8}" presName="tx1" presStyleLbl="revTx" presStyleIdx="7" presStyleCnt="10"/>
      <dgm:spPr/>
    </dgm:pt>
    <dgm:pt modelId="{2E9A1A13-60B7-4EBC-8A6D-E63D812D2EB7}" type="pres">
      <dgm:prSet presAssocID="{1D386879-451F-4A8C-8B2C-4F6C7A902BC8}" presName="vert1" presStyleCnt="0"/>
      <dgm:spPr/>
    </dgm:pt>
    <dgm:pt modelId="{BCFF4DFA-87D8-4DE0-A3A8-FCB767BA5BF3}" type="pres">
      <dgm:prSet presAssocID="{EC9833A9-4214-4D1F-A725-02069C09E66F}" presName="thickLine" presStyleLbl="alignNode1" presStyleIdx="8" presStyleCnt="10"/>
      <dgm:spPr/>
    </dgm:pt>
    <dgm:pt modelId="{ADCEEEA6-98AE-4692-9CE5-B5AD060D0C2A}" type="pres">
      <dgm:prSet presAssocID="{EC9833A9-4214-4D1F-A725-02069C09E66F}" presName="horz1" presStyleCnt="0"/>
      <dgm:spPr/>
    </dgm:pt>
    <dgm:pt modelId="{7C1C45AD-B155-428A-8245-DBE6CF93B99E}" type="pres">
      <dgm:prSet presAssocID="{EC9833A9-4214-4D1F-A725-02069C09E66F}" presName="tx1" presStyleLbl="revTx" presStyleIdx="8" presStyleCnt="10"/>
      <dgm:spPr/>
    </dgm:pt>
    <dgm:pt modelId="{B1026C9C-869C-480A-8E56-97C41E9B40AF}" type="pres">
      <dgm:prSet presAssocID="{EC9833A9-4214-4D1F-A725-02069C09E66F}" presName="vert1" presStyleCnt="0"/>
      <dgm:spPr/>
    </dgm:pt>
    <dgm:pt modelId="{23F17A3C-BC95-4FFA-8E90-804FACB48314}" type="pres">
      <dgm:prSet presAssocID="{1CCDA7F3-5EE2-41EA-8AF0-F39357E689D1}" presName="thickLine" presStyleLbl="alignNode1" presStyleIdx="9" presStyleCnt="10"/>
      <dgm:spPr/>
    </dgm:pt>
    <dgm:pt modelId="{B3290F7F-CA57-4DB8-979B-71535CA8E963}" type="pres">
      <dgm:prSet presAssocID="{1CCDA7F3-5EE2-41EA-8AF0-F39357E689D1}" presName="horz1" presStyleCnt="0"/>
      <dgm:spPr/>
    </dgm:pt>
    <dgm:pt modelId="{4280A0D5-0FAF-4BFA-99CA-C7C625BD3849}" type="pres">
      <dgm:prSet presAssocID="{1CCDA7F3-5EE2-41EA-8AF0-F39357E689D1}" presName="tx1" presStyleLbl="revTx" presStyleIdx="9" presStyleCnt="10"/>
      <dgm:spPr/>
    </dgm:pt>
    <dgm:pt modelId="{4CA0C395-FF63-4610-BDA4-FEA155E6EA46}" type="pres">
      <dgm:prSet presAssocID="{1CCDA7F3-5EE2-41EA-8AF0-F39357E689D1}" presName="vert1" presStyleCnt="0"/>
      <dgm:spPr/>
    </dgm:pt>
  </dgm:ptLst>
  <dgm:cxnLst>
    <dgm:cxn modelId="{55519407-C034-4A8B-B0EA-6CDB17DE7666}" type="presOf" srcId="{9210EF9B-8184-466B-A82B-4F11B0ABC442}" destId="{2DA4E4FD-90A0-4F63-A9ED-FA1745A925B6}" srcOrd="0" destOrd="0" presId="urn:microsoft.com/office/officeart/2008/layout/LinedList"/>
    <dgm:cxn modelId="{4B17CF2E-9F17-4D01-B0FE-A3B399884FDE}" type="presOf" srcId="{EC9833A9-4214-4D1F-A725-02069C09E66F}" destId="{7C1C45AD-B155-428A-8245-DBE6CF93B99E}" srcOrd="0" destOrd="0" presId="urn:microsoft.com/office/officeart/2008/layout/LinedList"/>
    <dgm:cxn modelId="{4F205463-3223-4120-A9B4-F9C73F58BC59}" srcId="{67BCFD62-03C2-4E39-977E-416939B61CC2}" destId="{9210EF9B-8184-466B-A82B-4F11B0ABC442}" srcOrd="5" destOrd="0" parTransId="{328C6837-295C-4A92-8941-B6894CE72E34}" sibTransId="{EDF8E3CD-465A-4518-AA88-D9BE2406C75E}"/>
    <dgm:cxn modelId="{11CDC76F-74A9-4DEB-9168-C0104AA5411C}" type="presOf" srcId="{F9F28E4F-995A-4254-B1AC-688A186E69BD}" destId="{5FD94DC3-80A0-4B80-B658-E304AD761D7A}" srcOrd="0" destOrd="0" presId="urn:microsoft.com/office/officeart/2008/layout/LinedList"/>
    <dgm:cxn modelId="{EA505C76-F8DC-4B5D-B04C-A8B4B6B2A8FF}" srcId="{67BCFD62-03C2-4E39-977E-416939B61CC2}" destId="{1CCDA7F3-5EE2-41EA-8AF0-F39357E689D1}" srcOrd="9" destOrd="0" parTransId="{FAF13A7E-4A5F-419A-A12D-6C3646E52963}" sibTransId="{A548FF71-7E34-4DB0-93A7-B7179C5761B9}"/>
    <dgm:cxn modelId="{66A40978-E915-4CD0-93DD-06E9EC572E59}" type="presOf" srcId="{5689C8D9-D1A4-4698-B689-04005C55E853}" destId="{4434E2A8-1B5D-46E3-9FD4-AB7C87E03E23}" srcOrd="0" destOrd="0" presId="urn:microsoft.com/office/officeart/2008/layout/LinedList"/>
    <dgm:cxn modelId="{7083797B-1637-49A0-8838-C2AFB2237C03}" type="presOf" srcId="{AC78D70F-DADC-4426-936D-4121849729C0}" destId="{CFC06D3B-EB60-4A80-B58B-3AA0A6F60E52}" srcOrd="0" destOrd="0" presId="urn:microsoft.com/office/officeart/2008/layout/LinedList"/>
    <dgm:cxn modelId="{F358857E-EE4A-4364-9D00-339FE7D91181}" srcId="{67BCFD62-03C2-4E39-977E-416939B61CC2}" destId="{F9F28E4F-995A-4254-B1AC-688A186E69BD}" srcOrd="1" destOrd="0" parTransId="{3E1F6C65-B9B6-4D92-BDB8-91B1A0ED42BD}" sibTransId="{A4639815-8CAB-48CF-BD71-4A6AA8034EFC}"/>
    <dgm:cxn modelId="{6CC3EA8C-8C09-408E-AAF0-7A6E70A942DC}" srcId="{67BCFD62-03C2-4E39-977E-416939B61CC2}" destId="{1D386879-451F-4A8C-8B2C-4F6C7A902BC8}" srcOrd="7" destOrd="0" parTransId="{17A5D3F0-A782-47D1-B9AB-011FF9D27843}" sibTransId="{9275F5F4-22B4-44BC-910A-6431069AFDC0}"/>
    <dgm:cxn modelId="{9BBEEE8F-6856-48C0-A1B3-D92197FE653D}" type="presOf" srcId="{67BCFD62-03C2-4E39-977E-416939B61CC2}" destId="{879A05A1-73D4-4D4A-AF5E-9499A306906A}" srcOrd="0" destOrd="0" presId="urn:microsoft.com/office/officeart/2008/layout/LinedList"/>
    <dgm:cxn modelId="{3096B695-ABEF-4C8C-AD50-BDD89C0E410F}" type="presOf" srcId="{1CCDA7F3-5EE2-41EA-8AF0-F39357E689D1}" destId="{4280A0D5-0FAF-4BFA-99CA-C7C625BD3849}" srcOrd="0" destOrd="0" presId="urn:microsoft.com/office/officeart/2008/layout/LinedList"/>
    <dgm:cxn modelId="{B5C644A2-60ED-424B-83DA-BD9D26268911}" srcId="{67BCFD62-03C2-4E39-977E-416939B61CC2}" destId="{F733DF68-2A45-4B84-82A9-D292457808D7}" srcOrd="6" destOrd="0" parTransId="{12621319-283C-40C8-B70D-5768BE351B56}" sibTransId="{C2D8C7ED-33A3-4C2F-BC20-B4B22DA15369}"/>
    <dgm:cxn modelId="{3185C0BC-2ED8-4FA1-9856-6D5C591CF818}" type="presOf" srcId="{4B503953-2352-46CE-A8FC-3FAC14536BD9}" destId="{B71DE2A3-88C5-46FB-9236-2F41B42057F1}" srcOrd="0" destOrd="0" presId="urn:microsoft.com/office/officeart/2008/layout/LinedList"/>
    <dgm:cxn modelId="{B544B8BF-AF54-4ECA-8514-0B0482B61F70}" srcId="{67BCFD62-03C2-4E39-977E-416939B61CC2}" destId="{EC9833A9-4214-4D1F-A725-02069C09E66F}" srcOrd="8" destOrd="0" parTransId="{C9CC2D8D-F2D6-4C70-9D4F-AAD61751CB45}" sibTransId="{091D1F7F-B4AC-4DE1-AFC9-F005086C222D}"/>
    <dgm:cxn modelId="{E24DF8C1-1790-4229-89B1-44088EEAED42}" srcId="{67BCFD62-03C2-4E39-977E-416939B61CC2}" destId="{15AB7FC1-6041-464E-B737-9AE56A64454A}" srcOrd="2" destOrd="0" parTransId="{D9E375FF-6663-4E78-A9C7-C2237794A03E}" sibTransId="{36DFB0A5-9CD6-4ACB-8156-2BF35F7B4E99}"/>
    <dgm:cxn modelId="{B5FF63C2-88F8-409E-8D18-C2EFB4244DBF}" type="presOf" srcId="{F733DF68-2A45-4B84-82A9-D292457808D7}" destId="{DF2F2CAA-F359-4F4C-8F20-6817CFBC9B24}" srcOrd="0" destOrd="0" presId="urn:microsoft.com/office/officeart/2008/layout/LinedList"/>
    <dgm:cxn modelId="{89DB4EC6-CB4F-46E8-BE52-48884D2A1B9D}" srcId="{67BCFD62-03C2-4E39-977E-416939B61CC2}" destId="{5689C8D9-D1A4-4698-B689-04005C55E853}" srcOrd="4" destOrd="0" parTransId="{367F3854-0950-4EA1-AE73-CD72C88DB893}" sibTransId="{AE2DFF9E-0D54-4820-A12B-0D990B36D105}"/>
    <dgm:cxn modelId="{272568DB-FE7C-49E1-AE57-8A19F2FC7B2F}" type="presOf" srcId="{1D386879-451F-4A8C-8B2C-4F6C7A902BC8}" destId="{325B71DD-CF53-4E74-A010-E9496836473B}" srcOrd="0" destOrd="0" presId="urn:microsoft.com/office/officeart/2008/layout/LinedList"/>
    <dgm:cxn modelId="{295CECE0-E0E5-4E96-9AD5-848112492BB6}" srcId="{67BCFD62-03C2-4E39-977E-416939B61CC2}" destId="{4B503953-2352-46CE-A8FC-3FAC14536BD9}" srcOrd="3" destOrd="0" parTransId="{E3E6E7AA-36B0-4A5C-B663-014212EC5EFC}" sibTransId="{2278B564-9D50-4E0B-A9DB-310B27B884E7}"/>
    <dgm:cxn modelId="{1D2325EF-1682-40D6-811B-969C7E528CC4}" type="presOf" srcId="{15AB7FC1-6041-464E-B737-9AE56A64454A}" destId="{D872DCB0-A9BA-4FDB-A9F8-73A4B7F8FC4B}" srcOrd="0" destOrd="0" presId="urn:microsoft.com/office/officeart/2008/layout/LinedList"/>
    <dgm:cxn modelId="{1A7BA9F4-C7EE-4CEF-90EF-5380145D4985}" srcId="{67BCFD62-03C2-4E39-977E-416939B61CC2}" destId="{AC78D70F-DADC-4426-936D-4121849729C0}" srcOrd="0" destOrd="0" parTransId="{97F169E0-28B4-44D6-BC88-3DF83E07C676}" sibTransId="{68A14AC9-6605-45FA-88F9-6B9383CBE343}"/>
    <dgm:cxn modelId="{D944B92B-7DFA-409E-B482-3F74DB754306}" type="presParOf" srcId="{879A05A1-73D4-4D4A-AF5E-9499A306906A}" destId="{D0C5588E-D606-4714-8A43-C62AD125F2F3}" srcOrd="0" destOrd="0" presId="urn:microsoft.com/office/officeart/2008/layout/LinedList"/>
    <dgm:cxn modelId="{2C973F62-0ED9-465F-BDF3-91DC06385DF4}" type="presParOf" srcId="{879A05A1-73D4-4D4A-AF5E-9499A306906A}" destId="{957BF8FD-1879-4E46-A716-EDECC9DD1915}" srcOrd="1" destOrd="0" presId="urn:microsoft.com/office/officeart/2008/layout/LinedList"/>
    <dgm:cxn modelId="{F61B618F-CD80-44DA-AE26-072BF934E904}" type="presParOf" srcId="{957BF8FD-1879-4E46-A716-EDECC9DD1915}" destId="{CFC06D3B-EB60-4A80-B58B-3AA0A6F60E52}" srcOrd="0" destOrd="0" presId="urn:microsoft.com/office/officeart/2008/layout/LinedList"/>
    <dgm:cxn modelId="{CB4C5CCD-6370-4E28-8EDB-CA58A382EE28}" type="presParOf" srcId="{957BF8FD-1879-4E46-A716-EDECC9DD1915}" destId="{17C0FD4D-6524-48B7-B7B3-CA1D22B0F966}" srcOrd="1" destOrd="0" presId="urn:microsoft.com/office/officeart/2008/layout/LinedList"/>
    <dgm:cxn modelId="{A233A473-5E62-423F-A608-F973D5D1565A}" type="presParOf" srcId="{879A05A1-73D4-4D4A-AF5E-9499A306906A}" destId="{FDD788AE-94B0-4440-8528-C11B4C269B85}" srcOrd="2" destOrd="0" presId="urn:microsoft.com/office/officeart/2008/layout/LinedList"/>
    <dgm:cxn modelId="{AB2D0BB8-65C8-4F16-9AD7-5BDE4A9E7687}" type="presParOf" srcId="{879A05A1-73D4-4D4A-AF5E-9499A306906A}" destId="{74E9337A-45B7-456A-9DBD-736BEA56DAE2}" srcOrd="3" destOrd="0" presId="urn:microsoft.com/office/officeart/2008/layout/LinedList"/>
    <dgm:cxn modelId="{E2751A25-DE6B-4008-830F-65B6BDF89624}" type="presParOf" srcId="{74E9337A-45B7-456A-9DBD-736BEA56DAE2}" destId="{5FD94DC3-80A0-4B80-B658-E304AD761D7A}" srcOrd="0" destOrd="0" presId="urn:microsoft.com/office/officeart/2008/layout/LinedList"/>
    <dgm:cxn modelId="{3D8E9038-B69C-45B6-A8EB-862B95B40FC4}" type="presParOf" srcId="{74E9337A-45B7-456A-9DBD-736BEA56DAE2}" destId="{0175DE2B-DCB1-4E6A-A7C0-12B67396C03C}" srcOrd="1" destOrd="0" presId="urn:microsoft.com/office/officeart/2008/layout/LinedList"/>
    <dgm:cxn modelId="{8FD25506-2496-4B7E-9FFD-5363098E44AE}" type="presParOf" srcId="{879A05A1-73D4-4D4A-AF5E-9499A306906A}" destId="{655FC961-9D9D-40BE-8839-5A57FD4F2FEC}" srcOrd="4" destOrd="0" presId="urn:microsoft.com/office/officeart/2008/layout/LinedList"/>
    <dgm:cxn modelId="{1AC50CD6-BBA7-42FC-A2D6-860EB9215782}" type="presParOf" srcId="{879A05A1-73D4-4D4A-AF5E-9499A306906A}" destId="{8EC66016-3865-4B3E-818B-7320DE6C21F5}" srcOrd="5" destOrd="0" presId="urn:microsoft.com/office/officeart/2008/layout/LinedList"/>
    <dgm:cxn modelId="{61729F88-3475-4543-9EA5-C5FC1D9CFA1B}" type="presParOf" srcId="{8EC66016-3865-4B3E-818B-7320DE6C21F5}" destId="{D872DCB0-A9BA-4FDB-A9F8-73A4B7F8FC4B}" srcOrd="0" destOrd="0" presId="urn:microsoft.com/office/officeart/2008/layout/LinedList"/>
    <dgm:cxn modelId="{0060A5F5-42A1-4C83-BCB2-DC23A68F5CA3}" type="presParOf" srcId="{8EC66016-3865-4B3E-818B-7320DE6C21F5}" destId="{E9402AF3-716A-4950-A27C-F7F30FFF7733}" srcOrd="1" destOrd="0" presId="urn:microsoft.com/office/officeart/2008/layout/LinedList"/>
    <dgm:cxn modelId="{4BF4303D-184B-4494-84B5-C83A058C04EA}" type="presParOf" srcId="{879A05A1-73D4-4D4A-AF5E-9499A306906A}" destId="{559A4A9C-EDC5-48FA-8605-71260BF3929E}" srcOrd="6" destOrd="0" presId="urn:microsoft.com/office/officeart/2008/layout/LinedList"/>
    <dgm:cxn modelId="{C25B96A3-3BC6-4E4A-BF18-4CAF1C726D51}" type="presParOf" srcId="{879A05A1-73D4-4D4A-AF5E-9499A306906A}" destId="{3C861896-129F-4BCA-9EFD-27F20374FC8D}" srcOrd="7" destOrd="0" presId="urn:microsoft.com/office/officeart/2008/layout/LinedList"/>
    <dgm:cxn modelId="{DF871A6E-2412-4DE9-A8BF-72F13056E487}" type="presParOf" srcId="{3C861896-129F-4BCA-9EFD-27F20374FC8D}" destId="{B71DE2A3-88C5-46FB-9236-2F41B42057F1}" srcOrd="0" destOrd="0" presId="urn:microsoft.com/office/officeart/2008/layout/LinedList"/>
    <dgm:cxn modelId="{C69396B7-A5EC-48F4-892A-D89227719CC8}" type="presParOf" srcId="{3C861896-129F-4BCA-9EFD-27F20374FC8D}" destId="{CC6FCA82-45DC-460E-90C8-C99C44DEF258}" srcOrd="1" destOrd="0" presId="urn:microsoft.com/office/officeart/2008/layout/LinedList"/>
    <dgm:cxn modelId="{AAD12655-4218-485A-BE11-0CE19B24EEB9}" type="presParOf" srcId="{879A05A1-73D4-4D4A-AF5E-9499A306906A}" destId="{B6508564-664D-408C-80BA-BAA40D03BFAF}" srcOrd="8" destOrd="0" presId="urn:microsoft.com/office/officeart/2008/layout/LinedList"/>
    <dgm:cxn modelId="{6E81ED62-5E0E-4F62-8DF4-0931AABD86EC}" type="presParOf" srcId="{879A05A1-73D4-4D4A-AF5E-9499A306906A}" destId="{3C98AE43-492A-4CCC-B83A-DF543128A56F}" srcOrd="9" destOrd="0" presId="urn:microsoft.com/office/officeart/2008/layout/LinedList"/>
    <dgm:cxn modelId="{59D502ED-FC1E-444A-9306-04D436553DC6}" type="presParOf" srcId="{3C98AE43-492A-4CCC-B83A-DF543128A56F}" destId="{4434E2A8-1B5D-46E3-9FD4-AB7C87E03E23}" srcOrd="0" destOrd="0" presId="urn:microsoft.com/office/officeart/2008/layout/LinedList"/>
    <dgm:cxn modelId="{4BA989CF-3EDB-4B83-B7B5-F7142C8DDEEF}" type="presParOf" srcId="{3C98AE43-492A-4CCC-B83A-DF543128A56F}" destId="{4C6A6C25-33FB-45ED-876C-7AB19660AB09}" srcOrd="1" destOrd="0" presId="urn:microsoft.com/office/officeart/2008/layout/LinedList"/>
    <dgm:cxn modelId="{869E445A-1F42-4AC3-9FCD-B9D3D852369F}" type="presParOf" srcId="{879A05A1-73D4-4D4A-AF5E-9499A306906A}" destId="{29F659DD-0011-41C9-B150-4145D40F2ED8}" srcOrd="10" destOrd="0" presId="urn:microsoft.com/office/officeart/2008/layout/LinedList"/>
    <dgm:cxn modelId="{348E87C6-8D97-42F1-8526-D2661B6989E6}" type="presParOf" srcId="{879A05A1-73D4-4D4A-AF5E-9499A306906A}" destId="{1A93FA56-9935-4030-A140-EDCBE62D2B21}" srcOrd="11" destOrd="0" presId="urn:microsoft.com/office/officeart/2008/layout/LinedList"/>
    <dgm:cxn modelId="{E4476788-68C6-4D8D-925F-5E1484BCE7B1}" type="presParOf" srcId="{1A93FA56-9935-4030-A140-EDCBE62D2B21}" destId="{2DA4E4FD-90A0-4F63-A9ED-FA1745A925B6}" srcOrd="0" destOrd="0" presId="urn:microsoft.com/office/officeart/2008/layout/LinedList"/>
    <dgm:cxn modelId="{EE41C670-EEA9-4E22-82F5-FAC9784F4E2E}" type="presParOf" srcId="{1A93FA56-9935-4030-A140-EDCBE62D2B21}" destId="{3FC51A97-5F7B-493D-9AA7-4CAB63F0F178}" srcOrd="1" destOrd="0" presId="urn:microsoft.com/office/officeart/2008/layout/LinedList"/>
    <dgm:cxn modelId="{757D4157-3E6E-4A6B-9C7D-B66FB6987BF3}" type="presParOf" srcId="{879A05A1-73D4-4D4A-AF5E-9499A306906A}" destId="{49B4336F-AF7C-4787-9D37-C6E56E89FA88}" srcOrd="12" destOrd="0" presId="urn:microsoft.com/office/officeart/2008/layout/LinedList"/>
    <dgm:cxn modelId="{98187A95-7435-46A7-8938-0198FBF40A04}" type="presParOf" srcId="{879A05A1-73D4-4D4A-AF5E-9499A306906A}" destId="{34DD9BCF-6B72-475C-89D7-C7F34AD2FFA1}" srcOrd="13" destOrd="0" presId="urn:microsoft.com/office/officeart/2008/layout/LinedList"/>
    <dgm:cxn modelId="{DDCD771F-B8BB-41F9-9CA7-0208713903A5}" type="presParOf" srcId="{34DD9BCF-6B72-475C-89D7-C7F34AD2FFA1}" destId="{DF2F2CAA-F359-4F4C-8F20-6817CFBC9B24}" srcOrd="0" destOrd="0" presId="urn:microsoft.com/office/officeart/2008/layout/LinedList"/>
    <dgm:cxn modelId="{A6D34402-8AC9-44F8-9C30-104C05E2795E}" type="presParOf" srcId="{34DD9BCF-6B72-475C-89D7-C7F34AD2FFA1}" destId="{CBA1D82F-DC7F-4FFC-A5A7-8157E8DD0050}" srcOrd="1" destOrd="0" presId="urn:microsoft.com/office/officeart/2008/layout/LinedList"/>
    <dgm:cxn modelId="{0D723B78-F493-4266-89F7-C0AEF61ED200}" type="presParOf" srcId="{879A05A1-73D4-4D4A-AF5E-9499A306906A}" destId="{B9ECAF94-A2F0-4028-8EBA-7C62EEF13DEA}" srcOrd="14" destOrd="0" presId="urn:microsoft.com/office/officeart/2008/layout/LinedList"/>
    <dgm:cxn modelId="{8D0BE13B-6D85-4800-97D1-56D1E55BEC5C}" type="presParOf" srcId="{879A05A1-73D4-4D4A-AF5E-9499A306906A}" destId="{B55AEEE4-4AF4-4919-B109-408A840E1ADB}" srcOrd="15" destOrd="0" presId="urn:microsoft.com/office/officeart/2008/layout/LinedList"/>
    <dgm:cxn modelId="{B4D69EDE-E4E5-46B6-B584-7AEC3D6E4625}" type="presParOf" srcId="{B55AEEE4-4AF4-4919-B109-408A840E1ADB}" destId="{325B71DD-CF53-4E74-A010-E9496836473B}" srcOrd="0" destOrd="0" presId="urn:microsoft.com/office/officeart/2008/layout/LinedList"/>
    <dgm:cxn modelId="{A9FA4B54-698D-4375-8A45-FF31F7743824}" type="presParOf" srcId="{B55AEEE4-4AF4-4919-B109-408A840E1ADB}" destId="{2E9A1A13-60B7-4EBC-8A6D-E63D812D2EB7}" srcOrd="1" destOrd="0" presId="urn:microsoft.com/office/officeart/2008/layout/LinedList"/>
    <dgm:cxn modelId="{A75E37AB-0645-4F23-A6B9-701A33BBD91E}" type="presParOf" srcId="{879A05A1-73D4-4D4A-AF5E-9499A306906A}" destId="{BCFF4DFA-87D8-4DE0-A3A8-FCB767BA5BF3}" srcOrd="16" destOrd="0" presId="urn:microsoft.com/office/officeart/2008/layout/LinedList"/>
    <dgm:cxn modelId="{448261A5-CAD4-4563-8D42-24AFF5BA2807}" type="presParOf" srcId="{879A05A1-73D4-4D4A-AF5E-9499A306906A}" destId="{ADCEEEA6-98AE-4692-9CE5-B5AD060D0C2A}" srcOrd="17" destOrd="0" presId="urn:microsoft.com/office/officeart/2008/layout/LinedList"/>
    <dgm:cxn modelId="{C94A4DCC-9DE9-468F-AC5F-3B9A0F9F4127}" type="presParOf" srcId="{ADCEEEA6-98AE-4692-9CE5-B5AD060D0C2A}" destId="{7C1C45AD-B155-428A-8245-DBE6CF93B99E}" srcOrd="0" destOrd="0" presId="urn:microsoft.com/office/officeart/2008/layout/LinedList"/>
    <dgm:cxn modelId="{C901C33A-9097-46EC-9968-FD06D69015D2}" type="presParOf" srcId="{ADCEEEA6-98AE-4692-9CE5-B5AD060D0C2A}" destId="{B1026C9C-869C-480A-8E56-97C41E9B40AF}" srcOrd="1" destOrd="0" presId="urn:microsoft.com/office/officeart/2008/layout/LinedList"/>
    <dgm:cxn modelId="{95C5422A-5019-4A25-9AB4-9F22B02E333E}" type="presParOf" srcId="{879A05A1-73D4-4D4A-AF5E-9499A306906A}" destId="{23F17A3C-BC95-4FFA-8E90-804FACB48314}" srcOrd="18" destOrd="0" presId="urn:microsoft.com/office/officeart/2008/layout/LinedList"/>
    <dgm:cxn modelId="{9AA8AFA1-2380-4159-9BF6-4C4F86ABF11C}" type="presParOf" srcId="{879A05A1-73D4-4D4A-AF5E-9499A306906A}" destId="{B3290F7F-CA57-4DB8-979B-71535CA8E963}" srcOrd="19" destOrd="0" presId="urn:microsoft.com/office/officeart/2008/layout/LinedList"/>
    <dgm:cxn modelId="{4E44B631-99C5-4BDF-8BFF-3B5523FB2484}" type="presParOf" srcId="{B3290F7F-CA57-4DB8-979B-71535CA8E963}" destId="{4280A0D5-0FAF-4BFA-99CA-C7C625BD3849}" srcOrd="0" destOrd="0" presId="urn:microsoft.com/office/officeart/2008/layout/LinedList"/>
    <dgm:cxn modelId="{9B7F88E4-9BEC-4D4B-8780-232314D91730}" type="presParOf" srcId="{B3290F7F-CA57-4DB8-979B-71535CA8E963}" destId="{4CA0C395-FF63-4610-BDA4-FEA155E6EA4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3802C86-EE84-419A-A5EB-505767124C57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F18B650-EF19-44AD-91B7-9DADA9BB7304}">
      <dgm:prSet/>
      <dgm:spPr/>
      <dgm:t>
        <a:bodyPr/>
        <a:lstStyle/>
        <a:p>
          <a:r>
            <a:rPr lang="el-GR"/>
            <a:t>Κρίση πόλης-κράτους </a:t>
          </a:r>
          <a:r>
            <a:rPr lang="en-US"/>
            <a:t>&gt;</a:t>
          </a:r>
          <a:r>
            <a:rPr lang="el-GR"/>
            <a:t> οραματισμός πανελλήνιου συνασπισμού από</a:t>
          </a:r>
          <a:endParaRPr lang="en-US"/>
        </a:p>
      </dgm:t>
    </dgm:pt>
    <dgm:pt modelId="{10607B67-8D1D-4C20-9055-60B8E3994591}" type="parTrans" cxnId="{B8FDE70B-6BDE-4116-AA40-839FF695DE44}">
      <dgm:prSet/>
      <dgm:spPr/>
      <dgm:t>
        <a:bodyPr/>
        <a:lstStyle/>
        <a:p>
          <a:endParaRPr lang="en-US"/>
        </a:p>
      </dgm:t>
    </dgm:pt>
    <dgm:pt modelId="{4C78FFF3-DD00-4E01-BF8C-B345588447BC}" type="sibTrans" cxnId="{B8FDE70B-6BDE-4116-AA40-839FF695DE44}">
      <dgm:prSet/>
      <dgm:spPr/>
      <dgm:t>
        <a:bodyPr/>
        <a:lstStyle/>
        <a:p>
          <a:endParaRPr lang="en-US"/>
        </a:p>
      </dgm:t>
    </dgm:pt>
    <dgm:pt modelId="{BC00BD29-EF68-4579-A759-48E986D32EAA}">
      <dgm:prSet/>
      <dgm:spPr/>
      <dgm:t>
        <a:bodyPr/>
        <a:lstStyle/>
        <a:p>
          <a:r>
            <a:rPr lang="el-GR"/>
            <a:t>πνευματικούς ανθρώπους.</a:t>
          </a:r>
          <a:endParaRPr lang="en-US"/>
        </a:p>
      </dgm:t>
    </dgm:pt>
    <dgm:pt modelId="{7734DCC0-D643-46A1-AA55-D84BCF8166E1}" type="parTrans" cxnId="{18DF4ABD-DBD0-4361-B78D-ED8CCCCC5D3A}">
      <dgm:prSet/>
      <dgm:spPr/>
      <dgm:t>
        <a:bodyPr/>
        <a:lstStyle/>
        <a:p>
          <a:endParaRPr lang="en-US"/>
        </a:p>
      </dgm:t>
    </dgm:pt>
    <dgm:pt modelId="{96923808-B9E8-4FD6-AEBD-30A7F369D89A}" type="sibTrans" cxnId="{18DF4ABD-DBD0-4361-B78D-ED8CCCCC5D3A}">
      <dgm:prSet/>
      <dgm:spPr/>
      <dgm:t>
        <a:bodyPr/>
        <a:lstStyle/>
        <a:p>
          <a:endParaRPr lang="en-US"/>
        </a:p>
      </dgm:t>
    </dgm:pt>
    <dgm:pt modelId="{0ACD38D6-625F-47A0-94EA-A7586279D249}">
      <dgm:prSet/>
      <dgm:spPr/>
      <dgm:t>
        <a:bodyPr/>
        <a:lstStyle/>
        <a:p>
          <a:r>
            <a:rPr lang="el-GR"/>
            <a:t>Πανελλήνια ιδέα: νέα πολιτική έκφραση που διατυπώθηκε στα τέλη 5ου</a:t>
          </a:r>
          <a:endParaRPr lang="en-US"/>
        </a:p>
      </dgm:t>
    </dgm:pt>
    <dgm:pt modelId="{519C3844-79F9-44DC-8783-A3BA8243D30D}" type="parTrans" cxnId="{76CA2EFE-57B5-466A-BF5E-7E61E230CC61}">
      <dgm:prSet/>
      <dgm:spPr/>
      <dgm:t>
        <a:bodyPr/>
        <a:lstStyle/>
        <a:p>
          <a:endParaRPr lang="en-US"/>
        </a:p>
      </dgm:t>
    </dgm:pt>
    <dgm:pt modelId="{1DA1E7C6-717C-467A-8BC4-A5BA64716310}" type="sibTrans" cxnId="{76CA2EFE-57B5-466A-BF5E-7E61E230CC61}">
      <dgm:prSet/>
      <dgm:spPr/>
      <dgm:t>
        <a:bodyPr/>
        <a:lstStyle/>
        <a:p>
          <a:endParaRPr lang="en-US"/>
        </a:p>
      </dgm:t>
    </dgm:pt>
    <dgm:pt modelId="{F835A450-903D-4260-AF44-F84261C31C47}">
      <dgm:prSet/>
      <dgm:spPr/>
      <dgm:t>
        <a:bodyPr/>
        <a:lstStyle/>
        <a:p>
          <a:r>
            <a:rPr lang="el-GR"/>
            <a:t>αιώνα π.Χ. από το σοφιστή Γοργία στην Ολυμπία.</a:t>
          </a:r>
          <a:endParaRPr lang="en-US"/>
        </a:p>
      </dgm:t>
    </dgm:pt>
    <dgm:pt modelId="{C8EDFBDF-D0F5-4CB4-B941-AA6E462CABF1}" type="parTrans" cxnId="{06D71955-6C77-4DA0-9B51-3A0CAB758571}">
      <dgm:prSet/>
      <dgm:spPr/>
      <dgm:t>
        <a:bodyPr/>
        <a:lstStyle/>
        <a:p>
          <a:endParaRPr lang="en-US"/>
        </a:p>
      </dgm:t>
    </dgm:pt>
    <dgm:pt modelId="{729FB7C5-BD64-41CC-8E34-FC686B99E53F}" type="sibTrans" cxnId="{06D71955-6C77-4DA0-9B51-3A0CAB758571}">
      <dgm:prSet/>
      <dgm:spPr/>
      <dgm:t>
        <a:bodyPr/>
        <a:lstStyle/>
        <a:p>
          <a:endParaRPr lang="en-US"/>
        </a:p>
      </dgm:t>
    </dgm:pt>
    <dgm:pt modelId="{981CC8EC-6613-475D-A774-DA9905CB7EAF}">
      <dgm:prSet/>
      <dgm:spPr/>
      <dgm:t>
        <a:bodyPr/>
        <a:lstStyle/>
        <a:p>
          <a:r>
            <a:rPr lang="el-GR"/>
            <a:t>Κύριος εκφραστής της ιδέας ο Ισοκράτης.</a:t>
          </a:r>
          <a:endParaRPr lang="en-US"/>
        </a:p>
      </dgm:t>
    </dgm:pt>
    <dgm:pt modelId="{49F2EE85-18E8-4250-A2CD-B4CD07A26E16}" type="parTrans" cxnId="{97F94FED-0BC1-404E-9656-10A8F3F2622A}">
      <dgm:prSet/>
      <dgm:spPr/>
      <dgm:t>
        <a:bodyPr/>
        <a:lstStyle/>
        <a:p>
          <a:endParaRPr lang="en-US"/>
        </a:p>
      </dgm:t>
    </dgm:pt>
    <dgm:pt modelId="{32324DBE-CB0F-478D-8441-64D99F295016}" type="sibTrans" cxnId="{97F94FED-0BC1-404E-9656-10A8F3F2622A}">
      <dgm:prSet/>
      <dgm:spPr/>
      <dgm:t>
        <a:bodyPr/>
        <a:lstStyle/>
        <a:p>
          <a:endParaRPr lang="en-US"/>
        </a:p>
      </dgm:t>
    </dgm:pt>
    <dgm:pt modelId="{4333574F-F18E-4985-961F-F733C103AC07}" type="pres">
      <dgm:prSet presAssocID="{93802C86-EE84-419A-A5EB-505767124C57}" presName="diagram" presStyleCnt="0">
        <dgm:presLayoutVars>
          <dgm:dir/>
          <dgm:resizeHandles val="exact"/>
        </dgm:presLayoutVars>
      </dgm:prSet>
      <dgm:spPr/>
    </dgm:pt>
    <dgm:pt modelId="{75FCE4B4-80B0-4857-B7E7-469942C6EE09}" type="pres">
      <dgm:prSet presAssocID="{7F18B650-EF19-44AD-91B7-9DADA9BB7304}" presName="node" presStyleLbl="node1" presStyleIdx="0" presStyleCnt="5">
        <dgm:presLayoutVars>
          <dgm:bulletEnabled val="1"/>
        </dgm:presLayoutVars>
      </dgm:prSet>
      <dgm:spPr/>
    </dgm:pt>
    <dgm:pt modelId="{00DCD6F6-57DE-4EE0-BF15-DE8805AC3062}" type="pres">
      <dgm:prSet presAssocID="{4C78FFF3-DD00-4E01-BF8C-B345588447BC}" presName="sibTrans" presStyleLbl="sibTrans2D1" presStyleIdx="0" presStyleCnt="4"/>
      <dgm:spPr/>
    </dgm:pt>
    <dgm:pt modelId="{736C614E-6218-4EC4-8D06-C55789707581}" type="pres">
      <dgm:prSet presAssocID="{4C78FFF3-DD00-4E01-BF8C-B345588447BC}" presName="connectorText" presStyleLbl="sibTrans2D1" presStyleIdx="0" presStyleCnt="4"/>
      <dgm:spPr/>
    </dgm:pt>
    <dgm:pt modelId="{3FED014E-4987-4F2C-B09A-D20F53113185}" type="pres">
      <dgm:prSet presAssocID="{BC00BD29-EF68-4579-A759-48E986D32EAA}" presName="node" presStyleLbl="node1" presStyleIdx="1" presStyleCnt="5">
        <dgm:presLayoutVars>
          <dgm:bulletEnabled val="1"/>
        </dgm:presLayoutVars>
      </dgm:prSet>
      <dgm:spPr/>
    </dgm:pt>
    <dgm:pt modelId="{84F603BF-0D3F-4E04-B9EF-520A904E547B}" type="pres">
      <dgm:prSet presAssocID="{96923808-B9E8-4FD6-AEBD-30A7F369D89A}" presName="sibTrans" presStyleLbl="sibTrans2D1" presStyleIdx="1" presStyleCnt="4"/>
      <dgm:spPr/>
    </dgm:pt>
    <dgm:pt modelId="{A41397A1-9AEA-4D8D-B558-6FC599622AF2}" type="pres">
      <dgm:prSet presAssocID="{96923808-B9E8-4FD6-AEBD-30A7F369D89A}" presName="connectorText" presStyleLbl="sibTrans2D1" presStyleIdx="1" presStyleCnt="4"/>
      <dgm:spPr/>
    </dgm:pt>
    <dgm:pt modelId="{9F2A6CFF-8825-46C6-A8E7-8AE685F2A05D}" type="pres">
      <dgm:prSet presAssocID="{0ACD38D6-625F-47A0-94EA-A7586279D249}" presName="node" presStyleLbl="node1" presStyleIdx="2" presStyleCnt="5">
        <dgm:presLayoutVars>
          <dgm:bulletEnabled val="1"/>
        </dgm:presLayoutVars>
      </dgm:prSet>
      <dgm:spPr/>
    </dgm:pt>
    <dgm:pt modelId="{6FF7D27F-D064-49EE-9D0A-620514647905}" type="pres">
      <dgm:prSet presAssocID="{1DA1E7C6-717C-467A-8BC4-A5BA64716310}" presName="sibTrans" presStyleLbl="sibTrans2D1" presStyleIdx="2" presStyleCnt="4"/>
      <dgm:spPr/>
    </dgm:pt>
    <dgm:pt modelId="{9FCFBCB8-F41C-43D0-8608-4D9CAA2C1113}" type="pres">
      <dgm:prSet presAssocID="{1DA1E7C6-717C-467A-8BC4-A5BA64716310}" presName="connectorText" presStyleLbl="sibTrans2D1" presStyleIdx="2" presStyleCnt="4"/>
      <dgm:spPr/>
    </dgm:pt>
    <dgm:pt modelId="{76F14FB4-6951-4802-9253-F9E35A97F00D}" type="pres">
      <dgm:prSet presAssocID="{F835A450-903D-4260-AF44-F84261C31C47}" presName="node" presStyleLbl="node1" presStyleIdx="3" presStyleCnt="5">
        <dgm:presLayoutVars>
          <dgm:bulletEnabled val="1"/>
        </dgm:presLayoutVars>
      </dgm:prSet>
      <dgm:spPr/>
    </dgm:pt>
    <dgm:pt modelId="{FE73C738-3FA2-46E3-A370-5B41BBAF1FE2}" type="pres">
      <dgm:prSet presAssocID="{729FB7C5-BD64-41CC-8E34-FC686B99E53F}" presName="sibTrans" presStyleLbl="sibTrans2D1" presStyleIdx="3" presStyleCnt="4"/>
      <dgm:spPr/>
    </dgm:pt>
    <dgm:pt modelId="{AB0FA9BD-1BE7-404C-BF76-888B3DED718E}" type="pres">
      <dgm:prSet presAssocID="{729FB7C5-BD64-41CC-8E34-FC686B99E53F}" presName="connectorText" presStyleLbl="sibTrans2D1" presStyleIdx="3" presStyleCnt="4"/>
      <dgm:spPr/>
    </dgm:pt>
    <dgm:pt modelId="{AB9646B9-CB76-4AE5-BE5F-CF496B90F398}" type="pres">
      <dgm:prSet presAssocID="{981CC8EC-6613-475D-A774-DA9905CB7EAF}" presName="node" presStyleLbl="node1" presStyleIdx="4" presStyleCnt="5">
        <dgm:presLayoutVars>
          <dgm:bulletEnabled val="1"/>
        </dgm:presLayoutVars>
      </dgm:prSet>
      <dgm:spPr/>
    </dgm:pt>
  </dgm:ptLst>
  <dgm:cxnLst>
    <dgm:cxn modelId="{15EB050A-FCD1-4D0F-A6AB-C5BCEDED21E7}" type="presOf" srcId="{1DA1E7C6-717C-467A-8BC4-A5BA64716310}" destId="{9FCFBCB8-F41C-43D0-8608-4D9CAA2C1113}" srcOrd="1" destOrd="0" presId="urn:microsoft.com/office/officeart/2005/8/layout/process5"/>
    <dgm:cxn modelId="{B36E660B-A259-4444-AE74-074D9E7C4080}" type="presOf" srcId="{1DA1E7C6-717C-467A-8BC4-A5BA64716310}" destId="{6FF7D27F-D064-49EE-9D0A-620514647905}" srcOrd="0" destOrd="0" presId="urn:microsoft.com/office/officeart/2005/8/layout/process5"/>
    <dgm:cxn modelId="{B8FDE70B-6BDE-4116-AA40-839FF695DE44}" srcId="{93802C86-EE84-419A-A5EB-505767124C57}" destId="{7F18B650-EF19-44AD-91B7-9DADA9BB7304}" srcOrd="0" destOrd="0" parTransId="{10607B67-8D1D-4C20-9055-60B8E3994591}" sibTransId="{4C78FFF3-DD00-4E01-BF8C-B345588447BC}"/>
    <dgm:cxn modelId="{4033BA60-5BF6-425B-A634-593C17B802A6}" type="presOf" srcId="{93802C86-EE84-419A-A5EB-505767124C57}" destId="{4333574F-F18E-4985-961F-F733C103AC07}" srcOrd="0" destOrd="0" presId="urn:microsoft.com/office/officeart/2005/8/layout/process5"/>
    <dgm:cxn modelId="{A508AF45-9A0F-4201-80CF-A83ACB987606}" type="presOf" srcId="{4C78FFF3-DD00-4E01-BF8C-B345588447BC}" destId="{00DCD6F6-57DE-4EE0-BF15-DE8805AC3062}" srcOrd="0" destOrd="0" presId="urn:microsoft.com/office/officeart/2005/8/layout/process5"/>
    <dgm:cxn modelId="{A13A4F4D-8F27-4A5A-8760-BC311B2B1200}" type="presOf" srcId="{729FB7C5-BD64-41CC-8E34-FC686B99E53F}" destId="{FE73C738-3FA2-46E3-A370-5B41BBAF1FE2}" srcOrd="0" destOrd="0" presId="urn:microsoft.com/office/officeart/2005/8/layout/process5"/>
    <dgm:cxn modelId="{7D333572-54B7-4690-992A-38F093B097CF}" type="presOf" srcId="{96923808-B9E8-4FD6-AEBD-30A7F369D89A}" destId="{A41397A1-9AEA-4D8D-B558-6FC599622AF2}" srcOrd="1" destOrd="0" presId="urn:microsoft.com/office/officeart/2005/8/layout/process5"/>
    <dgm:cxn modelId="{06D71955-6C77-4DA0-9B51-3A0CAB758571}" srcId="{93802C86-EE84-419A-A5EB-505767124C57}" destId="{F835A450-903D-4260-AF44-F84261C31C47}" srcOrd="3" destOrd="0" parTransId="{C8EDFBDF-D0F5-4CB4-B941-AA6E462CABF1}" sibTransId="{729FB7C5-BD64-41CC-8E34-FC686B99E53F}"/>
    <dgm:cxn modelId="{9E48AE75-1083-4FBD-A458-212758FA7384}" type="presOf" srcId="{F835A450-903D-4260-AF44-F84261C31C47}" destId="{76F14FB4-6951-4802-9253-F9E35A97F00D}" srcOrd="0" destOrd="0" presId="urn:microsoft.com/office/officeart/2005/8/layout/process5"/>
    <dgm:cxn modelId="{6AD4678D-5818-48FB-A4EB-EDC230D50A0E}" type="presOf" srcId="{4C78FFF3-DD00-4E01-BF8C-B345588447BC}" destId="{736C614E-6218-4EC4-8D06-C55789707581}" srcOrd="1" destOrd="0" presId="urn:microsoft.com/office/officeart/2005/8/layout/process5"/>
    <dgm:cxn modelId="{6AACFAAF-F5E5-4B3F-BACA-777EDC4D1619}" type="presOf" srcId="{729FB7C5-BD64-41CC-8E34-FC686B99E53F}" destId="{AB0FA9BD-1BE7-404C-BF76-888B3DED718E}" srcOrd="1" destOrd="0" presId="urn:microsoft.com/office/officeart/2005/8/layout/process5"/>
    <dgm:cxn modelId="{5908B4B2-F562-4D0C-B7A1-0D9963FF3FF4}" type="presOf" srcId="{0ACD38D6-625F-47A0-94EA-A7586279D249}" destId="{9F2A6CFF-8825-46C6-A8E7-8AE685F2A05D}" srcOrd="0" destOrd="0" presId="urn:microsoft.com/office/officeart/2005/8/layout/process5"/>
    <dgm:cxn modelId="{85E8DAB9-2AE1-45E4-B68B-55CFDE0862CD}" type="presOf" srcId="{96923808-B9E8-4FD6-AEBD-30A7F369D89A}" destId="{84F603BF-0D3F-4E04-B9EF-520A904E547B}" srcOrd="0" destOrd="0" presId="urn:microsoft.com/office/officeart/2005/8/layout/process5"/>
    <dgm:cxn modelId="{DC6FDDBB-553A-4E31-B3DC-77805C07A02E}" type="presOf" srcId="{7F18B650-EF19-44AD-91B7-9DADA9BB7304}" destId="{75FCE4B4-80B0-4857-B7E7-469942C6EE09}" srcOrd="0" destOrd="0" presId="urn:microsoft.com/office/officeart/2005/8/layout/process5"/>
    <dgm:cxn modelId="{18DF4ABD-DBD0-4361-B78D-ED8CCCCC5D3A}" srcId="{93802C86-EE84-419A-A5EB-505767124C57}" destId="{BC00BD29-EF68-4579-A759-48E986D32EAA}" srcOrd="1" destOrd="0" parTransId="{7734DCC0-D643-46A1-AA55-D84BCF8166E1}" sibTransId="{96923808-B9E8-4FD6-AEBD-30A7F369D89A}"/>
    <dgm:cxn modelId="{473085E6-3A7F-4DA8-AE72-2380DB3A5E0A}" type="presOf" srcId="{BC00BD29-EF68-4579-A759-48E986D32EAA}" destId="{3FED014E-4987-4F2C-B09A-D20F53113185}" srcOrd="0" destOrd="0" presId="urn:microsoft.com/office/officeart/2005/8/layout/process5"/>
    <dgm:cxn modelId="{1B0D4DEA-71A6-4CB2-B118-16866CB8ADFE}" type="presOf" srcId="{981CC8EC-6613-475D-A774-DA9905CB7EAF}" destId="{AB9646B9-CB76-4AE5-BE5F-CF496B90F398}" srcOrd="0" destOrd="0" presId="urn:microsoft.com/office/officeart/2005/8/layout/process5"/>
    <dgm:cxn modelId="{97F94FED-0BC1-404E-9656-10A8F3F2622A}" srcId="{93802C86-EE84-419A-A5EB-505767124C57}" destId="{981CC8EC-6613-475D-A774-DA9905CB7EAF}" srcOrd="4" destOrd="0" parTransId="{49F2EE85-18E8-4250-A2CD-B4CD07A26E16}" sibTransId="{32324DBE-CB0F-478D-8441-64D99F295016}"/>
    <dgm:cxn modelId="{76CA2EFE-57B5-466A-BF5E-7E61E230CC61}" srcId="{93802C86-EE84-419A-A5EB-505767124C57}" destId="{0ACD38D6-625F-47A0-94EA-A7586279D249}" srcOrd="2" destOrd="0" parTransId="{519C3844-79F9-44DC-8783-A3BA8243D30D}" sibTransId="{1DA1E7C6-717C-467A-8BC4-A5BA64716310}"/>
    <dgm:cxn modelId="{DA6C0450-D074-4DE3-87DB-6B625295343D}" type="presParOf" srcId="{4333574F-F18E-4985-961F-F733C103AC07}" destId="{75FCE4B4-80B0-4857-B7E7-469942C6EE09}" srcOrd="0" destOrd="0" presId="urn:microsoft.com/office/officeart/2005/8/layout/process5"/>
    <dgm:cxn modelId="{A2F74288-C2D4-4DD7-8C9C-0E13D8DB58E3}" type="presParOf" srcId="{4333574F-F18E-4985-961F-F733C103AC07}" destId="{00DCD6F6-57DE-4EE0-BF15-DE8805AC3062}" srcOrd="1" destOrd="0" presId="urn:microsoft.com/office/officeart/2005/8/layout/process5"/>
    <dgm:cxn modelId="{D3E2DEE9-0338-44CE-AE61-30FA593453E5}" type="presParOf" srcId="{00DCD6F6-57DE-4EE0-BF15-DE8805AC3062}" destId="{736C614E-6218-4EC4-8D06-C55789707581}" srcOrd="0" destOrd="0" presId="urn:microsoft.com/office/officeart/2005/8/layout/process5"/>
    <dgm:cxn modelId="{0C5D90F6-D1EA-4E69-ABC6-1BFDA3D141AF}" type="presParOf" srcId="{4333574F-F18E-4985-961F-F733C103AC07}" destId="{3FED014E-4987-4F2C-B09A-D20F53113185}" srcOrd="2" destOrd="0" presId="urn:microsoft.com/office/officeart/2005/8/layout/process5"/>
    <dgm:cxn modelId="{E6C0513A-E7FC-4330-A6CF-E8439C0F31DD}" type="presParOf" srcId="{4333574F-F18E-4985-961F-F733C103AC07}" destId="{84F603BF-0D3F-4E04-B9EF-520A904E547B}" srcOrd="3" destOrd="0" presId="urn:microsoft.com/office/officeart/2005/8/layout/process5"/>
    <dgm:cxn modelId="{BC488287-8257-459A-A178-A497E0F91E4F}" type="presParOf" srcId="{84F603BF-0D3F-4E04-B9EF-520A904E547B}" destId="{A41397A1-9AEA-4D8D-B558-6FC599622AF2}" srcOrd="0" destOrd="0" presId="urn:microsoft.com/office/officeart/2005/8/layout/process5"/>
    <dgm:cxn modelId="{25A57110-6339-428F-9202-4127FA5F0F07}" type="presParOf" srcId="{4333574F-F18E-4985-961F-F733C103AC07}" destId="{9F2A6CFF-8825-46C6-A8E7-8AE685F2A05D}" srcOrd="4" destOrd="0" presId="urn:microsoft.com/office/officeart/2005/8/layout/process5"/>
    <dgm:cxn modelId="{F863BFFF-FF6C-4014-826B-BD8E697A6EA0}" type="presParOf" srcId="{4333574F-F18E-4985-961F-F733C103AC07}" destId="{6FF7D27F-D064-49EE-9D0A-620514647905}" srcOrd="5" destOrd="0" presId="urn:microsoft.com/office/officeart/2005/8/layout/process5"/>
    <dgm:cxn modelId="{4AD1E2D8-CB06-4444-9CE6-EE1788D7DF9B}" type="presParOf" srcId="{6FF7D27F-D064-49EE-9D0A-620514647905}" destId="{9FCFBCB8-F41C-43D0-8608-4D9CAA2C1113}" srcOrd="0" destOrd="0" presId="urn:microsoft.com/office/officeart/2005/8/layout/process5"/>
    <dgm:cxn modelId="{12375CC8-9F74-412A-AA6B-37DCDA18310A}" type="presParOf" srcId="{4333574F-F18E-4985-961F-F733C103AC07}" destId="{76F14FB4-6951-4802-9253-F9E35A97F00D}" srcOrd="6" destOrd="0" presId="urn:microsoft.com/office/officeart/2005/8/layout/process5"/>
    <dgm:cxn modelId="{664A36CB-EF43-4861-ACD0-2B381B63346C}" type="presParOf" srcId="{4333574F-F18E-4985-961F-F733C103AC07}" destId="{FE73C738-3FA2-46E3-A370-5B41BBAF1FE2}" srcOrd="7" destOrd="0" presId="urn:microsoft.com/office/officeart/2005/8/layout/process5"/>
    <dgm:cxn modelId="{95B2DC5C-9A2A-40A4-9216-22F70E686E22}" type="presParOf" srcId="{FE73C738-3FA2-46E3-A370-5B41BBAF1FE2}" destId="{AB0FA9BD-1BE7-404C-BF76-888B3DED718E}" srcOrd="0" destOrd="0" presId="urn:microsoft.com/office/officeart/2005/8/layout/process5"/>
    <dgm:cxn modelId="{7DBE4C19-A95A-4AD6-900D-9290A4F1AC44}" type="presParOf" srcId="{4333574F-F18E-4985-961F-F733C103AC07}" destId="{AB9646B9-CB76-4AE5-BE5F-CF496B90F398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722A19D-AEF8-4C43-8DFF-DE37AA87548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6D79781-CC54-40D7-9997-3D95794A861D}">
      <dgm:prSet/>
      <dgm:spPr/>
      <dgm:t>
        <a:bodyPr/>
        <a:lstStyle/>
        <a:p>
          <a:r>
            <a:rPr lang="el-GR"/>
            <a:t>Ο Φίλιππος Β ́ (βασιλιάς των Μακεδόνων): </a:t>
          </a:r>
          <a:endParaRPr lang="en-US"/>
        </a:p>
      </dgm:t>
    </dgm:pt>
    <dgm:pt modelId="{FD22A467-6784-4B6C-BFDD-9C58769B09EF}" type="parTrans" cxnId="{B02A5A18-D7D4-471D-B851-567F8D7E3FCD}">
      <dgm:prSet/>
      <dgm:spPr/>
      <dgm:t>
        <a:bodyPr/>
        <a:lstStyle/>
        <a:p>
          <a:endParaRPr lang="en-US"/>
        </a:p>
      </dgm:t>
    </dgm:pt>
    <dgm:pt modelId="{34C84323-6800-4C64-80DB-9D66EB801EB5}" type="sibTrans" cxnId="{B02A5A18-D7D4-471D-B851-567F8D7E3FCD}">
      <dgm:prSet/>
      <dgm:spPr/>
      <dgm:t>
        <a:bodyPr/>
        <a:lstStyle/>
        <a:p>
          <a:endParaRPr lang="en-US"/>
        </a:p>
      </dgm:t>
    </dgm:pt>
    <dgm:pt modelId="{7DED443E-01C7-46D9-8016-E8EE23EBF5AC}">
      <dgm:prSet/>
      <dgm:spPr/>
      <dgm:t>
        <a:bodyPr/>
        <a:lstStyle/>
        <a:p>
          <a:r>
            <a:rPr lang="el-GR"/>
            <a:t>Πολιτικοί στόχοι</a:t>
          </a:r>
          <a:r>
            <a:rPr lang="en-US"/>
            <a:t> </a:t>
          </a:r>
          <a:r>
            <a:rPr lang="el-GR"/>
            <a:t>του:</a:t>
          </a:r>
          <a:endParaRPr lang="en-US"/>
        </a:p>
      </dgm:t>
    </dgm:pt>
    <dgm:pt modelId="{331B511F-CC7F-4C2B-9EFD-4536DF63B624}" type="parTrans" cxnId="{DAF68EA0-717F-481A-9949-A5F83CC0F08F}">
      <dgm:prSet/>
      <dgm:spPr/>
      <dgm:t>
        <a:bodyPr/>
        <a:lstStyle/>
        <a:p>
          <a:endParaRPr lang="en-US"/>
        </a:p>
      </dgm:t>
    </dgm:pt>
    <dgm:pt modelId="{12E1C90D-CA61-419D-82CD-C45748DEE901}" type="sibTrans" cxnId="{DAF68EA0-717F-481A-9949-A5F83CC0F08F}">
      <dgm:prSet/>
      <dgm:spPr/>
      <dgm:t>
        <a:bodyPr/>
        <a:lstStyle/>
        <a:p>
          <a:endParaRPr lang="en-US"/>
        </a:p>
      </dgm:t>
    </dgm:pt>
    <dgm:pt modelId="{7BB38156-3A46-4456-B3F0-7C792EAA9097}">
      <dgm:prSet/>
      <dgm:spPr/>
      <dgm:t>
        <a:bodyPr/>
        <a:lstStyle/>
        <a:p>
          <a:r>
            <a:rPr lang="el-GR"/>
            <a:t>1. Η ισχυροποίηση της Μακεδονίας.</a:t>
          </a:r>
          <a:endParaRPr lang="en-US"/>
        </a:p>
      </dgm:t>
    </dgm:pt>
    <dgm:pt modelId="{1AD8BBEA-59CA-407C-AFA6-9519B482D923}" type="parTrans" cxnId="{7598A886-F6BC-467D-8F73-1466BD3F388C}">
      <dgm:prSet/>
      <dgm:spPr/>
      <dgm:t>
        <a:bodyPr/>
        <a:lstStyle/>
        <a:p>
          <a:endParaRPr lang="en-US"/>
        </a:p>
      </dgm:t>
    </dgm:pt>
    <dgm:pt modelId="{C6823894-39E9-4F3E-BECB-987BF58721F0}" type="sibTrans" cxnId="{7598A886-F6BC-467D-8F73-1466BD3F388C}">
      <dgm:prSet/>
      <dgm:spPr/>
      <dgm:t>
        <a:bodyPr/>
        <a:lstStyle/>
        <a:p>
          <a:endParaRPr lang="en-US"/>
        </a:p>
      </dgm:t>
    </dgm:pt>
    <dgm:pt modelId="{BDF8B6E9-09BD-4C42-A963-FFD9061E55B5}">
      <dgm:prSet/>
      <dgm:spPr/>
      <dgm:t>
        <a:bodyPr/>
        <a:lstStyle/>
        <a:p>
          <a:r>
            <a:rPr lang="el-GR"/>
            <a:t>2. Η επέκταση της εξουσίας του.</a:t>
          </a:r>
          <a:endParaRPr lang="en-US"/>
        </a:p>
      </dgm:t>
    </dgm:pt>
    <dgm:pt modelId="{B406B78D-4B59-4D2E-883B-88EA284F9248}" type="parTrans" cxnId="{E9D6BA89-B771-4919-9CD1-C592232E76FE}">
      <dgm:prSet/>
      <dgm:spPr/>
      <dgm:t>
        <a:bodyPr/>
        <a:lstStyle/>
        <a:p>
          <a:endParaRPr lang="en-US"/>
        </a:p>
      </dgm:t>
    </dgm:pt>
    <dgm:pt modelId="{C407AFBB-9088-4C0F-BB3B-0F66A62355C8}" type="sibTrans" cxnId="{E9D6BA89-B771-4919-9CD1-C592232E76FE}">
      <dgm:prSet/>
      <dgm:spPr/>
      <dgm:t>
        <a:bodyPr/>
        <a:lstStyle/>
        <a:p>
          <a:endParaRPr lang="en-US"/>
        </a:p>
      </dgm:t>
    </dgm:pt>
    <dgm:pt modelId="{9C115D61-2941-462C-8D20-02FF867C9900}" type="pres">
      <dgm:prSet presAssocID="{2722A19D-AEF8-4C43-8DFF-DE37AA875489}" presName="linear" presStyleCnt="0">
        <dgm:presLayoutVars>
          <dgm:animLvl val="lvl"/>
          <dgm:resizeHandles val="exact"/>
        </dgm:presLayoutVars>
      </dgm:prSet>
      <dgm:spPr/>
    </dgm:pt>
    <dgm:pt modelId="{202ECD6B-8EEE-46AA-AA90-D34BD717A3A5}" type="pres">
      <dgm:prSet presAssocID="{86D79781-CC54-40D7-9997-3D95794A861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CAC6F9F-FFF6-4F55-9310-075C9A5750C1}" type="pres">
      <dgm:prSet presAssocID="{34C84323-6800-4C64-80DB-9D66EB801EB5}" presName="spacer" presStyleCnt="0"/>
      <dgm:spPr/>
    </dgm:pt>
    <dgm:pt modelId="{9685734A-99BC-43C5-9542-A3B5728CE772}" type="pres">
      <dgm:prSet presAssocID="{7DED443E-01C7-46D9-8016-E8EE23EBF5A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A0C77F9-8770-4668-9697-DD5BDC24772C}" type="pres">
      <dgm:prSet presAssocID="{12E1C90D-CA61-419D-82CD-C45748DEE901}" presName="spacer" presStyleCnt="0"/>
      <dgm:spPr/>
    </dgm:pt>
    <dgm:pt modelId="{8CD51DDF-8E05-4822-BC69-3097262167D4}" type="pres">
      <dgm:prSet presAssocID="{7BB38156-3A46-4456-B3F0-7C792EAA909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5BAD7A3-BB6C-4E6E-8CEE-055762A7E7FA}" type="pres">
      <dgm:prSet presAssocID="{C6823894-39E9-4F3E-BECB-987BF58721F0}" presName="spacer" presStyleCnt="0"/>
      <dgm:spPr/>
    </dgm:pt>
    <dgm:pt modelId="{866DB706-BEA3-475B-8C3E-019E87B17A2B}" type="pres">
      <dgm:prSet presAssocID="{BDF8B6E9-09BD-4C42-A963-FFD9061E55B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02A5A18-D7D4-471D-B851-567F8D7E3FCD}" srcId="{2722A19D-AEF8-4C43-8DFF-DE37AA875489}" destId="{86D79781-CC54-40D7-9997-3D95794A861D}" srcOrd="0" destOrd="0" parTransId="{FD22A467-6784-4B6C-BFDD-9C58769B09EF}" sibTransId="{34C84323-6800-4C64-80DB-9D66EB801EB5}"/>
    <dgm:cxn modelId="{9A991E26-0237-414D-918B-80FA288C7E36}" type="presOf" srcId="{BDF8B6E9-09BD-4C42-A963-FFD9061E55B5}" destId="{866DB706-BEA3-475B-8C3E-019E87B17A2B}" srcOrd="0" destOrd="0" presId="urn:microsoft.com/office/officeart/2005/8/layout/vList2"/>
    <dgm:cxn modelId="{7A598230-F0B0-4751-903F-9C393904620A}" type="presOf" srcId="{7BB38156-3A46-4456-B3F0-7C792EAA9097}" destId="{8CD51DDF-8E05-4822-BC69-3097262167D4}" srcOrd="0" destOrd="0" presId="urn:microsoft.com/office/officeart/2005/8/layout/vList2"/>
    <dgm:cxn modelId="{AC858138-AB34-42A4-B513-B25B8F2ED6A4}" type="presOf" srcId="{7DED443E-01C7-46D9-8016-E8EE23EBF5AC}" destId="{9685734A-99BC-43C5-9542-A3B5728CE772}" srcOrd="0" destOrd="0" presId="urn:microsoft.com/office/officeart/2005/8/layout/vList2"/>
    <dgm:cxn modelId="{7598A886-F6BC-467D-8F73-1466BD3F388C}" srcId="{2722A19D-AEF8-4C43-8DFF-DE37AA875489}" destId="{7BB38156-3A46-4456-B3F0-7C792EAA9097}" srcOrd="2" destOrd="0" parTransId="{1AD8BBEA-59CA-407C-AFA6-9519B482D923}" sibTransId="{C6823894-39E9-4F3E-BECB-987BF58721F0}"/>
    <dgm:cxn modelId="{E9D6BA89-B771-4919-9CD1-C592232E76FE}" srcId="{2722A19D-AEF8-4C43-8DFF-DE37AA875489}" destId="{BDF8B6E9-09BD-4C42-A963-FFD9061E55B5}" srcOrd="3" destOrd="0" parTransId="{B406B78D-4B59-4D2E-883B-88EA284F9248}" sibTransId="{C407AFBB-9088-4C0F-BB3B-0F66A62355C8}"/>
    <dgm:cxn modelId="{41976E8C-020F-417F-B041-66447037FDD8}" type="presOf" srcId="{86D79781-CC54-40D7-9997-3D95794A861D}" destId="{202ECD6B-8EEE-46AA-AA90-D34BD717A3A5}" srcOrd="0" destOrd="0" presId="urn:microsoft.com/office/officeart/2005/8/layout/vList2"/>
    <dgm:cxn modelId="{DAF68EA0-717F-481A-9949-A5F83CC0F08F}" srcId="{2722A19D-AEF8-4C43-8DFF-DE37AA875489}" destId="{7DED443E-01C7-46D9-8016-E8EE23EBF5AC}" srcOrd="1" destOrd="0" parTransId="{331B511F-CC7F-4C2B-9EFD-4536DF63B624}" sibTransId="{12E1C90D-CA61-419D-82CD-C45748DEE901}"/>
    <dgm:cxn modelId="{DB434BCB-4553-4CEB-8CF1-2CC896B8690B}" type="presOf" srcId="{2722A19D-AEF8-4C43-8DFF-DE37AA875489}" destId="{9C115D61-2941-462C-8D20-02FF867C9900}" srcOrd="0" destOrd="0" presId="urn:microsoft.com/office/officeart/2005/8/layout/vList2"/>
    <dgm:cxn modelId="{CD42DBE2-CA54-48D1-84F7-07F3975E7A2F}" type="presParOf" srcId="{9C115D61-2941-462C-8D20-02FF867C9900}" destId="{202ECD6B-8EEE-46AA-AA90-D34BD717A3A5}" srcOrd="0" destOrd="0" presId="urn:microsoft.com/office/officeart/2005/8/layout/vList2"/>
    <dgm:cxn modelId="{C90A3F80-2113-4B64-8C01-A98F14B728E8}" type="presParOf" srcId="{9C115D61-2941-462C-8D20-02FF867C9900}" destId="{3CAC6F9F-FFF6-4F55-9310-075C9A5750C1}" srcOrd="1" destOrd="0" presId="urn:microsoft.com/office/officeart/2005/8/layout/vList2"/>
    <dgm:cxn modelId="{4D9539F3-547A-42DE-9584-574E217654A7}" type="presParOf" srcId="{9C115D61-2941-462C-8D20-02FF867C9900}" destId="{9685734A-99BC-43C5-9542-A3B5728CE772}" srcOrd="2" destOrd="0" presId="urn:microsoft.com/office/officeart/2005/8/layout/vList2"/>
    <dgm:cxn modelId="{0511226A-B8FA-4866-B613-BCDE0ABE7B40}" type="presParOf" srcId="{9C115D61-2941-462C-8D20-02FF867C9900}" destId="{6A0C77F9-8770-4668-9697-DD5BDC24772C}" srcOrd="3" destOrd="0" presId="urn:microsoft.com/office/officeart/2005/8/layout/vList2"/>
    <dgm:cxn modelId="{3067F83F-DD69-4280-9B32-7FEDCD888483}" type="presParOf" srcId="{9C115D61-2941-462C-8D20-02FF867C9900}" destId="{8CD51DDF-8E05-4822-BC69-3097262167D4}" srcOrd="4" destOrd="0" presId="urn:microsoft.com/office/officeart/2005/8/layout/vList2"/>
    <dgm:cxn modelId="{C467ADD0-BF3F-4DD7-A788-285B1A4917F5}" type="presParOf" srcId="{9C115D61-2941-462C-8D20-02FF867C9900}" destId="{95BAD7A3-BB6C-4E6E-8CEE-055762A7E7FA}" srcOrd="5" destOrd="0" presId="urn:microsoft.com/office/officeart/2005/8/layout/vList2"/>
    <dgm:cxn modelId="{8EEA370A-F41C-47B3-AAF7-4EF1E22584AA}" type="presParOf" srcId="{9C115D61-2941-462C-8D20-02FF867C9900}" destId="{866DB706-BEA3-475B-8C3E-019E87B17A2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A8D6B7-16EF-4D41-A79F-B30405ED8E6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42BFB3B-9029-4929-8F36-9BB8A5F2B41F}">
      <dgm:prSet/>
      <dgm:spPr/>
      <dgm:t>
        <a:bodyPr/>
        <a:lstStyle/>
        <a:p>
          <a:r>
            <a:rPr lang="el-GR"/>
            <a:t>1. Αντιμετώπιση των Ιλλυριών και των Παιόνων στα βόρεια σύνορα.</a:t>
          </a:r>
          <a:endParaRPr lang="en-US"/>
        </a:p>
      </dgm:t>
    </dgm:pt>
    <dgm:pt modelId="{15045F2F-DEFE-4845-9979-97BE638968A8}" type="parTrans" cxnId="{8539F8E1-2F25-4986-9AC2-268E150FFE89}">
      <dgm:prSet/>
      <dgm:spPr/>
      <dgm:t>
        <a:bodyPr/>
        <a:lstStyle/>
        <a:p>
          <a:endParaRPr lang="en-US"/>
        </a:p>
      </dgm:t>
    </dgm:pt>
    <dgm:pt modelId="{BF03EFD9-E1E7-40EC-9A33-7CE585ECFBB7}" type="sibTrans" cxnId="{8539F8E1-2F25-4986-9AC2-268E150FFE89}">
      <dgm:prSet/>
      <dgm:spPr/>
      <dgm:t>
        <a:bodyPr/>
        <a:lstStyle/>
        <a:p>
          <a:endParaRPr lang="en-US"/>
        </a:p>
      </dgm:t>
    </dgm:pt>
    <dgm:pt modelId="{81D56437-0092-4F17-BF4A-9F0536CEE90D}">
      <dgm:prSet/>
      <dgm:spPr/>
      <dgm:t>
        <a:bodyPr/>
        <a:lstStyle/>
        <a:p>
          <a:r>
            <a:rPr lang="el-GR"/>
            <a:t>2. Οργάνωση ισχυρού στρατού με κύριο στρατιωτικό σώμα τη μακεδονική</a:t>
          </a:r>
          <a:endParaRPr lang="en-US"/>
        </a:p>
      </dgm:t>
    </dgm:pt>
    <dgm:pt modelId="{814CD3DF-1880-4A07-B0C4-BAD45B9DA1D3}" type="parTrans" cxnId="{E6045830-3C75-4635-B8B4-9FE191539285}">
      <dgm:prSet/>
      <dgm:spPr/>
      <dgm:t>
        <a:bodyPr/>
        <a:lstStyle/>
        <a:p>
          <a:endParaRPr lang="en-US"/>
        </a:p>
      </dgm:t>
    </dgm:pt>
    <dgm:pt modelId="{06E8D648-D78A-4F62-BBBA-47FEE0D8D7F1}" type="sibTrans" cxnId="{E6045830-3C75-4635-B8B4-9FE191539285}">
      <dgm:prSet/>
      <dgm:spPr/>
      <dgm:t>
        <a:bodyPr/>
        <a:lstStyle/>
        <a:p>
          <a:endParaRPr lang="en-US"/>
        </a:p>
      </dgm:t>
    </dgm:pt>
    <dgm:pt modelId="{547A57E3-9417-4C38-B5E4-B0FDADBF3224}">
      <dgm:prSet/>
      <dgm:spPr/>
      <dgm:t>
        <a:bodyPr/>
        <a:lstStyle/>
        <a:p>
          <a:r>
            <a:rPr lang="el-GR"/>
            <a:t>φάλαγγα (πεζέταιροι, σάρισα).</a:t>
          </a:r>
          <a:endParaRPr lang="en-US"/>
        </a:p>
      </dgm:t>
    </dgm:pt>
    <dgm:pt modelId="{336D926C-5D91-41B4-B0E9-4F6C43D2A43A}" type="parTrans" cxnId="{1E162E38-A029-4F9C-87B6-9E767E785124}">
      <dgm:prSet/>
      <dgm:spPr/>
      <dgm:t>
        <a:bodyPr/>
        <a:lstStyle/>
        <a:p>
          <a:endParaRPr lang="en-US"/>
        </a:p>
      </dgm:t>
    </dgm:pt>
    <dgm:pt modelId="{5D924B81-0DFE-4B43-9985-03926F939E8D}" type="sibTrans" cxnId="{1E162E38-A029-4F9C-87B6-9E767E785124}">
      <dgm:prSet/>
      <dgm:spPr/>
      <dgm:t>
        <a:bodyPr/>
        <a:lstStyle/>
        <a:p>
          <a:endParaRPr lang="en-US"/>
        </a:p>
      </dgm:t>
    </dgm:pt>
    <dgm:pt modelId="{CE2106C3-365C-4B9B-AE60-83837B0C9540}">
      <dgm:prSet/>
      <dgm:spPr/>
      <dgm:t>
        <a:bodyPr/>
        <a:lstStyle/>
        <a:p>
          <a:r>
            <a:rPr lang="el-GR"/>
            <a:t>3. Δημιουργία ισχυρής οικονομίας - αξιοποίηση των κοιτασμάτων χρυσού του</a:t>
          </a:r>
          <a:endParaRPr lang="en-US"/>
        </a:p>
      </dgm:t>
    </dgm:pt>
    <dgm:pt modelId="{6A8CD97B-9269-426D-B334-E36CA45DE91A}" type="parTrans" cxnId="{10FAA2DF-5A0B-4236-9316-FBC55D3BA0F6}">
      <dgm:prSet/>
      <dgm:spPr/>
      <dgm:t>
        <a:bodyPr/>
        <a:lstStyle/>
        <a:p>
          <a:endParaRPr lang="en-US"/>
        </a:p>
      </dgm:t>
    </dgm:pt>
    <dgm:pt modelId="{54CC93FB-BA4A-4862-B35E-A4ABA9FCBFED}" type="sibTrans" cxnId="{10FAA2DF-5A0B-4236-9316-FBC55D3BA0F6}">
      <dgm:prSet/>
      <dgm:spPr/>
      <dgm:t>
        <a:bodyPr/>
        <a:lstStyle/>
        <a:p>
          <a:endParaRPr lang="en-US"/>
        </a:p>
      </dgm:t>
    </dgm:pt>
    <dgm:pt modelId="{448F2117-6D6F-4C3D-8E36-90B4DE691E54}">
      <dgm:prSet/>
      <dgm:spPr/>
      <dgm:t>
        <a:bodyPr/>
        <a:lstStyle/>
        <a:p>
          <a:r>
            <a:rPr lang="el-GR"/>
            <a:t>Παγγαίου Όρους - κοπή νομισμάτων (χρυσοί στατήρες).</a:t>
          </a:r>
          <a:endParaRPr lang="en-US"/>
        </a:p>
      </dgm:t>
    </dgm:pt>
    <dgm:pt modelId="{20EAFA6D-4D14-437C-A88A-552348025F72}" type="parTrans" cxnId="{D390624D-79AF-486A-BD2F-D26A2381F6BA}">
      <dgm:prSet/>
      <dgm:spPr/>
      <dgm:t>
        <a:bodyPr/>
        <a:lstStyle/>
        <a:p>
          <a:endParaRPr lang="en-US"/>
        </a:p>
      </dgm:t>
    </dgm:pt>
    <dgm:pt modelId="{E07B170A-A394-4C8C-AA61-4EB40D71CB6B}" type="sibTrans" cxnId="{D390624D-79AF-486A-BD2F-D26A2381F6BA}">
      <dgm:prSet/>
      <dgm:spPr/>
      <dgm:t>
        <a:bodyPr/>
        <a:lstStyle/>
        <a:p>
          <a:endParaRPr lang="en-US"/>
        </a:p>
      </dgm:t>
    </dgm:pt>
    <dgm:pt modelId="{A2F7B4EB-5C3F-464D-8A8B-B278A245ABAC}">
      <dgm:prSet/>
      <dgm:spPr/>
      <dgm:t>
        <a:bodyPr/>
        <a:lstStyle/>
        <a:p>
          <a:r>
            <a:rPr lang="el-GR"/>
            <a:t>4. Επεκτατική εξωτερική πολιτική.</a:t>
          </a:r>
          <a:endParaRPr lang="en-US"/>
        </a:p>
      </dgm:t>
    </dgm:pt>
    <dgm:pt modelId="{975DC393-CDA9-425F-83CB-73B889BE442D}" type="parTrans" cxnId="{BE019A68-5A6C-45FD-BC1A-FAB0A7AD13D2}">
      <dgm:prSet/>
      <dgm:spPr/>
      <dgm:t>
        <a:bodyPr/>
        <a:lstStyle/>
        <a:p>
          <a:endParaRPr lang="en-US"/>
        </a:p>
      </dgm:t>
    </dgm:pt>
    <dgm:pt modelId="{A167CE3C-697B-4868-9CC8-A29ACF450CEA}" type="sibTrans" cxnId="{BE019A68-5A6C-45FD-BC1A-FAB0A7AD13D2}">
      <dgm:prSet/>
      <dgm:spPr/>
      <dgm:t>
        <a:bodyPr/>
        <a:lstStyle/>
        <a:p>
          <a:endParaRPr lang="en-US"/>
        </a:p>
      </dgm:t>
    </dgm:pt>
    <dgm:pt modelId="{EFB125D4-B1A3-4623-84AD-2910762A9EA3}" type="pres">
      <dgm:prSet presAssocID="{85A8D6B7-16EF-4D41-A79F-B30405ED8E6F}" presName="diagram" presStyleCnt="0">
        <dgm:presLayoutVars>
          <dgm:dir/>
          <dgm:resizeHandles val="exact"/>
        </dgm:presLayoutVars>
      </dgm:prSet>
      <dgm:spPr/>
    </dgm:pt>
    <dgm:pt modelId="{CCCBBAD1-2A0C-479B-B48E-E3BE8C92A757}" type="pres">
      <dgm:prSet presAssocID="{D42BFB3B-9029-4929-8F36-9BB8A5F2B41F}" presName="node" presStyleLbl="node1" presStyleIdx="0" presStyleCnt="6">
        <dgm:presLayoutVars>
          <dgm:bulletEnabled val="1"/>
        </dgm:presLayoutVars>
      </dgm:prSet>
      <dgm:spPr/>
    </dgm:pt>
    <dgm:pt modelId="{9F70E13E-F015-405F-8EFA-04A9C36B07AC}" type="pres">
      <dgm:prSet presAssocID="{BF03EFD9-E1E7-40EC-9A33-7CE585ECFBB7}" presName="sibTrans" presStyleCnt="0"/>
      <dgm:spPr/>
    </dgm:pt>
    <dgm:pt modelId="{71925E5D-6028-4B87-BC5D-B4DD968B375E}" type="pres">
      <dgm:prSet presAssocID="{81D56437-0092-4F17-BF4A-9F0536CEE90D}" presName="node" presStyleLbl="node1" presStyleIdx="1" presStyleCnt="6">
        <dgm:presLayoutVars>
          <dgm:bulletEnabled val="1"/>
        </dgm:presLayoutVars>
      </dgm:prSet>
      <dgm:spPr/>
    </dgm:pt>
    <dgm:pt modelId="{E2E226BD-AD1B-4B00-80F6-F45D0D3D20F0}" type="pres">
      <dgm:prSet presAssocID="{06E8D648-D78A-4F62-BBBA-47FEE0D8D7F1}" presName="sibTrans" presStyleCnt="0"/>
      <dgm:spPr/>
    </dgm:pt>
    <dgm:pt modelId="{2775A907-95E3-445D-AEA1-0F78EB9AB827}" type="pres">
      <dgm:prSet presAssocID="{547A57E3-9417-4C38-B5E4-B0FDADBF3224}" presName="node" presStyleLbl="node1" presStyleIdx="2" presStyleCnt="6">
        <dgm:presLayoutVars>
          <dgm:bulletEnabled val="1"/>
        </dgm:presLayoutVars>
      </dgm:prSet>
      <dgm:spPr/>
    </dgm:pt>
    <dgm:pt modelId="{BED91E35-5B80-48D1-8E6D-53335BEEBE5C}" type="pres">
      <dgm:prSet presAssocID="{5D924B81-0DFE-4B43-9985-03926F939E8D}" presName="sibTrans" presStyleCnt="0"/>
      <dgm:spPr/>
    </dgm:pt>
    <dgm:pt modelId="{503B1408-F90F-4964-9FB5-E5F58C0FB44A}" type="pres">
      <dgm:prSet presAssocID="{CE2106C3-365C-4B9B-AE60-83837B0C9540}" presName="node" presStyleLbl="node1" presStyleIdx="3" presStyleCnt="6">
        <dgm:presLayoutVars>
          <dgm:bulletEnabled val="1"/>
        </dgm:presLayoutVars>
      </dgm:prSet>
      <dgm:spPr/>
    </dgm:pt>
    <dgm:pt modelId="{E505D361-4F2C-4825-861C-F4242D03E17F}" type="pres">
      <dgm:prSet presAssocID="{54CC93FB-BA4A-4862-B35E-A4ABA9FCBFED}" presName="sibTrans" presStyleCnt="0"/>
      <dgm:spPr/>
    </dgm:pt>
    <dgm:pt modelId="{787664CD-C06B-4B8E-B5FE-13A79E2844C2}" type="pres">
      <dgm:prSet presAssocID="{448F2117-6D6F-4C3D-8E36-90B4DE691E54}" presName="node" presStyleLbl="node1" presStyleIdx="4" presStyleCnt="6">
        <dgm:presLayoutVars>
          <dgm:bulletEnabled val="1"/>
        </dgm:presLayoutVars>
      </dgm:prSet>
      <dgm:spPr/>
    </dgm:pt>
    <dgm:pt modelId="{AE508C85-0D5B-4DF3-A929-3E3A727AD641}" type="pres">
      <dgm:prSet presAssocID="{E07B170A-A394-4C8C-AA61-4EB40D71CB6B}" presName="sibTrans" presStyleCnt="0"/>
      <dgm:spPr/>
    </dgm:pt>
    <dgm:pt modelId="{D318AFD0-951D-4C3D-8479-3A40E15D06F7}" type="pres">
      <dgm:prSet presAssocID="{A2F7B4EB-5C3F-464D-8A8B-B278A245ABAC}" presName="node" presStyleLbl="node1" presStyleIdx="5" presStyleCnt="6">
        <dgm:presLayoutVars>
          <dgm:bulletEnabled val="1"/>
        </dgm:presLayoutVars>
      </dgm:prSet>
      <dgm:spPr/>
    </dgm:pt>
  </dgm:ptLst>
  <dgm:cxnLst>
    <dgm:cxn modelId="{E6045830-3C75-4635-B8B4-9FE191539285}" srcId="{85A8D6B7-16EF-4D41-A79F-B30405ED8E6F}" destId="{81D56437-0092-4F17-BF4A-9F0536CEE90D}" srcOrd="1" destOrd="0" parTransId="{814CD3DF-1880-4A07-B0C4-BAD45B9DA1D3}" sibTransId="{06E8D648-D78A-4F62-BBBA-47FEE0D8D7F1}"/>
    <dgm:cxn modelId="{1E162E38-A029-4F9C-87B6-9E767E785124}" srcId="{85A8D6B7-16EF-4D41-A79F-B30405ED8E6F}" destId="{547A57E3-9417-4C38-B5E4-B0FDADBF3224}" srcOrd="2" destOrd="0" parTransId="{336D926C-5D91-41B4-B0E9-4F6C43D2A43A}" sibTransId="{5D924B81-0DFE-4B43-9985-03926F939E8D}"/>
    <dgm:cxn modelId="{5EA23046-30DF-4ACE-9FF7-61FDF4AE7452}" type="presOf" srcId="{81D56437-0092-4F17-BF4A-9F0536CEE90D}" destId="{71925E5D-6028-4B87-BC5D-B4DD968B375E}" srcOrd="0" destOrd="0" presId="urn:microsoft.com/office/officeart/2005/8/layout/default"/>
    <dgm:cxn modelId="{BE019A68-5A6C-45FD-BC1A-FAB0A7AD13D2}" srcId="{85A8D6B7-16EF-4D41-A79F-B30405ED8E6F}" destId="{A2F7B4EB-5C3F-464D-8A8B-B278A245ABAC}" srcOrd="5" destOrd="0" parTransId="{975DC393-CDA9-425F-83CB-73B889BE442D}" sibTransId="{A167CE3C-697B-4868-9CC8-A29ACF450CEA}"/>
    <dgm:cxn modelId="{D390624D-79AF-486A-BD2F-D26A2381F6BA}" srcId="{85A8D6B7-16EF-4D41-A79F-B30405ED8E6F}" destId="{448F2117-6D6F-4C3D-8E36-90B4DE691E54}" srcOrd="4" destOrd="0" parTransId="{20EAFA6D-4D14-437C-A88A-552348025F72}" sibTransId="{E07B170A-A394-4C8C-AA61-4EB40D71CB6B}"/>
    <dgm:cxn modelId="{50CD6579-A9B8-4EDD-AD84-368F87889B07}" type="presOf" srcId="{448F2117-6D6F-4C3D-8E36-90B4DE691E54}" destId="{787664CD-C06B-4B8E-B5FE-13A79E2844C2}" srcOrd="0" destOrd="0" presId="urn:microsoft.com/office/officeart/2005/8/layout/default"/>
    <dgm:cxn modelId="{56F6AE82-ECC0-4743-AE05-D3D728C79CAA}" type="presOf" srcId="{CE2106C3-365C-4B9B-AE60-83837B0C9540}" destId="{503B1408-F90F-4964-9FB5-E5F58C0FB44A}" srcOrd="0" destOrd="0" presId="urn:microsoft.com/office/officeart/2005/8/layout/default"/>
    <dgm:cxn modelId="{9BBF7AA0-6672-4D45-91E2-EFC1BCA42E52}" type="presOf" srcId="{85A8D6B7-16EF-4D41-A79F-B30405ED8E6F}" destId="{EFB125D4-B1A3-4623-84AD-2910762A9EA3}" srcOrd="0" destOrd="0" presId="urn:microsoft.com/office/officeart/2005/8/layout/default"/>
    <dgm:cxn modelId="{A0444ABC-750D-4B74-B2DE-76988EDE10C8}" type="presOf" srcId="{D42BFB3B-9029-4929-8F36-9BB8A5F2B41F}" destId="{CCCBBAD1-2A0C-479B-B48E-E3BE8C92A757}" srcOrd="0" destOrd="0" presId="urn:microsoft.com/office/officeart/2005/8/layout/default"/>
    <dgm:cxn modelId="{5DEB66D1-EC1A-4CD4-B331-ECD1F62B2FFE}" type="presOf" srcId="{547A57E3-9417-4C38-B5E4-B0FDADBF3224}" destId="{2775A907-95E3-445D-AEA1-0F78EB9AB827}" srcOrd="0" destOrd="0" presId="urn:microsoft.com/office/officeart/2005/8/layout/default"/>
    <dgm:cxn modelId="{10FAA2DF-5A0B-4236-9316-FBC55D3BA0F6}" srcId="{85A8D6B7-16EF-4D41-A79F-B30405ED8E6F}" destId="{CE2106C3-365C-4B9B-AE60-83837B0C9540}" srcOrd="3" destOrd="0" parTransId="{6A8CD97B-9269-426D-B334-E36CA45DE91A}" sibTransId="{54CC93FB-BA4A-4862-B35E-A4ABA9FCBFED}"/>
    <dgm:cxn modelId="{8539F8E1-2F25-4986-9AC2-268E150FFE89}" srcId="{85A8D6B7-16EF-4D41-A79F-B30405ED8E6F}" destId="{D42BFB3B-9029-4929-8F36-9BB8A5F2B41F}" srcOrd="0" destOrd="0" parTransId="{15045F2F-DEFE-4845-9979-97BE638968A8}" sibTransId="{BF03EFD9-E1E7-40EC-9A33-7CE585ECFBB7}"/>
    <dgm:cxn modelId="{C11321F9-4281-48BC-9EC7-6EECE76224E6}" type="presOf" srcId="{A2F7B4EB-5C3F-464D-8A8B-B278A245ABAC}" destId="{D318AFD0-951D-4C3D-8479-3A40E15D06F7}" srcOrd="0" destOrd="0" presId="urn:microsoft.com/office/officeart/2005/8/layout/default"/>
    <dgm:cxn modelId="{9D051DCF-3E4C-4748-8EC6-582FC5E4B277}" type="presParOf" srcId="{EFB125D4-B1A3-4623-84AD-2910762A9EA3}" destId="{CCCBBAD1-2A0C-479B-B48E-E3BE8C92A757}" srcOrd="0" destOrd="0" presId="urn:microsoft.com/office/officeart/2005/8/layout/default"/>
    <dgm:cxn modelId="{E2CB475C-8C46-473B-AF75-E328C613615E}" type="presParOf" srcId="{EFB125D4-B1A3-4623-84AD-2910762A9EA3}" destId="{9F70E13E-F015-405F-8EFA-04A9C36B07AC}" srcOrd="1" destOrd="0" presId="urn:microsoft.com/office/officeart/2005/8/layout/default"/>
    <dgm:cxn modelId="{157EA589-BCD1-4F1C-97E1-3A8D972DBEB6}" type="presParOf" srcId="{EFB125D4-B1A3-4623-84AD-2910762A9EA3}" destId="{71925E5D-6028-4B87-BC5D-B4DD968B375E}" srcOrd="2" destOrd="0" presId="urn:microsoft.com/office/officeart/2005/8/layout/default"/>
    <dgm:cxn modelId="{10F2D643-35A7-494F-A75C-137614A06F4C}" type="presParOf" srcId="{EFB125D4-B1A3-4623-84AD-2910762A9EA3}" destId="{E2E226BD-AD1B-4B00-80F6-F45D0D3D20F0}" srcOrd="3" destOrd="0" presId="urn:microsoft.com/office/officeart/2005/8/layout/default"/>
    <dgm:cxn modelId="{2635BF10-A8A0-4755-A938-F94C95A5D95E}" type="presParOf" srcId="{EFB125D4-B1A3-4623-84AD-2910762A9EA3}" destId="{2775A907-95E3-445D-AEA1-0F78EB9AB827}" srcOrd="4" destOrd="0" presId="urn:microsoft.com/office/officeart/2005/8/layout/default"/>
    <dgm:cxn modelId="{1DB5A766-9F30-4738-92CD-F140C84C3D63}" type="presParOf" srcId="{EFB125D4-B1A3-4623-84AD-2910762A9EA3}" destId="{BED91E35-5B80-48D1-8E6D-53335BEEBE5C}" srcOrd="5" destOrd="0" presId="urn:microsoft.com/office/officeart/2005/8/layout/default"/>
    <dgm:cxn modelId="{C6461FE7-56A0-4AAD-A9D9-490E5AF264C4}" type="presParOf" srcId="{EFB125D4-B1A3-4623-84AD-2910762A9EA3}" destId="{503B1408-F90F-4964-9FB5-E5F58C0FB44A}" srcOrd="6" destOrd="0" presId="urn:microsoft.com/office/officeart/2005/8/layout/default"/>
    <dgm:cxn modelId="{E4F3E86D-4E09-40DB-8D78-0A55782A5263}" type="presParOf" srcId="{EFB125D4-B1A3-4623-84AD-2910762A9EA3}" destId="{E505D361-4F2C-4825-861C-F4242D03E17F}" srcOrd="7" destOrd="0" presId="urn:microsoft.com/office/officeart/2005/8/layout/default"/>
    <dgm:cxn modelId="{693A3496-1E3B-413B-AC9C-0C0C1AC29154}" type="presParOf" srcId="{EFB125D4-B1A3-4623-84AD-2910762A9EA3}" destId="{787664CD-C06B-4B8E-B5FE-13A79E2844C2}" srcOrd="8" destOrd="0" presId="urn:microsoft.com/office/officeart/2005/8/layout/default"/>
    <dgm:cxn modelId="{ED71B3EC-A7C3-4494-BBB0-158BCCCB74B3}" type="presParOf" srcId="{EFB125D4-B1A3-4623-84AD-2910762A9EA3}" destId="{AE508C85-0D5B-4DF3-A929-3E3A727AD641}" srcOrd="9" destOrd="0" presId="urn:microsoft.com/office/officeart/2005/8/layout/default"/>
    <dgm:cxn modelId="{F0ECF24D-722B-4683-AD6E-8045CE17814C}" type="presParOf" srcId="{EFB125D4-B1A3-4623-84AD-2910762A9EA3}" destId="{D318AFD0-951D-4C3D-8479-3A40E15D06F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4ADA8F6-41C9-4A79-B767-6E1E55CE51B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5D2896F-3D73-4EA3-A250-122CBE7FFDCD}">
      <dgm:prSet/>
      <dgm:spPr/>
      <dgm:t>
        <a:bodyPr/>
        <a:lstStyle/>
        <a:p>
          <a:r>
            <a:rPr lang="el-GR"/>
            <a:t>1. Χαλκιδική, εδάφη ανατολικής Μακεδονίας και Θράκης έως δυτικές ακτές</a:t>
          </a:r>
          <a:endParaRPr lang="en-US"/>
        </a:p>
      </dgm:t>
    </dgm:pt>
    <dgm:pt modelId="{BBAE7CE2-5201-4970-996C-0F8E4E400371}" type="parTrans" cxnId="{B81DB9A1-8751-4BD2-913E-203B96AAB0FB}">
      <dgm:prSet/>
      <dgm:spPr/>
      <dgm:t>
        <a:bodyPr/>
        <a:lstStyle/>
        <a:p>
          <a:endParaRPr lang="en-US"/>
        </a:p>
      </dgm:t>
    </dgm:pt>
    <dgm:pt modelId="{3BD1EB74-1467-4A48-A37C-05B74C8B991B}" type="sibTrans" cxnId="{B81DB9A1-8751-4BD2-913E-203B96AAB0FB}">
      <dgm:prSet/>
      <dgm:spPr/>
      <dgm:t>
        <a:bodyPr/>
        <a:lstStyle/>
        <a:p>
          <a:endParaRPr lang="en-US"/>
        </a:p>
      </dgm:t>
    </dgm:pt>
    <dgm:pt modelId="{C5F4E2FD-0B91-4D9F-B8FE-BC56E4FA3E1B}">
      <dgm:prSet/>
      <dgm:spPr/>
      <dgm:t>
        <a:bodyPr/>
        <a:lstStyle/>
        <a:p>
          <a:r>
            <a:rPr lang="el-GR"/>
            <a:t>Εύξεινου Πόντου.</a:t>
          </a:r>
          <a:endParaRPr lang="en-US"/>
        </a:p>
      </dgm:t>
    </dgm:pt>
    <dgm:pt modelId="{20663049-5BE3-47E2-A5A7-EC6CFB38951C}" type="parTrans" cxnId="{E6F48A5F-6841-4240-8733-33F3093C7B7C}">
      <dgm:prSet/>
      <dgm:spPr/>
      <dgm:t>
        <a:bodyPr/>
        <a:lstStyle/>
        <a:p>
          <a:endParaRPr lang="en-US"/>
        </a:p>
      </dgm:t>
    </dgm:pt>
    <dgm:pt modelId="{902DFFEE-04D9-4CC3-80BA-AAA1320385ED}" type="sibTrans" cxnId="{E6F48A5F-6841-4240-8733-33F3093C7B7C}">
      <dgm:prSet/>
      <dgm:spPr/>
      <dgm:t>
        <a:bodyPr/>
        <a:lstStyle/>
        <a:p>
          <a:endParaRPr lang="en-US"/>
        </a:p>
      </dgm:t>
    </dgm:pt>
    <dgm:pt modelId="{9819B979-0D10-46C1-A55E-AEA7313044E9}">
      <dgm:prSet/>
      <dgm:spPr/>
      <dgm:t>
        <a:bodyPr/>
        <a:lstStyle/>
        <a:p>
          <a:r>
            <a:rPr lang="el-GR"/>
            <a:t>2. Θεσσαλία, νότια Ελλάδα, νίκη στη Χαιρώνεια (338 π.Χ.) εναντίον</a:t>
          </a:r>
          <a:endParaRPr lang="en-US"/>
        </a:p>
      </dgm:t>
    </dgm:pt>
    <dgm:pt modelId="{761834F9-173F-4CF4-8B9F-30A2072DEAA2}" type="parTrans" cxnId="{BE094C93-0857-44C1-9408-75FB1F34849C}">
      <dgm:prSet/>
      <dgm:spPr/>
      <dgm:t>
        <a:bodyPr/>
        <a:lstStyle/>
        <a:p>
          <a:endParaRPr lang="en-US"/>
        </a:p>
      </dgm:t>
    </dgm:pt>
    <dgm:pt modelId="{DE449834-7904-4496-A398-1BCFB3F551DD}" type="sibTrans" cxnId="{BE094C93-0857-44C1-9408-75FB1F34849C}">
      <dgm:prSet/>
      <dgm:spPr/>
      <dgm:t>
        <a:bodyPr/>
        <a:lstStyle/>
        <a:p>
          <a:endParaRPr lang="en-US"/>
        </a:p>
      </dgm:t>
    </dgm:pt>
    <dgm:pt modelId="{EE1634CA-F306-4C4D-858C-22DF02B5CE75}">
      <dgm:prSet/>
      <dgm:spPr/>
      <dgm:t>
        <a:bodyPr/>
        <a:lstStyle/>
        <a:p>
          <a:r>
            <a:rPr lang="el-GR"/>
            <a:t>Θηβαίων και Αθηναίων.</a:t>
          </a:r>
          <a:endParaRPr lang="en-US"/>
        </a:p>
      </dgm:t>
    </dgm:pt>
    <dgm:pt modelId="{C0EB78B0-F96D-47BE-B059-A3AF35CF6380}" type="parTrans" cxnId="{55AF6735-B1A0-443B-BA72-B122547150FB}">
      <dgm:prSet/>
      <dgm:spPr/>
      <dgm:t>
        <a:bodyPr/>
        <a:lstStyle/>
        <a:p>
          <a:endParaRPr lang="en-US"/>
        </a:p>
      </dgm:t>
    </dgm:pt>
    <dgm:pt modelId="{DA14E3B8-20DA-42AD-80FC-019DC41F1322}" type="sibTrans" cxnId="{55AF6735-B1A0-443B-BA72-B122547150FB}">
      <dgm:prSet/>
      <dgm:spPr/>
      <dgm:t>
        <a:bodyPr/>
        <a:lstStyle/>
        <a:p>
          <a:endParaRPr lang="en-US"/>
        </a:p>
      </dgm:t>
    </dgm:pt>
    <dgm:pt modelId="{8F724B5F-B4E3-4DE7-9C68-7E74F94B4EEF}">
      <dgm:prSet/>
      <dgm:spPr/>
      <dgm:t>
        <a:bodyPr/>
        <a:lstStyle/>
        <a:p>
          <a:r>
            <a:rPr lang="el-GR"/>
            <a:t>3. Ένωση των Ελλήνων υπό την αρχηγία του - συνέδριο της Κορίνθου 337</a:t>
          </a:r>
          <a:endParaRPr lang="en-US"/>
        </a:p>
      </dgm:t>
    </dgm:pt>
    <dgm:pt modelId="{E457C8D7-3DDA-49DE-A6DF-C3726CA15ED3}" type="parTrans" cxnId="{591E0850-A408-41EA-9FFF-D97A4304666F}">
      <dgm:prSet/>
      <dgm:spPr/>
      <dgm:t>
        <a:bodyPr/>
        <a:lstStyle/>
        <a:p>
          <a:endParaRPr lang="en-US"/>
        </a:p>
      </dgm:t>
    </dgm:pt>
    <dgm:pt modelId="{3FF5A00D-E62A-47B7-9CBA-B631F79CC5E1}" type="sibTrans" cxnId="{591E0850-A408-41EA-9FFF-D97A4304666F}">
      <dgm:prSet/>
      <dgm:spPr/>
      <dgm:t>
        <a:bodyPr/>
        <a:lstStyle/>
        <a:p>
          <a:endParaRPr lang="en-US"/>
        </a:p>
      </dgm:t>
    </dgm:pt>
    <dgm:pt modelId="{67D96314-69C8-4409-8E97-99C416DF64B3}">
      <dgm:prSet/>
      <dgm:spPr/>
      <dgm:t>
        <a:bodyPr/>
        <a:lstStyle/>
        <a:p>
          <a:r>
            <a:rPr lang="el-GR"/>
            <a:t>π.Χ. - συμμετοχή όλων των πόλεων εκτός Σπάρτης.</a:t>
          </a:r>
          <a:endParaRPr lang="en-US"/>
        </a:p>
      </dgm:t>
    </dgm:pt>
    <dgm:pt modelId="{34ADD1A1-4C63-4408-812C-A31246A04C56}" type="parTrans" cxnId="{DCA83C52-F3DF-48B7-BDAA-49CB75AEEBDF}">
      <dgm:prSet/>
      <dgm:spPr/>
      <dgm:t>
        <a:bodyPr/>
        <a:lstStyle/>
        <a:p>
          <a:endParaRPr lang="en-US"/>
        </a:p>
      </dgm:t>
    </dgm:pt>
    <dgm:pt modelId="{095FCEA5-CAE9-4202-92D4-2FA462B6BB75}" type="sibTrans" cxnId="{DCA83C52-F3DF-48B7-BDAA-49CB75AEEBDF}">
      <dgm:prSet/>
      <dgm:spPr/>
      <dgm:t>
        <a:bodyPr/>
        <a:lstStyle/>
        <a:p>
          <a:endParaRPr lang="en-US"/>
        </a:p>
      </dgm:t>
    </dgm:pt>
    <dgm:pt modelId="{C574C20C-872A-4C62-B442-C617277B51FF}" type="pres">
      <dgm:prSet presAssocID="{54ADA8F6-41C9-4A79-B767-6E1E55CE51B3}" presName="linear" presStyleCnt="0">
        <dgm:presLayoutVars>
          <dgm:animLvl val="lvl"/>
          <dgm:resizeHandles val="exact"/>
        </dgm:presLayoutVars>
      </dgm:prSet>
      <dgm:spPr/>
    </dgm:pt>
    <dgm:pt modelId="{282107AA-982B-4B0B-A930-460743D53A2D}" type="pres">
      <dgm:prSet presAssocID="{35D2896F-3D73-4EA3-A250-122CBE7FFDC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E0B3F07-FC15-451E-8883-5384019703A0}" type="pres">
      <dgm:prSet presAssocID="{3BD1EB74-1467-4A48-A37C-05B74C8B991B}" presName="spacer" presStyleCnt="0"/>
      <dgm:spPr/>
    </dgm:pt>
    <dgm:pt modelId="{1A17F432-85BD-407C-A094-BB640946F92A}" type="pres">
      <dgm:prSet presAssocID="{C5F4E2FD-0B91-4D9F-B8FE-BC56E4FA3E1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0F71559-CB79-4156-91F2-29EACC2FE25D}" type="pres">
      <dgm:prSet presAssocID="{902DFFEE-04D9-4CC3-80BA-AAA1320385ED}" presName="spacer" presStyleCnt="0"/>
      <dgm:spPr/>
    </dgm:pt>
    <dgm:pt modelId="{C3FFDEEE-ED26-4A08-9682-D32C44A54ED7}" type="pres">
      <dgm:prSet presAssocID="{9819B979-0D10-46C1-A55E-AEA7313044E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5206D61-24C4-4B17-A1AC-1EF5AEA7C93F}" type="pres">
      <dgm:prSet presAssocID="{DE449834-7904-4496-A398-1BCFB3F551DD}" presName="spacer" presStyleCnt="0"/>
      <dgm:spPr/>
    </dgm:pt>
    <dgm:pt modelId="{8A21358E-D207-44B7-8C48-EE0682FD1870}" type="pres">
      <dgm:prSet presAssocID="{EE1634CA-F306-4C4D-858C-22DF02B5CE7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C1CC940-0158-4647-9103-0BA938F8E49E}" type="pres">
      <dgm:prSet presAssocID="{DA14E3B8-20DA-42AD-80FC-019DC41F1322}" presName="spacer" presStyleCnt="0"/>
      <dgm:spPr/>
    </dgm:pt>
    <dgm:pt modelId="{C5D92FF7-086F-415F-B14F-670E28A9F846}" type="pres">
      <dgm:prSet presAssocID="{8F724B5F-B4E3-4DE7-9C68-7E74F94B4EE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E56EC19-5B20-4FC7-85E4-B70315375FDF}" type="pres">
      <dgm:prSet presAssocID="{3FF5A00D-E62A-47B7-9CBA-B631F79CC5E1}" presName="spacer" presStyleCnt="0"/>
      <dgm:spPr/>
    </dgm:pt>
    <dgm:pt modelId="{E380FA7A-29F6-4EB5-ACA3-5D82ADEFAFE3}" type="pres">
      <dgm:prSet presAssocID="{67D96314-69C8-4409-8E97-99C416DF64B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E6A150E-DA06-4513-833B-F5B528CE70DA}" type="presOf" srcId="{9819B979-0D10-46C1-A55E-AEA7313044E9}" destId="{C3FFDEEE-ED26-4A08-9682-D32C44A54ED7}" srcOrd="0" destOrd="0" presId="urn:microsoft.com/office/officeart/2005/8/layout/vList2"/>
    <dgm:cxn modelId="{C5602F1B-D7EC-4C13-942C-7EB8AAC94ED2}" type="presOf" srcId="{EE1634CA-F306-4C4D-858C-22DF02B5CE75}" destId="{8A21358E-D207-44B7-8C48-EE0682FD1870}" srcOrd="0" destOrd="0" presId="urn:microsoft.com/office/officeart/2005/8/layout/vList2"/>
    <dgm:cxn modelId="{55AF6735-B1A0-443B-BA72-B122547150FB}" srcId="{54ADA8F6-41C9-4A79-B767-6E1E55CE51B3}" destId="{EE1634CA-F306-4C4D-858C-22DF02B5CE75}" srcOrd="3" destOrd="0" parTransId="{C0EB78B0-F96D-47BE-B059-A3AF35CF6380}" sibTransId="{DA14E3B8-20DA-42AD-80FC-019DC41F1322}"/>
    <dgm:cxn modelId="{E6F48A5F-6841-4240-8733-33F3093C7B7C}" srcId="{54ADA8F6-41C9-4A79-B767-6E1E55CE51B3}" destId="{C5F4E2FD-0B91-4D9F-B8FE-BC56E4FA3E1B}" srcOrd="1" destOrd="0" parTransId="{20663049-5BE3-47E2-A5A7-EC6CFB38951C}" sibTransId="{902DFFEE-04D9-4CC3-80BA-AAA1320385ED}"/>
    <dgm:cxn modelId="{78904569-29EA-4BF9-9C71-7FE8634AA131}" type="presOf" srcId="{C5F4E2FD-0B91-4D9F-B8FE-BC56E4FA3E1B}" destId="{1A17F432-85BD-407C-A094-BB640946F92A}" srcOrd="0" destOrd="0" presId="urn:microsoft.com/office/officeart/2005/8/layout/vList2"/>
    <dgm:cxn modelId="{591E0850-A408-41EA-9FFF-D97A4304666F}" srcId="{54ADA8F6-41C9-4A79-B767-6E1E55CE51B3}" destId="{8F724B5F-B4E3-4DE7-9C68-7E74F94B4EEF}" srcOrd="4" destOrd="0" parTransId="{E457C8D7-3DDA-49DE-A6DF-C3726CA15ED3}" sibTransId="{3FF5A00D-E62A-47B7-9CBA-B631F79CC5E1}"/>
    <dgm:cxn modelId="{DCA83C52-F3DF-48B7-BDAA-49CB75AEEBDF}" srcId="{54ADA8F6-41C9-4A79-B767-6E1E55CE51B3}" destId="{67D96314-69C8-4409-8E97-99C416DF64B3}" srcOrd="5" destOrd="0" parTransId="{34ADD1A1-4C63-4408-812C-A31246A04C56}" sibTransId="{095FCEA5-CAE9-4202-92D4-2FA462B6BB75}"/>
    <dgm:cxn modelId="{45BBF856-633F-405C-A5D9-D8B8B6C3442C}" type="presOf" srcId="{8F724B5F-B4E3-4DE7-9C68-7E74F94B4EEF}" destId="{C5D92FF7-086F-415F-B14F-670E28A9F846}" srcOrd="0" destOrd="0" presId="urn:microsoft.com/office/officeart/2005/8/layout/vList2"/>
    <dgm:cxn modelId="{8010708B-084F-4CE4-BDC7-124382B78672}" type="presOf" srcId="{35D2896F-3D73-4EA3-A250-122CBE7FFDCD}" destId="{282107AA-982B-4B0B-A930-460743D53A2D}" srcOrd="0" destOrd="0" presId="urn:microsoft.com/office/officeart/2005/8/layout/vList2"/>
    <dgm:cxn modelId="{BE094C93-0857-44C1-9408-75FB1F34849C}" srcId="{54ADA8F6-41C9-4A79-B767-6E1E55CE51B3}" destId="{9819B979-0D10-46C1-A55E-AEA7313044E9}" srcOrd="2" destOrd="0" parTransId="{761834F9-173F-4CF4-8B9F-30A2072DEAA2}" sibTransId="{DE449834-7904-4496-A398-1BCFB3F551DD}"/>
    <dgm:cxn modelId="{33BD939E-397D-4A44-B33D-F000A115FB7B}" type="presOf" srcId="{54ADA8F6-41C9-4A79-B767-6E1E55CE51B3}" destId="{C574C20C-872A-4C62-B442-C617277B51FF}" srcOrd="0" destOrd="0" presId="urn:microsoft.com/office/officeart/2005/8/layout/vList2"/>
    <dgm:cxn modelId="{B81DB9A1-8751-4BD2-913E-203B96AAB0FB}" srcId="{54ADA8F6-41C9-4A79-B767-6E1E55CE51B3}" destId="{35D2896F-3D73-4EA3-A250-122CBE7FFDCD}" srcOrd="0" destOrd="0" parTransId="{BBAE7CE2-5201-4970-996C-0F8E4E400371}" sibTransId="{3BD1EB74-1467-4A48-A37C-05B74C8B991B}"/>
    <dgm:cxn modelId="{F72E50F5-5A60-4BB3-80A0-5092DDE609BA}" type="presOf" srcId="{67D96314-69C8-4409-8E97-99C416DF64B3}" destId="{E380FA7A-29F6-4EB5-ACA3-5D82ADEFAFE3}" srcOrd="0" destOrd="0" presId="urn:microsoft.com/office/officeart/2005/8/layout/vList2"/>
    <dgm:cxn modelId="{FC0C672A-5D30-44FD-A07E-94A86D5F23CA}" type="presParOf" srcId="{C574C20C-872A-4C62-B442-C617277B51FF}" destId="{282107AA-982B-4B0B-A930-460743D53A2D}" srcOrd="0" destOrd="0" presId="urn:microsoft.com/office/officeart/2005/8/layout/vList2"/>
    <dgm:cxn modelId="{6CCA4B48-0400-4A91-91F4-4A0FB7C4E0F4}" type="presParOf" srcId="{C574C20C-872A-4C62-B442-C617277B51FF}" destId="{3E0B3F07-FC15-451E-8883-5384019703A0}" srcOrd="1" destOrd="0" presId="urn:microsoft.com/office/officeart/2005/8/layout/vList2"/>
    <dgm:cxn modelId="{D3520F45-500D-4EC2-8CC0-32D2AE7EFFBA}" type="presParOf" srcId="{C574C20C-872A-4C62-B442-C617277B51FF}" destId="{1A17F432-85BD-407C-A094-BB640946F92A}" srcOrd="2" destOrd="0" presId="urn:microsoft.com/office/officeart/2005/8/layout/vList2"/>
    <dgm:cxn modelId="{1792016D-C903-42C4-B860-B3A4C188C2B8}" type="presParOf" srcId="{C574C20C-872A-4C62-B442-C617277B51FF}" destId="{50F71559-CB79-4156-91F2-29EACC2FE25D}" srcOrd="3" destOrd="0" presId="urn:microsoft.com/office/officeart/2005/8/layout/vList2"/>
    <dgm:cxn modelId="{3BFAC05E-6DCF-4429-8068-ACE532ADB032}" type="presParOf" srcId="{C574C20C-872A-4C62-B442-C617277B51FF}" destId="{C3FFDEEE-ED26-4A08-9682-D32C44A54ED7}" srcOrd="4" destOrd="0" presId="urn:microsoft.com/office/officeart/2005/8/layout/vList2"/>
    <dgm:cxn modelId="{C74659A9-C8C9-4E81-BADC-A38183ADE442}" type="presParOf" srcId="{C574C20C-872A-4C62-B442-C617277B51FF}" destId="{B5206D61-24C4-4B17-A1AC-1EF5AEA7C93F}" srcOrd="5" destOrd="0" presId="urn:microsoft.com/office/officeart/2005/8/layout/vList2"/>
    <dgm:cxn modelId="{EEE81C99-2CAD-45EF-B1CD-96DF853542B3}" type="presParOf" srcId="{C574C20C-872A-4C62-B442-C617277B51FF}" destId="{8A21358E-D207-44B7-8C48-EE0682FD1870}" srcOrd="6" destOrd="0" presId="urn:microsoft.com/office/officeart/2005/8/layout/vList2"/>
    <dgm:cxn modelId="{7BD045B5-E45D-46C1-B4B8-4B964D6F8826}" type="presParOf" srcId="{C574C20C-872A-4C62-B442-C617277B51FF}" destId="{1C1CC940-0158-4647-9103-0BA938F8E49E}" srcOrd="7" destOrd="0" presId="urn:microsoft.com/office/officeart/2005/8/layout/vList2"/>
    <dgm:cxn modelId="{99F95124-8A5C-4E57-A397-E8245AEC44E1}" type="presParOf" srcId="{C574C20C-872A-4C62-B442-C617277B51FF}" destId="{C5D92FF7-086F-415F-B14F-670E28A9F846}" srcOrd="8" destOrd="0" presId="urn:microsoft.com/office/officeart/2005/8/layout/vList2"/>
    <dgm:cxn modelId="{1D9AE840-78F3-4657-9F4E-6762AD0A1DE7}" type="presParOf" srcId="{C574C20C-872A-4C62-B442-C617277B51FF}" destId="{AE56EC19-5B20-4FC7-85E4-B70315375FDF}" srcOrd="9" destOrd="0" presId="urn:microsoft.com/office/officeart/2005/8/layout/vList2"/>
    <dgm:cxn modelId="{968A398D-BC1C-4D1C-B9CB-BEF3968AFD4C}" type="presParOf" srcId="{C574C20C-872A-4C62-B442-C617277B51FF}" destId="{E380FA7A-29F6-4EB5-ACA3-5D82ADEFAFE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9CFA266-1BAF-4220-AB50-81BBD45FC6F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72953EA-B962-4F5B-9B83-086951CE80E1}">
      <dgm:prSet/>
      <dgm:spPr/>
      <dgm:t>
        <a:bodyPr/>
        <a:lstStyle/>
        <a:p>
          <a:r>
            <a:rPr lang="el-GR"/>
            <a:t>1. Απαγορεύτηκαν οι συγκρούσεις μεταξύ των ελληνικών πόλεων και η βίαιη</a:t>
          </a:r>
          <a:endParaRPr lang="en-US"/>
        </a:p>
      </dgm:t>
    </dgm:pt>
    <dgm:pt modelId="{E2F7F044-34EE-4F33-A6AD-2EF68A0C8727}" type="parTrans" cxnId="{F17943F4-86EB-47BE-983E-597E8274C283}">
      <dgm:prSet/>
      <dgm:spPr/>
      <dgm:t>
        <a:bodyPr/>
        <a:lstStyle/>
        <a:p>
          <a:endParaRPr lang="en-US"/>
        </a:p>
      </dgm:t>
    </dgm:pt>
    <dgm:pt modelId="{BC9EACEF-DD80-4C04-88DD-1FEA6308875F}" type="sibTrans" cxnId="{F17943F4-86EB-47BE-983E-597E8274C283}">
      <dgm:prSet/>
      <dgm:spPr/>
      <dgm:t>
        <a:bodyPr/>
        <a:lstStyle/>
        <a:p>
          <a:endParaRPr lang="en-US"/>
        </a:p>
      </dgm:t>
    </dgm:pt>
    <dgm:pt modelId="{F23751AB-C8AA-4E90-B487-972031788636}">
      <dgm:prSet/>
      <dgm:spPr/>
      <dgm:t>
        <a:bodyPr/>
        <a:lstStyle/>
        <a:p>
          <a:r>
            <a:rPr lang="el-GR"/>
            <a:t>μεταβολή των καθεστώτων τους.</a:t>
          </a:r>
          <a:endParaRPr lang="en-US"/>
        </a:p>
      </dgm:t>
    </dgm:pt>
    <dgm:pt modelId="{74C70994-388E-4EE7-A841-D1E01CAB5449}" type="parTrans" cxnId="{93422207-6F10-45E2-9F4E-9798D49BB32A}">
      <dgm:prSet/>
      <dgm:spPr/>
      <dgm:t>
        <a:bodyPr/>
        <a:lstStyle/>
        <a:p>
          <a:endParaRPr lang="en-US"/>
        </a:p>
      </dgm:t>
    </dgm:pt>
    <dgm:pt modelId="{D097DCA7-8B91-4BC8-82C1-DB9676155DA1}" type="sibTrans" cxnId="{93422207-6F10-45E2-9F4E-9798D49BB32A}">
      <dgm:prSet/>
      <dgm:spPr/>
      <dgm:t>
        <a:bodyPr/>
        <a:lstStyle/>
        <a:p>
          <a:endParaRPr lang="en-US"/>
        </a:p>
      </dgm:t>
    </dgm:pt>
    <dgm:pt modelId="{5BA02704-F3F3-4EE5-8C4D-A3B12831E0E3}">
      <dgm:prSet/>
      <dgm:spPr/>
      <dgm:t>
        <a:bodyPr/>
        <a:lstStyle/>
        <a:p>
          <a:r>
            <a:rPr lang="el-GR"/>
            <a:t>2. Προστατεύτηκε η ελεύθερη ναυσιπλοΐα και καταδικάστηκε η πειρατεία.</a:t>
          </a:r>
          <a:endParaRPr lang="en-US"/>
        </a:p>
      </dgm:t>
    </dgm:pt>
    <dgm:pt modelId="{4F140239-698A-48FC-8638-BE063C88E232}" type="parTrans" cxnId="{F1FC87A2-60AF-4EED-950E-775EEAC44CB2}">
      <dgm:prSet/>
      <dgm:spPr/>
      <dgm:t>
        <a:bodyPr/>
        <a:lstStyle/>
        <a:p>
          <a:endParaRPr lang="en-US"/>
        </a:p>
      </dgm:t>
    </dgm:pt>
    <dgm:pt modelId="{DAC15470-6430-45B6-A8AD-961659A248D9}" type="sibTrans" cxnId="{F1FC87A2-60AF-4EED-950E-775EEAC44CB2}">
      <dgm:prSet/>
      <dgm:spPr/>
      <dgm:t>
        <a:bodyPr/>
        <a:lstStyle/>
        <a:p>
          <a:endParaRPr lang="en-US"/>
        </a:p>
      </dgm:t>
    </dgm:pt>
    <dgm:pt modelId="{944FFB0F-20F5-4696-BCE0-44165F8357E7}">
      <dgm:prSet/>
      <dgm:spPr/>
      <dgm:t>
        <a:bodyPr/>
        <a:lstStyle/>
        <a:p>
          <a:r>
            <a:rPr lang="el-GR"/>
            <a:t>3. Ιδρύθηκε πανελλήνια συμμαχία, αμυντική και επιθετική, με ισόβιο αρχηγό το</a:t>
          </a:r>
          <a:endParaRPr lang="en-US"/>
        </a:p>
      </dgm:t>
    </dgm:pt>
    <dgm:pt modelId="{5ADDB84C-B55B-46F2-AB9F-ED1E071B527A}" type="parTrans" cxnId="{8E7E5DD9-EF2E-4D06-B9C0-C2937156B8F3}">
      <dgm:prSet/>
      <dgm:spPr/>
      <dgm:t>
        <a:bodyPr/>
        <a:lstStyle/>
        <a:p>
          <a:endParaRPr lang="en-US"/>
        </a:p>
      </dgm:t>
    </dgm:pt>
    <dgm:pt modelId="{35AA56C9-44B6-401D-9183-C61550F92D98}" type="sibTrans" cxnId="{8E7E5DD9-EF2E-4D06-B9C0-C2937156B8F3}">
      <dgm:prSet/>
      <dgm:spPr/>
      <dgm:t>
        <a:bodyPr/>
        <a:lstStyle/>
        <a:p>
          <a:endParaRPr lang="en-US"/>
        </a:p>
      </dgm:t>
    </dgm:pt>
    <dgm:pt modelId="{C6E6AE3E-510C-4AB2-8ADA-84C64108D7A1}">
      <dgm:prSet/>
      <dgm:spPr/>
      <dgm:t>
        <a:bodyPr/>
        <a:lstStyle/>
        <a:p>
          <a:r>
            <a:rPr lang="el-GR"/>
            <a:t>Φίλιππο Β ́.</a:t>
          </a:r>
          <a:endParaRPr lang="en-US"/>
        </a:p>
      </dgm:t>
    </dgm:pt>
    <dgm:pt modelId="{4ED32D80-EAC5-4B0E-887C-B18C7FAC0ED1}" type="parTrans" cxnId="{7316DE7B-2736-43A9-B1B4-DA54904F6286}">
      <dgm:prSet/>
      <dgm:spPr/>
      <dgm:t>
        <a:bodyPr/>
        <a:lstStyle/>
        <a:p>
          <a:endParaRPr lang="en-US"/>
        </a:p>
      </dgm:t>
    </dgm:pt>
    <dgm:pt modelId="{F8843FD0-D916-4FAC-AE9B-456474A99254}" type="sibTrans" cxnId="{7316DE7B-2736-43A9-B1B4-DA54904F6286}">
      <dgm:prSet/>
      <dgm:spPr/>
      <dgm:t>
        <a:bodyPr/>
        <a:lstStyle/>
        <a:p>
          <a:endParaRPr lang="en-US"/>
        </a:p>
      </dgm:t>
    </dgm:pt>
    <dgm:pt modelId="{5BFED586-7091-49FF-9628-EA8BCD637287}">
      <dgm:prSet/>
      <dgm:spPr/>
      <dgm:t>
        <a:bodyPr/>
        <a:lstStyle/>
        <a:p>
          <a:r>
            <a:rPr lang="el-GR"/>
            <a:t>Μετά τον θάνατό του ανέλαβε ο γιος του Αλέξανδρος.</a:t>
          </a:r>
          <a:endParaRPr lang="en-US"/>
        </a:p>
      </dgm:t>
    </dgm:pt>
    <dgm:pt modelId="{6255B198-AEAB-451E-AE19-DD32A7C29D6D}" type="parTrans" cxnId="{309C4C8F-C036-4D56-AB89-4E376BE12E06}">
      <dgm:prSet/>
      <dgm:spPr/>
      <dgm:t>
        <a:bodyPr/>
        <a:lstStyle/>
        <a:p>
          <a:endParaRPr lang="en-US"/>
        </a:p>
      </dgm:t>
    </dgm:pt>
    <dgm:pt modelId="{19EEDFDF-75DF-4E8D-872A-35CC00806E41}" type="sibTrans" cxnId="{309C4C8F-C036-4D56-AB89-4E376BE12E06}">
      <dgm:prSet/>
      <dgm:spPr/>
      <dgm:t>
        <a:bodyPr/>
        <a:lstStyle/>
        <a:p>
          <a:endParaRPr lang="en-US"/>
        </a:p>
      </dgm:t>
    </dgm:pt>
    <dgm:pt modelId="{48056397-B9D2-49A1-8801-90764618683B}" type="pres">
      <dgm:prSet presAssocID="{49CFA266-1BAF-4220-AB50-81BBD45FC6FC}" presName="linear" presStyleCnt="0">
        <dgm:presLayoutVars>
          <dgm:animLvl val="lvl"/>
          <dgm:resizeHandles val="exact"/>
        </dgm:presLayoutVars>
      </dgm:prSet>
      <dgm:spPr/>
    </dgm:pt>
    <dgm:pt modelId="{D5EBE2DB-F9F0-4977-A611-F49D89057748}" type="pres">
      <dgm:prSet presAssocID="{272953EA-B962-4F5B-9B83-086951CE80E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EEB42BF-B9D4-4AE9-AE08-C08255C417E3}" type="pres">
      <dgm:prSet presAssocID="{BC9EACEF-DD80-4C04-88DD-1FEA6308875F}" presName="spacer" presStyleCnt="0"/>
      <dgm:spPr/>
    </dgm:pt>
    <dgm:pt modelId="{CAD06748-F156-42A4-BA5B-3357E62696D1}" type="pres">
      <dgm:prSet presAssocID="{F23751AB-C8AA-4E90-B487-97203178863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649719E-5D61-4918-B388-8F6C9D42ACEA}" type="pres">
      <dgm:prSet presAssocID="{D097DCA7-8B91-4BC8-82C1-DB9676155DA1}" presName="spacer" presStyleCnt="0"/>
      <dgm:spPr/>
    </dgm:pt>
    <dgm:pt modelId="{D6FDA8AB-E59F-4E8A-AE17-173017273996}" type="pres">
      <dgm:prSet presAssocID="{5BA02704-F3F3-4EE5-8C4D-A3B12831E0E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0AA08E3-2E80-491D-BE51-21E8FC50AEB7}" type="pres">
      <dgm:prSet presAssocID="{DAC15470-6430-45B6-A8AD-961659A248D9}" presName="spacer" presStyleCnt="0"/>
      <dgm:spPr/>
    </dgm:pt>
    <dgm:pt modelId="{2E4D59F0-66F8-4B0E-B39D-864C5250E8B1}" type="pres">
      <dgm:prSet presAssocID="{944FFB0F-20F5-4696-BCE0-44165F8357E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749F6BA-3EFF-4927-AF42-2FD4895118A2}" type="pres">
      <dgm:prSet presAssocID="{35AA56C9-44B6-401D-9183-C61550F92D98}" presName="spacer" presStyleCnt="0"/>
      <dgm:spPr/>
    </dgm:pt>
    <dgm:pt modelId="{F7580247-8E30-4719-8633-55DE081FD133}" type="pres">
      <dgm:prSet presAssocID="{C6E6AE3E-510C-4AB2-8ADA-84C64108D7A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3FA185B-DF3E-42F4-BC3D-F03855AFD159}" type="pres">
      <dgm:prSet presAssocID="{F8843FD0-D916-4FAC-AE9B-456474A99254}" presName="spacer" presStyleCnt="0"/>
      <dgm:spPr/>
    </dgm:pt>
    <dgm:pt modelId="{E1C4C0D3-94BB-4F27-8C82-CFCE5836ADC9}" type="pres">
      <dgm:prSet presAssocID="{5BFED586-7091-49FF-9628-EA8BCD63728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222C306-7764-4DCC-A997-67A48AFCAFF2}" type="presOf" srcId="{49CFA266-1BAF-4220-AB50-81BBD45FC6FC}" destId="{48056397-B9D2-49A1-8801-90764618683B}" srcOrd="0" destOrd="0" presId="urn:microsoft.com/office/officeart/2005/8/layout/vList2"/>
    <dgm:cxn modelId="{93422207-6F10-45E2-9F4E-9798D49BB32A}" srcId="{49CFA266-1BAF-4220-AB50-81BBD45FC6FC}" destId="{F23751AB-C8AA-4E90-B487-972031788636}" srcOrd="1" destOrd="0" parTransId="{74C70994-388E-4EE7-A841-D1E01CAB5449}" sibTransId="{D097DCA7-8B91-4BC8-82C1-DB9676155DA1}"/>
    <dgm:cxn modelId="{8F617609-CF21-4611-A1D7-69F9EC8D014D}" type="presOf" srcId="{5BFED586-7091-49FF-9628-EA8BCD637287}" destId="{E1C4C0D3-94BB-4F27-8C82-CFCE5836ADC9}" srcOrd="0" destOrd="0" presId="urn:microsoft.com/office/officeart/2005/8/layout/vList2"/>
    <dgm:cxn modelId="{CEFF0C0D-5013-491D-B72D-1498E6006CF6}" type="presOf" srcId="{272953EA-B962-4F5B-9B83-086951CE80E1}" destId="{D5EBE2DB-F9F0-4977-A611-F49D89057748}" srcOrd="0" destOrd="0" presId="urn:microsoft.com/office/officeart/2005/8/layout/vList2"/>
    <dgm:cxn modelId="{7316DE7B-2736-43A9-B1B4-DA54904F6286}" srcId="{49CFA266-1BAF-4220-AB50-81BBD45FC6FC}" destId="{C6E6AE3E-510C-4AB2-8ADA-84C64108D7A1}" srcOrd="4" destOrd="0" parTransId="{4ED32D80-EAC5-4B0E-887C-B18C7FAC0ED1}" sibTransId="{F8843FD0-D916-4FAC-AE9B-456474A99254}"/>
    <dgm:cxn modelId="{F68DE983-4302-4E67-80F0-F14635E35345}" type="presOf" srcId="{5BA02704-F3F3-4EE5-8C4D-A3B12831E0E3}" destId="{D6FDA8AB-E59F-4E8A-AE17-173017273996}" srcOrd="0" destOrd="0" presId="urn:microsoft.com/office/officeart/2005/8/layout/vList2"/>
    <dgm:cxn modelId="{94D3498E-A520-45FA-B9CC-7ECA1F13B598}" type="presOf" srcId="{944FFB0F-20F5-4696-BCE0-44165F8357E7}" destId="{2E4D59F0-66F8-4B0E-B39D-864C5250E8B1}" srcOrd="0" destOrd="0" presId="urn:microsoft.com/office/officeart/2005/8/layout/vList2"/>
    <dgm:cxn modelId="{309C4C8F-C036-4D56-AB89-4E376BE12E06}" srcId="{49CFA266-1BAF-4220-AB50-81BBD45FC6FC}" destId="{5BFED586-7091-49FF-9628-EA8BCD637287}" srcOrd="5" destOrd="0" parTransId="{6255B198-AEAB-451E-AE19-DD32A7C29D6D}" sibTransId="{19EEDFDF-75DF-4E8D-872A-35CC00806E41}"/>
    <dgm:cxn modelId="{8EA14D9E-3DEC-4FD5-8777-F71602E4BC74}" type="presOf" srcId="{C6E6AE3E-510C-4AB2-8ADA-84C64108D7A1}" destId="{F7580247-8E30-4719-8633-55DE081FD133}" srcOrd="0" destOrd="0" presId="urn:microsoft.com/office/officeart/2005/8/layout/vList2"/>
    <dgm:cxn modelId="{F1FC87A2-60AF-4EED-950E-775EEAC44CB2}" srcId="{49CFA266-1BAF-4220-AB50-81BBD45FC6FC}" destId="{5BA02704-F3F3-4EE5-8C4D-A3B12831E0E3}" srcOrd="2" destOrd="0" parTransId="{4F140239-698A-48FC-8638-BE063C88E232}" sibTransId="{DAC15470-6430-45B6-A8AD-961659A248D9}"/>
    <dgm:cxn modelId="{8E7E5DD9-EF2E-4D06-B9C0-C2937156B8F3}" srcId="{49CFA266-1BAF-4220-AB50-81BBD45FC6FC}" destId="{944FFB0F-20F5-4696-BCE0-44165F8357E7}" srcOrd="3" destOrd="0" parTransId="{5ADDB84C-B55B-46F2-AB9F-ED1E071B527A}" sibTransId="{35AA56C9-44B6-401D-9183-C61550F92D98}"/>
    <dgm:cxn modelId="{69C876E7-4EA8-4CD2-A7D8-4D41B403809A}" type="presOf" srcId="{F23751AB-C8AA-4E90-B487-972031788636}" destId="{CAD06748-F156-42A4-BA5B-3357E62696D1}" srcOrd="0" destOrd="0" presId="urn:microsoft.com/office/officeart/2005/8/layout/vList2"/>
    <dgm:cxn modelId="{F17943F4-86EB-47BE-983E-597E8274C283}" srcId="{49CFA266-1BAF-4220-AB50-81BBD45FC6FC}" destId="{272953EA-B962-4F5B-9B83-086951CE80E1}" srcOrd="0" destOrd="0" parTransId="{E2F7F044-34EE-4F33-A6AD-2EF68A0C8727}" sibTransId="{BC9EACEF-DD80-4C04-88DD-1FEA6308875F}"/>
    <dgm:cxn modelId="{2CFA74F8-79EA-417A-AF7A-A7970376F702}" type="presParOf" srcId="{48056397-B9D2-49A1-8801-90764618683B}" destId="{D5EBE2DB-F9F0-4977-A611-F49D89057748}" srcOrd="0" destOrd="0" presId="urn:microsoft.com/office/officeart/2005/8/layout/vList2"/>
    <dgm:cxn modelId="{B773F321-6818-4CF9-B4B3-1032009A9B27}" type="presParOf" srcId="{48056397-B9D2-49A1-8801-90764618683B}" destId="{3EEB42BF-B9D4-4AE9-AE08-C08255C417E3}" srcOrd="1" destOrd="0" presId="urn:microsoft.com/office/officeart/2005/8/layout/vList2"/>
    <dgm:cxn modelId="{5FDA3DFE-7015-4BD5-AC1E-87F7B78C05FD}" type="presParOf" srcId="{48056397-B9D2-49A1-8801-90764618683B}" destId="{CAD06748-F156-42A4-BA5B-3357E62696D1}" srcOrd="2" destOrd="0" presId="urn:microsoft.com/office/officeart/2005/8/layout/vList2"/>
    <dgm:cxn modelId="{BA074E8F-A50B-45C5-AABC-7487187CF3F9}" type="presParOf" srcId="{48056397-B9D2-49A1-8801-90764618683B}" destId="{F649719E-5D61-4918-B388-8F6C9D42ACEA}" srcOrd="3" destOrd="0" presId="urn:microsoft.com/office/officeart/2005/8/layout/vList2"/>
    <dgm:cxn modelId="{5DF091F9-EF4C-4642-842F-576ECAF66B17}" type="presParOf" srcId="{48056397-B9D2-49A1-8801-90764618683B}" destId="{D6FDA8AB-E59F-4E8A-AE17-173017273996}" srcOrd="4" destOrd="0" presId="urn:microsoft.com/office/officeart/2005/8/layout/vList2"/>
    <dgm:cxn modelId="{839284A7-3970-4D1D-88C2-4CE6C6FFDD5A}" type="presParOf" srcId="{48056397-B9D2-49A1-8801-90764618683B}" destId="{A0AA08E3-2E80-491D-BE51-21E8FC50AEB7}" srcOrd="5" destOrd="0" presId="urn:microsoft.com/office/officeart/2005/8/layout/vList2"/>
    <dgm:cxn modelId="{314ECBF4-2132-4ACD-96A1-CC0F8EFA0627}" type="presParOf" srcId="{48056397-B9D2-49A1-8801-90764618683B}" destId="{2E4D59F0-66F8-4B0E-B39D-864C5250E8B1}" srcOrd="6" destOrd="0" presId="urn:microsoft.com/office/officeart/2005/8/layout/vList2"/>
    <dgm:cxn modelId="{FB6C1D91-B8B1-45A2-A610-9A501CF6D466}" type="presParOf" srcId="{48056397-B9D2-49A1-8801-90764618683B}" destId="{F749F6BA-3EFF-4927-AF42-2FD4895118A2}" srcOrd="7" destOrd="0" presId="urn:microsoft.com/office/officeart/2005/8/layout/vList2"/>
    <dgm:cxn modelId="{00EEA573-3881-442A-9741-D59E4D6A0799}" type="presParOf" srcId="{48056397-B9D2-49A1-8801-90764618683B}" destId="{F7580247-8E30-4719-8633-55DE081FD133}" srcOrd="8" destOrd="0" presId="urn:microsoft.com/office/officeart/2005/8/layout/vList2"/>
    <dgm:cxn modelId="{89A12D2B-A272-4480-A8A7-4BC52A5B8AAD}" type="presParOf" srcId="{48056397-B9D2-49A1-8801-90764618683B}" destId="{03FA185B-DF3E-42F4-BC3D-F03855AFD159}" srcOrd="9" destOrd="0" presId="urn:microsoft.com/office/officeart/2005/8/layout/vList2"/>
    <dgm:cxn modelId="{D5F54069-D0C5-459A-B1C7-A7504E2E908C}" type="presParOf" srcId="{48056397-B9D2-49A1-8801-90764618683B}" destId="{E1C4C0D3-94BB-4F27-8C82-CFCE5836ADC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00D093E-2CF4-4E7D-9504-C19345A3EF0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A150BFC-86F3-4556-A8E6-C2085792F78C}">
      <dgm:prSet/>
      <dgm:spPr/>
      <dgm:t>
        <a:bodyPr/>
        <a:lstStyle/>
        <a:p>
          <a:r>
            <a:rPr lang="el-GR"/>
            <a:t>Πρώτη</a:t>
          </a:r>
          <a:r>
            <a:rPr lang="en-US"/>
            <a:t> </a:t>
          </a:r>
          <a:r>
            <a:rPr lang="el-GR"/>
            <a:t>φάση (334-331 π.Χ.) </a:t>
          </a:r>
          <a:endParaRPr lang="en-US"/>
        </a:p>
      </dgm:t>
    </dgm:pt>
    <dgm:pt modelId="{C09C897E-C633-42DF-B99D-281C00A09E2E}" type="parTrans" cxnId="{F51277DD-FC3F-4A1A-8268-D25B02E5A7F7}">
      <dgm:prSet/>
      <dgm:spPr/>
      <dgm:t>
        <a:bodyPr/>
        <a:lstStyle/>
        <a:p>
          <a:endParaRPr lang="en-US"/>
        </a:p>
      </dgm:t>
    </dgm:pt>
    <dgm:pt modelId="{20CB5F68-05A8-47B4-AB9C-EF6D0169EB28}" type="sibTrans" cxnId="{F51277DD-FC3F-4A1A-8268-D25B02E5A7F7}">
      <dgm:prSet/>
      <dgm:spPr/>
      <dgm:t>
        <a:bodyPr/>
        <a:lstStyle/>
        <a:p>
          <a:endParaRPr lang="en-US"/>
        </a:p>
      </dgm:t>
    </dgm:pt>
    <dgm:pt modelId="{8452794C-7DA6-4037-9B87-8D12F4369EC2}">
      <dgm:prSet/>
      <dgm:spPr/>
      <dgm:t>
        <a:bodyPr/>
        <a:lstStyle/>
        <a:p>
          <a:r>
            <a:rPr lang="en-US"/>
            <a:t>&gt; </a:t>
          </a:r>
          <a:r>
            <a:rPr lang="el-GR"/>
            <a:t>κυριάρχησε στη Μ. Ασία και</a:t>
          </a:r>
          <a:r>
            <a:rPr lang="en-US"/>
            <a:t> </a:t>
          </a:r>
          <a:r>
            <a:rPr lang="el-GR"/>
            <a:t>απελευθέρωσε τις ελληνικές πόλεις. </a:t>
          </a:r>
          <a:endParaRPr lang="en-US"/>
        </a:p>
      </dgm:t>
    </dgm:pt>
    <dgm:pt modelId="{48252821-33BE-45E1-A453-D0EBC568B6C8}" type="parTrans" cxnId="{E2C8DAB0-19E1-45B5-BB70-62C0278041B9}">
      <dgm:prSet/>
      <dgm:spPr/>
      <dgm:t>
        <a:bodyPr/>
        <a:lstStyle/>
        <a:p>
          <a:endParaRPr lang="en-US"/>
        </a:p>
      </dgm:t>
    </dgm:pt>
    <dgm:pt modelId="{F9CC1AF3-B240-42A6-BDA7-11D8A3A44174}" type="sibTrans" cxnId="{E2C8DAB0-19E1-45B5-BB70-62C0278041B9}">
      <dgm:prSet/>
      <dgm:spPr/>
      <dgm:t>
        <a:bodyPr/>
        <a:lstStyle/>
        <a:p>
          <a:endParaRPr lang="en-US"/>
        </a:p>
      </dgm:t>
    </dgm:pt>
    <dgm:pt modelId="{17B4650D-8BE4-4268-BE01-9C2D207AA119}">
      <dgm:prSet/>
      <dgm:spPr/>
      <dgm:t>
        <a:bodyPr/>
        <a:lstStyle/>
        <a:p>
          <a:r>
            <a:rPr lang="en-US"/>
            <a:t>&gt; </a:t>
          </a:r>
          <a:r>
            <a:rPr lang="el-GR"/>
            <a:t>Νίκησε δύο φορές τον περσικό στρατό στο</a:t>
          </a:r>
          <a:r>
            <a:rPr lang="en-US"/>
            <a:t> </a:t>
          </a:r>
        </a:p>
      </dgm:t>
    </dgm:pt>
    <dgm:pt modelId="{17F1058D-5A43-469F-88FA-842A57348B39}" type="parTrans" cxnId="{76DDDAA3-DAEA-432F-99E3-7517DA4B69E3}">
      <dgm:prSet/>
      <dgm:spPr/>
      <dgm:t>
        <a:bodyPr/>
        <a:lstStyle/>
        <a:p>
          <a:endParaRPr lang="en-US"/>
        </a:p>
      </dgm:t>
    </dgm:pt>
    <dgm:pt modelId="{3605E583-CAF1-49D0-9905-A0FDA241B816}" type="sibTrans" cxnId="{76DDDAA3-DAEA-432F-99E3-7517DA4B69E3}">
      <dgm:prSet/>
      <dgm:spPr/>
      <dgm:t>
        <a:bodyPr/>
        <a:lstStyle/>
        <a:p>
          <a:endParaRPr lang="en-US"/>
        </a:p>
      </dgm:t>
    </dgm:pt>
    <dgm:pt modelId="{F689F706-A81B-47D8-A179-76D78CEED274}">
      <dgm:prSet/>
      <dgm:spPr/>
      <dgm:t>
        <a:bodyPr/>
        <a:lstStyle/>
        <a:p>
          <a:r>
            <a:rPr lang="el-GR"/>
            <a:t>Γρανικό ποταμό (334 π.Χ.) </a:t>
          </a:r>
          <a:endParaRPr lang="en-US"/>
        </a:p>
      </dgm:t>
    </dgm:pt>
    <dgm:pt modelId="{71B48327-D893-4910-9D8E-D54F017863EA}" type="parTrans" cxnId="{2A12AD4A-70E4-49B9-A038-117F9B5E5B43}">
      <dgm:prSet/>
      <dgm:spPr/>
      <dgm:t>
        <a:bodyPr/>
        <a:lstStyle/>
        <a:p>
          <a:endParaRPr lang="en-US"/>
        </a:p>
      </dgm:t>
    </dgm:pt>
    <dgm:pt modelId="{CC1EE674-BA95-4A87-98AD-219861C966E5}" type="sibTrans" cxnId="{2A12AD4A-70E4-49B9-A038-117F9B5E5B43}">
      <dgm:prSet/>
      <dgm:spPr/>
      <dgm:t>
        <a:bodyPr/>
        <a:lstStyle/>
        <a:p>
          <a:endParaRPr lang="en-US"/>
        </a:p>
      </dgm:t>
    </dgm:pt>
    <dgm:pt modelId="{0ED604BB-17A2-4C70-95EE-EB939E999DE2}">
      <dgm:prSet/>
      <dgm:spPr/>
      <dgm:t>
        <a:bodyPr/>
        <a:lstStyle/>
        <a:p>
          <a:r>
            <a:rPr lang="el-GR"/>
            <a:t>Ισσό της Κιλικίας (333 π.Χ.).</a:t>
          </a:r>
          <a:endParaRPr lang="en-US"/>
        </a:p>
      </dgm:t>
    </dgm:pt>
    <dgm:pt modelId="{2930B892-88AF-4AE1-9A48-FD1D1F5AC251}" type="parTrans" cxnId="{1AA5CCE7-56A0-4F12-8B9B-24AB8501F2BC}">
      <dgm:prSet/>
      <dgm:spPr/>
      <dgm:t>
        <a:bodyPr/>
        <a:lstStyle/>
        <a:p>
          <a:endParaRPr lang="en-US"/>
        </a:p>
      </dgm:t>
    </dgm:pt>
    <dgm:pt modelId="{FF4032C4-CA1E-4EE3-BA1D-754F96DF61CF}" type="sibTrans" cxnId="{1AA5CCE7-56A0-4F12-8B9B-24AB8501F2BC}">
      <dgm:prSet/>
      <dgm:spPr/>
      <dgm:t>
        <a:bodyPr/>
        <a:lstStyle/>
        <a:p>
          <a:endParaRPr lang="en-US"/>
        </a:p>
      </dgm:t>
    </dgm:pt>
    <dgm:pt modelId="{FCA44F36-DCC5-4434-81D1-DD8656129D45}">
      <dgm:prSet/>
      <dgm:spPr/>
      <dgm:t>
        <a:bodyPr/>
        <a:lstStyle/>
        <a:p>
          <a:r>
            <a:rPr lang="el-GR"/>
            <a:t>κατέλαβε τη Φοινίκη και την Παλαιστίνη</a:t>
          </a:r>
          <a:endParaRPr lang="en-US"/>
        </a:p>
      </dgm:t>
    </dgm:pt>
    <dgm:pt modelId="{A0AEE15E-48DD-4A00-BBD8-F641847344EB}" type="parTrans" cxnId="{E705071D-966C-4550-AAA9-60B2140A1AA8}">
      <dgm:prSet/>
      <dgm:spPr/>
      <dgm:t>
        <a:bodyPr/>
        <a:lstStyle/>
        <a:p>
          <a:endParaRPr lang="en-US"/>
        </a:p>
      </dgm:t>
    </dgm:pt>
    <dgm:pt modelId="{EB9B65A4-9F06-49BB-AE18-8102B3E4601A}" type="sibTrans" cxnId="{E705071D-966C-4550-AAA9-60B2140A1AA8}">
      <dgm:prSet/>
      <dgm:spPr/>
      <dgm:t>
        <a:bodyPr/>
        <a:lstStyle/>
        <a:p>
          <a:endParaRPr lang="en-US"/>
        </a:p>
      </dgm:t>
    </dgm:pt>
    <dgm:pt modelId="{029BA1E5-B209-4FE6-97ED-E5B4A234BCD4}">
      <dgm:prSet/>
      <dgm:spPr/>
      <dgm:t>
        <a:bodyPr/>
        <a:lstStyle/>
        <a:p>
          <a:r>
            <a:rPr lang="el-GR"/>
            <a:t>κατέκτησε την</a:t>
          </a:r>
          <a:r>
            <a:rPr lang="en-US"/>
            <a:t> </a:t>
          </a:r>
          <a:r>
            <a:rPr lang="el-GR"/>
            <a:t>Αίγυπτο.</a:t>
          </a:r>
          <a:endParaRPr lang="en-US"/>
        </a:p>
      </dgm:t>
    </dgm:pt>
    <dgm:pt modelId="{56500860-BF47-4C2E-B5A0-8AD2FA6BBF47}" type="parTrans" cxnId="{6928B931-2C2F-4BD0-8BF3-B7BB20A56000}">
      <dgm:prSet/>
      <dgm:spPr/>
      <dgm:t>
        <a:bodyPr/>
        <a:lstStyle/>
        <a:p>
          <a:endParaRPr lang="en-US"/>
        </a:p>
      </dgm:t>
    </dgm:pt>
    <dgm:pt modelId="{964D1515-09E3-42EF-9A37-381CA9576948}" type="sibTrans" cxnId="{6928B931-2C2F-4BD0-8BF3-B7BB20A56000}">
      <dgm:prSet/>
      <dgm:spPr/>
      <dgm:t>
        <a:bodyPr/>
        <a:lstStyle/>
        <a:p>
          <a:endParaRPr lang="en-US"/>
        </a:p>
      </dgm:t>
    </dgm:pt>
    <dgm:pt modelId="{FBF3D809-2E8E-4F98-A26D-46503EC5AE64}">
      <dgm:prSet/>
      <dgm:spPr/>
      <dgm:t>
        <a:bodyPr/>
        <a:lstStyle/>
        <a:p>
          <a:r>
            <a:rPr lang="el-GR"/>
            <a:t>Στο Δέλτα του Νείλου ίδρυσε την Αλεξάνδρεια (331 π.Χ.)</a:t>
          </a:r>
          <a:endParaRPr lang="en-US"/>
        </a:p>
      </dgm:t>
    </dgm:pt>
    <dgm:pt modelId="{3541C9D5-87FF-4357-ABCF-B372CB1440B8}" type="parTrans" cxnId="{0F0C2627-62CA-4458-9D41-877E2CB8B348}">
      <dgm:prSet/>
      <dgm:spPr/>
      <dgm:t>
        <a:bodyPr/>
        <a:lstStyle/>
        <a:p>
          <a:endParaRPr lang="en-US"/>
        </a:p>
      </dgm:t>
    </dgm:pt>
    <dgm:pt modelId="{D33EFF12-5BC9-4913-90F8-D9CE69C84D53}" type="sibTrans" cxnId="{0F0C2627-62CA-4458-9D41-877E2CB8B348}">
      <dgm:prSet/>
      <dgm:spPr/>
      <dgm:t>
        <a:bodyPr/>
        <a:lstStyle/>
        <a:p>
          <a:endParaRPr lang="en-US"/>
        </a:p>
      </dgm:t>
    </dgm:pt>
    <dgm:pt modelId="{8ABA726A-2BCD-43EB-A4FE-88FE52DD4C42}" type="pres">
      <dgm:prSet presAssocID="{000D093E-2CF4-4E7D-9504-C19345A3EF0F}" presName="Name0" presStyleCnt="0">
        <dgm:presLayoutVars>
          <dgm:dir/>
          <dgm:resizeHandles val="exact"/>
        </dgm:presLayoutVars>
      </dgm:prSet>
      <dgm:spPr/>
    </dgm:pt>
    <dgm:pt modelId="{845AF2DB-0026-4519-A75E-2C364E7B57DC}" type="pres">
      <dgm:prSet presAssocID="{8A150BFC-86F3-4556-A8E6-C2085792F78C}" presName="node" presStyleLbl="node1" presStyleIdx="0" presStyleCnt="8">
        <dgm:presLayoutVars>
          <dgm:bulletEnabled val="1"/>
        </dgm:presLayoutVars>
      </dgm:prSet>
      <dgm:spPr/>
    </dgm:pt>
    <dgm:pt modelId="{F6A0A2AC-7B9F-4A21-AE7B-FA08CD473ACB}" type="pres">
      <dgm:prSet presAssocID="{20CB5F68-05A8-47B4-AB9C-EF6D0169EB28}" presName="sibTrans" presStyleLbl="sibTrans1D1" presStyleIdx="0" presStyleCnt="7"/>
      <dgm:spPr/>
    </dgm:pt>
    <dgm:pt modelId="{39891888-FB35-45D6-8984-0A4484524DE5}" type="pres">
      <dgm:prSet presAssocID="{20CB5F68-05A8-47B4-AB9C-EF6D0169EB28}" presName="connectorText" presStyleLbl="sibTrans1D1" presStyleIdx="0" presStyleCnt="7"/>
      <dgm:spPr/>
    </dgm:pt>
    <dgm:pt modelId="{898E2802-A567-4C11-85C7-ABDB016B1158}" type="pres">
      <dgm:prSet presAssocID="{8452794C-7DA6-4037-9B87-8D12F4369EC2}" presName="node" presStyleLbl="node1" presStyleIdx="1" presStyleCnt="8">
        <dgm:presLayoutVars>
          <dgm:bulletEnabled val="1"/>
        </dgm:presLayoutVars>
      </dgm:prSet>
      <dgm:spPr/>
    </dgm:pt>
    <dgm:pt modelId="{135B5BCC-CB05-4B84-86B5-02E056554AF8}" type="pres">
      <dgm:prSet presAssocID="{F9CC1AF3-B240-42A6-BDA7-11D8A3A44174}" presName="sibTrans" presStyleLbl="sibTrans1D1" presStyleIdx="1" presStyleCnt="7"/>
      <dgm:spPr/>
    </dgm:pt>
    <dgm:pt modelId="{DB87016A-E63A-405C-ABFD-6D1069C94280}" type="pres">
      <dgm:prSet presAssocID="{F9CC1AF3-B240-42A6-BDA7-11D8A3A44174}" presName="connectorText" presStyleLbl="sibTrans1D1" presStyleIdx="1" presStyleCnt="7"/>
      <dgm:spPr/>
    </dgm:pt>
    <dgm:pt modelId="{E35C9BE6-FD0B-449C-9B22-90852B06065F}" type="pres">
      <dgm:prSet presAssocID="{17B4650D-8BE4-4268-BE01-9C2D207AA119}" presName="node" presStyleLbl="node1" presStyleIdx="2" presStyleCnt="8">
        <dgm:presLayoutVars>
          <dgm:bulletEnabled val="1"/>
        </dgm:presLayoutVars>
      </dgm:prSet>
      <dgm:spPr/>
    </dgm:pt>
    <dgm:pt modelId="{110249D6-5ABA-4B3B-BE8D-4D1FCFC341B5}" type="pres">
      <dgm:prSet presAssocID="{3605E583-CAF1-49D0-9905-A0FDA241B816}" presName="sibTrans" presStyleLbl="sibTrans1D1" presStyleIdx="2" presStyleCnt="7"/>
      <dgm:spPr/>
    </dgm:pt>
    <dgm:pt modelId="{966226B0-1042-4549-9196-D24BEE671759}" type="pres">
      <dgm:prSet presAssocID="{3605E583-CAF1-49D0-9905-A0FDA241B816}" presName="connectorText" presStyleLbl="sibTrans1D1" presStyleIdx="2" presStyleCnt="7"/>
      <dgm:spPr/>
    </dgm:pt>
    <dgm:pt modelId="{607C2A7D-CA8B-4771-AF77-6AA051BDE480}" type="pres">
      <dgm:prSet presAssocID="{F689F706-A81B-47D8-A179-76D78CEED274}" presName="node" presStyleLbl="node1" presStyleIdx="3" presStyleCnt="8">
        <dgm:presLayoutVars>
          <dgm:bulletEnabled val="1"/>
        </dgm:presLayoutVars>
      </dgm:prSet>
      <dgm:spPr/>
    </dgm:pt>
    <dgm:pt modelId="{A9058955-1E0A-4EA4-9A4B-7C18BAB94394}" type="pres">
      <dgm:prSet presAssocID="{CC1EE674-BA95-4A87-98AD-219861C966E5}" presName="sibTrans" presStyleLbl="sibTrans1D1" presStyleIdx="3" presStyleCnt="7"/>
      <dgm:spPr/>
    </dgm:pt>
    <dgm:pt modelId="{D154F8C6-450B-4BDC-A4BC-E2996D0EEEA0}" type="pres">
      <dgm:prSet presAssocID="{CC1EE674-BA95-4A87-98AD-219861C966E5}" presName="connectorText" presStyleLbl="sibTrans1D1" presStyleIdx="3" presStyleCnt="7"/>
      <dgm:spPr/>
    </dgm:pt>
    <dgm:pt modelId="{AE55CD61-9219-4C48-9CED-C693AB87226A}" type="pres">
      <dgm:prSet presAssocID="{0ED604BB-17A2-4C70-95EE-EB939E999DE2}" presName="node" presStyleLbl="node1" presStyleIdx="4" presStyleCnt="8">
        <dgm:presLayoutVars>
          <dgm:bulletEnabled val="1"/>
        </dgm:presLayoutVars>
      </dgm:prSet>
      <dgm:spPr/>
    </dgm:pt>
    <dgm:pt modelId="{18AA68C1-DB57-4274-A016-A6B5756CDFD8}" type="pres">
      <dgm:prSet presAssocID="{FF4032C4-CA1E-4EE3-BA1D-754F96DF61CF}" presName="sibTrans" presStyleLbl="sibTrans1D1" presStyleIdx="4" presStyleCnt="7"/>
      <dgm:spPr/>
    </dgm:pt>
    <dgm:pt modelId="{7D817A17-2194-450A-8E8F-E6124BC47A71}" type="pres">
      <dgm:prSet presAssocID="{FF4032C4-CA1E-4EE3-BA1D-754F96DF61CF}" presName="connectorText" presStyleLbl="sibTrans1D1" presStyleIdx="4" presStyleCnt="7"/>
      <dgm:spPr/>
    </dgm:pt>
    <dgm:pt modelId="{1FF3546D-DA4F-4872-8FAE-991EABAD59CE}" type="pres">
      <dgm:prSet presAssocID="{FCA44F36-DCC5-4434-81D1-DD8656129D45}" presName="node" presStyleLbl="node1" presStyleIdx="5" presStyleCnt="8">
        <dgm:presLayoutVars>
          <dgm:bulletEnabled val="1"/>
        </dgm:presLayoutVars>
      </dgm:prSet>
      <dgm:spPr/>
    </dgm:pt>
    <dgm:pt modelId="{0219BAA0-B8A2-466B-B1ED-745211A066C4}" type="pres">
      <dgm:prSet presAssocID="{EB9B65A4-9F06-49BB-AE18-8102B3E4601A}" presName="sibTrans" presStyleLbl="sibTrans1D1" presStyleIdx="5" presStyleCnt="7"/>
      <dgm:spPr/>
    </dgm:pt>
    <dgm:pt modelId="{D038AD42-8A71-46EA-A563-9D45A2EDB51A}" type="pres">
      <dgm:prSet presAssocID="{EB9B65A4-9F06-49BB-AE18-8102B3E4601A}" presName="connectorText" presStyleLbl="sibTrans1D1" presStyleIdx="5" presStyleCnt="7"/>
      <dgm:spPr/>
    </dgm:pt>
    <dgm:pt modelId="{F134100B-E847-40BC-B2EB-B51C0C61771D}" type="pres">
      <dgm:prSet presAssocID="{029BA1E5-B209-4FE6-97ED-E5B4A234BCD4}" presName="node" presStyleLbl="node1" presStyleIdx="6" presStyleCnt="8">
        <dgm:presLayoutVars>
          <dgm:bulletEnabled val="1"/>
        </dgm:presLayoutVars>
      </dgm:prSet>
      <dgm:spPr/>
    </dgm:pt>
    <dgm:pt modelId="{B22FD52B-9C98-4283-B0F8-77A02E083868}" type="pres">
      <dgm:prSet presAssocID="{964D1515-09E3-42EF-9A37-381CA9576948}" presName="sibTrans" presStyleLbl="sibTrans1D1" presStyleIdx="6" presStyleCnt="7"/>
      <dgm:spPr/>
    </dgm:pt>
    <dgm:pt modelId="{4A4E86A9-D6C1-4D58-95B7-249360EBB794}" type="pres">
      <dgm:prSet presAssocID="{964D1515-09E3-42EF-9A37-381CA9576948}" presName="connectorText" presStyleLbl="sibTrans1D1" presStyleIdx="6" presStyleCnt="7"/>
      <dgm:spPr/>
    </dgm:pt>
    <dgm:pt modelId="{9B5F86FE-D3C0-432D-8E3E-FB994313CBAD}" type="pres">
      <dgm:prSet presAssocID="{FBF3D809-2E8E-4F98-A26D-46503EC5AE64}" presName="node" presStyleLbl="node1" presStyleIdx="7" presStyleCnt="8">
        <dgm:presLayoutVars>
          <dgm:bulletEnabled val="1"/>
        </dgm:presLayoutVars>
      </dgm:prSet>
      <dgm:spPr/>
    </dgm:pt>
  </dgm:ptLst>
  <dgm:cxnLst>
    <dgm:cxn modelId="{43081C08-B007-4B4D-B19F-69137DA4B0C2}" type="presOf" srcId="{964D1515-09E3-42EF-9A37-381CA9576948}" destId="{4A4E86A9-D6C1-4D58-95B7-249360EBB794}" srcOrd="1" destOrd="0" presId="urn:microsoft.com/office/officeart/2016/7/layout/RepeatingBendingProcessNew"/>
    <dgm:cxn modelId="{A4E1210B-7229-4138-83F7-387D1D640BB0}" type="presOf" srcId="{029BA1E5-B209-4FE6-97ED-E5B4A234BCD4}" destId="{F134100B-E847-40BC-B2EB-B51C0C61771D}" srcOrd="0" destOrd="0" presId="urn:microsoft.com/office/officeart/2016/7/layout/RepeatingBendingProcessNew"/>
    <dgm:cxn modelId="{68790D0C-B32B-4A7F-82F3-B45AFA7FBA84}" type="presOf" srcId="{000D093E-2CF4-4E7D-9504-C19345A3EF0F}" destId="{8ABA726A-2BCD-43EB-A4FE-88FE52DD4C42}" srcOrd="0" destOrd="0" presId="urn:microsoft.com/office/officeart/2016/7/layout/RepeatingBendingProcessNew"/>
    <dgm:cxn modelId="{347C7F1A-1E6F-409D-A4EC-F54986A77B01}" type="presOf" srcId="{FF4032C4-CA1E-4EE3-BA1D-754F96DF61CF}" destId="{18AA68C1-DB57-4274-A016-A6B5756CDFD8}" srcOrd="0" destOrd="0" presId="urn:microsoft.com/office/officeart/2016/7/layout/RepeatingBendingProcessNew"/>
    <dgm:cxn modelId="{E705071D-966C-4550-AAA9-60B2140A1AA8}" srcId="{000D093E-2CF4-4E7D-9504-C19345A3EF0F}" destId="{FCA44F36-DCC5-4434-81D1-DD8656129D45}" srcOrd="5" destOrd="0" parTransId="{A0AEE15E-48DD-4A00-BBD8-F641847344EB}" sibTransId="{EB9B65A4-9F06-49BB-AE18-8102B3E4601A}"/>
    <dgm:cxn modelId="{82E6DB1E-F34F-495D-827D-E6F6730952D5}" type="presOf" srcId="{20CB5F68-05A8-47B4-AB9C-EF6D0169EB28}" destId="{39891888-FB35-45D6-8984-0A4484524DE5}" srcOrd="1" destOrd="0" presId="urn:microsoft.com/office/officeart/2016/7/layout/RepeatingBendingProcessNew"/>
    <dgm:cxn modelId="{AE209425-D70D-48AB-92DF-701343F14974}" type="presOf" srcId="{F689F706-A81B-47D8-A179-76D78CEED274}" destId="{607C2A7D-CA8B-4771-AF77-6AA051BDE480}" srcOrd="0" destOrd="0" presId="urn:microsoft.com/office/officeart/2016/7/layout/RepeatingBendingProcessNew"/>
    <dgm:cxn modelId="{0F0C2627-62CA-4458-9D41-877E2CB8B348}" srcId="{000D093E-2CF4-4E7D-9504-C19345A3EF0F}" destId="{FBF3D809-2E8E-4F98-A26D-46503EC5AE64}" srcOrd="7" destOrd="0" parTransId="{3541C9D5-87FF-4357-ABCF-B372CB1440B8}" sibTransId="{D33EFF12-5BC9-4913-90F8-D9CE69C84D53}"/>
    <dgm:cxn modelId="{6928B931-2C2F-4BD0-8BF3-B7BB20A56000}" srcId="{000D093E-2CF4-4E7D-9504-C19345A3EF0F}" destId="{029BA1E5-B209-4FE6-97ED-E5B4A234BCD4}" srcOrd="6" destOrd="0" parTransId="{56500860-BF47-4C2E-B5A0-8AD2FA6BBF47}" sibTransId="{964D1515-09E3-42EF-9A37-381CA9576948}"/>
    <dgm:cxn modelId="{72411832-3721-4012-8C07-81691157C76B}" type="presOf" srcId="{964D1515-09E3-42EF-9A37-381CA9576948}" destId="{B22FD52B-9C98-4283-B0F8-77A02E083868}" srcOrd="0" destOrd="0" presId="urn:microsoft.com/office/officeart/2016/7/layout/RepeatingBendingProcessNew"/>
    <dgm:cxn modelId="{C2D8BE33-898F-488C-AE04-9E35CC400595}" type="presOf" srcId="{F9CC1AF3-B240-42A6-BDA7-11D8A3A44174}" destId="{DB87016A-E63A-405C-ABFD-6D1069C94280}" srcOrd="1" destOrd="0" presId="urn:microsoft.com/office/officeart/2016/7/layout/RepeatingBendingProcessNew"/>
    <dgm:cxn modelId="{B11D5840-A23B-45DF-BC80-1B7DFA324656}" type="presOf" srcId="{FBF3D809-2E8E-4F98-A26D-46503EC5AE64}" destId="{9B5F86FE-D3C0-432D-8E3E-FB994313CBAD}" srcOrd="0" destOrd="0" presId="urn:microsoft.com/office/officeart/2016/7/layout/RepeatingBendingProcessNew"/>
    <dgm:cxn modelId="{3F5C4B5F-9391-440D-917C-40CD04EB474F}" type="presOf" srcId="{20CB5F68-05A8-47B4-AB9C-EF6D0169EB28}" destId="{F6A0A2AC-7B9F-4A21-AE7B-FA08CD473ACB}" srcOrd="0" destOrd="0" presId="urn:microsoft.com/office/officeart/2016/7/layout/RepeatingBendingProcessNew"/>
    <dgm:cxn modelId="{2A12AD4A-70E4-49B9-A038-117F9B5E5B43}" srcId="{000D093E-2CF4-4E7D-9504-C19345A3EF0F}" destId="{F689F706-A81B-47D8-A179-76D78CEED274}" srcOrd="3" destOrd="0" parTransId="{71B48327-D893-4910-9D8E-D54F017863EA}" sibTransId="{CC1EE674-BA95-4A87-98AD-219861C966E5}"/>
    <dgm:cxn modelId="{6836C84E-AE5D-419B-8126-A2890EE09325}" type="presOf" srcId="{8452794C-7DA6-4037-9B87-8D12F4369EC2}" destId="{898E2802-A567-4C11-85C7-ABDB016B1158}" srcOrd="0" destOrd="0" presId="urn:microsoft.com/office/officeart/2016/7/layout/RepeatingBendingProcessNew"/>
    <dgm:cxn modelId="{C1252880-4F55-40A5-B5B3-21360B00D3F7}" type="presOf" srcId="{8A150BFC-86F3-4556-A8E6-C2085792F78C}" destId="{845AF2DB-0026-4519-A75E-2C364E7B57DC}" srcOrd="0" destOrd="0" presId="urn:microsoft.com/office/officeart/2016/7/layout/RepeatingBendingProcessNew"/>
    <dgm:cxn modelId="{8CE24E91-5D5D-46AE-B341-C1285DB23E83}" type="presOf" srcId="{EB9B65A4-9F06-49BB-AE18-8102B3E4601A}" destId="{D038AD42-8A71-46EA-A563-9D45A2EDB51A}" srcOrd="1" destOrd="0" presId="urn:microsoft.com/office/officeart/2016/7/layout/RepeatingBendingProcessNew"/>
    <dgm:cxn modelId="{0AAEA393-436F-41F7-8CA1-42720C603831}" type="presOf" srcId="{F9CC1AF3-B240-42A6-BDA7-11D8A3A44174}" destId="{135B5BCC-CB05-4B84-86B5-02E056554AF8}" srcOrd="0" destOrd="0" presId="urn:microsoft.com/office/officeart/2016/7/layout/RepeatingBendingProcessNew"/>
    <dgm:cxn modelId="{29A36796-796A-4CFC-BA80-BAB384C79BDF}" type="presOf" srcId="{FCA44F36-DCC5-4434-81D1-DD8656129D45}" destId="{1FF3546D-DA4F-4872-8FAE-991EABAD59CE}" srcOrd="0" destOrd="0" presId="urn:microsoft.com/office/officeart/2016/7/layout/RepeatingBendingProcessNew"/>
    <dgm:cxn modelId="{54F4A29A-0919-482B-99CB-8AAE50836593}" type="presOf" srcId="{3605E583-CAF1-49D0-9905-A0FDA241B816}" destId="{966226B0-1042-4549-9196-D24BEE671759}" srcOrd="1" destOrd="0" presId="urn:microsoft.com/office/officeart/2016/7/layout/RepeatingBendingProcessNew"/>
    <dgm:cxn modelId="{3DC13D9C-DE78-450B-AA67-DE21C2A0EB0A}" type="presOf" srcId="{FF4032C4-CA1E-4EE3-BA1D-754F96DF61CF}" destId="{7D817A17-2194-450A-8E8F-E6124BC47A71}" srcOrd="1" destOrd="0" presId="urn:microsoft.com/office/officeart/2016/7/layout/RepeatingBendingProcessNew"/>
    <dgm:cxn modelId="{1802759F-FDE0-404D-A8D3-1B6D6244DF0E}" type="presOf" srcId="{EB9B65A4-9F06-49BB-AE18-8102B3E4601A}" destId="{0219BAA0-B8A2-466B-B1ED-745211A066C4}" srcOrd="0" destOrd="0" presId="urn:microsoft.com/office/officeart/2016/7/layout/RepeatingBendingProcessNew"/>
    <dgm:cxn modelId="{C0D41CA3-4387-4314-9891-1D16E582ED8D}" type="presOf" srcId="{3605E583-CAF1-49D0-9905-A0FDA241B816}" destId="{110249D6-5ABA-4B3B-BE8D-4D1FCFC341B5}" srcOrd="0" destOrd="0" presId="urn:microsoft.com/office/officeart/2016/7/layout/RepeatingBendingProcessNew"/>
    <dgm:cxn modelId="{76DDDAA3-DAEA-432F-99E3-7517DA4B69E3}" srcId="{000D093E-2CF4-4E7D-9504-C19345A3EF0F}" destId="{17B4650D-8BE4-4268-BE01-9C2D207AA119}" srcOrd="2" destOrd="0" parTransId="{17F1058D-5A43-469F-88FA-842A57348B39}" sibTransId="{3605E583-CAF1-49D0-9905-A0FDA241B816}"/>
    <dgm:cxn modelId="{E2C8DAB0-19E1-45B5-BB70-62C0278041B9}" srcId="{000D093E-2CF4-4E7D-9504-C19345A3EF0F}" destId="{8452794C-7DA6-4037-9B87-8D12F4369EC2}" srcOrd="1" destOrd="0" parTransId="{48252821-33BE-45E1-A453-D0EBC568B6C8}" sibTransId="{F9CC1AF3-B240-42A6-BDA7-11D8A3A44174}"/>
    <dgm:cxn modelId="{27623AC1-135D-4C69-A823-04FB12822D42}" type="presOf" srcId="{17B4650D-8BE4-4268-BE01-9C2D207AA119}" destId="{E35C9BE6-FD0B-449C-9B22-90852B06065F}" srcOrd="0" destOrd="0" presId="urn:microsoft.com/office/officeart/2016/7/layout/RepeatingBendingProcessNew"/>
    <dgm:cxn modelId="{2CFF7BCD-636F-464C-AFD9-B9E082A1F5CD}" type="presOf" srcId="{0ED604BB-17A2-4C70-95EE-EB939E999DE2}" destId="{AE55CD61-9219-4C48-9CED-C693AB87226A}" srcOrd="0" destOrd="0" presId="urn:microsoft.com/office/officeart/2016/7/layout/RepeatingBendingProcessNew"/>
    <dgm:cxn modelId="{F51277DD-FC3F-4A1A-8268-D25B02E5A7F7}" srcId="{000D093E-2CF4-4E7D-9504-C19345A3EF0F}" destId="{8A150BFC-86F3-4556-A8E6-C2085792F78C}" srcOrd="0" destOrd="0" parTransId="{C09C897E-C633-42DF-B99D-281C00A09E2E}" sibTransId="{20CB5F68-05A8-47B4-AB9C-EF6D0169EB28}"/>
    <dgm:cxn modelId="{1AA5CCE7-56A0-4F12-8B9B-24AB8501F2BC}" srcId="{000D093E-2CF4-4E7D-9504-C19345A3EF0F}" destId="{0ED604BB-17A2-4C70-95EE-EB939E999DE2}" srcOrd="4" destOrd="0" parTransId="{2930B892-88AF-4AE1-9A48-FD1D1F5AC251}" sibTransId="{FF4032C4-CA1E-4EE3-BA1D-754F96DF61CF}"/>
    <dgm:cxn modelId="{68C39BEE-4212-4A70-A56D-C7A8AFD24A81}" type="presOf" srcId="{CC1EE674-BA95-4A87-98AD-219861C966E5}" destId="{D154F8C6-450B-4BDC-A4BC-E2996D0EEEA0}" srcOrd="1" destOrd="0" presId="urn:microsoft.com/office/officeart/2016/7/layout/RepeatingBendingProcessNew"/>
    <dgm:cxn modelId="{BD8348F2-8429-4518-8E25-E8197162384E}" type="presOf" srcId="{CC1EE674-BA95-4A87-98AD-219861C966E5}" destId="{A9058955-1E0A-4EA4-9A4B-7C18BAB94394}" srcOrd="0" destOrd="0" presId="urn:microsoft.com/office/officeart/2016/7/layout/RepeatingBendingProcessNew"/>
    <dgm:cxn modelId="{665B20E8-4DAE-4AD5-ABE1-62798A4990FE}" type="presParOf" srcId="{8ABA726A-2BCD-43EB-A4FE-88FE52DD4C42}" destId="{845AF2DB-0026-4519-A75E-2C364E7B57DC}" srcOrd="0" destOrd="0" presId="urn:microsoft.com/office/officeart/2016/7/layout/RepeatingBendingProcessNew"/>
    <dgm:cxn modelId="{B132264C-6E6E-4096-8C6A-E1AC42F841F3}" type="presParOf" srcId="{8ABA726A-2BCD-43EB-A4FE-88FE52DD4C42}" destId="{F6A0A2AC-7B9F-4A21-AE7B-FA08CD473ACB}" srcOrd="1" destOrd="0" presId="urn:microsoft.com/office/officeart/2016/7/layout/RepeatingBendingProcessNew"/>
    <dgm:cxn modelId="{C94201C7-CA94-4264-83E8-BF6203A410BC}" type="presParOf" srcId="{F6A0A2AC-7B9F-4A21-AE7B-FA08CD473ACB}" destId="{39891888-FB35-45D6-8984-0A4484524DE5}" srcOrd="0" destOrd="0" presId="urn:microsoft.com/office/officeart/2016/7/layout/RepeatingBendingProcessNew"/>
    <dgm:cxn modelId="{831D981E-C45C-4F8F-A559-3231ED0E296E}" type="presParOf" srcId="{8ABA726A-2BCD-43EB-A4FE-88FE52DD4C42}" destId="{898E2802-A567-4C11-85C7-ABDB016B1158}" srcOrd="2" destOrd="0" presId="urn:microsoft.com/office/officeart/2016/7/layout/RepeatingBendingProcessNew"/>
    <dgm:cxn modelId="{295080B0-0665-4B10-A7F4-2E4F0F7144B4}" type="presParOf" srcId="{8ABA726A-2BCD-43EB-A4FE-88FE52DD4C42}" destId="{135B5BCC-CB05-4B84-86B5-02E056554AF8}" srcOrd="3" destOrd="0" presId="urn:microsoft.com/office/officeart/2016/7/layout/RepeatingBendingProcessNew"/>
    <dgm:cxn modelId="{BDF09747-73CC-4EA6-8886-DEB1DBD61928}" type="presParOf" srcId="{135B5BCC-CB05-4B84-86B5-02E056554AF8}" destId="{DB87016A-E63A-405C-ABFD-6D1069C94280}" srcOrd="0" destOrd="0" presId="urn:microsoft.com/office/officeart/2016/7/layout/RepeatingBendingProcessNew"/>
    <dgm:cxn modelId="{14FE2902-F5E9-45FE-8077-55107A8F024A}" type="presParOf" srcId="{8ABA726A-2BCD-43EB-A4FE-88FE52DD4C42}" destId="{E35C9BE6-FD0B-449C-9B22-90852B06065F}" srcOrd="4" destOrd="0" presId="urn:microsoft.com/office/officeart/2016/7/layout/RepeatingBendingProcessNew"/>
    <dgm:cxn modelId="{648FAC66-59B6-4175-BBB1-BDF10C26F4FE}" type="presParOf" srcId="{8ABA726A-2BCD-43EB-A4FE-88FE52DD4C42}" destId="{110249D6-5ABA-4B3B-BE8D-4D1FCFC341B5}" srcOrd="5" destOrd="0" presId="urn:microsoft.com/office/officeart/2016/7/layout/RepeatingBendingProcessNew"/>
    <dgm:cxn modelId="{E452CC1F-26EB-4E68-84DE-AD724FC9DF10}" type="presParOf" srcId="{110249D6-5ABA-4B3B-BE8D-4D1FCFC341B5}" destId="{966226B0-1042-4549-9196-D24BEE671759}" srcOrd="0" destOrd="0" presId="urn:microsoft.com/office/officeart/2016/7/layout/RepeatingBendingProcessNew"/>
    <dgm:cxn modelId="{7776A7FB-4C7D-4D03-84FE-C6EC784389A9}" type="presParOf" srcId="{8ABA726A-2BCD-43EB-A4FE-88FE52DD4C42}" destId="{607C2A7D-CA8B-4771-AF77-6AA051BDE480}" srcOrd="6" destOrd="0" presId="urn:microsoft.com/office/officeart/2016/7/layout/RepeatingBendingProcessNew"/>
    <dgm:cxn modelId="{C5B749A1-AE02-45DA-B1CC-96697306EDEA}" type="presParOf" srcId="{8ABA726A-2BCD-43EB-A4FE-88FE52DD4C42}" destId="{A9058955-1E0A-4EA4-9A4B-7C18BAB94394}" srcOrd="7" destOrd="0" presId="urn:microsoft.com/office/officeart/2016/7/layout/RepeatingBendingProcessNew"/>
    <dgm:cxn modelId="{5934FC08-EB11-46F8-85B6-8172F9588E86}" type="presParOf" srcId="{A9058955-1E0A-4EA4-9A4B-7C18BAB94394}" destId="{D154F8C6-450B-4BDC-A4BC-E2996D0EEEA0}" srcOrd="0" destOrd="0" presId="urn:microsoft.com/office/officeart/2016/7/layout/RepeatingBendingProcessNew"/>
    <dgm:cxn modelId="{2DD6892B-8635-437A-AB20-0C1320D122FD}" type="presParOf" srcId="{8ABA726A-2BCD-43EB-A4FE-88FE52DD4C42}" destId="{AE55CD61-9219-4C48-9CED-C693AB87226A}" srcOrd="8" destOrd="0" presId="urn:microsoft.com/office/officeart/2016/7/layout/RepeatingBendingProcessNew"/>
    <dgm:cxn modelId="{84799A84-AC26-4535-BD65-54BCE1922982}" type="presParOf" srcId="{8ABA726A-2BCD-43EB-A4FE-88FE52DD4C42}" destId="{18AA68C1-DB57-4274-A016-A6B5756CDFD8}" srcOrd="9" destOrd="0" presId="urn:microsoft.com/office/officeart/2016/7/layout/RepeatingBendingProcessNew"/>
    <dgm:cxn modelId="{2E48EE2E-02CE-47DC-A408-EE2C41AA76D2}" type="presParOf" srcId="{18AA68C1-DB57-4274-A016-A6B5756CDFD8}" destId="{7D817A17-2194-450A-8E8F-E6124BC47A71}" srcOrd="0" destOrd="0" presId="urn:microsoft.com/office/officeart/2016/7/layout/RepeatingBendingProcessNew"/>
    <dgm:cxn modelId="{C36390FA-5E20-4379-977D-E638D28B55B8}" type="presParOf" srcId="{8ABA726A-2BCD-43EB-A4FE-88FE52DD4C42}" destId="{1FF3546D-DA4F-4872-8FAE-991EABAD59CE}" srcOrd="10" destOrd="0" presId="urn:microsoft.com/office/officeart/2016/7/layout/RepeatingBendingProcessNew"/>
    <dgm:cxn modelId="{F8CBED04-23C9-4BFF-BF66-4F378571D4D4}" type="presParOf" srcId="{8ABA726A-2BCD-43EB-A4FE-88FE52DD4C42}" destId="{0219BAA0-B8A2-466B-B1ED-745211A066C4}" srcOrd="11" destOrd="0" presId="urn:microsoft.com/office/officeart/2016/7/layout/RepeatingBendingProcessNew"/>
    <dgm:cxn modelId="{5A503B9E-0C76-4B59-B835-282FC0B2AE8E}" type="presParOf" srcId="{0219BAA0-B8A2-466B-B1ED-745211A066C4}" destId="{D038AD42-8A71-46EA-A563-9D45A2EDB51A}" srcOrd="0" destOrd="0" presId="urn:microsoft.com/office/officeart/2016/7/layout/RepeatingBendingProcessNew"/>
    <dgm:cxn modelId="{6AEFA44C-029F-4D7E-848B-F4A65A4058F5}" type="presParOf" srcId="{8ABA726A-2BCD-43EB-A4FE-88FE52DD4C42}" destId="{F134100B-E847-40BC-B2EB-B51C0C61771D}" srcOrd="12" destOrd="0" presId="urn:microsoft.com/office/officeart/2016/7/layout/RepeatingBendingProcessNew"/>
    <dgm:cxn modelId="{01CB886F-4B91-4198-9E3C-9DD8F60E9F54}" type="presParOf" srcId="{8ABA726A-2BCD-43EB-A4FE-88FE52DD4C42}" destId="{B22FD52B-9C98-4283-B0F8-77A02E083868}" srcOrd="13" destOrd="0" presId="urn:microsoft.com/office/officeart/2016/7/layout/RepeatingBendingProcessNew"/>
    <dgm:cxn modelId="{D8AB2734-DDDE-4147-94A7-21DC0911A8A6}" type="presParOf" srcId="{B22FD52B-9C98-4283-B0F8-77A02E083868}" destId="{4A4E86A9-D6C1-4D58-95B7-249360EBB794}" srcOrd="0" destOrd="0" presId="urn:microsoft.com/office/officeart/2016/7/layout/RepeatingBendingProcessNew"/>
    <dgm:cxn modelId="{377155C1-D527-4111-858C-8ED96D80F680}" type="presParOf" srcId="{8ABA726A-2BCD-43EB-A4FE-88FE52DD4C42}" destId="{9B5F86FE-D3C0-432D-8E3E-FB994313CBAD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FEE2A19-34E7-41D1-AB27-845CD384D76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D7D08E4-37CD-452C-8518-E5688EC55BC3}">
      <dgm:prSet/>
      <dgm:spPr/>
      <dgm:t>
        <a:bodyPr/>
        <a:lstStyle/>
        <a:p>
          <a:r>
            <a:rPr lang="el-GR"/>
            <a:t>προχώρησε στη Μεσοποταμία</a:t>
          </a:r>
          <a:endParaRPr lang="en-US"/>
        </a:p>
      </dgm:t>
    </dgm:pt>
    <dgm:pt modelId="{F05B2552-4CF1-4CEF-A59A-BCC6EF602EFC}" type="parTrans" cxnId="{C95AF554-6C60-4205-B940-E7EC0DC4EF32}">
      <dgm:prSet/>
      <dgm:spPr/>
      <dgm:t>
        <a:bodyPr/>
        <a:lstStyle/>
        <a:p>
          <a:endParaRPr lang="en-US"/>
        </a:p>
      </dgm:t>
    </dgm:pt>
    <dgm:pt modelId="{6B8965A5-99B7-4610-ADA8-0E4B94B6B01E}" type="sibTrans" cxnId="{C95AF554-6C60-4205-B940-E7EC0DC4EF32}">
      <dgm:prSet/>
      <dgm:spPr/>
      <dgm:t>
        <a:bodyPr/>
        <a:lstStyle/>
        <a:p>
          <a:endParaRPr lang="en-US"/>
        </a:p>
      </dgm:t>
    </dgm:pt>
    <dgm:pt modelId="{9358D03D-FD7E-4718-88BF-EDF8EA46EB2D}">
      <dgm:prSet/>
      <dgm:spPr/>
      <dgm:t>
        <a:bodyPr/>
        <a:lstStyle/>
        <a:p>
          <a:r>
            <a:rPr lang="el-GR"/>
            <a:t>έπειτα από τη νίκη στα Γαυγάμηλα (331 π.Χ.). Κατέκτησε τις ανατολικές επαρχίες</a:t>
          </a:r>
          <a:endParaRPr lang="en-US"/>
        </a:p>
      </dgm:t>
    </dgm:pt>
    <dgm:pt modelId="{2DA757EC-FBD8-45D5-A6BA-C19A2F718390}" type="parTrans" cxnId="{6B62FB44-4318-4193-BAA8-935AE2455EF2}">
      <dgm:prSet/>
      <dgm:spPr/>
      <dgm:t>
        <a:bodyPr/>
        <a:lstStyle/>
        <a:p>
          <a:endParaRPr lang="en-US"/>
        </a:p>
      </dgm:t>
    </dgm:pt>
    <dgm:pt modelId="{8D32540F-8C45-4C1C-B74C-7DAEB27C9588}" type="sibTrans" cxnId="{6B62FB44-4318-4193-BAA8-935AE2455EF2}">
      <dgm:prSet/>
      <dgm:spPr/>
      <dgm:t>
        <a:bodyPr/>
        <a:lstStyle/>
        <a:p>
          <a:endParaRPr lang="en-US"/>
        </a:p>
      </dgm:t>
    </dgm:pt>
    <dgm:pt modelId="{EF9B43C1-ABF7-4716-922F-F9B83AFDE40D}">
      <dgm:prSet/>
      <dgm:spPr/>
      <dgm:t>
        <a:bodyPr/>
        <a:lstStyle/>
        <a:p>
          <a:r>
            <a:rPr lang="el-GR"/>
            <a:t>της περσικής αυτοκρατορίας.</a:t>
          </a:r>
          <a:endParaRPr lang="en-US"/>
        </a:p>
      </dgm:t>
    </dgm:pt>
    <dgm:pt modelId="{AC6124CE-A5C7-492E-BD5B-DE8EA97C95C1}" type="parTrans" cxnId="{E7A146CF-AE5B-440F-B953-EE93FD0E091D}">
      <dgm:prSet/>
      <dgm:spPr/>
      <dgm:t>
        <a:bodyPr/>
        <a:lstStyle/>
        <a:p>
          <a:endParaRPr lang="en-US"/>
        </a:p>
      </dgm:t>
    </dgm:pt>
    <dgm:pt modelId="{594A25D4-3EA3-4C56-A985-2BFEA4968EE8}" type="sibTrans" cxnId="{E7A146CF-AE5B-440F-B953-EE93FD0E091D}">
      <dgm:prSet/>
      <dgm:spPr/>
      <dgm:t>
        <a:bodyPr/>
        <a:lstStyle/>
        <a:p>
          <a:endParaRPr lang="en-US"/>
        </a:p>
      </dgm:t>
    </dgm:pt>
    <dgm:pt modelId="{515E3A82-6F6D-405A-A4DF-B92179AB6BFC}" type="pres">
      <dgm:prSet presAssocID="{CFEE2A19-34E7-41D1-AB27-845CD384D76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3BE78CE-8EB6-4C8E-858B-D1B239FCC66A}" type="pres">
      <dgm:prSet presAssocID="{6D7D08E4-37CD-452C-8518-E5688EC55BC3}" presName="hierRoot1" presStyleCnt="0"/>
      <dgm:spPr/>
    </dgm:pt>
    <dgm:pt modelId="{AAE76E63-D258-4037-8804-806108E8AB5D}" type="pres">
      <dgm:prSet presAssocID="{6D7D08E4-37CD-452C-8518-E5688EC55BC3}" presName="composite" presStyleCnt="0"/>
      <dgm:spPr/>
    </dgm:pt>
    <dgm:pt modelId="{E5891444-6A4F-4F9C-94B2-A041EB2F73DB}" type="pres">
      <dgm:prSet presAssocID="{6D7D08E4-37CD-452C-8518-E5688EC55BC3}" presName="background" presStyleLbl="node0" presStyleIdx="0" presStyleCnt="3"/>
      <dgm:spPr/>
    </dgm:pt>
    <dgm:pt modelId="{C92D75E9-A8A9-45A8-9EA4-E96FE04EECA9}" type="pres">
      <dgm:prSet presAssocID="{6D7D08E4-37CD-452C-8518-E5688EC55BC3}" presName="text" presStyleLbl="fgAcc0" presStyleIdx="0" presStyleCnt="3">
        <dgm:presLayoutVars>
          <dgm:chPref val="3"/>
        </dgm:presLayoutVars>
      </dgm:prSet>
      <dgm:spPr/>
    </dgm:pt>
    <dgm:pt modelId="{5413672B-6222-4BF8-9118-2FF989E78008}" type="pres">
      <dgm:prSet presAssocID="{6D7D08E4-37CD-452C-8518-E5688EC55BC3}" presName="hierChild2" presStyleCnt="0"/>
      <dgm:spPr/>
    </dgm:pt>
    <dgm:pt modelId="{0A00964E-ED8F-4FEC-B187-DD7E3D337B48}" type="pres">
      <dgm:prSet presAssocID="{9358D03D-FD7E-4718-88BF-EDF8EA46EB2D}" presName="hierRoot1" presStyleCnt="0"/>
      <dgm:spPr/>
    </dgm:pt>
    <dgm:pt modelId="{4C72C612-CAD4-464F-ACB6-67BF74659446}" type="pres">
      <dgm:prSet presAssocID="{9358D03D-FD7E-4718-88BF-EDF8EA46EB2D}" presName="composite" presStyleCnt="0"/>
      <dgm:spPr/>
    </dgm:pt>
    <dgm:pt modelId="{5D2B76E7-554A-4ABD-BE00-28DB6038E89A}" type="pres">
      <dgm:prSet presAssocID="{9358D03D-FD7E-4718-88BF-EDF8EA46EB2D}" presName="background" presStyleLbl="node0" presStyleIdx="1" presStyleCnt="3"/>
      <dgm:spPr/>
    </dgm:pt>
    <dgm:pt modelId="{F38E05F0-6A8C-44DA-8D8C-34BEC2FD393F}" type="pres">
      <dgm:prSet presAssocID="{9358D03D-FD7E-4718-88BF-EDF8EA46EB2D}" presName="text" presStyleLbl="fgAcc0" presStyleIdx="1" presStyleCnt="3">
        <dgm:presLayoutVars>
          <dgm:chPref val="3"/>
        </dgm:presLayoutVars>
      </dgm:prSet>
      <dgm:spPr/>
    </dgm:pt>
    <dgm:pt modelId="{9A793919-4E21-492A-827A-4E6408E4C73D}" type="pres">
      <dgm:prSet presAssocID="{9358D03D-FD7E-4718-88BF-EDF8EA46EB2D}" presName="hierChild2" presStyleCnt="0"/>
      <dgm:spPr/>
    </dgm:pt>
    <dgm:pt modelId="{0511B8FC-6486-48F7-9119-F5374E888252}" type="pres">
      <dgm:prSet presAssocID="{EF9B43C1-ABF7-4716-922F-F9B83AFDE40D}" presName="hierRoot1" presStyleCnt="0"/>
      <dgm:spPr/>
    </dgm:pt>
    <dgm:pt modelId="{6B34CEA0-FE81-498D-9A4C-5C99CC597401}" type="pres">
      <dgm:prSet presAssocID="{EF9B43C1-ABF7-4716-922F-F9B83AFDE40D}" presName="composite" presStyleCnt="0"/>
      <dgm:spPr/>
    </dgm:pt>
    <dgm:pt modelId="{66C38908-F2E1-4D2C-ACB4-E194A33A41F5}" type="pres">
      <dgm:prSet presAssocID="{EF9B43C1-ABF7-4716-922F-F9B83AFDE40D}" presName="background" presStyleLbl="node0" presStyleIdx="2" presStyleCnt="3"/>
      <dgm:spPr/>
    </dgm:pt>
    <dgm:pt modelId="{7568EB26-8968-4755-BAF6-A62E0EFAC03E}" type="pres">
      <dgm:prSet presAssocID="{EF9B43C1-ABF7-4716-922F-F9B83AFDE40D}" presName="text" presStyleLbl="fgAcc0" presStyleIdx="2" presStyleCnt="3">
        <dgm:presLayoutVars>
          <dgm:chPref val="3"/>
        </dgm:presLayoutVars>
      </dgm:prSet>
      <dgm:spPr/>
    </dgm:pt>
    <dgm:pt modelId="{1BB1C590-AE38-4E75-B899-B1C7B8CD31D0}" type="pres">
      <dgm:prSet presAssocID="{EF9B43C1-ABF7-4716-922F-F9B83AFDE40D}" presName="hierChild2" presStyleCnt="0"/>
      <dgm:spPr/>
    </dgm:pt>
  </dgm:ptLst>
  <dgm:cxnLst>
    <dgm:cxn modelId="{4CAFA15E-732C-4AA0-8213-4E9D318746C3}" type="presOf" srcId="{EF9B43C1-ABF7-4716-922F-F9B83AFDE40D}" destId="{7568EB26-8968-4755-BAF6-A62E0EFAC03E}" srcOrd="0" destOrd="0" presId="urn:microsoft.com/office/officeart/2005/8/layout/hierarchy1"/>
    <dgm:cxn modelId="{6B62FB44-4318-4193-BAA8-935AE2455EF2}" srcId="{CFEE2A19-34E7-41D1-AB27-845CD384D76E}" destId="{9358D03D-FD7E-4718-88BF-EDF8EA46EB2D}" srcOrd="1" destOrd="0" parTransId="{2DA757EC-FBD8-45D5-A6BA-C19A2F718390}" sibTransId="{8D32540F-8C45-4C1C-B74C-7DAEB27C9588}"/>
    <dgm:cxn modelId="{B6646F6D-36B2-433D-B1EA-85C0C660EF85}" type="presOf" srcId="{CFEE2A19-34E7-41D1-AB27-845CD384D76E}" destId="{515E3A82-6F6D-405A-A4DF-B92179AB6BFC}" srcOrd="0" destOrd="0" presId="urn:microsoft.com/office/officeart/2005/8/layout/hierarchy1"/>
    <dgm:cxn modelId="{C95AF554-6C60-4205-B940-E7EC0DC4EF32}" srcId="{CFEE2A19-34E7-41D1-AB27-845CD384D76E}" destId="{6D7D08E4-37CD-452C-8518-E5688EC55BC3}" srcOrd="0" destOrd="0" parTransId="{F05B2552-4CF1-4CEF-A59A-BCC6EF602EFC}" sibTransId="{6B8965A5-99B7-4610-ADA8-0E4B94B6B01E}"/>
    <dgm:cxn modelId="{FA388984-AE2F-4BC7-B9FD-549A7EF75545}" type="presOf" srcId="{6D7D08E4-37CD-452C-8518-E5688EC55BC3}" destId="{C92D75E9-A8A9-45A8-9EA4-E96FE04EECA9}" srcOrd="0" destOrd="0" presId="urn:microsoft.com/office/officeart/2005/8/layout/hierarchy1"/>
    <dgm:cxn modelId="{23EA51A0-1429-48B8-8D86-F5985E5C4C47}" type="presOf" srcId="{9358D03D-FD7E-4718-88BF-EDF8EA46EB2D}" destId="{F38E05F0-6A8C-44DA-8D8C-34BEC2FD393F}" srcOrd="0" destOrd="0" presId="urn:microsoft.com/office/officeart/2005/8/layout/hierarchy1"/>
    <dgm:cxn modelId="{E7A146CF-AE5B-440F-B953-EE93FD0E091D}" srcId="{CFEE2A19-34E7-41D1-AB27-845CD384D76E}" destId="{EF9B43C1-ABF7-4716-922F-F9B83AFDE40D}" srcOrd="2" destOrd="0" parTransId="{AC6124CE-A5C7-492E-BD5B-DE8EA97C95C1}" sibTransId="{594A25D4-3EA3-4C56-A985-2BFEA4968EE8}"/>
    <dgm:cxn modelId="{23F722B0-D686-49AD-8C09-79700A155D8F}" type="presParOf" srcId="{515E3A82-6F6D-405A-A4DF-B92179AB6BFC}" destId="{13BE78CE-8EB6-4C8E-858B-D1B239FCC66A}" srcOrd="0" destOrd="0" presId="urn:microsoft.com/office/officeart/2005/8/layout/hierarchy1"/>
    <dgm:cxn modelId="{31622D1E-37AF-490B-A8B4-6569A751B12B}" type="presParOf" srcId="{13BE78CE-8EB6-4C8E-858B-D1B239FCC66A}" destId="{AAE76E63-D258-4037-8804-806108E8AB5D}" srcOrd="0" destOrd="0" presId="urn:microsoft.com/office/officeart/2005/8/layout/hierarchy1"/>
    <dgm:cxn modelId="{63A8342A-BCD3-4C43-BBC5-1DCD33AE4E60}" type="presParOf" srcId="{AAE76E63-D258-4037-8804-806108E8AB5D}" destId="{E5891444-6A4F-4F9C-94B2-A041EB2F73DB}" srcOrd="0" destOrd="0" presId="urn:microsoft.com/office/officeart/2005/8/layout/hierarchy1"/>
    <dgm:cxn modelId="{8543A464-FB26-4F0D-B72D-D38C4350F09E}" type="presParOf" srcId="{AAE76E63-D258-4037-8804-806108E8AB5D}" destId="{C92D75E9-A8A9-45A8-9EA4-E96FE04EECA9}" srcOrd="1" destOrd="0" presId="urn:microsoft.com/office/officeart/2005/8/layout/hierarchy1"/>
    <dgm:cxn modelId="{6B341FF5-2321-4F74-995E-5ACC7ED8DAEA}" type="presParOf" srcId="{13BE78CE-8EB6-4C8E-858B-D1B239FCC66A}" destId="{5413672B-6222-4BF8-9118-2FF989E78008}" srcOrd="1" destOrd="0" presId="urn:microsoft.com/office/officeart/2005/8/layout/hierarchy1"/>
    <dgm:cxn modelId="{7BB992FD-AE66-4293-AB32-13A8B34E9AF1}" type="presParOf" srcId="{515E3A82-6F6D-405A-A4DF-B92179AB6BFC}" destId="{0A00964E-ED8F-4FEC-B187-DD7E3D337B48}" srcOrd="1" destOrd="0" presId="urn:microsoft.com/office/officeart/2005/8/layout/hierarchy1"/>
    <dgm:cxn modelId="{D73F8A51-66B9-4F77-B3C7-3A7B6F336A6C}" type="presParOf" srcId="{0A00964E-ED8F-4FEC-B187-DD7E3D337B48}" destId="{4C72C612-CAD4-464F-ACB6-67BF74659446}" srcOrd="0" destOrd="0" presId="urn:microsoft.com/office/officeart/2005/8/layout/hierarchy1"/>
    <dgm:cxn modelId="{D4012C70-6F13-49B7-8EBF-E31A9AB0FEA7}" type="presParOf" srcId="{4C72C612-CAD4-464F-ACB6-67BF74659446}" destId="{5D2B76E7-554A-4ABD-BE00-28DB6038E89A}" srcOrd="0" destOrd="0" presId="urn:microsoft.com/office/officeart/2005/8/layout/hierarchy1"/>
    <dgm:cxn modelId="{77A1C3CF-7A3B-40ED-A2BA-9B7BF143E9C5}" type="presParOf" srcId="{4C72C612-CAD4-464F-ACB6-67BF74659446}" destId="{F38E05F0-6A8C-44DA-8D8C-34BEC2FD393F}" srcOrd="1" destOrd="0" presId="urn:microsoft.com/office/officeart/2005/8/layout/hierarchy1"/>
    <dgm:cxn modelId="{D00BE622-92A9-4D6B-9CE8-10ED5880ACB0}" type="presParOf" srcId="{0A00964E-ED8F-4FEC-B187-DD7E3D337B48}" destId="{9A793919-4E21-492A-827A-4E6408E4C73D}" srcOrd="1" destOrd="0" presId="urn:microsoft.com/office/officeart/2005/8/layout/hierarchy1"/>
    <dgm:cxn modelId="{884FF3BF-3EF5-457E-992E-5573370FCA15}" type="presParOf" srcId="{515E3A82-6F6D-405A-A4DF-B92179AB6BFC}" destId="{0511B8FC-6486-48F7-9119-F5374E888252}" srcOrd="2" destOrd="0" presId="urn:microsoft.com/office/officeart/2005/8/layout/hierarchy1"/>
    <dgm:cxn modelId="{211D69D7-6B41-4271-8D4C-DEDBBD19678E}" type="presParOf" srcId="{0511B8FC-6486-48F7-9119-F5374E888252}" destId="{6B34CEA0-FE81-498D-9A4C-5C99CC597401}" srcOrd="0" destOrd="0" presId="urn:microsoft.com/office/officeart/2005/8/layout/hierarchy1"/>
    <dgm:cxn modelId="{F5B0F3CF-09E0-4182-990D-4EA9E91C2A9C}" type="presParOf" srcId="{6B34CEA0-FE81-498D-9A4C-5C99CC597401}" destId="{66C38908-F2E1-4D2C-ACB4-E194A33A41F5}" srcOrd="0" destOrd="0" presId="urn:microsoft.com/office/officeart/2005/8/layout/hierarchy1"/>
    <dgm:cxn modelId="{D098AAED-A3E5-4622-A0F0-8C2DBEBA1314}" type="presParOf" srcId="{6B34CEA0-FE81-498D-9A4C-5C99CC597401}" destId="{7568EB26-8968-4755-BAF6-A62E0EFAC03E}" srcOrd="1" destOrd="0" presId="urn:microsoft.com/office/officeart/2005/8/layout/hierarchy1"/>
    <dgm:cxn modelId="{6DB73D84-E1C8-4B2D-9DA6-7581963F7A4A}" type="presParOf" srcId="{0511B8FC-6486-48F7-9119-F5374E888252}" destId="{1BB1C590-AE38-4E75-B899-B1C7B8CD31D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A843225-DEA3-485C-812A-4907DAB91548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26020FC-8B38-4B07-81B4-C9BFB4A5FB4E}">
      <dgm:prSet/>
      <dgm:spPr/>
      <dgm:t>
        <a:bodyPr/>
        <a:lstStyle/>
        <a:p>
          <a:r>
            <a:rPr lang="el-GR"/>
            <a:t>επιχείρησε την εκστρατεία στην ινδική</a:t>
          </a:r>
          <a:endParaRPr lang="en-US"/>
        </a:p>
      </dgm:t>
    </dgm:pt>
    <dgm:pt modelId="{3D7B8123-DE64-417C-A4D2-90B58212E4BE}" type="parTrans" cxnId="{9AB59DBE-B361-4E77-A65E-244B2763866F}">
      <dgm:prSet/>
      <dgm:spPr/>
      <dgm:t>
        <a:bodyPr/>
        <a:lstStyle/>
        <a:p>
          <a:endParaRPr lang="en-US"/>
        </a:p>
      </dgm:t>
    </dgm:pt>
    <dgm:pt modelId="{33111F64-E079-47B2-B6D8-1B8C7AD28498}" type="sibTrans" cxnId="{9AB59DBE-B361-4E77-A65E-244B2763866F}">
      <dgm:prSet/>
      <dgm:spPr/>
      <dgm:t>
        <a:bodyPr/>
        <a:lstStyle/>
        <a:p>
          <a:endParaRPr lang="en-US"/>
        </a:p>
      </dgm:t>
    </dgm:pt>
    <dgm:pt modelId="{3FFD8299-CF41-455E-AFE1-FF45668B062C}">
      <dgm:prSet/>
      <dgm:spPr/>
      <dgm:t>
        <a:bodyPr/>
        <a:lstStyle/>
        <a:p>
          <a:r>
            <a:rPr lang="el-GR"/>
            <a:t>χερσόνησο. Έφθασε μέχρι τον Ύφαση ποταμό. Δεν προχώρησε προς το Γάγγη</a:t>
          </a:r>
          <a:endParaRPr lang="en-US"/>
        </a:p>
      </dgm:t>
    </dgm:pt>
    <dgm:pt modelId="{47BE0659-B147-4EBD-9D5E-1DDF788621F1}" type="parTrans" cxnId="{F12331B9-E968-41FC-A3D5-FF3A9EB99ADD}">
      <dgm:prSet/>
      <dgm:spPr/>
      <dgm:t>
        <a:bodyPr/>
        <a:lstStyle/>
        <a:p>
          <a:endParaRPr lang="en-US"/>
        </a:p>
      </dgm:t>
    </dgm:pt>
    <dgm:pt modelId="{706AFC03-04B0-4272-915B-967244EA93B9}" type="sibTrans" cxnId="{F12331B9-E968-41FC-A3D5-FF3A9EB99ADD}">
      <dgm:prSet/>
      <dgm:spPr/>
      <dgm:t>
        <a:bodyPr/>
        <a:lstStyle/>
        <a:p>
          <a:endParaRPr lang="en-US"/>
        </a:p>
      </dgm:t>
    </dgm:pt>
    <dgm:pt modelId="{24F71B54-7ADF-4D69-A537-8F35193728C0}">
      <dgm:prSet/>
      <dgm:spPr/>
      <dgm:t>
        <a:bodyPr/>
        <a:lstStyle/>
        <a:p>
          <a:r>
            <a:rPr lang="el-GR"/>
            <a:t>λόγω της αντίδρασης του μακεδονικού στρατού. Ο Αλέξανδρος πέθανε το 323 π.Χ.</a:t>
          </a:r>
          <a:endParaRPr lang="en-US"/>
        </a:p>
      </dgm:t>
    </dgm:pt>
    <dgm:pt modelId="{68E6CA89-4D46-4D92-B52D-A63D04517A19}" type="parTrans" cxnId="{7A51EBD8-3608-42AB-829E-7A763F51333A}">
      <dgm:prSet/>
      <dgm:spPr/>
      <dgm:t>
        <a:bodyPr/>
        <a:lstStyle/>
        <a:p>
          <a:endParaRPr lang="en-US"/>
        </a:p>
      </dgm:t>
    </dgm:pt>
    <dgm:pt modelId="{EB90CFD7-F7F3-4028-B928-DCA5DBC74354}" type="sibTrans" cxnId="{7A51EBD8-3608-42AB-829E-7A763F51333A}">
      <dgm:prSet/>
      <dgm:spPr/>
      <dgm:t>
        <a:bodyPr/>
        <a:lstStyle/>
        <a:p>
          <a:endParaRPr lang="en-US"/>
        </a:p>
      </dgm:t>
    </dgm:pt>
    <dgm:pt modelId="{9261F750-870D-4189-8A32-1CC353E37F4A}">
      <dgm:prSet/>
      <dgm:spPr/>
      <dgm:t>
        <a:bodyPr/>
        <a:lstStyle/>
        <a:p>
          <a:r>
            <a:rPr lang="el-GR"/>
            <a:t>στη Βαβυλώνα.</a:t>
          </a:r>
          <a:endParaRPr lang="en-US"/>
        </a:p>
      </dgm:t>
    </dgm:pt>
    <dgm:pt modelId="{5D83AD71-6223-4E81-99D4-5675ACEED326}" type="parTrans" cxnId="{74F05420-AB9B-4536-BB3E-85FAEF480C15}">
      <dgm:prSet/>
      <dgm:spPr/>
      <dgm:t>
        <a:bodyPr/>
        <a:lstStyle/>
        <a:p>
          <a:endParaRPr lang="en-US"/>
        </a:p>
      </dgm:t>
    </dgm:pt>
    <dgm:pt modelId="{D6524136-9DEC-4026-BA28-B16DDF001085}" type="sibTrans" cxnId="{74F05420-AB9B-4536-BB3E-85FAEF480C15}">
      <dgm:prSet/>
      <dgm:spPr/>
      <dgm:t>
        <a:bodyPr/>
        <a:lstStyle/>
        <a:p>
          <a:endParaRPr lang="en-US"/>
        </a:p>
      </dgm:t>
    </dgm:pt>
    <dgm:pt modelId="{CEF2A5FF-A28F-4519-9EB2-B9D400079FFF}" type="pres">
      <dgm:prSet presAssocID="{5A843225-DEA3-485C-812A-4907DAB91548}" presName="outerComposite" presStyleCnt="0">
        <dgm:presLayoutVars>
          <dgm:chMax val="5"/>
          <dgm:dir/>
          <dgm:resizeHandles val="exact"/>
        </dgm:presLayoutVars>
      </dgm:prSet>
      <dgm:spPr/>
    </dgm:pt>
    <dgm:pt modelId="{B50B84E4-A3BE-4D2E-80B6-1B5811379399}" type="pres">
      <dgm:prSet presAssocID="{5A843225-DEA3-485C-812A-4907DAB91548}" presName="dummyMaxCanvas" presStyleCnt="0">
        <dgm:presLayoutVars/>
      </dgm:prSet>
      <dgm:spPr/>
    </dgm:pt>
    <dgm:pt modelId="{ACA5943C-44AE-469F-8E61-01E395671287}" type="pres">
      <dgm:prSet presAssocID="{5A843225-DEA3-485C-812A-4907DAB91548}" presName="FourNodes_1" presStyleLbl="node1" presStyleIdx="0" presStyleCnt="4">
        <dgm:presLayoutVars>
          <dgm:bulletEnabled val="1"/>
        </dgm:presLayoutVars>
      </dgm:prSet>
      <dgm:spPr/>
    </dgm:pt>
    <dgm:pt modelId="{5AC21FAD-2132-46BA-8810-2B0D1CF9ACE0}" type="pres">
      <dgm:prSet presAssocID="{5A843225-DEA3-485C-812A-4907DAB91548}" presName="FourNodes_2" presStyleLbl="node1" presStyleIdx="1" presStyleCnt="4">
        <dgm:presLayoutVars>
          <dgm:bulletEnabled val="1"/>
        </dgm:presLayoutVars>
      </dgm:prSet>
      <dgm:spPr/>
    </dgm:pt>
    <dgm:pt modelId="{6B283D49-465F-4083-BBF6-0C822F6DF701}" type="pres">
      <dgm:prSet presAssocID="{5A843225-DEA3-485C-812A-4907DAB91548}" presName="FourNodes_3" presStyleLbl="node1" presStyleIdx="2" presStyleCnt="4">
        <dgm:presLayoutVars>
          <dgm:bulletEnabled val="1"/>
        </dgm:presLayoutVars>
      </dgm:prSet>
      <dgm:spPr/>
    </dgm:pt>
    <dgm:pt modelId="{FAD15269-2B6A-4CAE-837A-D2842A486B76}" type="pres">
      <dgm:prSet presAssocID="{5A843225-DEA3-485C-812A-4907DAB91548}" presName="FourNodes_4" presStyleLbl="node1" presStyleIdx="3" presStyleCnt="4">
        <dgm:presLayoutVars>
          <dgm:bulletEnabled val="1"/>
        </dgm:presLayoutVars>
      </dgm:prSet>
      <dgm:spPr/>
    </dgm:pt>
    <dgm:pt modelId="{F22BA5FF-4DD3-43BE-AE21-C987DA7D5EE9}" type="pres">
      <dgm:prSet presAssocID="{5A843225-DEA3-485C-812A-4907DAB91548}" presName="FourConn_1-2" presStyleLbl="fgAccFollowNode1" presStyleIdx="0" presStyleCnt="3">
        <dgm:presLayoutVars>
          <dgm:bulletEnabled val="1"/>
        </dgm:presLayoutVars>
      </dgm:prSet>
      <dgm:spPr/>
    </dgm:pt>
    <dgm:pt modelId="{B9F202D6-8221-4BA8-9965-4C47A793B2F6}" type="pres">
      <dgm:prSet presAssocID="{5A843225-DEA3-485C-812A-4907DAB91548}" presName="FourConn_2-3" presStyleLbl="fgAccFollowNode1" presStyleIdx="1" presStyleCnt="3">
        <dgm:presLayoutVars>
          <dgm:bulletEnabled val="1"/>
        </dgm:presLayoutVars>
      </dgm:prSet>
      <dgm:spPr/>
    </dgm:pt>
    <dgm:pt modelId="{FC02A31C-DD6F-4D69-91DA-07940942E554}" type="pres">
      <dgm:prSet presAssocID="{5A843225-DEA3-485C-812A-4907DAB91548}" presName="FourConn_3-4" presStyleLbl="fgAccFollowNode1" presStyleIdx="2" presStyleCnt="3">
        <dgm:presLayoutVars>
          <dgm:bulletEnabled val="1"/>
        </dgm:presLayoutVars>
      </dgm:prSet>
      <dgm:spPr/>
    </dgm:pt>
    <dgm:pt modelId="{F80D6484-0C05-4C63-9312-7499EC3879DC}" type="pres">
      <dgm:prSet presAssocID="{5A843225-DEA3-485C-812A-4907DAB91548}" presName="FourNodes_1_text" presStyleLbl="node1" presStyleIdx="3" presStyleCnt="4">
        <dgm:presLayoutVars>
          <dgm:bulletEnabled val="1"/>
        </dgm:presLayoutVars>
      </dgm:prSet>
      <dgm:spPr/>
    </dgm:pt>
    <dgm:pt modelId="{405C0F97-79FB-4259-A8F6-B212D9A86685}" type="pres">
      <dgm:prSet presAssocID="{5A843225-DEA3-485C-812A-4907DAB91548}" presName="FourNodes_2_text" presStyleLbl="node1" presStyleIdx="3" presStyleCnt="4">
        <dgm:presLayoutVars>
          <dgm:bulletEnabled val="1"/>
        </dgm:presLayoutVars>
      </dgm:prSet>
      <dgm:spPr/>
    </dgm:pt>
    <dgm:pt modelId="{791C3DFC-42E3-4BA6-B2D1-5C248724A8EA}" type="pres">
      <dgm:prSet presAssocID="{5A843225-DEA3-485C-812A-4907DAB91548}" presName="FourNodes_3_text" presStyleLbl="node1" presStyleIdx="3" presStyleCnt="4">
        <dgm:presLayoutVars>
          <dgm:bulletEnabled val="1"/>
        </dgm:presLayoutVars>
      </dgm:prSet>
      <dgm:spPr/>
    </dgm:pt>
    <dgm:pt modelId="{F8DFA904-CA49-4904-89D1-C63D628E8E6A}" type="pres">
      <dgm:prSet presAssocID="{5A843225-DEA3-485C-812A-4907DAB9154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4F05420-AB9B-4536-BB3E-85FAEF480C15}" srcId="{5A843225-DEA3-485C-812A-4907DAB91548}" destId="{9261F750-870D-4189-8A32-1CC353E37F4A}" srcOrd="3" destOrd="0" parTransId="{5D83AD71-6223-4E81-99D4-5675ACEED326}" sibTransId="{D6524136-9DEC-4026-BA28-B16DDF001085}"/>
    <dgm:cxn modelId="{4007AD38-C8C7-47C2-B5DF-9D4682058E1A}" type="presOf" srcId="{9261F750-870D-4189-8A32-1CC353E37F4A}" destId="{F8DFA904-CA49-4904-89D1-C63D628E8E6A}" srcOrd="1" destOrd="0" presId="urn:microsoft.com/office/officeart/2005/8/layout/vProcess5"/>
    <dgm:cxn modelId="{85A2D439-BD7B-4BFC-8C64-A27CCFE8D463}" type="presOf" srcId="{726020FC-8B38-4B07-81B4-C9BFB4A5FB4E}" destId="{ACA5943C-44AE-469F-8E61-01E395671287}" srcOrd="0" destOrd="0" presId="urn:microsoft.com/office/officeart/2005/8/layout/vProcess5"/>
    <dgm:cxn modelId="{7AFC403B-071B-43E9-A5A4-FA6A8C4059A7}" type="presOf" srcId="{9261F750-870D-4189-8A32-1CC353E37F4A}" destId="{FAD15269-2B6A-4CAE-837A-D2842A486B76}" srcOrd="0" destOrd="0" presId="urn:microsoft.com/office/officeart/2005/8/layout/vProcess5"/>
    <dgm:cxn modelId="{A7DAE448-F5CC-451C-B8A1-4778E5124534}" type="presOf" srcId="{33111F64-E079-47B2-B6D8-1B8C7AD28498}" destId="{F22BA5FF-4DD3-43BE-AE21-C987DA7D5EE9}" srcOrd="0" destOrd="0" presId="urn:microsoft.com/office/officeart/2005/8/layout/vProcess5"/>
    <dgm:cxn modelId="{68B4EB6C-6368-4A89-B48C-A17B5EB3FE8E}" type="presOf" srcId="{3FFD8299-CF41-455E-AFE1-FF45668B062C}" destId="{405C0F97-79FB-4259-A8F6-B212D9A86685}" srcOrd="1" destOrd="0" presId="urn:microsoft.com/office/officeart/2005/8/layout/vProcess5"/>
    <dgm:cxn modelId="{9B2D777E-5990-44DA-B9BC-3A45603837FA}" type="presOf" srcId="{5A843225-DEA3-485C-812A-4907DAB91548}" destId="{CEF2A5FF-A28F-4519-9EB2-B9D400079FFF}" srcOrd="0" destOrd="0" presId="urn:microsoft.com/office/officeart/2005/8/layout/vProcess5"/>
    <dgm:cxn modelId="{3BE8EB96-82B9-433B-93A3-5BAAF3D28EAE}" type="presOf" srcId="{726020FC-8B38-4B07-81B4-C9BFB4A5FB4E}" destId="{F80D6484-0C05-4C63-9312-7499EC3879DC}" srcOrd="1" destOrd="0" presId="urn:microsoft.com/office/officeart/2005/8/layout/vProcess5"/>
    <dgm:cxn modelId="{3674CCB2-2DA7-4687-AA6E-FD26EAA7D108}" type="presOf" srcId="{706AFC03-04B0-4272-915B-967244EA93B9}" destId="{B9F202D6-8221-4BA8-9965-4C47A793B2F6}" srcOrd="0" destOrd="0" presId="urn:microsoft.com/office/officeart/2005/8/layout/vProcess5"/>
    <dgm:cxn modelId="{F12331B9-E968-41FC-A3D5-FF3A9EB99ADD}" srcId="{5A843225-DEA3-485C-812A-4907DAB91548}" destId="{3FFD8299-CF41-455E-AFE1-FF45668B062C}" srcOrd="1" destOrd="0" parTransId="{47BE0659-B147-4EBD-9D5E-1DDF788621F1}" sibTransId="{706AFC03-04B0-4272-915B-967244EA93B9}"/>
    <dgm:cxn modelId="{9AB59DBE-B361-4E77-A65E-244B2763866F}" srcId="{5A843225-DEA3-485C-812A-4907DAB91548}" destId="{726020FC-8B38-4B07-81B4-C9BFB4A5FB4E}" srcOrd="0" destOrd="0" parTransId="{3D7B8123-DE64-417C-A4D2-90B58212E4BE}" sibTransId="{33111F64-E079-47B2-B6D8-1B8C7AD28498}"/>
    <dgm:cxn modelId="{286E88BF-5E01-422C-84C6-A5BA04457E54}" type="presOf" srcId="{24F71B54-7ADF-4D69-A537-8F35193728C0}" destId="{6B283D49-465F-4083-BBF6-0C822F6DF701}" srcOrd="0" destOrd="0" presId="urn:microsoft.com/office/officeart/2005/8/layout/vProcess5"/>
    <dgm:cxn modelId="{A08E0CC3-A462-4BCD-9D22-D90A2C8FCC06}" type="presOf" srcId="{24F71B54-7ADF-4D69-A537-8F35193728C0}" destId="{791C3DFC-42E3-4BA6-B2D1-5C248724A8EA}" srcOrd="1" destOrd="0" presId="urn:microsoft.com/office/officeart/2005/8/layout/vProcess5"/>
    <dgm:cxn modelId="{7A51EBD8-3608-42AB-829E-7A763F51333A}" srcId="{5A843225-DEA3-485C-812A-4907DAB91548}" destId="{24F71B54-7ADF-4D69-A537-8F35193728C0}" srcOrd="2" destOrd="0" parTransId="{68E6CA89-4D46-4D92-B52D-A63D04517A19}" sibTransId="{EB90CFD7-F7F3-4028-B928-DCA5DBC74354}"/>
    <dgm:cxn modelId="{B1F10EF3-56DD-4C2B-9D6F-C172DE5A35C9}" type="presOf" srcId="{3FFD8299-CF41-455E-AFE1-FF45668B062C}" destId="{5AC21FAD-2132-46BA-8810-2B0D1CF9ACE0}" srcOrd="0" destOrd="0" presId="urn:microsoft.com/office/officeart/2005/8/layout/vProcess5"/>
    <dgm:cxn modelId="{B83E54FE-E8E4-45FE-B068-575160F97776}" type="presOf" srcId="{EB90CFD7-F7F3-4028-B928-DCA5DBC74354}" destId="{FC02A31C-DD6F-4D69-91DA-07940942E554}" srcOrd="0" destOrd="0" presId="urn:microsoft.com/office/officeart/2005/8/layout/vProcess5"/>
    <dgm:cxn modelId="{6D15EDA3-B541-4D13-A0FF-8719E0E1734A}" type="presParOf" srcId="{CEF2A5FF-A28F-4519-9EB2-B9D400079FFF}" destId="{B50B84E4-A3BE-4D2E-80B6-1B5811379399}" srcOrd="0" destOrd="0" presId="urn:microsoft.com/office/officeart/2005/8/layout/vProcess5"/>
    <dgm:cxn modelId="{057A2E24-91FD-46D2-8ACB-180EB1B069BE}" type="presParOf" srcId="{CEF2A5FF-A28F-4519-9EB2-B9D400079FFF}" destId="{ACA5943C-44AE-469F-8E61-01E395671287}" srcOrd="1" destOrd="0" presId="urn:microsoft.com/office/officeart/2005/8/layout/vProcess5"/>
    <dgm:cxn modelId="{3470708F-27A6-49F6-BB00-8541FA1F3433}" type="presParOf" srcId="{CEF2A5FF-A28F-4519-9EB2-B9D400079FFF}" destId="{5AC21FAD-2132-46BA-8810-2B0D1CF9ACE0}" srcOrd="2" destOrd="0" presId="urn:microsoft.com/office/officeart/2005/8/layout/vProcess5"/>
    <dgm:cxn modelId="{429A4DB4-D6F6-42A0-BC81-9376EC01D1DF}" type="presParOf" srcId="{CEF2A5FF-A28F-4519-9EB2-B9D400079FFF}" destId="{6B283D49-465F-4083-BBF6-0C822F6DF701}" srcOrd="3" destOrd="0" presId="urn:microsoft.com/office/officeart/2005/8/layout/vProcess5"/>
    <dgm:cxn modelId="{2DD7E349-D7EC-4940-AB0E-485BD8BC5B8B}" type="presParOf" srcId="{CEF2A5FF-A28F-4519-9EB2-B9D400079FFF}" destId="{FAD15269-2B6A-4CAE-837A-D2842A486B76}" srcOrd="4" destOrd="0" presId="urn:microsoft.com/office/officeart/2005/8/layout/vProcess5"/>
    <dgm:cxn modelId="{D84E04A3-D308-46A9-B725-51401B4D810F}" type="presParOf" srcId="{CEF2A5FF-A28F-4519-9EB2-B9D400079FFF}" destId="{F22BA5FF-4DD3-43BE-AE21-C987DA7D5EE9}" srcOrd="5" destOrd="0" presId="urn:microsoft.com/office/officeart/2005/8/layout/vProcess5"/>
    <dgm:cxn modelId="{7CF1AEDE-ABF0-49A9-8691-4894242200BB}" type="presParOf" srcId="{CEF2A5FF-A28F-4519-9EB2-B9D400079FFF}" destId="{B9F202D6-8221-4BA8-9965-4C47A793B2F6}" srcOrd="6" destOrd="0" presId="urn:microsoft.com/office/officeart/2005/8/layout/vProcess5"/>
    <dgm:cxn modelId="{060A54CA-8107-4668-98EC-10F0021F334A}" type="presParOf" srcId="{CEF2A5FF-A28F-4519-9EB2-B9D400079FFF}" destId="{FC02A31C-DD6F-4D69-91DA-07940942E554}" srcOrd="7" destOrd="0" presId="urn:microsoft.com/office/officeart/2005/8/layout/vProcess5"/>
    <dgm:cxn modelId="{7BAB8FE6-F735-4BD4-B80A-E789DC605710}" type="presParOf" srcId="{CEF2A5FF-A28F-4519-9EB2-B9D400079FFF}" destId="{F80D6484-0C05-4C63-9312-7499EC3879DC}" srcOrd="8" destOrd="0" presId="urn:microsoft.com/office/officeart/2005/8/layout/vProcess5"/>
    <dgm:cxn modelId="{A57D2D78-9ADB-437F-BF4D-E7895C2E2A13}" type="presParOf" srcId="{CEF2A5FF-A28F-4519-9EB2-B9D400079FFF}" destId="{405C0F97-79FB-4259-A8F6-B212D9A86685}" srcOrd="9" destOrd="0" presId="urn:microsoft.com/office/officeart/2005/8/layout/vProcess5"/>
    <dgm:cxn modelId="{56B4BAF5-8D76-4CD8-B292-84AD06A77426}" type="presParOf" srcId="{CEF2A5FF-A28F-4519-9EB2-B9D400079FFF}" destId="{791C3DFC-42E3-4BA6-B2D1-5C248724A8EA}" srcOrd="10" destOrd="0" presId="urn:microsoft.com/office/officeart/2005/8/layout/vProcess5"/>
    <dgm:cxn modelId="{D9C6D08B-A5A1-4CBC-BC1D-0846BCFC6F6F}" type="presParOf" srcId="{CEF2A5FF-A28F-4519-9EB2-B9D400079FFF}" destId="{F8DFA904-CA49-4904-89D1-C63D628E8E6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5E518D8-CFB5-4139-B7E3-97CAFFBA90D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EDF0C4E-70DC-4296-9F0B-990A75EB1BCE}">
      <dgm:prSet/>
      <dgm:spPr/>
      <dgm:t>
        <a:bodyPr/>
        <a:lstStyle/>
        <a:p>
          <a:r>
            <a:rPr lang="el-GR"/>
            <a:t>Στο στρατιωτικό τομέα:</a:t>
          </a:r>
          <a:endParaRPr lang="en-US"/>
        </a:p>
      </dgm:t>
    </dgm:pt>
    <dgm:pt modelId="{724CB53A-8CD3-4AC8-852F-60DA26DE3B01}" type="parTrans" cxnId="{A4A0E36A-E5CC-47B1-8CF9-D392C01D1E12}">
      <dgm:prSet/>
      <dgm:spPr/>
      <dgm:t>
        <a:bodyPr/>
        <a:lstStyle/>
        <a:p>
          <a:endParaRPr lang="en-US"/>
        </a:p>
      </dgm:t>
    </dgm:pt>
    <dgm:pt modelId="{D5E0ED19-BE01-403C-8640-C4569F8622AC}" type="sibTrans" cxnId="{A4A0E36A-E5CC-47B1-8CF9-D392C01D1E12}">
      <dgm:prSet/>
      <dgm:spPr/>
      <dgm:t>
        <a:bodyPr/>
        <a:lstStyle/>
        <a:p>
          <a:endParaRPr lang="en-US"/>
        </a:p>
      </dgm:t>
    </dgm:pt>
    <dgm:pt modelId="{F404F230-68BE-4F1A-8836-4272C651C14C}">
      <dgm:prSet/>
      <dgm:spPr/>
      <dgm:t>
        <a:bodyPr/>
        <a:lstStyle/>
        <a:p>
          <a:r>
            <a:rPr lang="el-GR"/>
            <a:t>1. Διορατικός στρατηγός με μεγαλοφυή σκέψη λόγω της εφαρμογής κατάλληλου</a:t>
          </a:r>
          <a:endParaRPr lang="en-US"/>
        </a:p>
      </dgm:t>
    </dgm:pt>
    <dgm:pt modelId="{E80497F4-40DD-4A83-9F7A-A21757FFEDCF}" type="parTrans" cxnId="{2CB0E860-CCE9-46B6-AA86-8214B11A5B5F}">
      <dgm:prSet/>
      <dgm:spPr/>
      <dgm:t>
        <a:bodyPr/>
        <a:lstStyle/>
        <a:p>
          <a:endParaRPr lang="en-US"/>
        </a:p>
      </dgm:t>
    </dgm:pt>
    <dgm:pt modelId="{B29F6461-A44E-437A-91F0-79C4D338E6F5}" type="sibTrans" cxnId="{2CB0E860-CCE9-46B6-AA86-8214B11A5B5F}">
      <dgm:prSet/>
      <dgm:spPr/>
      <dgm:t>
        <a:bodyPr/>
        <a:lstStyle/>
        <a:p>
          <a:endParaRPr lang="en-US"/>
        </a:p>
      </dgm:t>
    </dgm:pt>
    <dgm:pt modelId="{FD6B0B82-CBF6-4F5A-8344-623A35BC65A7}">
      <dgm:prSet/>
      <dgm:spPr/>
      <dgm:t>
        <a:bodyPr/>
        <a:lstStyle/>
        <a:p>
          <a:r>
            <a:rPr lang="el-GR"/>
            <a:t>σχεδιασμού για την αντιμετώπιση του αντιπάλου.</a:t>
          </a:r>
          <a:endParaRPr lang="en-US"/>
        </a:p>
      </dgm:t>
    </dgm:pt>
    <dgm:pt modelId="{5254D958-B435-4202-ADB2-F20D877C6721}" type="parTrans" cxnId="{82611ED3-6FAA-4729-BB6B-17EC7A98CA42}">
      <dgm:prSet/>
      <dgm:spPr/>
      <dgm:t>
        <a:bodyPr/>
        <a:lstStyle/>
        <a:p>
          <a:endParaRPr lang="en-US"/>
        </a:p>
      </dgm:t>
    </dgm:pt>
    <dgm:pt modelId="{45FADB1F-D0BA-405A-AB39-0315A6F6CDC3}" type="sibTrans" cxnId="{82611ED3-6FAA-4729-BB6B-17EC7A98CA42}">
      <dgm:prSet/>
      <dgm:spPr/>
      <dgm:t>
        <a:bodyPr/>
        <a:lstStyle/>
        <a:p>
          <a:endParaRPr lang="en-US"/>
        </a:p>
      </dgm:t>
    </dgm:pt>
    <dgm:pt modelId="{F62FD293-D838-4A9C-BA19-D2987B6957CD}">
      <dgm:prSet/>
      <dgm:spPr/>
      <dgm:t>
        <a:bodyPr/>
        <a:lstStyle/>
        <a:p>
          <a:r>
            <a:rPr lang="el-GR"/>
            <a:t>Στον πολιτικό τομέα:</a:t>
          </a:r>
          <a:endParaRPr lang="en-US"/>
        </a:p>
      </dgm:t>
    </dgm:pt>
    <dgm:pt modelId="{704246E7-36EC-4534-A204-E6C1AB042206}" type="parTrans" cxnId="{C373E82C-520E-4A98-AB3D-009B74BED692}">
      <dgm:prSet/>
      <dgm:spPr/>
      <dgm:t>
        <a:bodyPr/>
        <a:lstStyle/>
        <a:p>
          <a:endParaRPr lang="en-US"/>
        </a:p>
      </dgm:t>
    </dgm:pt>
    <dgm:pt modelId="{44483CB1-51DF-488B-9171-3DEA2EF4FC5E}" type="sibTrans" cxnId="{C373E82C-520E-4A98-AB3D-009B74BED692}">
      <dgm:prSet/>
      <dgm:spPr/>
      <dgm:t>
        <a:bodyPr/>
        <a:lstStyle/>
        <a:p>
          <a:endParaRPr lang="en-US"/>
        </a:p>
      </dgm:t>
    </dgm:pt>
    <dgm:pt modelId="{FFF19C7D-F228-49F6-81A4-27DF8A737EFB}">
      <dgm:prSet/>
      <dgm:spPr/>
      <dgm:t>
        <a:bodyPr/>
        <a:lstStyle/>
        <a:p>
          <a:r>
            <a:rPr lang="el-GR"/>
            <a:t>1. Ανάμειξη ελληνικού με ασιατικό κόσμο.</a:t>
          </a:r>
          <a:endParaRPr lang="en-US"/>
        </a:p>
      </dgm:t>
    </dgm:pt>
    <dgm:pt modelId="{2CF2248C-DB2D-490C-B042-E77CA62EB3B6}" type="parTrans" cxnId="{1DBA34E2-9A41-4C44-A4F2-ACF244612127}">
      <dgm:prSet/>
      <dgm:spPr/>
      <dgm:t>
        <a:bodyPr/>
        <a:lstStyle/>
        <a:p>
          <a:endParaRPr lang="en-US"/>
        </a:p>
      </dgm:t>
    </dgm:pt>
    <dgm:pt modelId="{4F146E16-C894-4032-A4E9-BB77CBB519C7}" type="sibTrans" cxnId="{1DBA34E2-9A41-4C44-A4F2-ACF244612127}">
      <dgm:prSet/>
      <dgm:spPr/>
      <dgm:t>
        <a:bodyPr/>
        <a:lstStyle/>
        <a:p>
          <a:endParaRPr lang="en-US"/>
        </a:p>
      </dgm:t>
    </dgm:pt>
    <dgm:pt modelId="{54D64B17-8EEC-4A92-9A8B-3AFD5187C09F}">
      <dgm:prSet/>
      <dgm:spPr/>
      <dgm:t>
        <a:bodyPr/>
        <a:lstStyle/>
        <a:p>
          <a:r>
            <a:rPr lang="el-GR"/>
            <a:t>2. Διατήρηση των συνηθειών, των παραδόσεων και του διαφορετικού τρόπου</a:t>
          </a:r>
          <a:endParaRPr lang="en-US"/>
        </a:p>
      </dgm:t>
    </dgm:pt>
    <dgm:pt modelId="{EA20B749-4F7A-47D6-85B0-1C45D93F9E4F}" type="parTrans" cxnId="{36D1635D-F768-4517-A12E-F0815D0E4FCE}">
      <dgm:prSet/>
      <dgm:spPr/>
      <dgm:t>
        <a:bodyPr/>
        <a:lstStyle/>
        <a:p>
          <a:endParaRPr lang="en-US"/>
        </a:p>
      </dgm:t>
    </dgm:pt>
    <dgm:pt modelId="{9CBA8BAB-C65B-4387-982B-172B10A409F3}" type="sibTrans" cxnId="{36D1635D-F768-4517-A12E-F0815D0E4FCE}">
      <dgm:prSet/>
      <dgm:spPr/>
      <dgm:t>
        <a:bodyPr/>
        <a:lstStyle/>
        <a:p>
          <a:endParaRPr lang="en-US"/>
        </a:p>
      </dgm:t>
    </dgm:pt>
    <dgm:pt modelId="{135B207D-E36A-4A4F-ABCD-CCBD534A00D2}">
      <dgm:prSet/>
      <dgm:spPr/>
      <dgm:t>
        <a:bodyPr/>
        <a:lstStyle/>
        <a:p>
          <a:r>
            <a:rPr lang="el-GR"/>
            <a:t>άσκησης της εξουσίας.</a:t>
          </a:r>
          <a:endParaRPr lang="en-US"/>
        </a:p>
      </dgm:t>
    </dgm:pt>
    <dgm:pt modelId="{352F112D-D024-4707-9E2C-B7D33B8D7CCB}" type="parTrans" cxnId="{7146C224-277B-4F27-83B0-AC2744B16015}">
      <dgm:prSet/>
      <dgm:spPr/>
      <dgm:t>
        <a:bodyPr/>
        <a:lstStyle/>
        <a:p>
          <a:endParaRPr lang="en-US"/>
        </a:p>
      </dgm:t>
    </dgm:pt>
    <dgm:pt modelId="{117C7CB3-6998-4625-B674-02FD7E45A87D}" type="sibTrans" cxnId="{7146C224-277B-4F27-83B0-AC2744B16015}">
      <dgm:prSet/>
      <dgm:spPr/>
      <dgm:t>
        <a:bodyPr/>
        <a:lstStyle/>
        <a:p>
          <a:endParaRPr lang="en-US"/>
        </a:p>
      </dgm:t>
    </dgm:pt>
    <dgm:pt modelId="{22F1E64E-E716-4021-AC39-C63484452D53}">
      <dgm:prSet/>
      <dgm:spPr/>
      <dgm:t>
        <a:bodyPr/>
        <a:lstStyle/>
        <a:p>
          <a:r>
            <a:rPr lang="el-GR"/>
            <a:t>3. Διατήρηση του θεσμού των σατραπειών - ανάθεση της διοίκησης σε Έλληνες ή</a:t>
          </a:r>
          <a:endParaRPr lang="en-US"/>
        </a:p>
      </dgm:t>
    </dgm:pt>
    <dgm:pt modelId="{4C5555F8-ECE2-4D54-8027-A51828040D1F}" type="parTrans" cxnId="{1A85DDE1-445E-47A0-9093-6E3A57C5A792}">
      <dgm:prSet/>
      <dgm:spPr/>
      <dgm:t>
        <a:bodyPr/>
        <a:lstStyle/>
        <a:p>
          <a:endParaRPr lang="en-US"/>
        </a:p>
      </dgm:t>
    </dgm:pt>
    <dgm:pt modelId="{C7A1B4BA-DEEC-4295-B0BB-2AFE8616C06F}" type="sibTrans" cxnId="{1A85DDE1-445E-47A0-9093-6E3A57C5A792}">
      <dgm:prSet/>
      <dgm:spPr/>
      <dgm:t>
        <a:bodyPr/>
        <a:lstStyle/>
        <a:p>
          <a:endParaRPr lang="en-US"/>
        </a:p>
      </dgm:t>
    </dgm:pt>
    <dgm:pt modelId="{C29C0E4A-F2DE-431F-842F-418DC01A639A}">
      <dgm:prSet/>
      <dgm:spPr/>
      <dgm:t>
        <a:bodyPr/>
        <a:lstStyle/>
        <a:p>
          <a:r>
            <a:rPr lang="el-GR"/>
            <a:t>Πέρσες ηγεμόνες " δημιουργία νέας διοικητικής παράδοσης.</a:t>
          </a:r>
          <a:endParaRPr lang="en-US"/>
        </a:p>
      </dgm:t>
    </dgm:pt>
    <dgm:pt modelId="{4E30CD72-FC19-4115-B6CA-0FFE67DA4E73}" type="parTrans" cxnId="{4983ADC9-50FE-4C17-83D2-1834842C9140}">
      <dgm:prSet/>
      <dgm:spPr/>
      <dgm:t>
        <a:bodyPr/>
        <a:lstStyle/>
        <a:p>
          <a:endParaRPr lang="en-US"/>
        </a:p>
      </dgm:t>
    </dgm:pt>
    <dgm:pt modelId="{99C3BCE3-C015-4BF9-B823-57ECE0832438}" type="sibTrans" cxnId="{4983ADC9-50FE-4C17-83D2-1834842C9140}">
      <dgm:prSet/>
      <dgm:spPr/>
      <dgm:t>
        <a:bodyPr/>
        <a:lstStyle/>
        <a:p>
          <a:endParaRPr lang="en-US"/>
        </a:p>
      </dgm:t>
    </dgm:pt>
    <dgm:pt modelId="{FDCC19E3-E8D6-456D-84A7-EEBE2F1269F8}" type="pres">
      <dgm:prSet presAssocID="{E5E518D8-CFB5-4139-B7E3-97CAFFBA90D6}" presName="vert0" presStyleCnt="0">
        <dgm:presLayoutVars>
          <dgm:dir/>
          <dgm:animOne val="branch"/>
          <dgm:animLvl val="lvl"/>
        </dgm:presLayoutVars>
      </dgm:prSet>
      <dgm:spPr/>
    </dgm:pt>
    <dgm:pt modelId="{584061A7-13E4-45ED-850E-D00EE631A326}" type="pres">
      <dgm:prSet presAssocID="{3EDF0C4E-70DC-4296-9F0B-990A75EB1BCE}" presName="thickLine" presStyleLbl="alignNode1" presStyleIdx="0" presStyleCnt="1"/>
      <dgm:spPr/>
    </dgm:pt>
    <dgm:pt modelId="{ACCF59CA-743F-4F69-828A-532F02565024}" type="pres">
      <dgm:prSet presAssocID="{3EDF0C4E-70DC-4296-9F0B-990A75EB1BCE}" presName="horz1" presStyleCnt="0"/>
      <dgm:spPr/>
    </dgm:pt>
    <dgm:pt modelId="{47FF87B5-50CC-44F8-A421-D5DE15FB7E25}" type="pres">
      <dgm:prSet presAssocID="{3EDF0C4E-70DC-4296-9F0B-990A75EB1BCE}" presName="tx1" presStyleLbl="revTx" presStyleIdx="0" presStyleCnt="9"/>
      <dgm:spPr/>
    </dgm:pt>
    <dgm:pt modelId="{E36B2F9D-CC9C-4C94-9EE2-42977840F901}" type="pres">
      <dgm:prSet presAssocID="{3EDF0C4E-70DC-4296-9F0B-990A75EB1BCE}" presName="vert1" presStyleCnt="0"/>
      <dgm:spPr/>
    </dgm:pt>
    <dgm:pt modelId="{982DA9EA-472F-4B3E-8DA5-DDA7BD37C6F5}" type="pres">
      <dgm:prSet presAssocID="{F404F230-68BE-4F1A-8836-4272C651C14C}" presName="vertSpace2a" presStyleCnt="0"/>
      <dgm:spPr/>
    </dgm:pt>
    <dgm:pt modelId="{A223008B-050B-46E3-BA38-D54F268DBA95}" type="pres">
      <dgm:prSet presAssocID="{F404F230-68BE-4F1A-8836-4272C651C14C}" presName="horz2" presStyleCnt="0"/>
      <dgm:spPr/>
    </dgm:pt>
    <dgm:pt modelId="{07730848-1467-45DD-BAAB-F44925FE641F}" type="pres">
      <dgm:prSet presAssocID="{F404F230-68BE-4F1A-8836-4272C651C14C}" presName="horzSpace2" presStyleCnt="0"/>
      <dgm:spPr/>
    </dgm:pt>
    <dgm:pt modelId="{F6A6E2C4-D28D-4DFD-8540-3DEB19085A3F}" type="pres">
      <dgm:prSet presAssocID="{F404F230-68BE-4F1A-8836-4272C651C14C}" presName="tx2" presStyleLbl="revTx" presStyleIdx="1" presStyleCnt="9"/>
      <dgm:spPr/>
    </dgm:pt>
    <dgm:pt modelId="{B28CDB74-10E9-4C83-A702-B2E56DD6DE04}" type="pres">
      <dgm:prSet presAssocID="{F404F230-68BE-4F1A-8836-4272C651C14C}" presName="vert2" presStyleCnt="0"/>
      <dgm:spPr/>
    </dgm:pt>
    <dgm:pt modelId="{F8DCABCA-B69F-420F-A765-62DA81DE7C9B}" type="pres">
      <dgm:prSet presAssocID="{F404F230-68BE-4F1A-8836-4272C651C14C}" presName="thinLine2b" presStyleLbl="callout" presStyleIdx="0" presStyleCnt="8"/>
      <dgm:spPr/>
    </dgm:pt>
    <dgm:pt modelId="{5B4C0235-6699-4884-A95F-37A180D4CD51}" type="pres">
      <dgm:prSet presAssocID="{F404F230-68BE-4F1A-8836-4272C651C14C}" presName="vertSpace2b" presStyleCnt="0"/>
      <dgm:spPr/>
    </dgm:pt>
    <dgm:pt modelId="{59362036-4FB8-455D-840D-BCACDD6E30C5}" type="pres">
      <dgm:prSet presAssocID="{FD6B0B82-CBF6-4F5A-8344-623A35BC65A7}" presName="horz2" presStyleCnt="0"/>
      <dgm:spPr/>
    </dgm:pt>
    <dgm:pt modelId="{2C3306D4-8394-4DCF-9D67-114B42666CCC}" type="pres">
      <dgm:prSet presAssocID="{FD6B0B82-CBF6-4F5A-8344-623A35BC65A7}" presName="horzSpace2" presStyleCnt="0"/>
      <dgm:spPr/>
    </dgm:pt>
    <dgm:pt modelId="{89F353E3-05FB-4331-87A1-8B9953F78765}" type="pres">
      <dgm:prSet presAssocID="{FD6B0B82-CBF6-4F5A-8344-623A35BC65A7}" presName="tx2" presStyleLbl="revTx" presStyleIdx="2" presStyleCnt="9"/>
      <dgm:spPr/>
    </dgm:pt>
    <dgm:pt modelId="{BE2BA175-E959-4BD3-8F51-7DF04CA173E4}" type="pres">
      <dgm:prSet presAssocID="{FD6B0B82-CBF6-4F5A-8344-623A35BC65A7}" presName="vert2" presStyleCnt="0"/>
      <dgm:spPr/>
    </dgm:pt>
    <dgm:pt modelId="{0A669055-1C91-4E27-987E-189FCE802BC0}" type="pres">
      <dgm:prSet presAssocID="{FD6B0B82-CBF6-4F5A-8344-623A35BC65A7}" presName="thinLine2b" presStyleLbl="callout" presStyleIdx="1" presStyleCnt="8"/>
      <dgm:spPr/>
    </dgm:pt>
    <dgm:pt modelId="{C9EB4571-5493-4E9D-ADEC-BB861DE62AC7}" type="pres">
      <dgm:prSet presAssocID="{FD6B0B82-CBF6-4F5A-8344-623A35BC65A7}" presName="vertSpace2b" presStyleCnt="0"/>
      <dgm:spPr/>
    </dgm:pt>
    <dgm:pt modelId="{2B42628C-A3B9-4815-B6B3-E2463DF1B371}" type="pres">
      <dgm:prSet presAssocID="{F62FD293-D838-4A9C-BA19-D2987B6957CD}" presName="horz2" presStyleCnt="0"/>
      <dgm:spPr/>
    </dgm:pt>
    <dgm:pt modelId="{CDE1A2B0-CA73-45B4-ABB6-50F6CF292E50}" type="pres">
      <dgm:prSet presAssocID="{F62FD293-D838-4A9C-BA19-D2987B6957CD}" presName="horzSpace2" presStyleCnt="0"/>
      <dgm:spPr/>
    </dgm:pt>
    <dgm:pt modelId="{DB1B5751-FF7E-429B-AFE7-B1F7FDAD3700}" type="pres">
      <dgm:prSet presAssocID="{F62FD293-D838-4A9C-BA19-D2987B6957CD}" presName="tx2" presStyleLbl="revTx" presStyleIdx="3" presStyleCnt="9"/>
      <dgm:spPr/>
    </dgm:pt>
    <dgm:pt modelId="{E9626379-4D37-4233-89E5-11D96836A5BE}" type="pres">
      <dgm:prSet presAssocID="{F62FD293-D838-4A9C-BA19-D2987B6957CD}" presName="vert2" presStyleCnt="0"/>
      <dgm:spPr/>
    </dgm:pt>
    <dgm:pt modelId="{42494D05-43F9-4F6D-992C-37E053BAD195}" type="pres">
      <dgm:prSet presAssocID="{F62FD293-D838-4A9C-BA19-D2987B6957CD}" presName="thinLine2b" presStyleLbl="callout" presStyleIdx="2" presStyleCnt="8"/>
      <dgm:spPr/>
    </dgm:pt>
    <dgm:pt modelId="{B4BEC882-8FC9-492A-ADB9-16E5D0A09FCD}" type="pres">
      <dgm:prSet presAssocID="{F62FD293-D838-4A9C-BA19-D2987B6957CD}" presName="vertSpace2b" presStyleCnt="0"/>
      <dgm:spPr/>
    </dgm:pt>
    <dgm:pt modelId="{8AA67DD5-847E-4C0B-A798-4EF40DA87DA5}" type="pres">
      <dgm:prSet presAssocID="{FFF19C7D-F228-49F6-81A4-27DF8A737EFB}" presName="horz2" presStyleCnt="0"/>
      <dgm:spPr/>
    </dgm:pt>
    <dgm:pt modelId="{6684E2B8-45A7-4A37-BADC-0BC04336E5C6}" type="pres">
      <dgm:prSet presAssocID="{FFF19C7D-F228-49F6-81A4-27DF8A737EFB}" presName="horzSpace2" presStyleCnt="0"/>
      <dgm:spPr/>
    </dgm:pt>
    <dgm:pt modelId="{FDACDD73-721B-49A9-8DDB-E84B78AD7D93}" type="pres">
      <dgm:prSet presAssocID="{FFF19C7D-F228-49F6-81A4-27DF8A737EFB}" presName="tx2" presStyleLbl="revTx" presStyleIdx="4" presStyleCnt="9"/>
      <dgm:spPr/>
    </dgm:pt>
    <dgm:pt modelId="{5B5BEC81-C0C3-426F-A254-2123FD38D7E3}" type="pres">
      <dgm:prSet presAssocID="{FFF19C7D-F228-49F6-81A4-27DF8A737EFB}" presName="vert2" presStyleCnt="0"/>
      <dgm:spPr/>
    </dgm:pt>
    <dgm:pt modelId="{0A78D0F6-E79A-45EB-BFC3-4F3CBE4C7B82}" type="pres">
      <dgm:prSet presAssocID="{FFF19C7D-F228-49F6-81A4-27DF8A737EFB}" presName="thinLine2b" presStyleLbl="callout" presStyleIdx="3" presStyleCnt="8"/>
      <dgm:spPr/>
    </dgm:pt>
    <dgm:pt modelId="{22B87EC9-78A6-4D58-9077-CBCDE2C8619E}" type="pres">
      <dgm:prSet presAssocID="{FFF19C7D-F228-49F6-81A4-27DF8A737EFB}" presName="vertSpace2b" presStyleCnt="0"/>
      <dgm:spPr/>
    </dgm:pt>
    <dgm:pt modelId="{8437B21A-E7E9-431A-93EC-1F3BA14563D4}" type="pres">
      <dgm:prSet presAssocID="{54D64B17-8EEC-4A92-9A8B-3AFD5187C09F}" presName="horz2" presStyleCnt="0"/>
      <dgm:spPr/>
    </dgm:pt>
    <dgm:pt modelId="{86C238CC-3CFC-4814-B8AA-A5110D8F4C92}" type="pres">
      <dgm:prSet presAssocID="{54D64B17-8EEC-4A92-9A8B-3AFD5187C09F}" presName="horzSpace2" presStyleCnt="0"/>
      <dgm:spPr/>
    </dgm:pt>
    <dgm:pt modelId="{CA40D4E2-54AA-45EB-8C2B-BAB96BB65A43}" type="pres">
      <dgm:prSet presAssocID="{54D64B17-8EEC-4A92-9A8B-3AFD5187C09F}" presName="tx2" presStyleLbl="revTx" presStyleIdx="5" presStyleCnt="9"/>
      <dgm:spPr/>
    </dgm:pt>
    <dgm:pt modelId="{77719CB4-7AC6-4ACD-A38A-F8F415DF2E74}" type="pres">
      <dgm:prSet presAssocID="{54D64B17-8EEC-4A92-9A8B-3AFD5187C09F}" presName="vert2" presStyleCnt="0"/>
      <dgm:spPr/>
    </dgm:pt>
    <dgm:pt modelId="{82175F6F-4433-463A-B3D0-CA4D50128F3E}" type="pres">
      <dgm:prSet presAssocID="{54D64B17-8EEC-4A92-9A8B-3AFD5187C09F}" presName="thinLine2b" presStyleLbl="callout" presStyleIdx="4" presStyleCnt="8"/>
      <dgm:spPr/>
    </dgm:pt>
    <dgm:pt modelId="{1B73951E-9060-434C-9967-09F8C2C2DAF9}" type="pres">
      <dgm:prSet presAssocID="{54D64B17-8EEC-4A92-9A8B-3AFD5187C09F}" presName="vertSpace2b" presStyleCnt="0"/>
      <dgm:spPr/>
    </dgm:pt>
    <dgm:pt modelId="{DD38CE7C-D9EC-4676-934C-B2BEEEEA944C}" type="pres">
      <dgm:prSet presAssocID="{135B207D-E36A-4A4F-ABCD-CCBD534A00D2}" presName="horz2" presStyleCnt="0"/>
      <dgm:spPr/>
    </dgm:pt>
    <dgm:pt modelId="{413A0526-A8CF-4AC9-A97B-353920BAADB7}" type="pres">
      <dgm:prSet presAssocID="{135B207D-E36A-4A4F-ABCD-CCBD534A00D2}" presName="horzSpace2" presStyleCnt="0"/>
      <dgm:spPr/>
    </dgm:pt>
    <dgm:pt modelId="{0F87439C-3F93-438D-A339-ECC98540EE23}" type="pres">
      <dgm:prSet presAssocID="{135B207D-E36A-4A4F-ABCD-CCBD534A00D2}" presName="tx2" presStyleLbl="revTx" presStyleIdx="6" presStyleCnt="9"/>
      <dgm:spPr/>
    </dgm:pt>
    <dgm:pt modelId="{26E01831-451F-4157-859C-D6ED6E110DB0}" type="pres">
      <dgm:prSet presAssocID="{135B207D-E36A-4A4F-ABCD-CCBD534A00D2}" presName="vert2" presStyleCnt="0"/>
      <dgm:spPr/>
    </dgm:pt>
    <dgm:pt modelId="{F7FBC410-091C-44F5-B7F4-58A5931EF039}" type="pres">
      <dgm:prSet presAssocID="{135B207D-E36A-4A4F-ABCD-CCBD534A00D2}" presName="thinLine2b" presStyleLbl="callout" presStyleIdx="5" presStyleCnt="8"/>
      <dgm:spPr/>
    </dgm:pt>
    <dgm:pt modelId="{C9EE4B00-7FE3-4649-AEE1-03EFD30FE134}" type="pres">
      <dgm:prSet presAssocID="{135B207D-E36A-4A4F-ABCD-CCBD534A00D2}" presName="vertSpace2b" presStyleCnt="0"/>
      <dgm:spPr/>
    </dgm:pt>
    <dgm:pt modelId="{F424FEAD-3851-4332-BB9C-A897C2CDE3CB}" type="pres">
      <dgm:prSet presAssocID="{22F1E64E-E716-4021-AC39-C63484452D53}" presName="horz2" presStyleCnt="0"/>
      <dgm:spPr/>
    </dgm:pt>
    <dgm:pt modelId="{AEEDC2E5-0B96-4D63-BAAA-E9A1F24AC33A}" type="pres">
      <dgm:prSet presAssocID="{22F1E64E-E716-4021-AC39-C63484452D53}" presName="horzSpace2" presStyleCnt="0"/>
      <dgm:spPr/>
    </dgm:pt>
    <dgm:pt modelId="{8B5DA737-50CA-4A41-A7FB-79FCF860F611}" type="pres">
      <dgm:prSet presAssocID="{22F1E64E-E716-4021-AC39-C63484452D53}" presName="tx2" presStyleLbl="revTx" presStyleIdx="7" presStyleCnt="9"/>
      <dgm:spPr/>
    </dgm:pt>
    <dgm:pt modelId="{A5D12472-EF27-4CA2-9372-9A4BF975A87A}" type="pres">
      <dgm:prSet presAssocID="{22F1E64E-E716-4021-AC39-C63484452D53}" presName="vert2" presStyleCnt="0"/>
      <dgm:spPr/>
    </dgm:pt>
    <dgm:pt modelId="{6EBFF992-7619-4B71-ABE8-1997B95280D5}" type="pres">
      <dgm:prSet presAssocID="{22F1E64E-E716-4021-AC39-C63484452D53}" presName="thinLine2b" presStyleLbl="callout" presStyleIdx="6" presStyleCnt="8"/>
      <dgm:spPr/>
    </dgm:pt>
    <dgm:pt modelId="{EED107AA-3B83-475C-9618-38EE602B3C13}" type="pres">
      <dgm:prSet presAssocID="{22F1E64E-E716-4021-AC39-C63484452D53}" presName="vertSpace2b" presStyleCnt="0"/>
      <dgm:spPr/>
    </dgm:pt>
    <dgm:pt modelId="{4F4DCBF2-2392-4FE9-ACB2-2E71E6775838}" type="pres">
      <dgm:prSet presAssocID="{C29C0E4A-F2DE-431F-842F-418DC01A639A}" presName="horz2" presStyleCnt="0"/>
      <dgm:spPr/>
    </dgm:pt>
    <dgm:pt modelId="{96B1B0AB-D4D0-4499-8BBD-081B42345A03}" type="pres">
      <dgm:prSet presAssocID="{C29C0E4A-F2DE-431F-842F-418DC01A639A}" presName="horzSpace2" presStyleCnt="0"/>
      <dgm:spPr/>
    </dgm:pt>
    <dgm:pt modelId="{4F73D73F-5BF2-4AB1-8615-67308EBABA6F}" type="pres">
      <dgm:prSet presAssocID="{C29C0E4A-F2DE-431F-842F-418DC01A639A}" presName="tx2" presStyleLbl="revTx" presStyleIdx="8" presStyleCnt="9"/>
      <dgm:spPr/>
    </dgm:pt>
    <dgm:pt modelId="{63A1E5C3-8454-4036-9191-C8D477B3505F}" type="pres">
      <dgm:prSet presAssocID="{C29C0E4A-F2DE-431F-842F-418DC01A639A}" presName="vert2" presStyleCnt="0"/>
      <dgm:spPr/>
    </dgm:pt>
    <dgm:pt modelId="{F07A28ED-445D-46EC-B9DD-7984807E9D17}" type="pres">
      <dgm:prSet presAssocID="{C29C0E4A-F2DE-431F-842F-418DC01A639A}" presName="thinLine2b" presStyleLbl="callout" presStyleIdx="7" presStyleCnt="8"/>
      <dgm:spPr/>
    </dgm:pt>
    <dgm:pt modelId="{58F15E59-A4D6-4F59-B42A-49FD7904C713}" type="pres">
      <dgm:prSet presAssocID="{C29C0E4A-F2DE-431F-842F-418DC01A639A}" presName="vertSpace2b" presStyleCnt="0"/>
      <dgm:spPr/>
    </dgm:pt>
  </dgm:ptLst>
  <dgm:cxnLst>
    <dgm:cxn modelId="{7146C224-277B-4F27-83B0-AC2744B16015}" srcId="{3EDF0C4E-70DC-4296-9F0B-990A75EB1BCE}" destId="{135B207D-E36A-4A4F-ABCD-CCBD534A00D2}" srcOrd="5" destOrd="0" parTransId="{352F112D-D024-4707-9E2C-B7D33B8D7CCB}" sibTransId="{117C7CB3-6998-4625-B674-02FD7E45A87D}"/>
    <dgm:cxn modelId="{55159C2C-6D12-4AB3-BE19-509B0EBC466E}" type="presOf" srcId="{FD6B0B82-CBF6-4F5A-8344-623A35BC65A7}" destId="{89F353E3-05FB-4331-87A1-8B9953F78765}" srcOrd="0" destOrd="0" presId="urn:microsoft.com/office/officeart/2008/layout/LinedList"/>
    <dgm:cxn modelId="{C373E82C-520E-4A98-AB3D-009B74BED692}" srcId="{3EDF0C4E-70DC-4296-9F0B-990A75EB1BCE}" destId="{F62FD293-D838-4A9C-BA19-D2987B6957CD}" srcOrd="2" destOrd="0" parTransId="{704246E7-36EC-4534-A204-E6C1AB042206}" sibTransId="{44483CB1-51DF-488B-9171-3DEA2EF4FC5E}"/>
    <dgm:cxn modelId="{7256FC30-DEE8-4888-A4ED-E3B1A44C6689}" type="presOf" srcId="{C29C0E4A-F2DE-431F-842F-418DC01A639A}" destId="{4F73D73F-5BF2-4AB1-8615-67308EBABA6F}" srcOrd="0" destOrd="0" presId="urn:microsoft.com/office/officeart/2008/layout/LinedList"/>
    <dgm:cxn modelId="{36D1635D-F768-4517-A12E-F0815D0E4FCE}" srcId="{3EDF0C4E-70DC-4296-9F0B-990A75EB1BCE}" destId="{54D64B17-8EEC-4A92-9A8B-3AFD5187C09F}" srcOrd="4" destOrd="0" parTransId="{EA20B749-4F7A-47D6-85B0-1C45D93F9E4F}" sibTransId="{9CBA8BAB-C65B-4387-982B-172B10A409F3}"/>
    <dgm:cxn modelId="{2CB0E860-CCE9-46B6-AA86-8214B11A5B5F}" srcId="{3EDF0C4E-70DC-4296-9F0B-990A75EB1BCE}" destId="{F404F230-68BE-4F1A-8836-4272C651C14C}" srcOrd="0" destOrd="0" parTransId="{E80497F4-40DD-4A83-9F7A-A21757FFEDCF}" sibTransId="{B29F6461-A44E-437A-91F0-79C4D338E6F5}"/>
    <dgm:cxn modelId="{399B5765-4674-4DD7-8B24-CEBAE05FC131}" type="presOf" srcId="{3EDF0C4E-70DC-4296-9F0B-990A75EB1BCE}" destId="{47FF87B5-50CC-44F8-A421-D5DE15FB7E25}" srcOrd="0" destOrd="0" presId="urn:microsoft.com/office/officeart/2008/layout/LinedList"/>
    <dgm:cxn modelId="{A4A0E36A-E5CC-47B1-8CF9-D392C01D1E12}" srcId="{E5E518D8-CFB5-4139-B7E3-97CAFFBA90D6}" destId="{3EDF0C4E-70DC-4296-9F0B-990A75EB1BCE}" srcOrd="0" destOrd="0" parTransId="{724CB53A-8CD3-4AC8-852F-60DA26DE3B01}" sibTransId="{D5E0ED19-BE01-403C-8640-C4569F8622AC}"/>
    <dgm:cxn modelId="{9EE63F7D-C728-4C7F-8B9D-BBAA2807D5C6}" type="presOf" srcId="{54D64B17-8EEC-4A92-9A8B-3AFD5187C09F}" destId="{CA40D4E2-54AA-45EB-8C2B-BAB96BB65A43}" srcOrd="0" destOrd="0" presId="urn:microsoft.com/office/officeart/2008/layout/LinedList"/>
    <dgm:cxn modelId="{E586D787-2DD5-4D3D-B3E0-F5B8C5530E5F}" type="presOf" srcId="{FFF19C7D-F228-49F6-81A4-27DF8A737EFB}" destId="{FDACDD73-721B-49A9-8DDB-E84B78AD7D93}" srcOrd="0" destOrd="0" presId="urn:microsoft.com/office/officeart/2008/layout/LinedList"/>
    <dgm:cxn modelId="{3D411C99-8C63-48B5-9A9C-695FA988711E}" type="presOf" srcId="{135B207D-E36A-4A4F-ABCD-CCBD534A00D2}" destId="{0F87439C-3F93-438D-A339-ECC98540EE23}" srcOrd="0" destOrd="0" presId="urn:microsoft.com/office/officeart/2008/layout/LinedList"/>
    <dgm:cxn modelId="{E53003A3-24B3-445E-97FC-DF99EDC93620}" type="presOf" srcId="{F62FD293-D838-4A9C-BA19-D2987B6957CD}" destId="{DB1B5751-FF7E-429B-AFE7-B1F7FDAD3700}" srcOrd="0" destOrd="0" presId="urn:microsoft.com/office/officeart/2008/layout/LinedList"/>
    <dgm:cxn modelId="{106C69A3-A648-482A-9A3E-08B8CFB24FCF}" type="presOf" srcId="{F404F230-68BE-4F1A-8836-4272C651C14C}" destId="{F6A6E2C4-D28D-4DFD-8540-3DEB19085A3F}" srcOrd="0" destOrd="0" presId="urn:microsoft.com/office/officeart/2008/layout/LinedList"/>
    <dgm:cxn modelId="{533701B0-616A-4EA2-9F20-B34679FFBD56}" type="presOf" srcId="{E5E518D8-CFB5-4139-B7E3-97CAFFBA90D6}" destId="{FDCC19E3-E8D6-456D-84A7-EEBE2F1269F8}" srcOrd="0" destOrd="0" presId="urn:microsoft.com/office/officeart/2008/layout/LinedList"/>
    <dgm:cxn modelId="{D17A26C4-8D94-427A-9E6D-7B65C61C6E37}" type="presOf" srcId="{22F1E64E-E716-4021-AC39-C63484452D53}" destId="{8B5DA737-50CA-4A41-A7FB-79FCF860F611}" srcOrd="0" destOrd="0" presId="urn:microsoft.com/office/officeart/2008/layout/LinedList"/>
    <dgm:cxn modelId="{4983ADC9-50FE-4C17-83D2-1834842C9140}" srcId="{3EDF0C4E-70DC-4296-9F0B-990A75EB1BCE}" destId="{C29C0E4A-F2DE-431F-842F-418DC01A639A}" srcOrd="7" destOrd="0" parTransId="{4E30CD72-FC19-4115-B6CA-0FFE67DA4E73}" sibTransId="{99C3BCE3-C015-4BF9-B823-57ECE0832438}"/>
    <dgm:cxn modelId="{82611ED3-6FAA-4729-BB6B-17EC7A98CA42}" srcId="{3EDF0C4E-70DC-4296-9F0B-990A75EB1BCE}" destId="{FD6B0B82-CBF6-4F5A-8344-623A35BC65A7}" srcOrd="1" destOrd="0" parTransId="{5254D958-B435-4202-ADB2-F20D877C6721}" sibTransId="{45FADB1F-D0BA-405A-AB39-0315A6F6CDC3}"/>
    <dgm:cxn modelId="{1A85DDE1-445E-47A0-9093-6E3A57C5A792}" srcId="{3EDF0C4E-70DC-4296-9F0B-990A75EB1BCE}" destId="{22F1E64E-E716-4021-AC39-C63484452D53}" srcOrd="6" destOrd="0" parTransId="{4C5555F8-ECE2-4D54-8027-A51828040D1F}" sibTransId="{C7A1B4BA-DEEC-4295-B0BB-2AFE8616C06F}"/>
    <dgm:cxn modelId="{1DBA34E2-9A41-4C44-A4F2-ACF244612127}" srcId="{3EDF0C4E-70DC-4296-9F0B-990A75EB1BCE}" destId="{FFF19C7D-F228-49F6-81A4-27DF8A737EFB}" srcOrd="3" destOrd="0" parTransId="{2CF2248C-DB2D-490C-B042-E77CA62EB3B6}" sibTransId="{4F146E16-C894-4032-A4E9-BB77CBB519C7}"/>
    <dgm:cxn modelId="{05E506B8-2D0A-42CC-A175-0C1FCAFF263A}" type="presParOf" srcId="{FDCC19E3-E8D6-456D-84A7-EEBE2F1269F8}" destId="{584061A7-13E4-45ED-850E-D00EE631A326}" srcOrd="0" destOrd="0" presId="urn:microsoft.com/office/officeart/2008/layout/LinedList"/>
    <dgm:cxn modelId="{29AF4786-6C75-4481-AE57-70696640FEB1}" type="presParOf" srcId="{FDCC19E3-E8D6-456D-84A7-EEBE2F1269F8}" destId="{ACCF59CA-743F-4F69-828A-532F02565024}" srcOrd="1" destOrd="0" presId="urn:microsoft.com/office/officeart/2008/layout/LinedList"/>
    <dgm:cxn modelId="{231DF058-9A9F-4F40-BADF-CCC87A21BE7F}" type="presParOf" srcId="{ACCF59CA-743F-4F69-828A-532F02565024}" destId="{47FF87B5-50CC-44F8-A421-D5DE15FB7E25}" srcOrd="0" destOrd="0" presId="urn:microsoft.com/office/officeart/2008/layout/LinedList"/>
    <dgm:cxn modelId="{753A3F1E-7053-4339-BA39-499B86D441E4}" type="presParOf" srcId="{ACCF59CA-743F-4F69-828A-532F02565024}" destId="{E36B2F9D-CC9C-4C94-9EE2-42977840F901}" srcOrd="1" destOrd="0" presId="urn:microsoft.com/office/officeart/2008/layout/LinedList"/>
    <dgm:cxn modelId="{DE4B0A54-4361-47B1-B315-A8D02288DE4E}" type="presParOf" srcId="{E36B2F9D-CC9C-4C94-9EE2-42977840F901}" destId="{982DA9EA-472F-4B3E-8DA5-DDA7BD37C6F5}" srcOrd="0" destOrd="0" presId="urn:microsoft.com/office/officeart/2008/layout/LinedList"/>
    <dgm:cxn modelId="{83FBFE07-AC4E-4041-BA6D-0E76ADDE9B0B}" type="presParOf" srcId="{E36B2F9D-CC9C-4C94-9EE2-42977840F901}" destId="{A223008B-050B-46E3-BA38-D54F268DBA95}" srcOrd="1" destOrd="0" presId="urn:microsoft.com/office/officeart/2008/layout/LinedList"/>
    <dgm:cxn modelId="{128D15FF-48DE-4C77-B53E-E516EB122035}" type="presParOf" srcId="{A223008B-050B-46E3-BA38-D54F268DBA95}" destId="{07730848-1467-45DD-BAAB-F44925FE641F}" srcOrd="0" destOrd="0" presId="urn:microsoft.com/office/officeart/2008/layout/LinedList"/>
    <dgm:cxn modelId="{36BB443C-C54B-433D-9681-F8ED0A7C1CC1}" type="presParOf" srcId="{A223008B-050B-46E3-BA38-D54F268DBA95}" destId="{F6A6E2C4-D28D-4DFD-8540-3DEB19085A3F}" srcOrd="1" destOrd="0" presId="urn:microsoft.com/office/officeart/2008/layout/LinedList"/>
    <dgm:cxn modelId="{7F664E16-AB30-4DE7-97C7-7F93EADAF121}" type="presParOf" srcId="{A223008B-050B-46E3-BA38-D54F268DBA95}" destId="{B28CDB74-10E9-4C83-A702-B2E56DD6DE04}" srcOrd="2" destOrd="0" presId="urn:microsoft.com/office/officeart/2008/layout/LinedList"/>
    <dgm:cxn modelId="{FCE1D6FA-D399-4844-ACF2-37AF76BB3E6A}" type="presParOf" srcId="{E36B2F9D-CC9C-4C94-9EE2-42977840F901}" destId="{F8DCABCA-B69F-420F-A765-62DA81DE7C9B}" srcOrd="2" destOrd="0" presId="urn:microsoft.com/office/officeart/2008/layout/LinedList"/>
    <dgm:cxn modelId="{643CDFA8-0352-43D2-958F-DA5B9C3A8BFC}" type="presParOf" srcId="{E36B2F9D-CC9C-4C94-9EE2-42977840F901}" destId="{5B4C0235-6699-4884-A95F-37A180D4CD51}" srcOrd="3" destOrd="0" presId="urn:microsoft.com/office/officeart/2008/layout/LinedList"/>
    <dgm:cxn modelId="{E469BC0B-A0AC-43B0-A3B5-148431735E15}" type="presParOf" srcId="{E36B2F9D-CC9C-4C94-9EE2-42977840F901}" destId="{59362036-4FB8-455D-840D-BCACDD6E30C5}" srcOrd="4" destOrd="0" presId="urn:microsoft.com/office/officeart/2008/layout/LinedList"/>
    <dgm:cxn modelId="{56561735-46B4-405B-994A-7213B37305F8}" type="presParOf" srcId="{59362036-4FB8-455D-840D-BCACDD6E30C5}" destId="{2C3306D4-8394-4DCF-9D67-114B42666CCC}" srcOrd="0" destOrd="0" presId="urn:microsoft.com/office/officeart/2008/layout/LinedList"/>
    <dgm:cxn modelId="{5B969842-7C0C-475C-8A3A-FDE8934DB4F9}" type="presParOf" srcId="{59362036-4FB8-455D-840D-BCACDD6E30C5}" destId="{89F353E3-05FB-4331-87A1-8B9953F78765}" srcOrd="1" destOrd="0" presId="urn:microsoft.com/office/officeart/2008/layout/LinedList"/>
    <dgm:cxn modelId="{0217029F-226E-4D95-B2E6-742948A0698C}" type="presParOf" srcId="{59362036-4FB8-455D-840D-BCACDD6E30C5}" destId="{BE2BA175-E959-4BD3-8F51-7DF04CA173E4}" srcOrd="2" destOrd="0" presId="urn:microsoft.com/office/officeart/2008/layout/LinedList"/>
    <dgm:cxn modelId="{0821539A-A130-4122-AC37-5C594C87E8D8}" type="presParOf" srcId="{E36B2F9D-CC9C-4C94-9EE2-42977840F901}" destId="{0A669055-1C91-4E27-987E-189FCE802BC0}" srcOrd="5" destOrd="0" presId="urn:microsoft.com/office/officeart/2008/layout/LinedList"/>
    <dgm:cxn modelId="{9796C087-0EA5-4DA6-AFEB-15C650D4F35F}" type="presParOf" srcId="{E36B2F9D-CC9C-4C94-9EE2-42977840F901}" destId="{C9EB4571-5493-4E9D-ADEC-BB861DE62AC7}" srcOrd="6" destOrd="0" presId="urn:microsoft.com/office/officeart/2008/layout/LinedList"/>
    <dgm:cxn modelId="{65810EA4-81F8-4E59-B388-A977489830C8}" type="presParOf" srcId="{E36B2F9D-CC9C-4C94-9EE2-42977840F901}" destId="{2B42628C-A3B9-4815-B6B3-E2463DF1B371}" srcOrd="7" destOrd="0" presId="urn:microsoft.com/office/officeart/2008/layout/LinedList"/>
    <dgm:cxn modelId="{5812C5E6-301F-4EB8-8A14-4A92DE049CCE}" type="presParOf" srcId="{2B42628C-A3B9-4815-B6B3-E2463DF1B371}" destId="{CDE1A2B0-CA73-45B4-ABB6-50F6CF292E50}" srcOrd="0" destOrd="0" presId="urn:microsoft.com/office/officeart/2008/layout/LinedList"/>
    <dgm:cxn modelId="{9903B713-1505-4156-A4B9-2C1A5EAD9930}" type="presParOf" srcId="{2B42628C-A3B9-4815-B6B3-E2463DF1B371}" destId="{DB1B5751-FF7E-429B-AFE7-B1F7FDAD3700}" srcOrd="1" destOrd="0" presId="urn:microsoft.com/office/officeart/2008/layout/LinedList"/>
    <dgm:cxn modelId="{2BA58E36-C068-4727-B26E-1C63B48BD2C6}" type="presParOf" srcId="{2B42628C-A3B9-4815-B6B3-E2463DF1B371}" destId="{E9626379-4D37-4233-89E5-11D96836A5BE}" srcOrd="2" destOrd="0" presId="urn:microsoft.com/office/officeart/2008/layout/LinedList"/>
    <dgm:cxn modelId="{1E8BEA3E-C1E0-40A1-AE28-EC351C9D73D1}" type="presParOf" srcId="{E36B2F9D-CC9C-4C94-9EE2-42977840F901}" destId="{42494D05-43F9-4F6D-992C-37E053BAD195}" srcOrd="8" destOrd="0" presId="urn:microsoft.com/office/officeart/2008/layout/LinedList"/>
    <dgm:cxn modelId="{65BA4B1E-D95C-4708-8FA0-5FD8274B410E}" type="presParOf" srcId="{E36B2F9D-CC9C-4C94-9EE2-42977840F901}" destId="{B4BEC882-8FC9-492A-ADB9-16E5D0A09FCD}" srcOrd="9" destOrd="0" presId="urn:microsoft.com/office/officeart/2008/layout/LinedList"/>
    <dgm:cxn modelId="{3485D630-9BF9-4441-8C46-6EF2168FA2D5}" type="presParOf" srcId="{E36B2F9D-CC9C-4C94-9EE2-42977840F901}" destId="{8AA67DD5-847E-4C0B-A798-4EF40DA87DA5}" srcOrd="10" destOrd="0" presId="urn:microsoft.com/office/officeart/2008/layout/LinedList"/>
    <dgm:cxn modelId="{F8570300-880D-48E1-A855-74B94BD53D67}" type="presParOf" srcId="{8AA67DD5-847E-4C0B-A798-4EF40DA87DA5}" destId="{6684E2B8-45A7-4A37-BADC-0BC04336E5C6}" srcOrd="0" destOrd="0" presId="urn:microsoft.com/office/officeart/2008/layout/LinedList"/>
    <dgm:cxn modelId="{7D31C016-2C2F-43FA-ABB2-875E9BCA1CDC}" type="presParOf" srcId="{8AA67DD5-847E-4C0B-A798-4EF40DA87DA5}" destId="{FDACDD73-721B-49A9-8DDB-E84B78AD7D93}" srcOrd="1" destOrd="0" presId="urn:microsoft.com/office/officeart/2008/layout/LinedList"/>
    <dgm:cxn modelId="{E2FC3D62-8547-46C9-A47C-F372B5821F84}" type="presParOf" srcId="{8AA67DD5-847E-4C0B-A798-4EF40DA87DA5}" destId="{5B5BEC81-C0C3-426F-A254-2123FD38D7E3}" srcOrd="2" destOrd="0" presId="urn:microsoft.com/office/officeart/2008/layout/LinedList"/>
    <dgm:cxn modelId="{BA57D239-062C-4B1B-865D-D80B5666C3BE}" type="presParOf" srcId="{E36B2F9D-CC9C-4C94-9EE2-42977840F901}" destId="{0A78D0F6-E79A-45EB-BFC3-4F3CBE4C7B82}" srcOrd="11" destOrd="0" presId="urn:microsoft.com/office/officeart/2008/layout/LinedList"/>
    <dgm:cxn modelId="{7F867659-8D0B-4937-9878-632330736622}" type="presParOf" srcId="{E36B2F9D-CC9C-4C94-9EE2-42977840F901}" destId="{22B87EC9-78A6-4D58-9077-CBCDE2C8619E}" srcOrd="12" destOrd="0" presId="urn:microsoft.com/office/officeart/2008/layout/LinedList"/>
    <dgm:cxn modelId="{8B95C8C8-E0A2-497C-88ED-527AC4F3F443}" type="presParOf" srcId="{E36B2F9D-CC9C-4C94-9EE2-42977840F901}" destId="{8437B21A-E7E9-431A-93EC-1F3BA14563D4}" srcOrd="13" destOrd="0" presId="urn:microsoft.com/office/officeart/2008/layout/LinedList"/>
    <dgm:cxn modelId="{FD92F09F-8EEB-4DEF-804C-42F3C19FD967}" type="presParOf" srcId="{8437B21A-E7E9-431A-93EC-1F3BA14563D4}" destId="{86C238CC-3CFC-4814-B8AA-A5110D8F4C92}" srcOrd="0" destOrd="0" presId="urn:microsoft.com/office/officeart/2008/layout/LinedList"/>
    <dgm:cxn modelId="{BD97FB80-CD0B-4138-AFC6-556FBB49AA04}" type="presParOf" srcId="{8437B21A-E7E9-431A-93EC-1F3BA14563D4}" destId="{CA40D4E2-54AA-45EB-8C2B-BAB96BB65A43}" srcOrd="1" destOrd="0" presId="urn:microsoft.com/office/officeart/2008/layout/LinedList"/>
    <dgm:cxn modelId="{FDB670C8-6D48-487A-A72B-7AFFD384EEBF}" type="presParOf" srcId="{8437B21A-E7E9-431A-93EC-1F3BA14563D4}" destId="{77719CB4-7AC6-4ACD-A38A-F8F415DF2E74}" srcOrd="2" destOrd="0" presId="urn:microsoft.com/office/officeart/2008/layout/LinedList"/>
    <dgm:cxn modelId="{5E1A0F57-F437-4CFF-9500-A4688E04A673}" type="presParOf" srcId="{E36B2F9D-CC9C-4C94-9EE2-42977840F901}" destId="{82175F6F-4433-463A-B3D0-CA4D50128F3E}" srcOrd="14" destOrd="0" presId="urn:microsoft.com/office/officeart/2008/layout/LinedList"/>
    <dgm:cxn modelId="{80007101-4C7B-4E15-88F4-BF0EAEDB74CF}" type="presParOf" srcId="{E36B2F9D-CC9C-4C94-9EE2-42977840F901}" destId="{1B73951E-9060-434C-9967-09F8C2C2DAF9}" srcOrd="15" destOrd="0" presId="urn:microsoft.com/office/officeart/2008/layout/LinedList"/>
    <dgm:cxn modelId="{6C12525F-E18B-4204-B2C3-B350351D9024}" type="presParOf" srcId="{E36B2F9D-CC9C-4C94-9EE2-42977840F901}" destId="{DD38CE7C-D9EC-4676-934C-B2BEEEEA944C}" srcOrd="16" destOrd="0" presId="urn:microsoft.com/office/officeart/2008/layout/LinedList"/>
    <dgm:cxn modelId="{4D9B7A09-18BD-4D23-A332-D1F386D57CDF}" type="presParOf" srcId="{DD38CE7C-D9EC-4676-934C-B2BEEEEA944C}" destId="{413A0526-A8CF-4AC9-A97B-353920BAADB7}" srcOrd="0" destOrd="0" presId="urn:microsoft.com/office/officeart/2008/layout/LinedList"/>
    <dgm:cxn modelId="{95A75D3A-532D-44D3-B0FA-66183C258991}" type="presParOf" srcId="{DD38CE7C-D9EC-4676-934C-B2BEEEEA944C}" destId="{0F87439C-3F93-438D-A339-ECC98540EE23}" srcOrd="1" destOrd="0" presId="urn:microsoft.com/office/officeart/2008/layout/LinedList"/>
    <dgm:cxn modelId="{7FBD0888-4D68-4DD0-B882-FDAD315ACD1E}" type="presParOf" srcId="{DD38CE7C-D9EC-4676-934C-B2BEEEEA944C}" destId="{26E01831-451F-4157-859C-D6ED6E110DB0}" srcOrd="2" destOrd="0" presId="urn:microsoft.com/office/officeart/2008/layout/LinedList"/>
    <dgm:cxn modelId="{031D7267-E02C-46B3-BD1F-D1EF7E6BB4C2}" type="presParOf" srcId="{E36B2F9D-CC9C-4C94-9EE2-42977840F901}" destId="{F7FBC410-091C-44F5-B7F4-58A5931EF039}" srcOrd="17" destOrd="0" presId="urn:microsoft.com/office/officeart/2008/layout/LinedList"/>
    <dgm:cxn modelId="{F1FD618F-496D-4413-B4E6-9935C06CC635}" type="presParOf" srcId="{E36B2F9D-CC9C-4C94-9EE2-42977840F901}" destId="{C9EE4B00-7FE3-4649-AEE1-03EFD30FE134}" srcOrd="18" destOrd="0" presId="urn:microsoft.com/office/officeart/2008/layout/LinedList"/>
    <dgm:cxn modelId="{360CE7F7-CD54-427B-B0DE-B87C9E1EAACE}" type="presParOf" srcId="{E36B2F9D-CC9C-4C94-9EE2-42977840F901}" destId="{F424FEAD-3851-4332-BB9C-A897C2CDE3CB}" srcOrd="19" destOrd="0" presId="urn:microsoft.com/office/officeart/2008/layout/LinedList"/>
    <dgm:cxn modelId="{BDD5B758-0C40-4F20-B323-F5004B5F9539}" type="presParOf" srcId="{F424FEAD-3851-4332-BB9C-A897C2CDE3CB}" destId="{AEEDC2E5-0B96-4D63-BAAA-E9A1F24AC33A}" srcOrd="0" destOrd="0" presId="urn:microsoft.com/office/officeart/2008/layout/LinedList"/>
    <dgm:cxn modelId="{6AC44956-8ABF-4F63-9D73-B76CED17CE3F}" type="presParOf" srcId="{F424FEAD-3851-4332-BB9C-A897C2CDE3CB}" destId="{8B5DA737-50CA-4A41-A7FB-79FCF860F611}" srcOrd="1" destOrd="0" presId="urn:microsoft.com/office/officeart/2008/layout/LinedList"/>
    <dgm:cxn modelId="{F2EDD82E-031E-48B4-A834-584177FBA664}" type="presParOf" srcId="{F424FEAD-3851-4332-BB9C-A897C2CDE3CB}" destId="{A5D12472-EF27-4CA2-9372-9A4BF975A87A}" srcOrd="2" destOrd="0" presId="urn:microsoft.com/office/officeart/2008/layout/LinedList"/>
    <dgm:cxn modelId="{99C622C0-AA47-4AE4-97AF-78F25E3EF0E2}" type="presParOf" srcId="{E36B2F9D-CC9C-4C94-9EE2-42977840F901}" destId="{6EBFF992-7619-4B71-ABE8-1997B95280D5}" srcOrd="20" destOrd="0" presId="urn:microsoft.com/office/officeart/2008/layout/LinedList"/>
    <dgm:cxn modelId="{9ACC08D8-6C36-4B4B-9321-DB4608E43560}" type="presParOf" srcId="{E36B2F9D-CC9C-4C94-9EE2-42977840F901}" destId="{EED107AA-3B83-475C-9618-38EE602B3C13}" srcOrd="21" destOrd="0" presId="urn:microsoft.com/office/officeart/2008/layout/LinedList"/>
    <dgm:cxn modelId="{6AFC0B4C-F98A-4E0D-A63D-E0CB9E323A03}" type="presParOf" srcId="{E36B2F9D-CC9C-4C94-9EE2-42977840F901}" destId="{4F4DCBF2-2392-4FE9-ACB2-2E71E6775838}" srcOrd="22" destOrd="0" presId="urn:microsoft.com/office/officeart/2008/layout/LinedList"/>
    <dgm:cxn modelId="{5A9DA5C3-EE27-443B-B63D-390CB4C59847}" type="presParOf" srcId="{4F4DCBF2-2392-4FE9-ACB2-2E71E6775838}" destId="{96B1B0AB-D4D0-4499-8BBD-081B42345A03}" srcOrd="0" destOrd="0" presId="urn:microsoft.com/office/officeart/2008/layout/LinedList"/>
    <dgm:cxn modelId="{DBD0E3AB-7A0D-40B7-AED9-6FB40ADDFC25}" type="presParOf" srcId="{4F4DCBF2-2392-4FE9-ACB2-2E71E6775838}" destId="{4F73D73F-5BF2-4AB1-8615-67308EBABA6F}" srcOrd="1" destOrd="0" presId="urn:microsoft.com/office/officeart/2008/layout/LinedList"/>
    <dgm:cxn modelId="{33E2E946-9366-4E01-A169-26AEB51ABD23}" type="presParOf" srcId="{4F4DCBF2-2392-4FE9-ACB2-2E71E6775838}" destId="{63A1E5C3-8454-4036-9191-C8D477B3505F}" srcOrd="2" destOrd="0" presId="urn:microsoft.com/office/officeart/2008/layout/LinedList"/>
    <dgm:cxn modelId="{72864DBA-C1EC-420A-9720-4B21A3E5A2AD}" type="presParOf" srcId="{E36B2F9D-CC9C-4C94-9EE2-42977840F901}" destId="{F07A28ED-445D-46EC-B9DD-7984807E9D17}" srcOrd="23" destOrd="0" presId="urn:microsoft.com/office/officeart/2008/layout/LinedList"/>
    <dgm:cxn modelId="{2D2EA5BF-BBA9-4746-8119-2713B31FA6B0}" type="presParOf" srcId="{E36B2F9D-CC9C-4C94-9EE2-42977840F901}" destId="{58F15E59-A4D6-4F59-B42A-49FD7904C713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899851-EFA8-476F-854B-BC563CC8D7C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6D97640-7AD1-490C-88A1-ECD2F7504E69}">
      <dgm:prSet/>
      <dgm:spPr/>
      <dgm:t>
        <a:bodyPr/>
        <a:lstStyle/>
        <a:p>
          <a:r>
            <a:rPr lang="el-GR"/>
            <a:t>Η πολιτιστική ανάπτυξη των κλασικών χρόνων</a:t>
          </a:r>
          <a:endParaRPr lang="en-US"/>
        </a:p>
      </dgm:t>
    </dgm:pt>
    <dgm:pt modelId="{A12C098B-BF57-4234-B22F-D3DE8CB96F62}" type="parTrans" cxnId="{36B705E8-4738-414A-ABB8-E6E7278E52F8}">
      <dgm:prSet/>
      <dgm:spPr/>
      <dgm:t>
        <a:bodyPr/>
        <a:lstStyle/>
        <a:p>
          <a:endParaRPr lang="en-US"/>
        </a:p>
      </dgm:t>
    </dgm:pt>
    <dgm:pt modelId="{085FE133-204C-4456-92A9-367E92029F3F}" type="sibTrans" cxnId="{36B705E8-4738-414A-ABB8-E6E7278E52F8}">
      <dgm:prSet/>
      <dgm:spPr/>
      <dgm:t>
        <a:bodyPr/>
        <a:lstStyle/>
        <a:p>
          <a:endParaRPr lang="en-US"/>
        </a:p>
      </dgm:t>
    </dgm:pt>
    <dgm:pt modelId="{7AF2AF8F-50E9-4333-9236-170813CD5681}">
      <dgm:prSet/>
      <dgm:spPr/>
      <dgm:t>
        <a:bodyPr/>
        <a:lstStyle/>
        <a:p>
          <a:r>
            <a:rPr lang="el-GR"/>
            <a:t>διαφαίνεται και από την καθημερινή ζωή:</a:t>
          </a:r>
          <a:endParaRPr lang="en-US"/>
        </a:p>
      </dgm:t>
    </dgm:pt>
    <dgm:pt modelId="{8C08C53B-4EB0-4878-8F8F-36F995A36BE0}" type="parTrans" cxnId="{43AB8633-83FA-453F-A386-17F4808F3D1A}">
      <dgm:prSet/>
      <dgm:spPr/>
      <dgm:t>
        <a:bodyPr/>
        <a:lstStyle/>
        <a:p>
          <a:endParaRPr lang="en-US"/>
        </a:p>
      </dgm:t>
    </dgm:pt>
    <dgm:pt modelId="{41FE6F97-2554-45F4-AE6A-3E5D7DD783D4}" type="sibTrans" cxnId="{43AB8633-83FA-453F-A386-17F4808F3D1A}">
      <dgm:prSet/>
      <dgm:spPr/>
      <dgm:t>
        <a:bodyPr/>
        <a:lstStyle/>
        <a:p>
          <a:endParaRPr lang="en-US"/>
        </a:p>
      </dgm:t>
    </dgm:pt>
    <dgm:pt modelId="{0731508A-3F1D-4CCF-8FB4-274F6E1BD509}">
      <dgm:prSet/>
      <dgm:spPr/>
      <dgm:t>
        <a:bodyPr/>
        <a:lstStyle/>
        <a:p>
          <a:r>
            <a:rPr lang="el-GR"/>
            <a:t>1. Η αντίληψη για την εργασία (περιφρονητική αντιμετώπιση της χειρωνακτικής</a:t>
          </a:r>
          <a:endParaRPr lang="en-US"/>
        </a:p>
      </dgm:t>
    </dgm:pt>
    <dgm:pt modelId="{8B961889-DB7E-4428-8249-F10D6D385B7F}" type="parTrans" cxnId="{BD441758-DFDC-454A-A5EE-5BB5A042B11F}">
      <dgm:prSet/>
      <dgm:spPr/>
      <dgm:t>
        <a:bodyPr/>
        <a:lstStyle/>
        <a:p>
          <a:endParaRPr lang="en-US"/>
        </a:p>
      </dgm:t>
    </dgm:pt>
    <dgm:pt modelId="{CA08FF64-FAC6-426F-9929-F1CB9DF921BD}" type="sibTrans" cxnId="{BD441758-DFDC-454A-A5EE-5BB5A042B11F}">
      <dgm:prSet/>
      <dgm:spPr/>
      <dgm:t>
        <a:bodyPr/>
        <a:lstStyle/>
        <a:p>
          <a:endParaRPr lang="en-US"/>
        </a:p>
      </dgm:t>
    </dgm:pt>
    <dgm:pt modelId="{7BBFC736-DD3E-4C65-A5E5-7486B069C0F2}">
      <dgm:prSet/>
      <dgm:spPr/>
      <dgm:t>
        <a:bodyPr/>
        <a:lstStyle/>
        <a:p>
          <a:r>
            <a:rPr lang="el-GR"/>
            <a:t>εργασίας, ενασχόληση με τα κοινά).</a:t>
          </a:r>
          <a:endParaRPr lang="en-US"/>
        </a:p>
      </dgm:t>
    </dgm:pt>
    <dgm:pt modelId="{68FA4392-815B-40E9-9AE2-5DE931C44F42}" type="parTrans" cxnId="{E86B4CA7-2AD0-4AAE-ADF7-9DD3ADFECB1A}">
      <dgm:prSet/>
      <dgm:spPr/>
      <dgm:t>
        <a:bodyPr/>
        <a:lstStyle/>
        <a:p>
          <a:endParaRPr lang="en-US"/>
        </a:p>
      </dgm:t>
    </dgm:pt>
    <dgm:pt modelId="{5B93F3C2-4F04-4FC3-8C24-057785EB09F6}" type="sibTrans" cxnId="{E86B4CA7-2AD0-4AAE-ADF7-9DD3ADFECB1A}">
      <dgm:prSet/>
      <dgm:spPr/>
      <dgm:t>
        <a:bodyPr/>
        <a:lstStyle/>
        <a:p>
          <a:endParaRPr lang="en-US"/>
        </a:p>
      </dgm:t>
    </dgm:pt>
    <dgm:pt modelId="{B5FBC97D-1E33-4C71-B839-BE97FCDFE053}">
      <dgm:prSet/>
      <dgm:spPr/>
      <dgm:t>
        <a:bodyPr/>
        <a:lstStyle/>
        <a:p>
          <a:r>
            <a:rPr lang="el-GR"/>
            <a:t>2. Ο τρόπος διασκέδασης (ιδιωτικά συμπόσια, δημόσιες εορτές και πανηγύρια,</a:t>
          </a:r>
          <a:endParaRPr lang="en-US"/>
        </a:p>
      </dgm:t>
    </dgm:pt>
    <dgm:pt modelId="{771890C2-A903-4A27-B4D0-F92C334616AD}" type="parTrans" cxnId="{51862595-36FC-4C0A-A37B-91BA3EED0130}">
      <dgm:prSet/>
      <dgm:spPr/>
      <dgm:t>
        <a:bodyPr/>
        <a:lstStyle/>
        <a:p>
          <a:endParaRPr lang="en-US"/>
        </a:p>
      </dgm:t>
    </dgm:pt>
    <dgm:pt modelId="{752740A0-A978-4C83-94EB-C6E250D19DE1}" type="sibTrans" cxnId="{51862595-36FC-4C0A-A37B-91BA3EED0130}">
      <dgm:prSet/>
      <dgm:spPr/>
      <dgm:t>
        <a:bodyPr/>
        <a:lstStyle/>
        <a:p>
          <a:endParaRPr lang="en-US"/>
        </a:p>
      </dgm:t>
    </dgm:pt>
    <dgm:pt modelId="{EEF88F5A-FFEB-4788-BD94-E72FA0EE8A96}">
      <dgm:prSet/>
      <dgm:spPr/>
      <dgm:t>
        <a:bodyPr/>
        <a:lstStyle/>
        <a:p>
          <a:r>
            <a:rPr lang="el-GR"/>
            <a:t>θεατρικές παραστάσεις).</a:t>
          </a:r>
          <a:endParaRPr lang="en-US"/>
        </a:p>
      </dgm:t>
    </dgm:pt>
    <dgm:pt modelId="{4D435E90-7C27-40EB-A7CB-8D9843F5A5D1}" type="parTrans" cxnId="{5D40B21C-5CB9-47EE-9BD6-D8BA47DEDCD2}">
      <dgm:prSet/>
      <dgm:spPr/>
      <dgm:t>
        <a:bodyPr/>
        <a:lstStyle/>
        <a:p>
          <a:endParaRPr lang="en-US"/>
        </a:p>
      </dgm:t>
    </dgm:pt>
    <dgm:pt modelId="{E8AACF02-0F8B-4D47-B20E-9870018900AD}" type="sibTrans" cxnId="{5D40B21C-5CB9-47EE-9BD6-D8BA47DEDCD2}">
      <dgm:prSet/>
      <dgm:spPr/>
      <dgm:t>
        <a:bodyPr/>
        <a:lstStyle/>
        <a:p>
          <a:endParaRPr lang="en-US"/>
        </a:p>
      </dgm:t>
    </dgm:pt>
    <dgm:pt modelId="{4B2BB871-BD83-4451-B57F-0410602BB119}">
      <dgm:prSet/>
      <dgm:spPr/>
      <dgm:t>
        <a:bodyPr/>
        <a:lstStyle/>
        <a:p>
          <a:r>
            <a:rPr lang="el-GR"/>
            <a:t>3. Ο κοινωνικός χαρακτήρας των τελετών που πλαισίωναν τη γέννηση, το γάμο, το</a:t>
          </a:r>
          <a:endParaRPr lang="en-US"/>
        </a:p>
      </dgm:t>
    </dgm:pt>
    <dgm:pt modelId="{310D4DCD-AC1A-4B40-BFB1-57DB5C19ECA4}" type="parTrans" cxnId="{7FDA5724-A222-4966-B0BB-09B4CF1A82DD}">
      <dgm:prSet/>
      <dgm:spPr/>
      <dgm:t>
        <a:bodyPr/>
        <a:lstStyle/>
        <a:p>
          <a:endParaRPr lang="en-US"/>
        </a:p>
      </dgm:t>
    </dgm:pt>
    <dgm:pt modelId="{BF2FD5DB-01A7-44CF-951F-AF0C521848F1}" type="sibTrans" cxnId="{7FDA5724-A222-4966-B0BB-09B4CF1A82DD}">
      <dgm:prSet/>
      <dgm:spPr/>
      <dgm:t>
        <a:bodyPr/>
        <a:lstStyle/>
        <a:p>
          <a:endParaRPr lang="en-US"/>
        </a:p>
      </dgm:t>
    </dgm:pt>
    <dgm:pt modelId="{B8EAA728-6988-44F2-86DB-125F02FA2425}">
      <dgm:prSet/>
      <dgm:spPr/>
      <dgm:t>
        <a:bodyPr/>
        <a:lstStyle/>
        <a:p>
          <a:r>
            <a:rPr lang="el-GR"/>
            <a:t>θάνατο.</a:t>
          </a:r>
          <a:endParaRPr lang="en-US"/>
        </a:p>
      </dgm:t>
    </dgm:pt>
    <dgm:pt modelId="{DE81E53B-2728-4510-A1E3-360C1EFC0DB6}" type="parTrans" cxnId="{8C2212E3-F5F0-4C45-B7A1-91A09A23EF56}">
      <dgm:prSet/>
      <dgm:spPr/>
      <dgm:t>
        <a:bodyPr/>
        <a:lstStyle/>
        <a:p>
          <a:endParaRPr lang="en-US"/>
        </a:p>
      </dgm:t>
    </dgm:pt>
    <dgm:pt modelId="{780A0982-85ED-46EE-9228-B892E930F69D}" type="sibTrans" cxnId="{8C2212E3-F5F0-4C45-B7A1-91A09A23EF56}">
      <dgm:prSet/>
      <dgm:spPr/>
      <dgm:t>
        <a:bodyPr/>
        <a:lstStyle/>
        <a:p>
          <a:endParaRPr lang="en-US"/>
        </a:p>
      </dgm:t>
    </dgm:pt>
    <dgm:pt modelId="{EC595197-A086-4126-AA9A-69F1D1AF80F4}" type="pres">
      <dgm:prSet presAssocID="{BD899851-EFA8-476F-854B-BC563CC8D7C8}" presName="linear" presStyleCnt="0">
        <dgm:presLayoutVars>
          <dgm:animLvl val="lvl"/>
          <dgm:resizeHandles val="exact"/>
        </dgm:presLayoutVars>
      </dgm:prSet>
      <dgm:spPr/>
    </dgm:pt>
    <dgm:pt modelId="{3FDCE7CB-60AF-4555-B258-DD837AABA404}" type="pres">
      <dgm:prSet presAssocID="{86D97640-7AD1-490C-88A1-ECD2F7504E69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25F8B993-6EF9-4C34-A21C-EFBF5C690BF2}" type="pres">
      <dgm:prSet presAssocID="{085FE133-204C-4456-92A9-367E92029F3F}" presName="spacer" presStyleCnt="0"/>
      <dgm:spPr/>
    </dgm:pt>
    <dgm:pt modelId="{759DB218-5B63-4315-BD06-A33EE3579776}" type="pres">
      <dgm:prSet presAssocID="{7AF2AF8F-50E9-4333-9236-170813CD5681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D0D9C4A5-9117-41CB-AA0D-31727A3201D0}" type="pres">
      <dgm:prSet presAssocID="{41FE6F97-2554-45F4-AE6A-3E5D7DD783D4}" presName="spacer" presStyleCnt="0"/>
      <dgm:spPr/>
    </dgm:pt>
    <dgm:pt modelId="{F32F0480-9E81-480C-9C5E-ABDC4A98AC52}" type="pres">
      <dgm:prSet presAssocID="{0731508A-3F1D-4CCF-8FB4-274F6E1BD509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3CBF1D7E-171B-4D98-BCBF-15DBCC5ACD53}" type="pres">
      <dgm:prSet presAssocID="{CA08FF64-FAC6-426F-9929-F1CB9DF921BD}" presName="spacer" presStyleCnt="0"/>
      <dgm:spPr/>
    </dgm:pt>
    <dgm:pt modelId="{5FBED316-C6C2-4A5A-B58B-9A77BAF1EBA6}" type="pres">
      <dgm:prSet presAssocID="{7BBFC736-DD3E-4C65-A5E5-7486B069C0F2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4617FD0D-C1F3-4733-90A1-6B0B9E3EF370}" type="pres">
      <dgm:prSet presAssocID="{5B93F3C2-4F04-4FC3-8C24-057785EB09F6}" presName="spacer" presStyleCnt="0"/>
      <dgm:spPr/>
    </dgm:pt>
    <dgm:pt modelId="{44450882-732E-4026-80F7-273E1237C73D}" type="pres">
      <dgm:prSet presAssocID="{B5FBC97D-1E33-4C71-B839-BE97FCDFE053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28C5238E-1EBB-44DF-A875-D48EA57906A2}" type="pres">
      <dgm:prSet presAssocID="{752740A0-A978-4C83-94EB-C6E250D19DE1}" presName="spacer" presStyleCnt="0"/>
      <dgm:spPr/>
    </dgm:pt>
    <dgm:pt modelId="{9DE7A399-4C77-4E34-8B26-FBBACE152B2F}" type="pres">
      <dgm:prSet presAssocID="{EEF88F5A-FFEB-4788-BD94-E72FA0EE8A96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193C30B5-D5D8-40E4-A34D-D9443F644B0D}" type="pres">
      <dgm:prSet presAssocID="{E8AACF02-0F8B-4D47-B20E-9870018900AD}" presName="spacer" presStyleCnt="0"/>
      <dgm:spPr/>
    </dgm:pt>
    <dgm:pt modelId="{65F01127-3C17-4959-B0DB-C7330CF7D9F9}" type="pres">
      <dgm:prSet presAssocID="{4B2BB871-BD83-4451-B57F-0410602BB119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A4B6781C-8B24-4E71-8091-EF911B4D4D0A}" type="pres">
      <dgm:prSet presAssocID="{BF2FD5DB-01A7-44CF-951F-AF0C521848F1}" presName="spacer" presStyleCnt="0"/>
      <dgm:spPr/>
    </dgm:pt>
    <dgm:pt modelId="{3B2D544B-A745-4DB5-882A-76C9D43A5122}" type="pres">
      <dgm:prSet presAssocID="{B8EAA728-6988-44F2-86DB-125F02FA2425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5D40B21C-5CB9-47EE-9BD6-D8BA47DEDCD2}" srcId="{BD899851-EFA8-476F-854B-BC563CC8D7C8}" destId="{EEF88F5A-FFEB-4788-BD94-E72FA0EE8A96}" srcOrd="5" destOrd="0" parTransId="{4D435E90-7C27-40EB-A7CB-8D9843F5A5D1}" sibTransId="{E8AACF02-0F8B-4D47-B20E-9870018900AD}"/>
    <dgm:cxn modelId="{E7E0421E-878C-4DA9-8540-54760C0F33C0}" type="presOf" srcId="{4B2BB871-BD83-4451-B57F-0410602BB119}" destId="{65F01127-3C17-4959-B0DB-C7330CF7D9F9}" srcOrd="0" destOrd="0" presId="urn:microsoft.com/office/officeart/2005/8/layout/vList2"/>
    <dgm:cxn modelId="{7FDA5724-A222-4966-B0BB-09B4CF1A82DD}" srcId="{BD899851-EFA8-476F-854B-BC563CC8D7C8}" destId="{4B2BB871-BD83-4451-B57F-0410602BB119}" srcOrd="6" destOrd="0" parTransId="{310D4DCD-AC1A-4B40-BFB1-57DB5C19ECA4}" sibTransId="{BF2FD5DB-01A7-44CF-951F-AF0C521848F1}"/>
    <dgm:cxn modelId="{99B36B2F-99DC-4C6F-83CF-E0A61CBF5D7A}" type="presOf" srcId="{7AF2AF8F-50E9-4333-9236-170813CD5681}" destId="{759DB218-5B63-4315-BD06-A33EE3579776}" srcOrd="0" destOrd="0" presId="urn:microsoft.com/office/officeart/2005/8/layout/vList2"/>
    <dgm:cxn modelId="{43AB8633-83FA-453F-A386-17F4808F3D1A}" srcId="{BD899851-EFA8-476F-854B-BC563CC8D7C8}" destId="{7AF2AF8F-50E9-4333-9236-170813CD5681}" srcOrd="1" destOrd="0" parTransId="{8C08C53B-4EB0-4878-8F8F-36F995A36BE0}" sibTransId="{41FE6F97-2554-45F4-AE6A-3E5D7DD783D4}"/>
    <dgm:cxn modelId="{7A345362-51BD-4DA5-93E6-45FBF973AB63}" type="presOf" srcId="{B5FBC97D-1E33-4C71-B839-BE97FCDFE053}" destId="{44450882-732E-4026-80F7-273E1237C73D}" srcOrd="0" destOrd="0" presId="urn:microsoft.com/office/officeart/2005/8/layout/vList2"/>
    <dgm:cxn modelId="{92136973-65D4-4118-A9AB-1B2A5B4160E1}" type="presOf" srcId="{EEF88F5A-FFEB-4788-BD94-E72FA0EE8A96}" destId="{9DE7A399-4C77-4E34-8B26-FBBACE152B2F}" srcOrd="0" destOrd="0" presId="urn:microsoft.com/office/officeart/2005/8/layout/vList2"/>
    <dgm:cxn modelId="{BD441758-DFDC-454A-A5EE-5BB5A042B11F}" srcId="{BD899851-EFA8-476F-854B-BC563CC8D7C8}" destId="{0731508A-3F1D-4CCF-8FB4-274F6E1BD509}" srcOrd="2" destOrd="0" parTransId="{8B961889-DB7E-4428-8249-F10D6D385B7F}" sibTransId="{CA08FF64-FAC6-426F-9929-F1CB9DF921BD}"/>
    <dgm:cxn modelId="{41BAD391-47BC-4393-A3C6-2AC3859ACF27}" type="presOf" srcId="{7BBFC736-DD3E-4C65-A5E5-7486B069C0F2}" destId="{5FBED316-C6C2-4A5A-B58B-9A77BAF1EBA6}" srcOrd="0" destOrd="0" presId="urn:microsoft.com/office/officeart/2005/8/layout/vList2"/>
    <dgm:cxn modelId="{51862595-36FC-4C0A-A37B-91BA3EED0130}" srcId="{BD899851-EFA8-476F-854B-BC563CC8D7C8}" destId="{B5FBC97D-1E33-4C71-B839-BE97FCDFE053}" srcOrd="4" destOrd="0" parTransId="{771890C2-A903-4A27-B4D0-F92C334616AD}" sibTransId="{752740A0-A978-4C83-94EB-C6E250D19DE1}"/>
    <dgm:cxn modelId="{095C9495-6D15-47A3-9573-71C94131386D}" type="presOf" srcId="{B8EAA728-6988-44F2-86DB-125F02FA2425}" destId="{3B2D544B-A745-4DB5-882A-76C9D43A5122}" srcOrd="0" destOrd="0" presId="urn:microsoft.com/office/officeart/2005/8/layout/vList2"/>
    <dgm:cxn modelId="{A68FA7A3-C147-4B6E-9BC2-2A4EB7EB1D15}" type="presOf" srcId="{86D97640-7AD1-490C-88A1-ECD2F7504E69}" destId="{3FDCE7CB-60AF-4555-B258-DD837AABA404}" srcOrd="0" destOrd="0" presId="urn:microsoft.com/office/officeart/2005/8/layout/vList2"/>
    <dgm:cxn modelId="{E86B4CA7-2AD0-4AAE-ADF7-9DD3ADFECB1A}" srcId="{BD899851-EFA8-476F-854B-BC563CC8D7C8}" destId="{7BBFC736-DD3E-4C65-A5E5-7486B069C0F2}" srcOrd="3" destOrd="0" parTransId="{68FA4392-815B-40E9-9AE2-5DE931C44F42}" sibTransId="{5B93F3C2-4F04-4FC3-8C24-057785EB09F6}"/>
    <dgm:cxn modelId="{8C2212E3-F5F0-4C45-B7A1-91A09A23EF56}" srcId="{BD899851-EFA8-476F-854B-BC563CC8D7C8}" destId="{B8EAA728-6988-44F2-86DB-125F02FA2425}" srcOrd="7" destOrd="0" parTransId="{DE81E53B-2728-4510-A1E3-360C1EFC0DB6}" sibTransId="{780A0982-85ED-46EE-9228-B892E930F69D}"/>
    <dgm:cxn modelId="{36B705E8-4738-414A-ABB8-E6E7278E52F8}" srcId="{BD899851-EFA8-476F-854B-BC563CC8D7C8}" destId="{86D97640-7AD1-490C-88A1-ECD2F7504E69}" srcOrd="0" destOrd="0" parTransId="{A12C098B-BF57-4234-B22F-D3DE8CB96F62}" sibTransId="{085FE133-204C-4456-92A9-367E92029F3F}"/>
    <dgm:cxn modelId="{4DB980EC-21EF-41F5-881F-AE46F1932B29}" type="presOf" srcId="{BD899851-EFA8-476F-854B-BC563CC8D7C8}" destId="{EC595197-A086-4126-AA9A-69F1D1AF80F4}" srcOrd="0" destOrd="0" presId="urn:microsoft.com/office/officeart/2005/8/layout/vList2"/>
    <dgm:cxn modelId="{5D67E1F6-4EA1-4AEE-9424-CD8B242F8A24}" type="presOf" srcId="{0731508A-3F1D-4CCF-8FB4-274F6E1BD509}" destId="{F32F0480-9E81-480C-9C5E-ABDC4A98AC52}" srcOrd="0" destOrd="0" presId="urn:microsoft.com/office/officeart/2005/8/layout/vList2"/>
    <dgm:cxn modelId="{F3BEA2C8-70AD-4C64-8398-862DA84EA77C}" type="presParOf" srcId="{EC595197-A086-4126-AA9A-69F1D1AF80F4}" destId="{3FDCE7CB-60AF-4555-B258-DD837AABA404}" srcOrd="0" destOrd="0" presId="urn:microsoft.com/office/officeart/2005/8/layout/vList2"/>
    <dgm:cxn modelId="{6725CE4D-0965-4FFB-8C48-E393A9917523}" type="presParOf" srcId="{EC595197-A086-4126-AA9A-69F1D1AF80F4}" destId="{25F8B993-6EF9-4C34-A21C-EFBF5C690BF2}" srcOrd="1" destOrd="0" presId="urn:microsoft.com/office/officeart/2005/8/layout/vList2"/>
    <dgm:cxn modelId="{662CBE63-C8D3-4CD9-8FA8-74A61D076232}" type="presParOf" srcId="{EC595197-A086-4126-AA9A-69F1D1AF80F4}" destId="{759DB218-5B63-4315-BD06-A33EE3579776}" srcOrd="2" destOrd="0" presId="urn:microsoft.com/office/officeart/2005/8/layout/vList2"/>
    <dgm:cxn modelId="{3FF1158C-2EB2-42F9-A067-D4196123F821}" type="presParOf" srcId="{EC595197-A086-4126-AA9A-69F1D1AF80F4}" destId="{D0D9C4A5-9117-41CB-AA0D-31727A3201D0}" srcOrd="3" destOrd="0" presId="urn:microsoft.com/office/officeart/2005/8/layout/vList2"/>
    <dgm:cxn modelId="{8104AF78-9DA7-493A-B2B5-E631C605672A}" type="presParOf" srcId="{EC595197-A086-4126-AA9A-69F1D1AF80F4}" destId="{F32F0480-9E81-480C-9C5E-ABDC4A98AC52}" srcOrd="4" destOrd="0" presId="urn:microsoft.com/office/officeart/2005/8/layout/vList2"/>
    <dgm:cxn modelId="{DA684293-9F8D-428D-9A81-747C3A83996C}" type="presParOf" srcId="{EC595197-A086-4126-AA9A-69F1D1AF80F4}" destId="{3CBF1D7E-171B-4D98-BCBF-15DBCC5ACD53}" srcOrd="5" destOrd="0" presId="urn:microsoft.com/office/officeart/2005/8/layout/vList2"/>
    <dgm:cxn modelId="{DA68C04D-23CA-4FD8-AC63-7FFB77C57959}" type="presParOf" srcId="{EC595197-A086-4126-AA9A-69F1D1AF80F4}" destId="{5FBED316-C6C2-4A5A-B58B-9A77BAF1EBA6}" srcOrd="6" destOrd="0" presId="urn:microsoft.com/office/officeart/2005/8/layout/vList2"/>
    <dgm:cxn modelId="{CA6280A7-79D0-4DB9-84DC-A02FB8A1AF92}" type="presParOf" srcId="{EC595197-A086-4126-AA9A-69F1D1AF80F4}" destId="{4617FD0D-C1F3-4733-90A1-6B0B9E3EF370}" srcOrd="7" destOrd="0" presId="urn:microsoft.com/office/officeart/2005/8/layout/vList2"/>
    <dgm:cxn modelId="{5044645A-AA2C-41FA-885F-2E2CD1A37526}" type="presParOf" srcId="{EC595197-A086-4126-AA9A-69F1D1AF80F4}" destId="{44450882-732E-4026-80F7-273E1237C73D}" srcOrd="8" destOrd="0" presId="urn:microsoft.com/office/officeart/2005/8/layout/vList2"/>
    <dgm:cxn modelId="{49E0126C-41B1-4E61-8EE7-C592B5F845BC}" type="presParOf" srcId="{EC595197-A086-4126-AA9A-69F1D1AF80F4}" destId="{28C5238E-1EBB-44DF-A875-D48EA57906A2}" srcOrd="9" destOrd="0" presId="urn:microsoft.com/office/officeart/2005/8/layout/vList2"/>
    <dgm:cxn modelId="{A39A6402-8934-4B41-9B99-27C238795105}" type="presParOf" srcId="{EC595197-A086-4126-AA9A-69F1D1AF80F4}" destId="{9DE7A399-4C77-4E34-8B26-FBBACE152B2F}" srcOrd="10" destOrd="0" presId="urn:microsoft.com/office/officeart/2005/8/layout/vList2"/>
    <dgm:cxn modelId="{CBD1FE72-E069-4015-BB04-0BA952A57E5C}" type="presParOf" srcId="{EC595197-A086-4126-AA9A-69F1D1AF80F4}" destId="{193C30B5-D5D8-40E4-A34D-D9443F644B0D}" srcOrd="11" destOrd="0" presId="urn:microsoft.com/office/officeart/2005/8/layout/vList2"/>
    <dgm:cxn modelId="{C841EE33-F504-45BE-A613-95E6277CF3B7}" type="presParOf" srcId="{EC595197-A086-4126-AA9A-69F1D1AF80F4}" destId="{65F01127-3C17-4959-B0DB-C7330CF7D9F9}" srcOrd="12" destOrd="0" presId="urn:microsoft.com/office/officeart/2005/8/layout/vList2"/>
    <dgm:cxn modelId="{9135C20C-F3F4-480A-BBEC-236D00EFB42E}" type="presParOf" srcId="{EC595197-A086-4126-AA9A-69F1D1AF80F4}" destId="{A4B6781C-8B24-4E71-8091-EF911B4D4D0A}" srcOrd="13" destOrd="0" presId="urn:microsoft.com/office/officeart/2005/8/layout/vList2"/>
    <dgm:cxn modelId="{F9B5AA0B-4E02-4D06-8233-0FEDB5F1D438}" type="presParOf" srcId="{EC595197-A086-4126-AA9A-69F1D1AF80F4}" destId="{3B2D544B-A745-4DB5-882A-76C9D43A5122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8D1A7B-10DA-419F-82A3-D3B7A6644DE2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FE03273-8308-4C71-AAC2-0B356DF0A05C}">
      <dgm:prSet/>
      <dgm:spPr/>
      <dgm:t>
        <a:bodyPr/>
        <a:lstStyle/>
        <a:p>
          <a:r>
            <a:rPr lang="el-GR"/>
            <a:t>Ίδρυση: 478/7π.Χ.</a:t>
          </a:r>
          <a:endParaRPr lang="en-US"/>
        </a:p>
      </dgm:t>
    </dgm:pt>
    <dgm:pt modelId="{AD7964AB-9311-46D1-BC30-3C5F5508DE44}" type="parTrans" cxnId="{AA8F0B51-6E95-46BF-AFB6-A43615D39396}">
      <dgm:prSet/>
      <dgm:spPr/>
      <dgm:t>
        <a:bodyPr/>
        <a:lstStyle/>
        <a:p>
          <a:endParaRPr lang="en-US"/>
        </a:p>
      </dgm:t>
    </dgm:pt>
    <dgm:pt modelId="{CD648307-4193-4752-AD99-A4EE978FC9A3}" type="sibTrans" cxnId="{AA8F0B51-6E95-46BF-AFB6-A43615D39396}">
      <dgm:prSet/>
      <dgm:spPr/>
      <dgm:t>
        <a:bodyPr/>
        <a:lstStyle/>
        <a:p>
          <a:endParaRPr lang="en-US"/>
        </a:p>
      </dgm:t>
    </dgm:pt>
    <dgm:pt modelId="{8EB70152-80B5-45D6-801B-788668D05106}">
      <dgm:prSet/>
      <dgm:spPr/>
      <dgm:t>
        <a:bodyPr/>
        <a:lstStyle/>
        <a:p>
          <a:r>
            <a:rPr lang="el-GR"/>
            <a:t>Έδρα συμμαχίας: Δήλος.</a:t>
          </a:r>
          <a:endParaRPr lang="en-US"/>
        </a:p>
      </dgm:t>
    </dgm:pt>
    <dgm:pt modelId="{A654AA28-53D4-4D5E-AECF-B0046A2631F6}" type="parTrans" cxnId="{554D5DA3-C679-4633-AADB-CB37E251F3BC}">
      <dgm:prSet/>
      <dgm:spPr/>
      <dgm:t>
        <a:bodyPr/>
        <a:lstStyle/>
        <a:p>
          <a:endParaRPr lang="en-US"/>
        </a:p>
      </dgm:t>
    </dgm:pt>
    <dgm:pt modelId="{9DC4CD54-7C78-412C-9133-BA48C6BB0F8C}" type="sibTrans" cxnId="{554D5DA3-C679-4633-AADB-CB37E251F3BC}">
      <dgm:prSet/>
      <dgm:spPr/>
      <dgm:t>
        <a:bodyPr/>
        <a:lstStyle/>
        <a:p>
          <a:endParaRPr lang="en-US"/>
        </a:p>
      </dgm:t>
    </dgm:pt>
    <dgm:pt modelId="{DE8B6289-8824-4FA1-961E-BEC9B30F12BB}">
      <dgm:prSet/>
      <dgm:spPr/>
      <dgm:t>
        <a:bodyPr/>
        <a:lstStyle/>
        <a:p>
          <a:r>
            <a:rPr lang="el-GR"/>
            <a:t>Δήλος: συμμαχικό ταμείο, ετήσια συγκέντρωση των αντιπροσώπων.</a:t>
          </a:r>
          <a:endParaRPr lang="en-US"/>
        </a:p>
      </dgm:t>
    </dgm:pt>
    <dgm:pt modelId="{C7738181-390C-4D0C-8077-FAF3AA3E74A9}" type="parTrans" cxnId="{28ABF137-DA3E-49F8-8C11-D223317911F2}">
      <dgm:prSet/>
      <dgm:spPr/>
      <dgm:t>
        <a:bodyPr/>
        <a:lstStyle/>
        <a:p>
          <a:endParaRPr lang="en-US"/>
        </a:p>
      </dgm:t>
    </dgm:pt>
    <dgm:pt modelId="{554F6D00-E6F5-463F-8273-FE60CF346A1F}" type="sibTrans" cxnId="{28ABF137-DA3E-49F8-8C11-D223317911F2}">
      <dgm:prSet/>
      <dgm:spPr/>
      <dgm:t>
        <a:bodyPr/>
        <a:lstStyle/>
        <a:p>
          <a:endParaRPr lang="en-US"/>
        </a:p>
      </dgm:t>
    </dgm:pt>
    <dgm:pt modelId="{880930B7-B7D2-4ECF-9BF1-9BB822CDC206}">
      <dgm:prSet/>
      <dgm:spPr/>
      <dgm:t>
        <a:bodyPr/>
        <a:lstStyle/>
        <a:p>
          <a:r>
            <a:rPr lang="el-GR"/>
            <a:t>Μέλη: ίδια δικαιώματα και υποχρεώσεις.</a:t>
          </a:r>
          <a:endParaRPr lang="en-US"/>
        </a:p>
      </dgm:t>
    </dgm:pt>
    <dgm:pt modelId="{6116E517-5E1B-4EC5-B22A-24E6CF326DE6}" type="parTrans" cxnId="{A637E630-E27E-49FD-858D-65383DA7DF26}">
      <dgm:prSet/>
      <dgm:spPr/>
      <dgm:t>
        <a:bodyPr/>
        <a:lstStyle/>
        <a:p>
          <a:endParaRPr lang="en-US"/>
        </a:p>
      </dgm:t>
    </dgm:pt>
    <dgm:pt modelId="{E790EC91-8C22-4644-B073-30AB7F8B1B0E}" type="sibTrans" cxnId="{A637E630-E27E-49FD-858D-65383DA7DF26}">
      <dgm:prSet/>
      <dgm:spPr/>
      <dgm:t>
        <a:bodyPr/>
        <a:lstStyle/>
        <a:p>
          <a:endParaRPr lang="en-US"/>
        </a:p>
      </dgm:t>
    </dgm:pt>
    <dgm:pt modelId="{73E15C97-E3BE-4559-8ACD-8EED53B5B62F}">
      <dgm:prSet/>
      <dgm:spPr/>
      <dgm:t>
        <a:bodyPr/>
        <a:lstStyle/>
        <a:p>
          <a:r>
            <a:rPr lang="el-GR"/>
            <a:t>Φόρος: πλοία ή χρήματα.</a:t>
          </a:r>
          <a:endParaRPr lang="en-US"/>
        </a:p>
      </dgm:t>
    </dgm:pt>
    <dgm:pt modelId="{F015827B-787D-4CFD-B9C9-5CB01326305C}" type="parTrans" cxnId="{39D5A5BB-9FD0-49A3-8F96-DA8F911AF320}">
      <dgm:prSet/>
      <dgm:spPr/>
      <dgm:t>
        <a:bodyPr/>
        <a:lstStyle/>
        <a:p>
          <a:endParaRPr lang="en-US"/>
        </a:p>
      </dgm:t>
    </dgm:pt>
    <dgm:pt modelId="{3DB63891-2A59-4DAD-BFB9-AB889F1DE4B3}" type="sibTrans" cxnId="{39D5A5BB-9FD0-49A3-8F96-DA8F911AF320}">
      <dgm:prSet/>
      <dgm:spPr/>
      <dgm:t>
        <a:bodyPr/>
        <a:lstStyle/>
        <a:p>
          <a:endParaRPr lang="en-US"/>
        </a:p>
      </dgm:t>
    </dgm:pt>
    <dgm:pt modelId="{F7687BFB-B154-4700-9B69-321F5AE7B85D}">
      <dgm:prSet/>
      <dgm:spPr/>
      <dgm:t>
        <a:bodyPr/>
        <a:lstStyle/>
        <a:p>
          <a:r>
            <a:rPr lang="el-GR" b="1" u="sng"/>
            <a:t>Για την Αθήνα η συμμαχία ως μέσο:</a:t>
          </a:r>
          <a:endParaRPr lang="en-US"/>
        </a:p>
      </dgm:t>
    </dgm:pt>
    <dgm:pt modelId="{319A4EFA-0783-454E-A81C-1C102CA67B22}" type="parTrans" cxnId="{1C225CEA-2180-4783-B5B9-AB7F3D3BDAD5}">
      <dgm:prSet/>
      <dgm:spPr/>
      <dgm:t>
        <a:bodyPr/>
        <a:lstStyle/>
        <a:p>
          <a:endParaRPr lang="en-US"/>
        </a:p>
      </dgm:t>
    </dgm:pt>
    <dgm:pt modelId="{E5E0F0DE-720E-4AD6-B163-B2CE03FA8E18}" type="sibTrans" cxnId="{1C225CEA-2180-4783-B5B9-AB7F3D3BDAD5}">
      <dgm:prSet/>
      <dgm:spPr/>
      <dgm:t>
        <a:bodyPr/>
        <a:lstStyle/>
        <a:p>
          <a:endParaRPr lang="en-US"/>
        </a:p>
      </dgm:t>
    </dgm:pt>
    <dgm:pt modelId="{F3F501BE-B0EC-49D8-8CA4-FC958902438A}">
      <dgm:prSet/>
      <dgm:spPr/>
      <dgm:t>
        <a:bodyPr/>
        <a:lstStyle/>
        <a:p>
          <a:r>
            <a:rPr lang="el-GR"/>
            <a:t>α. Επικράτησης στους Πέρσες και στους υπόλοιπους Έλληνες.</a:t>
          </a:r>
          <a:endParaRPr lang="en-US"/>
        </a:p>
      </dgm:t>
    </dgm:pt>
    <dgm:pt modelId="{D1E4A357-1D96-4BF6-93C6-21CCB60E392F}" type="parTrans" cxnId="{CAD11855-981B-4718-A604-E4BAD013AD04}">
      <dgm:prSet/>
      <dgm:spPr/>
      <dgm:t>
        <a:bodyPr/>
        <a:lstStyle/>
        <a:p>
          <a:endParaRPr lang="en-US"/>
        </a:p>
      </dgm:t>
    </dgm:pt>
    <dgm:pt modelId="{AB9C9CF9-A2B9-40DF-B5B8-93BEAF67862E}" type="sibTrans" cxnId="{CAD11855-981B-4718-A604-E4BAD013AD04}">
      <dgm:prSet/>
      <dgm:spPr/>
      <dgm:t>
        <a:bodyPr/>
        <a:lstStyle/>
        <a:p>
          <a:endParaRPr lang="en-US"/>
        </a:p>
      </dgm:t>
    </dgm:pt>
    <dgm:pt modelId="{0640D6C0-A3E1-47E2-8B19-D477A91E115B}">
      <dgm:prSet/>
      <dgm:spPr/>
      <dgm:t>
        <a:bodyPr/>
        <a:lstStyle/>
        <a:p>
          <a:r>
            <a:rPr lang="el-GR"/>
            <a:t>β. Επιβολής στους συμμάχους της.</a:t>
          </a:r>
          <a:endParaRPr lang="en-US"/>
        </a:p>
      </dgm:t>
    </dgm:pt>
    <dgm:pt modelId="{38755D79-7F93-41E4-913E-228E15C633AC}" type="parTrans" cxnId="{50654101-DA22-4075-8C21-FBBF6BDC13FB}">
      <dgm:prSet/>
      <dgm:spPr/>
      <dgm:t>
        <a:bodyPr/>
        <a:lstStyle/>
        <a:p>
          <a:endParaRPr lang="en-US"/>
        </a:p>
      </dgm:t>
    </dgm:pt>
    <dgm:pt modelId="{FC774293-4BC7-4A90-8B31-236DBC79205C}" type="sibTrans" cxnId="{50654101-DA22-4075-8C21-FBBF6BDC13FB}">
      <dgm:prSet/>
      <dgm:spPr/>
      <dgm:t>
        <a:bodyPr/>
        <a:lstStyle/>
        <a:p>
          <a:endParaRPr lang="en-US"/>
        </a:p>
      </dgm:t>
    </dgm:pt>
    <dgm:pt modelId="{BC36E0FA-8126-4B1F-B0D5-A65A387F0A8F}" type="pres">
      <dgm:prSet presAssocID="{AF8D1A7B-10DA-419F-82A3-D3B7A6644DE2}" presName="Name0" presStyleCnt="0">
        <dgm:presLayoutVars>
          <dgm:dir/>
          <dgm:resizeHandles val="exact"/>
        </dgm:presLayoutVars>
      </dgm:prSet>
      <dgm:spPr/>
    </dgm:pt>
    <dgm:pt modelId="{79110C51-D7E7-4EC9-AA38-CBFAB3A26547}" type="pres">
      <dgm:prSet presAssocID="{9FE03273-8308-4C71-AAC2-0B356DF0A05C}" presName="node" presStyleLbl="node1" presStyleIdx="0" presStyleCnt="6">
        <dgm:presLayoutVars>
          <dgm:bulletEnabled val="1"/>
        </dgm:presLayoutVars>
      </dgm:prSet>
      <dgm:spPr/>
    </dgm:pt>
    <dgm:pt modelId="{D04B15C5-E943-404C-B1B1-9C982DC82B38}" type="pres">
      <dgm:prSet presAssocID="{CD648307-4193-4752-AD99-A4EE978FC9A3}" presName="sibTrans" presStyleLbl="sibTrans1D1" presStyleIdx="0" presStyleCnt="5"/>
      <dgm:spPr/>
    </dgm:pt>
    <dgm:pt modelId="{31330CE7-7D7A-4168-B280-597E8E5C831F}" type="pres">
      <dgm:prSet presAssocID="{CD648307-4193-4752-AD99-A4EE978FC9A3}" presName="connectorText" presStyleLbl="sibTrans1D1" presStyleIdx="0" presStyleCnt="5"/>
      <dgm:spPr/>
    </dgm:pt>
    <dgm:pt modelId="{6B12F48A-4962-4E26-A166-2CE606906816}" type="pres">
      <dgm:prSet presAssocID="{8EB70152-80B5-45D6-801B-788668D05106}" presName="node" presStyleLbl="node1" presStyleIdx="1" presStyleCnt="6">
        <dgm:presLayoutVars>
          <dgm:bulletEnabled val="1"/>
        </dgm:presLayoutVars>
      </dgm:prSet>
      <dgm:spPr/>
    </dgm:pt>
    <dgm:pt modelId="{A41B6985-D446-4956-A908-6C34BF2D236A}" type="pres">
      <dgm:prSet presAssocID="{9DC4CD54-7C78-412C-9133-BA48C6BB0F8C}" presName="sibTrans" presStyleLbl="sibTrans1D1" presStyleIdx="1" presStyleCnt="5"/>
      <dgm:spPr/>
    </dgm:pt>
    <dgm:pt modelId="{E3BAB548-9CEB-48D4-ABE0-5A68BCE996F6}" type="pres">
      <dgm:prSet presAssocID="{9DC4CD54-7C78-412C-9133-BA48C6BB0F8C}" presName="connectorText" presStyleLbl="sibTrans1D1" presStyleIdx="1" presStyleCnt="5"/>
      <dgm:spPr/>
    </dgm:pt>
    <dgm:pt modelId="{502889B0-9991-4C2A-B760-323FCB7031D6}" type="pres">
      <dgm:prSet presAssocID="{DE8B6289-8824-4FA1-961E-BEC9B30F12BB}" presName="node" presStyleLbl="node1" presStyleIdx="2" presStyleCnt="6">
        <dgm:presLayoutVars>
          <dgm:bulletEnabled val="1"/>
        </dgm:presLayoutVars>
      </dgm:prSet>
      <dgm:spPr/>
    </dgm:pt>
    <dgm:pt modelId="{5E66F77B-B5CE-4A4C-AA95-876B7EB35381}" type="pres">
      <dgm:prSet presAssocID="{554F6D00-E6F5-463F-8273-FE60CF346A1F}" presName="sibTrans" presStyleLbl="sibTrans1D1" presStyleIdx="2" presStyleCnt="5"/>
      <dgm:spPr/>
    </dgm:pt>
    <dgm:pt modelId="{A52A937B-7733-4C83-9595-CB0E56698E1F}" type="pres">
      <dgm:prSet presAssocID="{554F6D00-E6F5-463F-8273-FE60CF346A1F}" presName="connectorText" presStyleLbl="sibTrans1D1" presStyleIdx="2" presStyleCnt="5"/>
      <dgm:spPr/>
    </dgm:pt>
    <dgm:pt modelId="{5FF63657-31B7-4CE7-930A-6E267003A7E7}" type="pres">
      <dgm:prSet presAssocID="{880930B7-B7D2-4ECF-9BF1-9BB822CDC206}" presName="node" presStyleLbl="node1" presStyleIdx="3" presStyleCnt="6">
        <dgm:presLayoutVars>
          <dgm:bulletEnabled val="1"/>
        </dgm:presLayoutVars>
      </dgm:prSet>
      <dgm:spPr/>
    </dgm:pt>
    <dgm:pt modelId="{0C28473D-FBBD-420A-84BA-B2B2A9671504}" type="pres">
      <dgm:prSet presAssocID="{E790EC91-8C22-4644-B073-30AB7F8B1B0E}" presName="sibTrans" presStyleLbl="sibTrans1D1" presStyleIdx="3" presStyleCnt="5"/>
      <dgm:spPr/>
    </dgm:pt>
    <dgm:pt modelId="{989772FA-1D14-4D4F-A900-F70953682561}" type="pres">
      <dgm:prSet presAssocID="{E790EC91-8C22-4644-B073-30AB7F8B1B0E}" presName="connectorText" presStyleLbl="sibTrans1D1" presStyleIdx="3" presStyleCnt="5"/>
      <dgm:spPr/>
    </dgm:pt>
    <dgm:pt modelId="{C34EA180-222B-4CAD-8EF4-1553C4E2A251}" type="pres">
      <dgm:prSet presAssocID="{73E15C97-E3BE-4559-8ACD-8EED53B5B62F}" presName="node" presStyleLbl="node1" presStyleIdx="4" presStyleCnt="6">
        <dgm:presLayoutVars>
          <dgm:bulletEnabled val="1"/>
        </dgm:presLayoutVars>
      </dgm:prSet>
      <dgm:spPr/>
    </dgm:pt>
    <dgm:pt modelId="{C5E9CF05-EF42-4181-9053-CFFE3B1BE794}" type="pres">
      <dgm:prSet presAssocID="{3DB63891-2A59-4DAD-BFB9-AB889F1DE4B3}" presName="sibTrans" presStyleLbl="sibTrans1D1" presStyleIdx="4" presStyleCnt="5"/>
      <dgm:spPr/>
    </dgm:pt>
    <dgm:pt modelId="{D5907B72-692B-4852-AAAE-E345ED73DCC1}" type="pres">
      <dgm:prSet presAssocID="{3DB63891-2A59-4DAD-BFB9-AB889F1DE4B3}" presName="connectorText" presStyleLbl="sibTrans1D1" presStyleIdx="4" presStyleCnt="5"/>
      <dgm:spPr/>
    </dgm:pt>
    <dgm:pt modelId="{80C3DC8E-B939-4A06-9F4B-48726EDC1C7B}" type="pres">
      <dgm:prSet presAssocID="{F7687BFB-B154-4700-9B69-321F5AE7B85D}" presName="node" presStyleLbl="node1" presStyleIdx="5" presStyleCnt="6">
        <dgm:presLayoutVars>
          <dgm:bulletEnabled val="1"/>
        </dgm:presLayoutVars>
      </dgm:prSet>
      <dgm:spPr/>
    </dgm:pt>
  </dgm:ptLst>
  <dgm:cxnLst>
    <dgm:cxn modelId="{50654101-DA22-4075-8C21-FBBF6BDC13FB}" srcId="{F7687BFB-B154-4700-9B69-321F5AE7B85D}" destId="{0640D6C0-A3E1-47E2-8B19-D477A91E115B}" srcOrd="1" destOrd="0" parTransId="{38755D79-7F93-41E4-913E-228E15C633AC}" sibTransId="{FC774293-4BC7-4A90-8B31-236DBC79205C}"/>
    <dgm:cxn modelId="{A6C67B0C-19E7-4C6E-864E-D83D04359F13}" type="presOf" srcId="{3DB63891-2A59-4DAD-BFB9-AB889F1DE4B3}" destId="{C5E9CF05-EF42-4181-9053-CFFE3B1BE794}" srcOrd="0" destOrd="0" presId="urn:microsoft.com/office/officeart/2016/7/layout/RepeatingBendingProcessNew"/>
    <dgm:cxn modelId="{FC827913-DE17-4121-B1CD-806C52F035F8}" type="presOf" srcId="{9DC4CD54-7C78-412C-9133-BA48C6BB0F8C}" destId="{E3BAB548-9CEB-48D4-ABE0-5A68BCE996F6}" srcOrd="1" destOrd="0" presId="urn:microsoft.com/office/officeart/2016/7/layout/RepeatingBendingProcessNew"/>
    <dgm:cxn modelId="{30033227-1229-4993-B372-D5CE191F0F3F}" type="presOf" srcId="{73E15C97-E3BE-4559-8ACD-8EED53B5B62F}" destId="{C34EA180-222B-4CAD-8EF4-1553C4E2A251}" srcOrd="0" destOrd="0" presId="urn:microsoft.com/office/officeart/2016/7/layout/RepeatingBendingProcessNew"/>
    <dgm:cxn modelId="{A637E630-E27E-49FD-858D-65383DA7DF26}" srcId="{AF8D1A7B-10DA-419F-82A3-D3B7A6644DE2}" destId="{880930B7-B7D2-4ECF-9BF1-9BB822CDC206}" srcOrd="3" destOrd="0" parTransId="{6116E517-5E1B-4EC5-B22A-24E6CF326DE6}" sibTransId="{E790EC91-8C22-4644-B073-30AB7F8B1B0E}"/>
    <dgm:cxn modelId="{B10C3833-E676-499A-96F7-9D87BCA3597B}" type="presOf" srcId="{3DB63891-2A59-4DAD-BFB9-AB889F1DE4B3}" destId="{D5907B72-692B-4852-AAAE-E345ED73DCC1}" srcOrd="1" destOrd="0" presId="urn:microsoft.com/office/officeart/2016/7/layout/RepeatingBendingProcessNew"/>
    <dgm:cxn modelId="{91C24837-E42B-4C63-AC07-7AC45435F926}" type="presOf" srcId="{DE8B6289-8824-4FA1-961E-BEC9B30F12BB}" destId="{502889B0-9991-4C2A-B760-323FCB7031D6}" srcOrd="0" destOrd="0" presId="urn:microsoft.com/office/officeart/2016/7/layout/RepeatingBendingProcessNew"/>
    <dgm:cxn modelId="{28ABF137-DA3E-49F8-8C11-D223317911F2}" srcId="{AF8D1A7B-10DA-419F-82A3-D3B7A6644DE2}" destId="{DE8B6289-8824-4FA1-961E-BEC9B30F12BB}" srcOrd="2" destOrd="0" parTransId="{C7738181-390C-4D0C-8077-FAF3AA3E74A9}" sibTransId="{554F6D00-E6F5-463F-8273-FE60CF346A1F}"/>
    <dgm:cxn modelId="{F8D4333B-2746-4972-9DC4-1CC971904AD9}" type="presOf" srcId="{AF8D1A7B-10DA-419F-82A3-D3B7A6644DE2}" destId="{BC36E0FA-8126-4B1F-B0D5-A65A387F0A8F}" srcOrd="0" destOrd="0" presId="urn:microsoft.com/office/officeart/2016/7/layout/RepeatingBendingProcessNew"/>
    <dgm:cxn modelId="{5B83C95F-682B-4A3B-9841-91F043CDC824}" type="presOf" srcId="{CD648307-4193-4752-AD99-A4EE978FC9A3}" destId="{31330CE7-7D7A-4168-B280-597E8E5C831F}" srcOrd="1" destOrd="0" presId="urn:microsoft.com/office/officeart/2016/7/layout/RepeatingBendingProcessNew"/>
    <dgm:cxn modelId="{B2A79565-9410-4C24-B9B6-06215508CD98}" type="presOf" srcId="{E790EC91-8C22-4644-B073-30AB7F8B1B0E}" destId="{989772FA-1D14-4D4F-A900-F70953682561}" srcOrd="1" destOrd="0" presId="urn:microsoft.com/office/officeart/2016/7/layout/RepeatingBendingProcessNew"/>
    <dgm:cxn modelId="{5D2AA050-882D-4E7C-BC74-194500C31949}" type="presOf" srcId="{554F6D00-E6F5-463F-8273-FE60CF346A1F}" destId="{A52A937B-7733-4C83-9595-CB0E56698E1F}" srcOrd="1" destOrd="0" presId="urn:microsoft.com/office/officeart/2016/7/layout/RepeatingBendingProcessNew"/>
    <dgm:cxn modelId="{AA8F0B51-6E95-46BF-AFB6-A43615D39396}" srcId="{AF8D1A7B-10DA-419F-82A3-D3B7A6644DE2}" destId="{9FE03273-8308-4C71-AAC2-0B356DF0A05C}" srcOrd="0" destOrd="0" parTransId="{AD7964AB-9311-46D1-BC30-3C5F5508DE44}" sibTransId="{CD648307-4193-4752-AD99-A4EE978FC9A3}"/>
    <dgm:cxn modelId="{CAD11855-981B-4718-A604-E4BAD013AD04}" srcId="{F7687BFB-B154-4700-9B69-321F5AE7B85D}" destId="{F3F501BE-B0EC-49D8-8CA4-FC958902438A}" srcOrd="0" destOrd="0" parTransId="{D1E4A357-1D96-4BF6-93C6-21CCB60E392F}" sibTransId="{AB9C9CF9-A2B9-40DF-B5B8-93BEAF67862E}"/>
    <dgm:cxn modelId="{C7B1577E-0D1F-4A4A-A12C-FFBD910C7071}" type="presOf" srcId="{9DC4CD54-7C78-412C-9133-BA48C6BB0F8C}" destId="{A41B6985-D446-4956-A908-6C34BF2D236A}" srcOrd="0" destOrd="0" presId="urn:microsoft.com/office/officeart/2016/7/layout/RepeatingBendingProcessNew"/>
    <dgm:cxn modelId="{A1724C84-316A-448C-B584-54CCC2EA4251}" type="presOf" srcId="{F3F501BE-B0EC-49D8-8CA4-FC958902438A}" destId="{80C3DC8E-B939-4A06-9F4B-48726EDC1C7B}" srcOrd="0" destOrd="1" presId="urn:microsoft.com/office/officeart/2016/7/layout/RepeatingBendingProcessNew"/>
    <dgm:cxn modelId="{2DFFA485-EFA9-47A4-AA5F-D2AF26B274B1}" type="presOf" srcId="{0640D6C0-A3E1-47E2-8B19-D477A91E115B}" destId="{80C3DC8E-B939-4A06-9F4B-48726EDC1C7B}" srcOrd="0" destOrd="2" presId="urn:microsoft.com/office/officeart/2016/7/layout/RepeatingBendingProcessNew"/>
    <dgm:cxn modelId="{554D5DA3-C679-4633-AADB-CB37E251F3BC}" srcId="{AF8D1A7B-10DA-419F-82A3-D3B7A6644DE2}" destId="{8EB70152-80B5-45D6-801B-788668D05106}" srcOrd="1" destOrd="0" parTransId="{A654AA28-53D4-4D5E-AECF-B0046A2631F6}" sibTransId="{9DC4CD54-7C78-412C-9133-BA48C6BB0F8C}"/>
    <dgm:cxn modelId="{65DBB6A9-29DF-493E-93BA-7629D7B8ED1C}" type="presOf" srcId="{E790EC91-8C22-4644-B073-30AB7F8B1B0E}" destId="{0C28473D-FBBD-420A-84BA-B2B2A9671504}" srcOrd="0" destOrd="0" presId="urn:microsoft.com/office/officeart/2016/7/layout/RepeatingBendingProcessNew"/>
    <dgm:cxn modelId="{B3D4C3B6-31F9-4BE8-B6EF-F3C4B82284BF}" type="presOf" srcId="{F7687BFB-B154-4700-9B69-321F5AE7B85D}" destId="{80C3DC8E-B939-4A06-9F4B-48726EDC1C7B}" srcOrd="0" destOrd="0" presId="urn:microsoft.com/office/officeart/2016/7/layout/RepeatingBendingProcessNew"/>
    <dgm:cxn modelId="{8492A0B9-29BE-4DDB-8F5F-5AED494CC41C}" type="presOf" srcId="{CD648307-4193-4752-AD99-A4EE978FC9A3}" destId="{D04B15C5-E943-404C-B1B1-9C982DC82B38}" srcOrd="0" destOrd="0" presId="urn:microsoft.com/office/officeart/2016/7/layout/RepeatingBendingProcessNew"/>
    <dgm:cxn modelId="{39D5A5BB-9FD0-49A3-8F96-DA8F911AF320}" srcId="{AF8D1A7B-10DA-419F-82A3-D3B7A6644DE2}" destId="{73E15C97-E3BE-4559-8ACD-8EED53B5B62F}" srcOrd="4" destOrd="0" parTransId="{F015827B-787D-4CFD-B9C9-5CB01326305C}" sibTransId="{3DB63891-2A59-4DAD-BFB9-AB889F1DE4B3}"/>
    <dgm:cxn modelId="{2E77A6CD-18EC-4975-8E21-8EB6634E7BFF}" type="presOf" srcId="{9FE03273-8308-4C71-AAC2-0B356DF0A05C}" destId="{79110C51-D7E7-4EC9-AA38-CBFAB3A26547}" srcOrd="0" destOrd="0" presId="urn:microsoft.com/office/officeart/2016/7/layout/RepeatingBendingProcessNew"/>
    <dgm:cxn modelId="{DF6AD8CF-E476-4E33-A00D-1122E892377F}" type="presOf" srcId="{880930B7-B7D2-4ECF-9BF1-9BB822CDC206}" destId="{5FF63657-31B7-4CE7-930A-6E267003A7E7}" srcOrd="0" destOrd="0" presId="urn:microsoft.com/office/officeart/2016/7/layout/RepeatingBendingProcessNew"/>
    <dgm:cxn modelId="{5D2831DA-D250-4601-A7C1-C716C400ACF3}" type="presOf" srcId="{554F6D00-E6F5-463F-8273-FE60CF346A1F}" destId="{5E66F77B-B5CE-4A4C-AA95-876B7EB35381}" srcOrd="0" destOrd="0" presId="urn:microsoft.com/office/officeart/2016/7/layout/RepeatingBendingProcessNew"/>
    <dgm:cxn modelId="{F89E0EDB-29C9-4E7C-870C-59BB4957E436}" type="presOf" srcId="{8EB70152-80B5-45D6-801B-788668D05106}" destId="{6B12F48A-4962-4E26-A166-2CE606906816}" srcOrd="0" destOrd="0" presId="urn:microsoft.com/office/officeart/2016/7/layout/RepeatingBendingProcessNew"/>
    <dgm:cxn modelId="{1C225CEA-2180-4783-B5B9-AB7F3D3BDAD5}" srcId="{AF8D1A7B-10DA-419F-82A3-D3B7A6644DE2}" destId="{F7687BFB-B154-4700-9B69-321F5AE7B85D}" srcOrd="5" destOrd="0" parTransId="{319A4EFA-0783-454E-A81C-1C102CA67B22}" sibTransId="{E5E0F0DE-720E-4AD6-B163-B2CE03FA8E18}"/>
    <dgm:cxn modelId="{669D77EC-399C-4AC5-B117-BE35E7EFE703}" type="presParOf" srcId="{BC36E0FA-8126-4B1F-B0D5-A65A387F0A8F}" destId="{79110C51-D7E7-4EC9-AA38-CBFAB3A26547}" srcOrd="0" destOrd="0" presId="urn:microsoft.com/office/officeart/2016/7/layout/RepeatingBendingProcessNew"/>
    <dgm:cxn modelId="{7EE892B0-2F99-4350-B086-65BA9C6D3444}" type="presParOf" srcId="{BC36E0FA-8126-4B1F-B0D5-A65A387F0A8F}" destId="{D04B15C5-E943-404C-B1B1-9C982DC82B38}" srcOrd="1" destOrd="0" presId="urn:microsoft.com/office/officeart/2016/7/layout/RepeatingBendingProcessNew"/>
    <dgm:cxn modelId="{2F7EA78D-0BD8-488C-97C2-D28B25A7E5BD}" type="presParOf" srcId="{D04B15C5-E943-404C-B1B1-9C982DC82B38}" destId="{31330CE7-7D7A-4168-B280-597E8E5C831F}" srcOrd="0" destOrd="0" presId="urn:microsoft.com/office/officeart/2016/7/layout/RepeatingBendingProcessNew"/>
    <dgm:cxn modelId="{51FF0817-1F94-4004-8DF5-1421A9AFDF4D}" type="presParOf" srcId="{BC36E0FA-8126-4B1F-B0D5-A65A387F0A8F}" destId="{6B12F48A-4962-4E26-A166-2CE606906816}" srcOrd="2" destOrd="0" presId="urn:microsoft.com/office/officeart/2016/7/layout/RepeatingBendingProcessNew"/>
    <dgm:cxn modelId="{550260E7-D9C1-40A6-A656-0CCB7B8BE95B}" type="presParOf" srcId="{BC36E0FA-8126-4B1F-B0D5-A65A387F0A8F}" destId="{A41B6985-D446-4956-A908-6C34BF2D236A}" srcOrd="3" destOrd="0" presId="urn:microsoft.com/office/officeart/2016/7/layout/RepeatingBendingProcessNew"/>
    <dgm:cxn modelId="{8179F466-3FFE-4CB9-8180-1E53B1DAF1E6}" type="presParOf" srcId="{A41B6985-D446-4956-A908-6C34BF2D236A}" destId="{E3BAB548-9CEB-48D4-ABE0-5A68BCE996F6}" srcOrd="0" destOrd="0" presId="urn:microsoft.com/office/officeart/2016/7/layout/RepeatingBendingProcessNew"/>
    <dgm:cxn modelId="{3E26F200-0DC4-4A7D-86E7-AE130928CC95}" type="presParOf" srcId="{BC36E0FA-8126-4B1F-B0D5-A65A387F0A8F}" destId="{502889B0-9991-4C2A-B760-323FCB7031D6}" srcOrd="4" destOrd="0" presId="urn:microsoft.com/office/officeart/2016/7/layout/RepeatingBendingProcessNew"/>
    <dgm:cxn modelId="{89A252D9-DA21-4E63-80AE-F7D5AB71853D}" type="presParOf" srcId="{BC36E0FA-8126-4B1F-B0D5-A65A387F0A8F}" destId="{5E66F77B-B5CE-4A4C-AA95-876B7EB35381}" srcOrd="5" destOrd="0" presId="urn:microsoft.com/office/officeart/2016/7/layout/RepeatingBendingProcessNew"/>
    <dgm:cxn modelId="{1EA3DBEF-3F95-483C-B8B6-5CDBF9E90FD6}" type="presParOf" srcId="{5E66F77B-B5CE-4A4C-AA95-876B7EB35381}" destId="{A52A937B-7733-4C83-9595-CB0E56698E1F}" srcOrd="0" destOrd="0" presId="urn:microsoft.com/office/officeart/2016/7/layout/RepeatingBendingProcessNew"/>
    <dgm:cxn modelId="{FB96B7D9-36E4-4B1C-B350-970798DAE86A}" type="presParOf" srcId="{BC36E0FA-8126-4B1F-B0D5-A65A387F0A8F}" destId="{5FF63657-31B7-4CE7-930A-6E267003A7E7}" srcOrd="6" destOrd="0" presId="urn:microsoft.com/office/officeart/2016/7/layout/RepeatingBendingProcessNew"/>
    <dgm:cxn modelId="{5377FD9F-28C0-4F85-9C7C-1CFF612AB885}" type="presParOf" srcId="{BC36E0FA-8126-4B1F-B0D5-A65A387F0A8F}" destId="{0C28473D-FBBD-420A-84BA-B2B2A9671504}" srcOrd="7" destOrd="0" presId="urn:microsoft.com/office/officeart/2016/7/layout/RepeatingBendingProcessNew"/>
    <dgm:cxn modelId="{9D307421-4CBC-49F1-AAEB-B48D6F155F3A}" type="presParOf" srcId="{0C28473D-FBBD-420A-84BA-B2B2A9671504}" destId="{989772FA-1D14-4D4F-A900-F70953682561}" srcOrd="0" destOrd="0" presId="urn:microsoft.com/office/officeart/2016/7/layout/RepeatingBendingProcessNew"/>
    <dgm:cxn modelId="{CF3DF2D5-543F-4F0D-BD81-5DB723525611}" type="presParOf" srcId="{BC36E0FA-8126-4B1F-B0D5-A65A387F0A8F}" destId="{C34EA180-222B-4CAD-8EF4-1553C4E2A251}" srcOrd="8" destOrd="0" presId="urn:microsoft.com/office/officeart/2016/7/layout/RepeatingBendingProcessNew"/>
    <dgm:cxn modelId="{5E4A9578-995E-494E-BBB5-42EA2336F4EF}" type="presParOf" srcId="{BC36E0FA-8126-4B1F-B0D5-A65A387F0A8F}" destId="{C5E9CF05-EF42-4181-9053-CFFE3B1BE794}" srcOrd="9" destOrd="0" presId="urn:microsoft.com/office/officeart/2016/7/layout/RepeatingBendingProcessNew"/>
    <dgm:cxn modelId="{80869B9C-98D6-438A-A20A-1C6E9F826C80}" type="presParOf" srcId="{C5E9CF05-EF42-4181-9053-CFFE3B1BE794}" destId="{D5907B72-692B-4852-AAAE-E345ED73DCC1}" srcOrd="0" destOrd="0" presId="urn:microsoft.com/office/officeart/2016/7/layout/RepeatingBendingProcessNew"/>
    <dgm:cxn modelId="{5D33E67A-332C-4B4A-9BB7-C2F1A2F8D8EC}" type="presParOf" srcId="{BC36E0FA-8126-4B1F-B0D5-A65A387F0A8F}" destId="{80C3DC8E-B939-4A06-9F4B-48726EDC1C7B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C5F380C-6935-48CE-A2C4-339A0400AC6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DC972C1-2C65-4E26-BF66-2B3AF5705A75}">
      <dgm:prSet/>
      <dgm:spPr/>
      <dgm:t>
        <a:bodyPr/>
        <a:lstStyle/>
        <a:p>
          <a:r>
            <a:rPr lang="el-GR"/>
            <a:t>1. Η δράση του Περικλή.</a:t>
          </a:r>
          <a:endParaRPr lang="en-US"/>
        </a:p>
      </dgm:t>
    </dgm:pt>
    <dgm:pt modelId="{C685C3DD-28F1-482A-8FEE-B9DED561EEF3}" type="parTrans" cxnId="{66D337E2-E23D-4644-9E87-978D51753E1C}">
      <dgm:prSet/>
      <dgm:spPr/>
      <dgm:t>
        <a:bodyPr/>
        <a:lstStyle/>
        <a:p>
          <a:endParaRPr lang="en-US"/>
        </a:p>
      </dgm:t>
    </dgm:pt>
    <dgm:pt modelId="{31F733A9-14B3-432E-AE68-497D30A73682}" type="sibTrans" cxnId="{66D337E2-E23D-4644-9E87-978D51753E1C}">
      <dgm:prSet/>
      <dgm:spPr/>
      <dgm:t>
        <a:bodyPr/>
        <a:lstStyle/>
        <a:p>
          <a:endParaRPr lang="en-US"/>
        </a:p>
      </dgm:t>
    </dgm:pt>
    <dgm:pt modelId="{0A518FD2-2686-44F7-9C39-37A93A46EAAC}">
      <dgm:prSet/>
      <dgm:spPr/>
      <dgm:t>
        <a:bodyPr/>
        <a:lstStyle/>
        <a:p>
          <a:r>
            <a:rPr lang="el-GR"/>
            <a:t>2. Οικοδόμηση σπουδαίων έργων στην Ακρόπολη.</a:t>
          </a:r>
          <a:endParaRPr lang="en-US"/>
        </a:p>
      </dgm:t>
    </dgm:pt>
    <dgm:pt modelId="{8FE12799-7E99-4172-98FC-4E2872EEC81D}" type="parTrans" cxnId="{9C1F0CC1-04BF-41BA-BA26-9E7673904C2A}">
      <dgm:prSet/>
      <dgm:spPr/>
      <dgm:t>
        <a:bodyPr/>
        <a:lstStyle/>
        <a:p>
          <a:endParaRPr lang="en-US"/>
        </a:p>
      </dgm:t>
    </dgm:pt>
    <dgm:pt modelId="{2418735B-A2DC-444B-9AD5-CA73944595BA}" type="sibTrans" cxnId="{9C1F0CC1-04BF-41BA-BA26-9E7673904C2A}">
      <dgm:prSet/>
      <dgm:spPr/>
      <dgm:t>
        <a:bodyPr/>
        <a:lstStyle/>
        <a:p>
          <a:endParaRPr lang="en-US"/>
        </a:p>
      </dgm:t>
    </dgm:pt>
    <dgm:pt modelId="{FCC1F0DB-B3AD-440A-B265-5AE1559B4F76}">
      <dgm:prSet/>
      <dgm:spPr/>
      <dgm:t>
        <a:bodyPr/>
        <a:lstStyle/>
        <a:p>
          <a:r>
            <a:rPr lang="el-GR"/>
            <a:t>3. Τέλεση λαμπρών πανηγύρεων, πνευματικών εκδηλώσεων και θεατρικών</a:t>
          </a:r>
          <a:endParaRPr lang="en-US"/>
        </a:p>
      </dgm:t>
    </dgm:pt>
    <dgm:pt modelId="{1B6BF13C-24E2-43A5-B567-DAADF409B85A}" type="parTrans" cxnId="{8D3530B3-7C18-4161-B0DB-389B8E402A6B}">
      <dgm:prSet/>
      <dgm:spPr/>
      <dgm:t>
        <a:bodyPr/>
        <a:lstStyle/>
        <a:p>
          <a:endParaRPr lang="en-US"/>
        </a:p>
      </dgm:t>
    </dgm:pt>
    <dgm:pt modelId="{FBE55A48-F6D6-4C25-A756-977020AEF5A0}" type="sibTrans" cxnId="{8D3530B3-7C18-4161-B0DB-389B8E402A6B}">
      <dgm:prSet/>
      <dgm:spPr/>
      <dgm:t>
        <a:bodyPr/>
        <a:lstStyle/>
        <a:p>
          <a:endParaRPr lang="en-US"/>
        </a:p>
      </dgm:t>
    </dgm:pt>
    <dgm:pt modelId="{8AD6A782-32FB-440F-8426-62058535C7D6}">
      <dgm:prSet/>
      <dgm:spPr/>
      <dgm:t>
        <a:bodyPr/>
        <a:lstStyle/>
        <a:p>
          <a:r>
            <a:rPr lang="el-GR"/>
            <a:t>παραστάσεων.</a:t>
          </a:r>
          <a:endParaRPr lang="en-US"/>
        </a:p>
      </dgm:t>
    </dgm:pt>
    <dgm:pt modelId="{6812A3FC-D7FE-4120-8FCF-8ABA21F2E4C5}" type="parTrans" cxnId="{39B0B193-15D3-4AD4-B594-C16F199D7B94}">
      <dgm:prSet/>
      <dgm:spPr/>
      <dgm:t>
        <a:bodyPr/>
        <a:lstStyle/>
        <a:p>
          <a:endParaRPr lang="en-US"/>
        </a:p>
      </dgm:t>
    </dgm:pt>
    <dgm:pt modelId="{248EEBE2-8CB8-4FA5-9E84-980625988529}" type="sibTrans" cxnId="{39B0B193-15D3-4AD4-B594-C16F199D7B94}">
      <dgm:prSet/>
      <dgm:spPr/>
      <dgm:t>
        <a:bodyPr/>
        <a:lstStyle/>
        <a:p>
          <a:endParaRPr lang="en-US"/>
        </a:p>
      </dgm:t>
    </dgm:pt>
    <dgm:pt modelId="{26452F0E-5600-4590-92DF-3CB0894072BF}" type="pres">
      <dgm:prSet presAssocID="{7C5F380C-6935-48CE-A2C4-339A0400AC60}" presName="linear" presStyleCnt="0">
        <dgm:presLayoutVars>
          <dgm:animLvl val="lvl"/>
          <dgm:resizeHandles val="exact"/>
        </dgm:presLayoutVars>
      </dgm:prSet>
      <dgm:spPr/>
    </dgm:pt>
    <dgm:pt modelId="{17F35221-AE76-4FBE-8A3C-50F19BD699E6}" type="pres">
      <dgm:prSet presAssocID="{EDC972C1-2C65-4E26-BF66-2B3AF5705A7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B0639DE-E57D-416A-89B1-F0C3C72A5CFE}" type="pres">
      <dgm:prSet presAssocID="{31F733A9-14B3-432E-AE68-497D30A73682}" presName="spacer" presStyleCnt="0"/>
      <dgm:spPr/>
    </dgm:pt>
    <dgm:pt modelId="{8698A73A-1A9F-4715-A171-1942A74FA3AC}" type="pres">
      <dgm:prSet presAssocID="{0A518FD2-2686-44F7-9C39-37A93A46EAA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6618892-6A47-44E7-A6BD-8CAC71AE7105}" type="pres">
      <dgm:prSet presAssocID="{2418735B-A2DC-444B-9AD5-CA73944595BA}" presName="spacer" presStyleCnt="0"/>
      <dgm:spPr/>
    </dgm:pt>
    <dgm:pt modelId="{B09F84FA-1DB7-4985-98C1-171264B6D093}" type="pres">
      <dgm:prSet presAssocID="{FCC1F0DB-B3AD-440A-B265-5AE1559B4F7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5EE07D9-0A69-495F-A663-EAD39A609BD4}" type="pres">
      <dgm:prSet presAssocID="{FBE55A48-F6D6-4C25-A756-977020AEF5A0}" presName="spacer" presStyleCnt="0"/>
      <dgm:spPr/>
    </dgm:pt>
    <dgm:pt modelId="{EC2B94BD-2223-444C-A348-20A2F0B0DC16}" type="pres">
      <dgm:prSet presAssocID="{8AD6A782-32FB-440F-8426-62058535C7D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B5A3616-22B7-42D9-B7C2-7C4F26241AE1}" type="presOf" srcId="{EDC972C1-2C65-4E26-BF66-2B3AF5705A75}" destId="{17F35221-AE76-4FBE-8A3C-50F19BD699E6}" srcOrd="0" destOrd="0" presId="urn:microsoft.com/office/officeart/2005/8/layout/vList2"/>
    <dgm:cxn modelId="{AC63FB6B-A8A6-48BC-9D6A-DFCA078E50B6}" type="presOf" srcId="{FCC1F0DB-B3AD-440A-B265-5AE1559B4F76}" destId="{B09F84FA-1DB7-4985-98C1-171264B6D093}" srcOrd="0" destOrd="0" presId="urn:microsoft.com/office/officeart/2005/8/layout/vList2"/>
    <dgm:cxn modelId="{3A573770-D514-4F74-973D-7FEEF81A16E2}" type="presOf" srcId="{7C5F380C-6935-48CE-A2C4-339A0400AC60}" destId="{26452F0E-5600-4590-92DF-3CB0894072BF}" srcOrd="0" destOrd="0" presId="urn:microsoft.com/office/officeart/2005/8/layout/vList2"/>
    <dgm:cxn modelId="{39B0B193-15D3-4AD4-B594-C16F199D7B94}" srcId="{7C5F380C-6935-48CE-A2C4-339A0400AC60}" destId="{8AD6A782-32FB-440F-8426-62058535C7D6}" srcOrd="3" destOrd="0" parTransId="{6812A3FC-D7FE-4120-8FCF-8ABA21F2E4C5}" sibTransId="{248EEBE2-8CB8-4FA5-9E84-980625988529}"/>
    <dgm:cxn modelId="{8D3530B3-7C18-4161-B0DB-389B8E402A6B}" srcId="{7C5F380C-6935-48CE-A2C4-339A0400AC60}" destId="{FCC1F0DB-B3AD-440A-B265-5AE1559B4F76}" srcOrd="2" destOrd="0" parTransId="{1B6BF13C-24E2-43A5-B567-DAADF409B85A}" sibTransId="{FBE55A48-F6D6-4C25-A756-977020AEF5A0}"/>
    <dgm:cxn modelId="{9C1F0CC1-04BF-41BA-BA26-9E7673904C2A}" srcId="{7C5F380C-6935-48CE-A2C4-339A0400AC60}" destId="{0A518FD2-2686-44F7-9C39-37A93A46EAAC}" srcOrd="1" destOrd="0" parTransId="{8FE12799-7E99-4172-98FC-4E2872EEC81D}" sibTransId="{2418735B-A2DC-444B-9AD5-CA73944595BA}"/>
    <dgm:cxn modelId="{66D337E2-E23D-4644-9E87-978D51753E1C}" srcId="{7C5F380C-6935-48CE-A2C4-339A0400AC60}" destId="{EDC972C1-2C65-4E26-BF66-2B3AF5705A75}" srcOrd="0" destOrd="0" parTransId="{C685C3DD-28F1-482A-8FEE-B9DED561EEF3}" sibTransId="{31F733A9-14B3-432E-AE68-497D30A73682}"/>
    <dgm:cxn modelId="{C44175E5-844A-4FC6-A4E5-06C6D341416A}" type="presOf" srcId="{0A518FD2-2686-44F7-9C39-37A93A46EAAC}" destId="{8698A73A-1A9F-4715-A171-1942A74FA3AC}" srcOrd="0" destOrd="0" presId="urn:microsoft.com/office/officeart/2005/8/layout/vList2"/>
    <dgm:cxn modelId="{8E01C4ED-2B67-4DF8-8FA3-A60D3CEEBE9C}" type="presOf" srcId="{8AD6A782-32FB-440F-8426-62058535C7D6}" destId="{EC2B94BD-2223-444C-A348-20A2F0B0DC16}" srcOrd="0" destOrd="0" presId="urn:microsoft.com/office/officeart/2005/8/layout/vList2"/>
    <dgm:cxn modelId="{DC463DC7-1311-439D-A074-661943D82722}" type="presParOf" srcId="{26452F0E-5600-4590-92DF-3CB0894072BF}" destId="{17F35221-AE76-4FBE-8A3C-50F19BD699E6}" srcOrd="0" destOrd="0" presId="urn:microsoft.com/office/officeart/2005/8/layout/vList2"/>
    <dgm:cxn modelId="{9C636B38-69E1-4A78-B70F-F6F2FA752FF2}" type="presParOf" srcId="{26452F0E-5600-4590-92DF-3CB0894072BF}" destId="{CB0639DE-E57D-416A-89B1-F0C3C72A5CFE}" srcOrd="1" destOrd="0" presId="urn:microsoft.com/office/officeart/2005/8/layout/vList2"/>
    <dgm:cxn modelId="{9843BAA8-1C37-43FC-8ED1-E3FA14B25D6A}" type="presParOf" srcId="{26452F0E-5600-4590-92DF-3CB0894072BF}" destId="{8698A73A-1A9F-4715-A171-1942A74FA3AC}" srcOrd="2" destOrd="0" presId="urn:microsoft.com/office/officeart/2005/8/layout/vList2"/>
    <dgm:cxn modelId="{C2F9E4D5-203A-4D14-972E-D4D2769B2918}" type="presParOf" srcId="{26452F0E-5600-4590-92DF-3CB0894072BF}" destId="{76618892-6A47-44E7-A6BD-8CAC71AE7105}" srcOrd="3" destOrd="0" presId="urn:microsoft.com/office/officeart/2005/8/layout/vList2"/>
    <dgm:cxn modelId="{B0F48608-4A82-473B-A05C-AA6EDA0F1E0D}" type="presParOf" srcId="{26452F0E-5600-4590-92DF-3CB0894072BF}" destId="{B09F84FA-1DB7-4985-98C1-171264B6D093}" srcOrd="4" destOrd="0" presId="urn:microsoft.com/office/officeart/2005/8/layout/vList2"/>
    <dgm:cxn modelId="{BDD84719-3EF0-4E95-92FE-59E745244DB6}" type="presParOf" srcId="{26452F0E-5600-4590-92DF-3CB0894072BF}" destId="{75EE07D9-0A69-495F-A663-EAD39A609BD4}" srcOrd="5" destOrd="0" presId="urn:microsoft.com/office/officeart/2005/8/layout/vList2"/>
    <dgm:cxn modelId="{5BABB153-4FC4-4E63-AEEF-E83EC1C8DC19}" type="presParOf" srcId="{26452F0E-5600-4590-92DF-3CB0894072BF}" destId="{EC2B94BD-2223-444C-A348-20A2F0B0DC1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78FD086-760B-4DF8-9932-EF3A2DBC139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3833D6D-1516-41CE-87E2-5936DDA8B066}">
      <dgm:prSet/>
      <dgm:spPr/>
      <dgm:t>
        <a:bodyPr/>
        <a:lstStyle/>
        <a:p>
          <a:r>
            <a:rPr lang="el-GR"/>
            <a:t>Η φιλοσοφική σκέψη:</a:t>
          </a:r>
          <a:endParaRPr lang="en-US"/>
        </a:p>
      </dgm:t>
    </dgm:pt>
    <dgm:pt modelId="{C294DBCA-FCF2-42A3-8194-309283D3E875}" type="parTrans" cxnId="{8E26281D-5CF8-469D-AFD1-F4A428CB997D}">
      <dgm:prSet/>
      <dgm:spPr/>
      <dgm:t>
        <a:bodyPr/>
        <a:lstStyle/>
        <a:p>
          <a:endParaRPr lang="en-US"/>
        </a:p>
      </dgm:t>
    </dgm:pt>
    <dgm:pt modelId="{147A1AD5-700D-4C36-A107-9972F2362AEF}" type="sibTrans" cxnId="{8E26281D-5CF8-469D-AFD1-F4A428CB997D}">
      <dgm:prSet/>
      <dgm:spPr/>
      <dgm:t>
        <a:bodyPr/>
        <a:lstStyle/>
        <a:p>
          <a:endParaRPr lang="en-US"/>
        </a:p>
      </dgm:t>
    </dgm:pt>
    <dgm:pt modelId="{91154794-84F2-423F-B72B-2FC364F5AE68}">
      <dgm:prSet/>
      <dgm:spPr/>
      <dgm:t>
        <a:bodyPr/>
        <a:lstStyle/>
        <a:p>
          <a:r>
            <a:rPr lang="el-GR"/>
            <a:t>Ανθρωποκεντρισμός (= κέντρο του ενδιαφέροντος ο άνθρωπος).</a:t>
          </a:r>
          <a:endParaRPr lang="en-US"/>
        </a:p>
      </dgm:t>
    </dgm:pt>
    <dgm:pt modelId="{8F6460E6-B22C-473A-9AA9-8ED9F0C81376}" type="parTrans" cxnId="{C017F695-C53F-4891-9E11-32D4C59FF2AD}">
      <dgm:prSet/>
      <dgm:spPr/>
      <dgm:t>
        <a:bodyPr/>
        <a:lstStyle/>
        <a:p>
          <a:endParaRPr lang="en-US"/>
        </a:p>
      </dgm:t>
    </dgm:pt>
    <dgm:pt modelId="{45B5522A-A6C9-48E2-B802-A49D9A84D65A}" type="sibTrans" cxnId="{C017F695-C53F-4891-9E11-32D4C59FF2AD}">
      <dgm:prSet/>
      <dgm:spPr/>
      <dgm:t>
        <a:bodyPr/>
        <a:lstStyle/>
        <a:p>
          <a:endParaRPr lang="en-US"/>
        </a:p>
      </dgm:t>
    </dgm:pt>
    <dgm:pt modelId="{70A17B09-2042-4F4D-A3F1-CB2EC60B497F}">
      <dgm:prSet/>
      <dgm:spPr/>
      <dgm:t>
        <a:bodyPr/>
        <a:lstStyle/>
        <a:p>
          <a:r>
            <a:rPr lang="el-GR"/>
            <a:t>Ορθολογισμός (= λογική).</a:t>
          </a:r>
          <a:endParaRPr lang="en-US"/>
        </a:p>
      </dgm:t>
    </dgm:pt>
    <dgm:pt modelId="{DCDE0637-07CC-4362-A18A-AADEAE624B9F}" type="parTrans" cxnId="{8DF5437B-F858-4DC1-A875-7E67873A4D6E}">
      <dgm:prSet/>
      <dgm:spPr/>
      <dgm:t>
        <a:bodyPr/>
        <a:lstStyle/>
        <a:p>
          <a:endParaRPr lang="en-US"/>
        </a:p>
      </dgm:t>
    </dgm:pt>
    <dgm:pt modelId="{3B0D0E0A-5EBB-4694-BD9E-1F77AB2BA06C}" type="sibTrans" cxnId="{8DF5437B-F858-4DC1-A875-7E67873A4D6E}">
      <dgm:prSet/>
      <dgm:spPr/>
      <dgm:t>
        <a:bodyPr/>
        <a:lstStyle/>
        <a:p>
          <a:endParaRPr lang="en-US"/>
        </a:p>
      </dgm:t>
    </dgm:pt>
    <dgm:pt modelId="{E19A1041-CC17-491B-BA62-8A2EEF71E201}">
      <dgm:prSet/>
      <dgm:spPr/>
      <dgm:t>
        <a:bodyPr/>
        <a:lstStyle/>
        <a:p>
          <a:r>
            <a:rPr lang="el-GR"/>
            <a:t>Σοφιστές και Σωκράτης.</a:t>
          </a:r>
          <a:endParaRPr lang="en-US"/>
        </a:p>
      </dgm:t>
    </dgm:pt>
    <dgm:pt modelId="{4A376EB2-EFED-48CB-A077-7E9D40F57D24}" type="parTrans" cxnId="{7C8AD4AA-1355-4686-90F0-E185A2FCD48C}">
      <dgm:prSet/>
      <dgm:spPr/>
      <dgm:t>
        <a:bodyPr/>
        <a:lstStyle/>
        <a:p>
          <a:endParaRPr lang="en-US"/>
        </a:p>
      </dgm:t>
    </dgm:pt>
    <dgm:pt modelId="{B33827AD-138D-4A53-94FB-8F6561A2034F}" type="sibTrans" cxnId="{7C8AD4AA-1355-4686-90F0-E185A2FCD48C}">
      <dgm:prSet/>
      <dgm:spPr/>
      <dgm:t>
        <a:bodyPr/>
        <a:lstStyle/>
        <a:p>
          <a:endParaRPr lang="en-US"/>
        </a:p>
      </dgm:t>
    </dgm:pt>
    <dgm:pt modelId="{F11F7936-0ECB-4D22-9882-2009B3AF9C13}">
      <dgm:prSet/>
      <dgm:spPr/>
      <dgm:t>
        <a:bodyPr/>
        <a:lstStyle/>
        <a:p>
          <a:r>
            <a:rPr lang="el-GR"/>
            <a:t>Πλάτων και Αριστοτέλης.</a:t>
          </a:r>
          <a:endParaRPr lang="en-US"/>
        </a:p>
      </dgm:t>
    </dgm:pt>
    <dgm:pt modelId="{E78EFADC-A170-48D9-81C9-4742C9C8EFDB}" type="parTrans" cxnId="{5085CB62-7163-4F3C-8BA7-39959DFEEF05}">
      <dgm:prSet/>
      <dgm:spPr/>
      <dgm:t>
        <a:bodyPr/>
        <a:lstStyle/>
        <a:p>
          <a:endParaRPr lang="en-US"/>
        </a:p>
      </dgm:t>
    </dgm:pt>
    <dgm:pt modelId="{83B66270-4E15-4584-BAE8-F473032402C6}" type="sibTrans" cxnId="{5085CB62-7163-4F3C-8BA7-39959DFEEF05}">
      <dgm:prSet/>
      <dgm:spPr/>
      <dgm:t>
        <a:bodyPr/>
        <a:lstStyle/>
        <a:p>
          <a:endParaRPr lang="en-US"/>
        </a:p>
      </dgm:t>
    </dgm:pt>
    <dgm:pt modelId="{7575AC24-7B1B-47FD-B065-5AB5D83052F9}" type="pres">
      <dgm:prSet presAssocID="{078FD086-760B-4DF8-9932-EF3A2DBC1398}" presName="vert0" presStyleCnt="0">
        <dgm:presLayoutVars>
          <dgm:dir/>
          <dgm:animOne val="branch"/>
          <dgm:animLvl val="lvl"/>
        </dgm:presLayoutVars>
      </dgm:prSet>
      <dgm:spPr/>
    </dgm:pt>
    <dgm:pt modelId="{1B98BE51-811D-4F80-9B80-C73466FFAA44}" type="pres">
      <dgm:prSet presAssocID="{23833D6D-1516-41CE-87E2-5936DDA8B066}" presName="thickLine" presStyleLbl="alignNode1" presStyleIdx="0" presStyleCnt="5"/>
      <dgm:spPr/>
    </dgm:pt>
    <dgm:pt modelId="{52217E96-8BE6-41E4-A2FE-94E8E4358733}" type="pres">
      <dgm:prSet presAssocID="{23833D6D-1516-41CE-87E2-5936DDA8B066}" presName="horz1" presStyleCnt="0"/>
      <dgm:spPr/>
    </dgm:pt>
    <dgm:pt modelId="{523915CC-C04F-4876-9D24-45607D4AB004}" type="pres">
      <dgm:prSet presAssocID="{23833D6D-1516-41CE-87E2-5936DDA8B066}" presName="tx1" presStyleLbl="revTx" presStyleIdx="0" presStyleCnt="5"/>
      <dgm:spPr/>
    </dgm:pt>
    <dgm:pt modelId="{E5DC8C64-0C45-485D-9958-2B8247E6BCC0}" type="pres">
      <dgm:prSet presAssocID="{23833D6D-1516-41CE-87E2-5936DDA8B066}" presName="vert1" presStyleCnt="0"/>
      <dgm:spPr/>
    </dgm:pt>
    <dgm:pt modelId="{CCFF6308-B6EA-4826-B432-70FC843CEE3E}" type="pres">
      <dgm:prSet presAssocID="{91154794-84F2-423F-B72B-2FC364F5AE68}" presName="thickLine" presStyleLbl="alignNode1" presStyleIdx="1" presStyleCnt="5"/>
      <dgm:spPr/>
    </dgm:pt>
    <dgm:pt modelId="{A4603605-8C53-4EED-A809-7E2BA49CCF2A}" type="pres">
      <dgm:prSet presAssocID="{91154794-84F2-423F-B72B-2FC364F5AE68}" presName="horz1" presStyleCnt="0"/>
      <dgm:spPr/>
    </dgm:pt>
    <dgm:pt modelId="{DE1DE488-D48A-496F-9102-8C3CFC1C3790}" type="pres">
      <dgm:prSet presAssocID="{91154794-84F2-423F-B72B-2FC364F5AE68}" presName="tx1" presStyleLbl="revTx" presStyleIdx="1" presStyleCnt="5"/>
      <dgm:spPr/>
    </dgm:pt>
    <dgm:pt modelId="{B0211DAA-557E-44A1-8340-F218F2C3E526}" type="pres">
      <dgm:prSet presAssocID="{91154794-84F2-423F-B72B-2FC364F5AE68}" presName="vert1" presStyleCnt="0"/>
      <dgm:spPr/>
    </dgm:pt>
    <dgm:pt modelId="{F102E760-E5DA-4987-B6B2-3FACA3A88C6D}" type="pres">
      <dgm:prSet presAssocID="{70A17B09-2042-4F4D-A3F1-CB2EC60B497F}" presName="thickLine" presStyleLbl="alignNode1" presStyleIdx="2" presStyleCnt="5"/>
      <dgm:spPr/>
    </dgm:pt>
    <dgm:pt modelId="{D7C45910-E7A7-408E-9CAA-6C18175A0F32}" type="pres">
      <dgm:prSet presAssocID="{70A17B09-2042-4F4D-A3F1-CB2EC60B497F}" presName="horz1" presStyleCnt="0"/>
      <dgm:spPr/>
    </dgm:pt>
    <dgm:pt modelId="{69D083F1-6920-45F3-977D-0363E20D7331}" type="pres">
      <dgm:prSet presAssocID="{70A17B09-2042-4F4D-A3F1-CB2EC60B497F}" presName="tx1" presStyleLbl="revTx" presStyleIdx="2" presStyleCnt="5"/>
      <dgm:spPr/>
    </dgm:pt>
    <dgm:pt modelId="{17E0EB4A-EF3B-4B14-B560-12465BC1E756}" type="pres">
      <dgm:prSet presAssocID="{70A17B09-2042-4F4D-A3F1-CB2EC60B497F}" presName="vert1" presStyleCnt="0"/>
      <dgm:spPr/>
    </dgm:pt>
    <dgm:pt modelId="{22B9AD40-E288-4449-B384-410DA9DA94D2}" type="pres">
      <dgm:prSet presAssocID="{E19A1041-CC17-491B-BA62-8A2EEF71E201}" presName="thickLine" presStyleLbl="alignNode1" presStyleIdx="3" presStyleCnt="5"/>
      <dgm:spPr/>
    </dgm:pt>
    <dgm:pt modelId="{5AFEDEDA-1926-4723-8770-44304BCE31BA}" type="pres">
      <dgm:prSet presAssocID="{E19A1041-CC17-491B-BA62-8A2EEF71E201}" presName="horz1" presStyleCnt="0"/>
      <dgm:spPr/>
    </dgm:pt>
    <dgm:pt modelId="{AA7DF011-8367-475A-A92F-D9EE6CF6ECCA}" type="pres">
      <dgm:prSet presAssocID="{E19A1041-CC17-491B-BA62-8A2EEF71E201}" presName="tx1" presStyleLbl="revTx" presStyleIdx="3" presStyleCnt="5"/>
      <dgm:spPr/>
    </dgm:pt>
    <dgm:pt modelId="{4C8723AE-BC76-442B-8B68-C6BF41D9162F}" type="pres">
      <dgm:prSet presAssocID="{E19A1041-CC17-491B-BA62-8A2EEF71E201}" presName="vert1" presStyleCnt="0"/>
      <dgm:spPr/>
    </dgm:pt>
    <dgm:pt modelId="{97509114-70F0-46FA-98FE-C93AA918E302}" type="pres">
      <dgm:prSet presAssocID="{F11F7936-0ECB-4D22-9882-2009B3AF9C13}" presName="thickLine" presStyleLbl="alignNode1" presStyleIdx="4" presStyleCnt="5"/>
      <dgm:spPr/>
    </dgm:pt>
    <dgm:pt modelId="{F3D2B0FB-34E5-473A-AB64-5D9800C1A5CC}" type="pres">
      <dgm:prSet presAssocID="{F11F7936-0ECB-4D22-9882-2009B3AF9C13}" presName="horz1" presStyleCnt="0"/>
      <dgm:spPr/>
    </dgm:pt>
    <dgm:pt modelId="{5E2F45CF-5B3C-4A11-A4B1-2D82796E8C7F}" type="pres">
      <dgm:prSet presAssocID="{F11F7936-0ECB-4D22-9882-2009B3AF9C13}" presName="tx1" presStyleLbl="revTx" presStyleIdx="4" presStyleCnt="5"/>
      <dgm:spPr/>
    </dgm:pt>
    <dgm:pt modelId="{65993405-E71D-49D8-A1C0-C3ED47DC6596}" type="pres">
      <dgm:prSet presAssocID="{F11F7936-0ECB-4D22-9882-2009B3AF9C13}" presName="vert1" presStyleCnt="0"/>
      <dgm:spPr/>
    </dgm:pt>
  </dgm:ptLst>
  <dgm:cxnLst>
    <dgm:cxn modelId="{E40A2D19-559A-4725-AA54-9DA727BE71E2}" type="presOf" srcId="{E19A1041-CC17-491B-BA62-8A2EEF71E201}" destId="{AA7DF011-8367-475A-A92F-D9EE6CF6ECCA}" srcOrd="0" destOrd="0" presId="urn:microsoft.com/office/officeart/2008/layout/LinedList"/>
    <dgm:cxn modelId="{8E26281D-5CF8-469D-AFD1-F4A428CB997D}" srcId="{078FD086-760B-4DF8-9932-EF3A2DBC1398}" destId="{23833D6D-1516-41CE-87E2-5936DDA8B066}" srcOrd="0" destOrd="0" parTransId="{C294DBCA-FCF2-42A3-8194-309283D3E875}" sibTransId="{147A1AD5-700D-4C36-A107-9972F2362AEF}"/>
    <dgm:cxn modelId="{6EAEC731-C22D-4DFB-89DA-EA8630E64B6E}" type="presOf" srcId="{23833D6D-1516-41CE-87E2-5936DDA8B066}" destId="{523915CC-C04F-4876-9D24-45607D4AB004}" srcOrd="0" destOrd="0" presId="urn:microsoft.com/office/officeart/2008/layout/LinedList"/>
    <dgm:cxn modelId="{5085CB62-7163-4F3C-8BA7-39959DFEEF05}" srcId="{078FD086-760B-4DF8-9932-EF3A2DBC1398}" destId="{F11F7936-0ECB-4D22-9882-2009B3AF9C13}" srcOrd="4" destOrd="0" parTransId="{E78EFADC-A170-48D9-81C9-4742C9C8EFDB}" sibTransId="{83B66270-4E15-4584-BAE8-F473032402C6}"/>
    <dgm:cxn modelId="{8DF5437B-F858-4DC1-A875-7E67873A4D6E}" srcId="{078FD086-760B-4DF8-9932-EF3A2DBC1398}" destId="{70A17B09-2042-4F4D-A3F1-CB2EC60B497F}" srcOrd="2" destOrd="0" parTransId="{DCDE0637-07CC-4362-A18A-AADEAE624B9F}" sibTransId="{3B0D0E0A-5EBB-4694-BD9E-1F77AB2BA06C}"/>
    <dgm:cxn modelId="{C017F695-C53F-4891-9E11-32D4C59FF2AD}" srcId="{078FD086-760B-4DF8-9932-EF3A2DBC1398}" destId="{91154794-84F2-423F-B72B-2FC364F5AE68}" srcOrd="1" destOrd="0" parTransId="{8F6460E6-B22C-473A-9AA9-8ED9F0C81376}" sibTransId="{45B5522A-A6C9-48E2-B802-A49D9A84D65A}"/>
    <dgm:cxn modelId="{7C8AD4AA-1355-4686-90F0-E185A2FCD48C}" srcId="{078FD086-760B-4DF8-9932-EF3A2DBC1398}" destId="{E19A1041-CC17-491B-BA62-8A2EEF71E201}" srcOrd="3" destOrd="0" parTransId="{4A376EB2-EFED-48CB-A077-7E9D40F57D24}" sibTransId="{B33827AD-138D-4A53-94FB-8F6561A2034F}"/>
    <dgm:cxn modelId="{15AC17CA-9725-4841-8C46-057D3B475464}" type="presOf" srcId="{70A17B09-2042-4F4D-A3F1-CB2EC60B497F}" destId="{69D083F1-6920-45F3-977D-0363E20D7331}" srcOrd="0" destOrd="0" presId="urn:microsoft.com/office/officeart/2008/layout/LinedList"/>
    <dgm:cxn modelId="{3D0BF2D2-E8E3-432D-B272-E3F920E34FBF}" type="presOf" srcId="{078FD086-760B-4DF8-9932-EF3A2DBC1398}" destId="{7575AC24-7B1B-47FD-B065-5AB5D83052F9}" srcOrd="0" destOrd="0" presId="urn:microsoft.com/office/officeart/2008/layout/LinedList"/>
    <dgm:cxn modelId="{B1C5EDE5-89B6-46FB-A86E-FC05BF3697C3}" type="presOf" srcId="{F11F7936-0ECB-4D22-9882-2009B3AF9C13}" destId="{5E2F45CF-5B3C-4A11-A4B1-2D82796E8C7F}" srcOrd="0" destOrd="0" presId="urn:microsoft.com/office/officeart/2008/layout/LinedList"/>
    <dgm:cxn modelId="{DF9E77F1-70C1-4FE7-9975-C17E69F0B7AA}" type="presOf" srcId="{91154794-84F2-423F-B72B-2FC364F5AE68}" destId="{DE1DE488-D48A-496F-9102-8C3CFC1C3790}" srcOrd="0" destOrd="0" presId="urn:microsoft.com/office/officeart/2008/layout/LinedList"/>
    <dgm:cxn modelId="{7F2CBD4F-53C9-4B39-8E16-F65A314D6631}" type="presParOf" srcId="{7575AC24-7B1B-47FD-B065-5AB5D83052F9}" destId="{1B98BE51-811D-4F80-9B80-C73466FFAA44}" srcOrd="0" destOrd="0" presId="urn:microsoft.com/office/officeart/2008/layout/LinedList"/>
    <dgm:cxn modelId="{D494CC72-7698-4C41-878C-054E454E7006}" type="presParOf" srcId="{7575AC24-7B1B-47FD-B065-5AB5D83052F9}" destId="{52217E96-8BE6-41E4-A2FE-94E8E4358733}" srcOrd="1" destOrd="0" presId="urn:microsoft.com/office/officeart/2008/layout/LinedList"/>
    <dgm:cxn modelId="{18401D1F-28CE-494D-8D48-03CE8E3F762A}" type="presParOf" srcId="{52217E96-8BE6-41E4-A2FE-94E8E4358733}" destId="{523915CC-C04F-4876-9D24-45607D4AB004}" srcOrd="0" destOrd="0" presId="urn:microsoft.com/office/officeart/2008/layout/LinedList"/>
    <dgm:cxn modelId="{752413D6-FA4F-4EDB-9220-02348DDA4C6D}" type="presParOf" srcId="{52217E96-8BE6-41E4-A2FE-94E8E4358733}" destId="{E5DC8C64-0C45-485D-9958-2B8247E6BCC0}" srcOrd="1" destOrd="0" presId="urn:microsoft.com/office/officeart/2008/layout/LinedList"/>
    <dgm:cxn modelId="{0B09A2C9-F338-45C5-92ED-946B2670454C}" type="presParOf" srcId="{7575AC24-7B1B-47FD-B065-5AB5D83052F9}" destId="{CCFF6308-B6EA-4826-B432-70FC843CEE3E}" srcOrd="2" destOrd="0" presId="urn:microsoft.com/office/officeart/2008/layout/LinedList"/>
    <dgm:cxn modelId="{8E833147-3A1F-410A-B804-249AFBB6EFAE}" type="presParOf" srcId="{7575AC24-7B1B-47FD-B065-5AB5D83052F9}" destId="{A4603605-8C53-4EED-A809-7E2BA49CCF2A}" srcOrd="3" destOrd="0" presId="urn:microsoft.com/office/officeart/2008/layout/LinedList"/>
    <dgm:cxn modelId="{68DB290B-770C-4D31-8ECD-ADF5FFB98A38}" type="presParOf" srcId="{A4603605-8C53-4EED-A809-7E2BA49CCF2A}" destId="{DE1DE488-D48A-496F-9102-8C3CFC1C3790}" srcOrd="0" destOrd="0" presId="urn:microsoft.com/office/officeart/2008/layout/LinedList"/>
    <dgm:cxn modelId="{6FC37ECD-3122-45F8-B1BC-7FEBE4A81B35}" type="presParOf" srcId="{A4603605-8C53-4EED-A809-7E2BA49CCF2A}" destId="{B0211DAA-557E-44A1-8340-F218F2C3E526}" srcOrd="1" destOrd="0" presId="urn:microsoft.com/office/officeart/2008/layout/LinedList"/>
    <dgm:cxn modelId="{69D5D94E-CDD6-4A6B-B7D1-39883A8C5CC5}" type="presParOf" srcId="{7575AC24-7B1B-47FD-B065-5AB5D83052F9}" destId="{F102E760-E5DA-4987-B6B2-3FACA3A88C6D}" srcOrd="4" destOrd="0" presId="urn:microsoft.com/office/officeart/2008/layout/LinedList"/>
    <dgm:cxn modelId="{B8C39FD2-8C83-45DF-BA4C-2D96526FB714}" type="presParOf" srcId="{7575AC24-7B1B-47FD-B065-5AB5D83052F9}" destId="{D7C45910-E7A7-408E-9CAA-6C18175A0F32}" srcOrd="5" destOrd="0" presId="urn:microsoft.com/office/officeart/2008/layout/LinedList"/>
    <dgm:cxn modelId="{08A8ACCF-8C2A-429F-A629-F36F0CB2FF49}" type="presParOf" srcId="{D7C45910-E7A7-408E-9CAA-6C18175A0F32}" destId="{69D083F1-6920-45F3-977D-0363E20D7331}" srcOrd="0" destOrd="0" presId="urn:microsoft.com/office/officeart/2008/layout/LinedList"/>
    <dgm:cxn modelId="{38943A95-70A4-4297-A4CE-95AAC3E45DF4}" type="presParOf" srcId="{D7C45910-E7A7-408E-9CAA-6C18175A0F32}" destId="{17E0EB4A-EF3B-4B14-B560-12465BC1E756}" srcOrd="1" destOrd="0" presId="urn:microsoft.com/office/officeart/2008/layout/LinedList"/>
    <dgm:cxn modelId="{52E1CD8F-DF18-43CE-B659-CD870D483133}" type="presParOf" srcId="{7575AC24-7B1B-47FD-B065-5AB5D83052F9}" destId="{22B9AD40-E288-4449-B384-410DA9DA94D2}" srcOrd="6" destOrd="0" presId="urn:microsoft.com/office/officeart/2008/layout/LinedList"/>
    <dgm:cxn modelId="{0CCE9692-1D3C-4CE3-9189-90C604DB6378}" type="presParOf" srcId="{7575AC24-7B1B-47FD-B065-5AB5D83052F9}" destId="{5AFEDEDA-1926-4723-8770-44304BCE31BA}" srcOrd="7" destOrd="0" presId="urn:microsoft.com/office/officeart/2008/layout/LinedList"/>
    <dgm:cxn modelId="{A2A782BF-FB5B-4BF8-BF74-86535EAE511B}" type="presParOf" srcId="{5AFEDEDA-1926-4723-8770-44304BCE31BA}" destId="{AA7DF011-8367-475A-A92F-D9EE6CF6ECCA}" srcOrd="0" destOrd="0" presId="urn:microsoft.com/office/officeart/2008/layout/LinedList"/>
    <dgm:cxn modelId="{1636F79F-0F4B-4B32-B2BB-1463DDD55FB0}" type="presParOf" srcId="{5AFEDEDA-1926-4723-8770-44304BCE31BA}" destId="{4C8723AE-BC76-442B-8B68-C6BF41D9162F}" srcOrd="1" destOrd="0" presId="urn:microsoft.com/office/officeart/2008/layout/LinedList"/>
    <dgm:cxn modelId="{48CD9031-9470-4A06-90BA-34D7AAEE17A7}" type="presParOf" srcId="{7575AC24-7B1B-47FD-B065-5AB5D83052F9}" destId="{97509114-70F0-46FA-98FE-C93AA918E302}" srcOrd="8" destOrd="0" presId="urn:microsoft.com/office/officeart/2008/layout/LinedList"/>
    <dgm:cxn modelId="{47E27D9D-0011-4DA6-802C-58F9D916AD66}" type="presParOf" srcId="{7575AC24-7B1B-47FD-B065-5AB5D83052F9}" destId="{F3D2B0FB-34E5-473A-AB64-5D9800C1A5CC}" srcOrd="9" destOrd="0" presId="urn:microsoft.com/office/officeart/2008/layout/LinedList"/>
    <dgm:cxn modelId="{E498A4AD-EB7B-43A0-857C-F2858E85AA77}" type="presParOf" srcId="{F3D2B0FB-34E5-473A-AB64-5D9800C1A5CC}" destId="{5E2F45CF-5B3C-4A11-A4B1-2D82796E8C7F}" srcOrd="0" destOrd="0" presId="urn:microsoft.com/office/officeart/2008/layout/LinedList"/>
    <dgm:cxn modelId="{4F97B86D-528E-4555-B84A-6A0AC5D5C916}" type="presParOf" srcId="{F3D2B0FB-34E5-473A-AB64-5D9800C1A5CC}" destId="{65993405-E71D-49D8-A1C0-C3ED47DC659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6F8A9D9-1C4F-41E7-9082-01FBD2763EF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320D98A-5D0D-4B82-8B29-A9B4776BE023}">
      <dgm:prSet/>
      <dgm:spPr/>
      <dgm:t>
        <a:bodyPr/>
        <a:lstStyle/>
        <a:p>
          <a:r>
            <a:rPr lang="el-GR"/>
            <a:t>Ηρόδοτος.</a:t>
          </a:r>
          <a:endParaRPr lang="en-US"/>
        </a:p>
      </dgm:t>
    </dgm:pt>
    <dgm:pt modelId="{4921DEFF-CDA6-4BBC-86B0-7D022C30EBF1}" type="parTrans" cxnId="{232141C7-F6F5-4640-8801-83D423C38B1D}">
      <dgm:prSet/>
      <dgm:spPr/>
      <dgm:t>
        <a:bodyPr/>
        <a:lstStyle/>
        <a:p>
          <a:endParaRPr lang="en-US"/>
        </a:p>
      </dgm:t>
    </dgm:pt>
    <dgm:pt modelId="{982E1FF4-0FF2-482B-8B38-9F59FA1F94AD}" type="sibTrans" cxnId="{232141C7-F6F5-4640-8801-83D423C38B1D}">
      <dgm:prSet/>
      <dgm:spPr/>
      <dgm:t>
        <a:bodyPr/>
        <a:lstStyle/>
        <a:p>
          <a:endParaRPr lang="en-US"/>
        </a:p>
      </dgm:t>
    </dgm:pt>
    <dgm:pt modelId="{B2AEAB3F-BBAF-4DCA-B940-A0DE0BD82F35}">
      <dgm:prSet/>
      <dgm:spPr/>
      <dgm:t>
        <a:bodyPr/>
        <a:lstStyle/>
        <a:p>
          <a:r>
            <a:rPr lang="el-GR"/>
            <a:t>Θουκυδίδης (επιστημονική ιστορική συγγραφή).</a:t>
          </a:r>
          <a:endParaRPr lang="en-US"/>
        </a:p>
      </dgm:t>
    </dgm:pt>
    <dgm:pt modelId="{6E466BD7-4D33-40DD-A032-8FEA58EDEB39}" type="parTrans" cxnId="{53117256-98F5-4958-993F-942F2F9B1F49}">
      <dgm:prSet/>
      <dgm:spPr/>
      <dgm:t>
        <a:bodyPr/>
        <a:lstStyle/>
        <a:p>
          <a:endParaRPr lang="en-US"/>
        </a:p>
      </dgm:t>
    </dgm:pt>
    <dgm:pt modelId="{7E17B066-A0D3-44AE-BFE1-1B8921480CA3}" type="sibTrans" cxnId="{53117256-98F5-4958-993F-942F2F9B1F49}">
      <dgm:prSet/>
      <dgm:spPr/>
      <dgm:t>
        <a:bodyPr/>
        <a:lstStyle/>
        <a:p>
          <a:endParaRPr lang="en-US"/>
        </a:p>
      </dgm:t>
    </dgm:pt>
    <dgm:pt modelId="{3B315F35-16A5-4C54-9D38-CA0AB1CB2137}">
      <dgm:prSet/>
      <dgm:spPr/>
      <dgm:t>
        <a:bodyPr/>
        <a:lstStyle/>
        <a:p>
          <a:r>
            <a:rPr lang="el-GR"/>
            <a:t>Ξενοφών.</a:t>
          </a:r>
          <a:endParaRPr lang="en-US"/>
        </a:p>
      </dgm:t>
    </dgm:pt>
    <dgm:pt modelId="{CD6032A3-6F77-4F54-87B3-BDEC2BFC64E0}" type="parTrans" cxnId="{271A91F2-777B-49BC-B407-AC7FEAC8DF80}">
      <dgm:prSet/>
      <dgm:spPr/>
      <dgm:t>
        <a:bodyPr/>
        <a:lstStyle/>
        <a:p>
          <a:endParaRPr lang="en-US"/>
        </a:p>
      </dgm:t>
    </dgm:pt>
    <dgm:pt modelId="{B1A18A1E-E9C3-4A8A-AD0C-99D9A86ECA94}" type="sibTrans" cxnId="{271A91F2-777B-49BC-B407-AC7FEAC8DF80}">
      <dgm:prSet/>
      <dgm:spPr/>
      <dgm:t>
        <a:bodyPr/>
        <a:lstStyle/>
        <a:p>
          <a:endParaRPr lang="en-US"/>
        </a:p>
      </dgm:t>
    </dgm:pt>
    <dgm:pt modelId="{140E76EE-90A3-4865-8242-A0B4A841D9C2}">
      <dgm:prSet/>
      <dgm:spPr/>
      <dgm:t>
        <a:bodyPr/>
        <a:lstStyle/>
        <a:p>
          <a:r>
            <a:rPr lang="el-GR"/>
            <a:t>Η ποιητική τέχνη:</a:t>
          </a:r>
          <a:endParaRPr lang="en-US"/>
        </a:p>
      </dgm:t>
    </dgm:pt>
    <dgm:pt modelId="{B81868CA-5A9D-4468-B25E-73EBC7D1F19D}" type="parTrans" cxnId="{9E79BB92-88BE-4019-9ED5-2501F1094CE9}">
      <dgm:prSet/>
      <dgm:spPr/>
      <dgm:t>
        <a:bodyPr/>
        <a:lstStyle/>
        <a:p>
          <a:endParaRPr lang="en-US"/>
        </a:p>
      </dgm:t>
    </dgm:pt>
    <dgm:pt modelId="{7CBCB44A-A5B3-4959-9A19-E32ED70FB3C9}" type="sibTrans" cxnId="{9E79BB92-88BE-4019-9ED5-2501F1094CE9}">
      <dgm:prSet/>
      <dgm:spPr/>
      <dgm:t>
        <a:bodyPr/>
        <a:lstStyle/>
        <a:p>
          <a:endParaRPr lang="en-US"/>
        </a:p>
      </dgm:t>
    </dgm:pt>
    <dgm:pt modelId="{BEF84CCE-8637-41EB-9FA5-69DBC55611AE}">
      <dgm:prSet/>
      <dgm:spPr/>
      <dgm:t>
        <a:bodyPr/>
        <a:lstStyle/>
        <a:p>
          <a:r>
            <a:rPr lang="el-GR"/>
            <a:t>Τραγωδία (Αισχύλος, Σοφοκλής, Ευριπίδης).</a:t>
          </a:r>
          <a:endParaRPr lang="en-US"/>
        </a:p>
      </dgm:t>
    </dgm:pt>
    <dgm:pt modelId="{C48908D2-3ED2-402C-A6B0-96FF2D1852E3}" type="parTrans" cxnId="{85FEA51E-57E3-4CFB-801D-F3B27DAF81B5}">
      <dgm:prSet/>
      <dgm:spPr/>
      <dgm:t>
        <a:bodyPr/>
        <a:lstStyle/>
        <a:p>
          <a:endParaRPr lang="en-US"/>
        </a:p>
      </dgm:t>
    </dgm:pt>
    <dgm:pt modelId="{C94610F1-5491-46FF-ADD9-D1336B272848}" type="sibTrans" cxnId="{85FEA51E-57E3-4CFB-801D-F3B27DAF81B5}">
      <dgm:prSet/>
      <dgm:spPr/>
      <dgm:t>
        <a:bodyPr/>
        <a:lstStyle/>
        <a:p>
          <a:endParaRPr lang="en-US"/>
        </a:p>
      </dgm:t>
    </dgm:pt>
    <dgm:pt modelId="{A8533DFA-6232-4B07-8401-A24F7438495D}">
      <dgm:prSet/>
      <dgm:spPr/>
      <dgm:t>
        <a:bodyPr/>
        <a:lstStyle/>
        <a:p>
          <a:r>
            <a:rPr lang="el-GR"/>
            <a:t>Κωμωδία (Αριστοφάνης).</a:t>
          </a:r>
          <a:endParaRPr lang="en-US"/>
        </a:p>
      </dgm:t>
    </dgm:pt>
    <dgm:pt modelId="{80484654-CD56-4E29-8FD7-150080D06575}" type="parTrans" cxnId="{825EE0EC-AD5B-4B36-8DFC-CE850F220F4B}">
      <dgm:prSet/>
      <dgm:spPr/>
      <dgm:t>
        <a:bodyPr/>
        <a:lstStyle/>
        <a:p>
          <a:endParaRPr lang="en-US"/>
        </a:p>
      </dgm:t>
    </dgm:pt>
    <dgm:pt modelId="{C840D793-A0C3-442E-B3D4-9696FD3D9532}" type="sibTrans" cxnId="{825EE0EC-AD5B-4B36-8DFC-CE850F220F4B}">
      <dgm:prSet/>
      <dgm:spPr/>
      <dgm:t>
        <a:bodyPr/>
        <a:lstStyle/>
        <a:p>
          <a:endParaRPr lang="en-US"/>
        </a:p>
      </dgm:t>
    </dgm:pt>
    <dgm:pt modelId="{B996BD97-A01F-4B93-BD83-AE48B40B66B2}">
      <dgm:prSet/>
      <dgm:spPr/>
      <dgm:t>
        <a:bodyPr/>
        <a:lstStyle/>
        <a:p>
          <a:r>
            <a:rPr lang="el-GR"/>
            <a:t>Σατυρικό δράμα.</a:t>
          </a:r>
          <a:endParaRPr lang="en-US"/>
        </a:p>
      </dgm:t>
    </dgm:pt>
    <dgm:pt modelId="{58205D5C-11D1-49CC-A425-CD9CBCA8EFDF}" type="parTrans" cxnId="{5E95ACA1-CD46-4983-8D34-4FDF7E4DEFFD}">
      <dgm:prSet/>
      <dgm:spPr/>
      <dgm:t>
        <a:bodyPr/>
        <a:lstStyle/>
        <a:p>
          <a:endParaRPr lang="en-US"/>
        </a:p>
      </dgm:t>
    </dgm:pt>
    <dgm:pt modelId="{E0B4C2B3-7E86-40FF-8850-4785585FE8B5}" type="sibTrans" cxnId="{5E95ACA1-CD46-4983-8D34-4FDF7E4DEFFD}">
      <dgm:prSet/>
      <dgm:spPr/>
      <dgm:t>
        <a:bodyPr/>
        <a:lstStyle/>
        <a:p>
          <a:endParaRPr lang="en-US"/>
        </a:p>
      </dgm:t>
    </dgm:pt>
    <dgm:pt modelId="{9CE68255-4E60-411D-B139-A47B0752DA2E}" type="pres">
      <dgm:prSet presAssocID="{C6F8A9D9-1C4F-41E7-9082-01FBD2763EF5}" presName="linear" presStyleCnt="0">
        <dgm:presLayoutVars>
          <dgm:animLvl val="lvl"/>
          <dgm:resizeHandles val="exact"/>
        </dgm:presLayoutVars>
      </dgm:prSet>
      <dgm:spPr/>
    </dgm:pt>
    <dgm:pt modelId="{483CC556-8ACE-46BE-9559-DA76B651016D}" type="pres">
      <dgm:prSet presAssocID="{2320D98A-5D0D-4B82-8B29-A9B4776BE02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E42072BD-0649-4D6D-9624-D5F131BD91B6}" type="pres">
      <dgm:prSet presAssocID="{982E1FF4-0FF2-482B-8B38-9F59FA1F94AD}" presName="spacer" presStyleCnt="0"/>
      <dgm:spPr/>
    </dgm:pt>
    <dgm:pt modelId="{22764F8A-308D-41AA-9742-CF63541FFC4D}" type="pres">
      <dgm:prSet presAssocID="{B2AEAB3F-BBAF-4DCA-B940-A0DE0BD82F35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1F4976E-C29C-4D27-A34D-760C78F8228D}" type="pres">
      <dgm:prSet presAssocID="{7E17B066-A0D3-44AE-BFE1-1B8921480CA3}" presName="spacer" presStyleCnt="0"/>
      <dgm:spPr/>
    </dgm:pt>
    <dgm:pt modelId="{52B48A03-7023-493A-9C56-465EC72C8E34}" type="pres">
      <dgm:prSet presAssocID="{3B315F35-16A5-4C54-9D38-CA0AB1CB213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27066A64-2FD6-419F-BB50-A58FF32C3C41}" type="pres">
      <dgm:prSet presAssocID="{B1A18A1E-E9C3-4A8A-AD0C-99D9A86ECA94}" presName="spacer" presStyleCnt="0"/>
      <dgm:spPr/>
    </dgm:pt>
    <dgm:pt modelId="{84C380C1-7A01-43F9-A9F0-CF8A4978D414}" type="pres">
      <dgm:prSet presAssocID="{140E76EE-90A3-4865-8242-A0B4A841D9C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806CB22D-B7CF-47E4-B2DD-D1351D8E7ACD}" type="pres">
      <dgm:prSet presAssocID="{7CBCB44A-A5B3-4959-9A19-E32ED70FB3C9}" presName="spacer" presStyleCnt="0"/>
      <dgm:spPr/>
    </dgm:pt>
    <dgm:pt modelId="{B33FF3FE-7A8A-4D04-8DC3-6B02CFA7E34D}" type="pres">
      <dgm:prSet presAssocID="{BEF84CCE-8637-41EB-9FA5-69DBC55611A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D43188A8-EEB9-4E02-879C-7FE2A2313E1E}" type="pres">
      <dgm:prSet presAssocID="{C94610F1-5491-46FF-ADD9-D1336B272848}" presName="spacer" presStyleCnt="0"/>
      <dgm:spPr/>
    </dgm:pt>
    <dgm:pt modelId="{BAC6086B-BDD3-4CAD-918E-BA373664C679}" type="pres">
      <dgm:prSet presAssocID="{A8533DFA-6232-4B07-8401-A24F7438495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1402E6B5-829A-4247-A24B-0F08741E2114}" type="pres">
      <dgm:prSet presAssocID="{C840D793-A0C3-442E-B3D4-9696FD3D9532}" presName="spacer" presStyleCnt="0"/>
      <dgm:spPr/>
    </dgm:pt>
    <dgm:pt modelId="{435E2592-5B89-4EC0-845D-C8CC6D05C396}" type="pres">
      <dgm:prSet presAssocID="{B996BD97-A01F-4B93-BD83-AE48B40B66B2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D77CF616-D967-46BA-AD34-2DE82F45FA62}" type="presOf" srcId="{3B315F35-16A5-4C54-9D38-CA0AB1CB2137}" destId="{52B48A03-7023-493A-9C56-465EC72C8E34}" srcOrd="0" destOrd="0" presId="urn:microsoft.com/office/officeart/2005/8/layout/vList2"/>
    <dgm:cxn modelId="{85FEA51E-57E3-4CFB-801D-F3B27DAF81B5}" srcId="{C6F8A9D9-1C4F-41E7-9082-01FBD2763EF5}" destId="{BEF84CCE-8637-41EB-9FA5-69DBC55611AE}" srcOrd="4" destOrd="0" parTransId="{C48908D2-3ED2-402C-A6B0-96FF2D1852E3}" sibTransId="{C94610F1-5491-46FF-ADD9-D1336B272848}"/>
    <dgm:cxn modelId="{0553D424-3CDE-4C60-B1BA-C168703DF8D3}" type="presOf" srcId="{B996BD97-A01F-4B93-BD83-AE48B40B66B2}" destId="{435E2592-5B89-4EC0-845D-C8CC6D05C396}" srcOrd="0" destOrd="0" presId="urn:microsoft.com/office/officeart/2005/8/layout/vList2"/>
    <dgm:cxn modelId="{425B7839-948F-47A1-9E00-F360C0B6B259}" type="presOf" srcId="{A8533DFA-6232-4B07-8401-A24F7438495D}" destId="{BAC6086B-BDD3-4CAD-918E-BA373664C679}" srcOrd="0" destOrd="0" presId="urn:microsoft.com/office/officeart/2005/8/layout/vList2"/>
    <dgm:cxn modelId="{46A6053B-7AD5-4AB4-9C98-D367DADE3CBA}" type="presOf" srcId="{B2AEAB3F-BBAF-4DCA-B940-A0DE0BD82F35}" destId="{22764F8A-308D-41AA-9742-CF63541FFC4D}" srcOrd="0" destOrd="0" presId="urn:microsoft.com/office/officeart/2005/8/layout/vList2"/>
    <dgm:cxn modelId="{130AD65F-9DDC-4A28-A8D6-13FD80F8F838}" type="presOf" srcId="{C6F8A9D9-1C4F-41E7-9082-01FBD2763EF5}" destId="{9CE68255-4E60-411D-B139-A47B0752DA2E}" srcOrd="0" destOrd="0" presId="urn:microsoft.com/office/officeart/2005/8/layout/vList2"/>
    <dgm:cxn modelId="{3DF65662-8594-4791-9AC4-B91DBF781C0F}" type="presOf" srcId="{140E76EE-90A3-4865-8242-A0B4A841D9C2}" destId="{84C380C1-7A01-43F9-A9F0-CF8A4978D414}" srcOrd="0" destOrd="0" presId="urn:microsoft.com/office/officeart/2005/8/layout/vList2"/>
    <dgm:cxn modelId="{53117256-98F5-4958-993F-942F2F9B1F49}" srcId="{C6F8A9D9-1C4F-41E7-9082-01FBD2763EF5}" destId="{B2AEAB3F-BBAF-4DCA-B940-A0DE0BD82F35}" srcOrd="1" destOrd="0" parTransId="{6E466BD7-4D33-40DD-A032-8FEA58EDEB39}" sibTransId="{7E17B066-A0D3-44AE-BFE1-1B8921480CA3}"/>
    <dgm:cxn modelId="{9908AE79-B2D9-436E-B6D6-AD14F1D3A3FD}" type="presOf" srcId="{BEF84CCE-8637-41EB-9FA5-69DBC55611AE}" destId="{B33FF3FE-7A8A-4D04-8DC3-6B02CFA7E34D}" srcOrd="0" destOrd="0" presId="urn:microsoft.com/office/officeart/2005/8/layout/vList2"/>
    <dgm:cxn modelId="{9E79BB92-88BE-4019-9ED5-2501F1094CE9}" srcId="{C6F8A9D9-1C4F-41E7-9082-01FBD2763EF5}" destId="{140E76EE-90A3-4865-8242-A0B4A841D9C2}" srcOrd="3" destOrd="0" parTransId="{B81868CA-5A9D-4468-B25E-73EBC7D1F19D}" sibTransId="{7CBCB44A-A5B3-4959-9A19-E32ED70FB3C9}"/>
    <dgm:cxn modelId="{5E95ACA1-CD46-4983-8D34-4FDF7E4DEFFD}" srcId="{C6F8A9D9-1C4F-41E7-9082-01FBD2763EF5}" destId="{B996BD97-A01F-4B93-BD83-AE48B40B66B2}" srcOrd="6" destOrd="0" parTransId="{58205D5C-11D1-49CC-A425-CD9CBCA8EFDF}" sibTransId="{E0B4C2B3-7E86-40FF-8850-4785585FE8B5}"/>
    <dgm:cxn modelId="{232141C7-F6F5-4640-8801-83D423C38B1D}" srcId="{C6F8A9D9-1C4F-41E7-9082-01FBD2763EF5}" destId="{2320D98A-5D0D-4B82-8B29-A9B4776BE023}" srcOrd="0" destOrd="0" parTransId="{4921DEFF-CDA6-4BBC-86B0-7D022C30EBF1}" sibTransId="{982E1FF4-0FF2-482B-8B38-9F59FA1F94AD}"/>
    <dgm:cxn modelId="{6387B9DF-6D98-4A72-97EA-735BB461F252}" type="presOf" srcId="{2320D98A-5D0D-4B82-8B29-A9B4776BE023}" destId="{483CC556-8ACE-46BE-9559-DA76B651016D}" srcOrd="0" destOrd="0" presId="urn:microsoft.com/office/officeart/2005/8/layout/vList2"/>
    <dgm:cxn modelId="{825EE0EC-AD5B-4B36-8DFC-CE850F220F4B}" srcId="{C6F8A9D9-1C4F-41E7-9082-01FBD2763EF5}" destId="{A8533DFA-6232-4B07-8401-A24F7438495D}" srcOrd="5" destOrd="0" parTransId="{80484654-CD56-4E29-8FD7-150080D06575}" sibTransId="{C840D793-A0C3-442E-B3D4-9696FD3D9532}"/>
    <dgm:cxn modelId="{271A91F2-777B-49BC-B407-AC7FEAC8DF80}" srcId="{C6F8A9D9-1C4F-41E7-9082-01FBD2763EF5}" destId="{3B315F35-16A5-4C54-9D38-CA0AB1CB2137}" srcOrd="2" destOrd="0" parTransId="{CD6032A3-6F77-4F54-87B3-BDEC2BFC64E0}" sibTransId="{B1A18A1E-E9C3-4A8A-AD0C-99D9A86ECA94}"/>
    <dgm:cxn modelId="{B516121D-DB4F-40C6-8A03-C6EDCF9382B5}" type="presParOf" srcId="{9CE68255-4E60-411D-B139-A47B0752DA2E}" destId="{483CC556-8ACE-46BE-9559-DA76B651016D}" srcOrd="0" destOrd="0" presId="urn:microsoft.com/office/officeart/2005/8/layout/vList2"/>
    <dgm:cxn modelId="{07AC7A34-AE76-42CD-9B90-0794FA52895F}" type="presParOf" srcId="{9CE68255-4E60-411D-B139-A47B0752DA2E}" destId="{E42072BD-0649-4D6D-9624-D5F131BD91B6}" srcOrd="1" destOrd="0" presId="urn:microsoft.com/office/officeart/2005/8/layout/vList2"/>
    <dgm:cxn modelId="{EF853D6E-3BCB-454F-B444-166FF4520FE0}" type="presParOf" srcId="{9CE68255-4E60-411D-B139-A47B0752DA2E}" destId="{22764F8A-308D-41AA-9742-CF63541FFC4D}" srcOrd="2" destOrd="0" presId="urn:microsoft.com/office/officeart/2005/8/layout/vList2"/>
    <dgm:cxn modelId="{CD58A4FC-F212-4B43-8ABC-032CB1306CE2}" type="presParOf" srcId="{9CE68255-4E60-411D-B139-A47B0752DA2E}" destId="{F1F4976E-C29C-4D27-A34D-760C78F8228D}" srcOrd="3" destOrd="0" presId="urn:microsoft.com/office/officeart/2005/8/layout/vList2"/>
    <dgm:cxn modelId="{1DEDF516-F9BC-4909-88E4-B4A2846AF66A}" type="presParOf" srcId="{9CE68255-4E60-411D-B139-A47B0752DA2E}" destId="{52B48A03-7023-493A-9C56-465EC72C8E34}" srcOrd="4" destOrd="0" presId="urn:microsoft.com/office/officeart/2005/8/layout/vList2"/>
    <dgm:cxn modelId="{0CD52902-F39C-455B-BB05-DF9A058EB593}" type="presParOf" srcId="{9CE68255-4E60-411D-B139-A47B0752DA2E}" destId="{27066A64-2FD6-419F-BB50-A58FF32C3C41}" srcOrd="5" destOrd="0" presId="urn:microsoft.com/office/officeart/2005/8/layout/vList2"/>
    <dgm:cxn modelId="{9B24D467-6B85-4235-B568-C2E6A11DCFC7}" type="presParOf" srcId="{9CE68255-4E60-411D-B139-A47B0752DA2E}" destId="{84C380C1-7A01-43F9-A9F0-CF8A4978D414}" srcOrd="6" destOrd="0" presId="urn:microsoft.com/office/officeart/2005/8/layout/vList2"/>
    <dgm:cxn modelId="{87717C7F-4FB9-4EBA-8171-93E4EFA0F3F5}" type="presParOf" srcId="{9CE68255-4E60-411D-B139-A47B0752DA2E}" destId="{806CB22D-B7CF-47E4-B2DD-D1351D8E7ACD}" srcOrd="7" destOrd="0" presId="urn:microsoft.com/office/officeart/2005/8/layout/vList2"/>
    <dgm:cxn modelId="{773AB4D2-8815-4874-B1C0-32B8CDBB076D}" type="presParOf" srcId="{9CE68255-4E60-411D-B139-A47B0752DA2E}" destId="{B33FF3FE-7A8A-4D04-8DC3-6B02CFA7E34D}" srcOrd="8" destOrd="0" presId="urn:microsoft.com/office/officeart/2005/8/layout/vList2"/>
    <dgm:cxn modelId="{E362186C-1B05-408D-92DF-34D8D8134188}" type="presParOf" srcId="{9CE68255-4E60-411D-B139-A47B0752DA2E}" destId="{D43188A8-EEB9-4E02-879C-7FE2A2313E1E}" srcOrd="9" destOrd="0" presId="urn:microsoft.com/office/officeart/2005/8/layout/vList2"/>
    <dgm:cxn modelId="{ECC12886-61FA-43F6-A36F-C00C9029E8E5}" type="presParOf" srcId="{9CE68255-4E60-411D-B139-A47B0752DA2E}" destId="{BAC6086B-BDD3-4CAD-918E-BA373664C679}" srcOrd="10" destOrd="0" presId="urn:microsoft.com/office/officeart/2005/8/layout/vList2"/>
    <dgm:cxn modelId="{573B9EED-AF3E-4F42-B020-011EFDB799CA}" type="presParOf" srcId="{9CE68255-4E60-411D-B139-A47B0752DA2E}" destId="{1402E6B5-829A-4247-A24B-0F08741E2114}" srcOrd="11" destOrd="0" presId="urn:microsoft.com/office/officeart/2005/8/layout/vList2"/>
    <dgm:cxn modelId="{3094518A-889A-4DEE-902D-1389891FC68B}" type="presParOf" srcId="{9CE68255-4E60-411D-B139-A47B0752DA2E}" destId="{435E2592-5B89-4EC0-845D-C8CC6D05C39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E766DDE-B7B2-4820-B4FB-F8CE984BCB5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04865E9-CFE4-40BE-A43B-F6F7A193D957}">
      <dgm:prSet/>
      <dgm:spPr/>
      <dgm:t>
        <a:bodyPr/>
        <a:lstStyle/>
        <a:p>
          <a:r>
            <a:rPr lang="el-GR"/>
            <a:t>Λυσίας, Ισοκράτης, Δημοσθένης.</a:t>
          </a:r>
          <a:endParaRPr lang="en-US"/>
        </a:p>
      </dgm:t>
    </dgm:pt>
    <dgm:pt modelId="{43133B16-88A0-4560-98D6-CAD53733C52A}" type="parTrans" cxnId="{38DB8CDD-A582-4383-B252-7B04CE65F60D}">
      <dgm:prSet/>
      <dgm:spPr/>
      <dgm:t>
        <a:bodyPr/>
        <a:lstStyle/>
        <a:p>
          <a:endParaRPr lang="en-US"/>
        </a:p>
      </dgm:t>
    </dgm:pt>
    <dgm:pt modelId="{CA4EC1F4-D235-49F9-90FD-A7EE1BE0CF3D}" type="sibTrans" cxnId="{38DB8CDD-A582-4383-B252-7B04CE65F60D}">
      <dgm:prSet/>
      <dgm:spPr/>
      <dgm:t>
        <a:bodyPr/>
        <a:lstStyle/>
        <a:p>
          <a:endParaRPr lang="en-US"/>
        </a:p>
      </dgm:t>
    </dgm:pt>
    <dgm:pt modelId="{32C2EBEA-B544-463C-B452-775C89FC57DE}">
      <dgm:prSet/>
      <dgm:spPr/>
      <dgm:t>
        <a:bodyPr/>
        <a:lstStyle/>
        <a:p>
          <a:r>
            <a:rPr lang="el-GR"/>
            <a:t>Η επιστημονική σκέψη:</a:t>
          </a:r>
          <a:endParaRPr lang="en-US"/>
        </a:p>
      </dgm:t>
    </dgm:pt>
    <dgm:pt modelId="{D86C6551-ED78-47E3-96C2-6EDC76FB2061}" type="parTrans" cxnId="{8B4F04B0-A2D9-419D-869B-E5D7D3D24E05}">
      <dgm:prSet/>
      <dgm:spPr/>
      <dgm:t>
        <a:bodyPr/>
        <a:lstStyle/>
        <a:p>
          <a:endParaRPr lang="en-US"/>
        </a:p>
      </dgm:t>
    </dgm:pt>
    <dgm:pt modelId="{65C64682-14F2-49BD-9414-7BFCD459FD46}" type="sibTrans" cxnId="{8B4F04B0-A2D9-419D-869B-E5D7D3D24E05}">
      <dgm:prSet/>
      <dgm:spPr/>
      <dgm:t>
        <a:bodyPr/>
        <a:lstStyle/>
        <a:p>
          <a:endParaRPr lang="en-US"/>
        </a:p>
      </dgm:t>
    </dgm:pt>
    <dgm:pt modelId="{CCE0DC7B-45D5-419A-8A58-C0B879414924}">
      <dgm:prSet/>
      <dgm:spPr/>
      <dgm:t>
        <a:bodyPr/>
        <a:lstStyle/>
        <a:p>
          <a:r>
            <a:rPr lang="el-GR"/>
            <a:t>Αστρονομία, μαθηματικά (Μέτων από την Αθήνα).</a:t>
          </a:r>
          <a:endParaRPr lang="en-US"/>
        </a:p>
      </dgm:t>
    </dgm:pt>
    <dgm:pt modelId="{5A4BFB73-2AB3-461E-B8E5-80323327B5CF}" type="parTrans" cxnId="{FEEA2693-D37B-4C53-A5FF-38AF6BC76202}">
      <dgm:prSet/>
      <dgm:spPr/>
      <dgm:t>
        <a:bodyPr/>
        <a:lstStyle/>
        <a:p>
          <a:endParaRPr lang="en-US"/>
        </a:p>
      </dgm:t>
    </dgm:pt>
    <dgm:pt modelId="{494D8FB4-093A-4562-B936-5FAB9B454CFE}" type="sibTrans" cxnId="{FEEA2693-D37B-4C53-A5FF-38AF6BC76202}">
      <dgm:prSet/>
      <dgm:spPr/>
      <dgm:t>
        <a:bodyPr/>
        <a:lstStyle/>
        <a:p>
          <a:endParaRPr lang="en-US"/>
        </a:p>
      </dgm:t>
    </dgm:pt>
    <dgm:pt modelId="{0704C577-C8A5-4E04-A705-B8721C39262C}">
      <dgm:prSet/>
      <dgm:spPr/>
      <dgm:t>
        <a:bodyPr/>
        <a:lstStyle/>
        <a:p>
          <a:r>
            <a:rPr lang="el-GR"/>
            <a:t>Χωροταξική οργάνωση των πόλεων (Ιππόδαμος από τη Μίλητο).</a:t>
          </a:r>
          <a:endParaRPr lang="en-US"/>
        </a:p>
      </dgm:t>
    </dgm:pt>
    <dgm:pt modelId="{AF672BE4-80BA-494F-9776-061B2BACFBB8}" type="parTrans" cxnId="{06E47B73-EF11-4D22-B8DA-BBC15DC1C82F}">
      <dgm:prSet/>
      <dgm:spPr/>
      <dgm:t>
        <a:bodyPr/>
        <a:lstStyle/>
        <a:p>
          <a:endParaRPr lang="en-US"/>
        </a:p>
      </dgm:t>
    </dgm:pt>
    <dgm:pt modelId="{2BD0B076-79E3-4FC5-A9C2-D4BEE716E812}" type="sibTrans" cxnId="{06E47B73-EF11-4D22-B8DA-BBC15DC1C82F}">
      <dgm:prSet/>
      <dgm:spPr/>
      <dgm:t>
        <a:bodyPr/>
        <a:lstStyle/>
        <a:p>
          <a:endParaRPr lang="en-US"/>
        </a:p>
      </dgm:t>
    </dgm:pt>
    <dgm:pt modelId="{2C107913-1A60-4037-BA72-D4747E6E28B8}">
      <dgm:prSet/>
      <dgm:spPr/>
      <dgm:t>
        <a:bodyPr/>
        <a:lstStyle/>
        <a:p>
          <a:r>
            <a:rPr lang="el-GR"/>
            <a:t>Ιατρική (Ιπποκράτης από την Κω).</a:t>
          </a:r>
          <a:endParaRPr lang="en-US"/>
        </a:p>
      </dgm:t>
    </dgm:pt>
    <dgm:pt modelId="{12CC53E1-67E0-4337-8221-E5D982048AE4}" type="parTrans" cxnId="{28191024-FCE3-426B-B464-BB8EBD57514B}">
      <dgm:prSet/>
      <dgm:spPr/>
      <dgm:t>
        <a:bodyPr/>
        <a:lstStyle/>
        <a:p>
          <a:endParaRPr lang="en-US"/>
        </a:p>
      </dgm:t>
    </dgm:pt>
    <dgm:pt modelId="{56B08772-311A-4C43-856C-2A5C5D02F60D}" type="sibTrans" cxnId="{28191024-FCE3-426B-B464-BB8EBD57514B}">
      <dgm:prSet/>
      <dgm:spPr/>
      <dgm:t>
        <a:bodyPr/>
        <a:lstStyle/>
        <a:p>
          <a:endParaRPr lang="en-US"/>
        </a:p>
      </dgm:t>
    </dgm:pt>
    <dgm:pt modelId="{9A7EBB0A-70BC-4445-AB5B-018A5BCAA0A7}">
      <dgm:prSet/>
      <dgm:spPr/>
      <dgm:t>
        <a:bodyPr/>
        <a:lstStyle/>
        <a:p>
          <a:r>
            <a:rPr lang="el-GR"/>
            <a:t>Η τέχνη:</a:t>
          </a:r>
          <a:endParaRPr lang="en-US"/>
        </a:p>
      </dgm:t>
    </dgm:pt>
    <dgm:pt modelId="{9792F785-7749-4A68-B237-20FA8C990CB2}" type="parTrans" cxnId="{1480C0FD-9EB2-4EFC-8AB9-8372E437A678}">
      <dgm:prSet/>
      <dgm:spPr/>
      <dgm:t>
        <a:bodyPr/>
        <a:lstStyle/>
        <a:p>
          <a:endParaRPr lang="en-US"/>
        </a:p>
      </dgm:t>
    </dgm:pt>
    <dgm:pt modelId="{1AF344E8-D02C-4E8D-805B-FC8F95FBB134}" type="sibTrans" cxnId="{1480C0FD-9EB2-4EFC-8AB9-8372E437A678}">
      <dgm:prSet/>
      <dgm:spPr/>
      <dgm:t>
        <a:bodyPr/>
        <a:lstStyle/>
        <a:p>
          <a:endParaRPr lang="en-US"/>
        </a:p>
      </dgm:t>
    </dgm:pt>
    <dgm:pt modelId="{5C0B8EF8-4339-43B5-B6B2-1C72190736B0}">
      <dgm:prSet/>
      <dgm:spPr/>
      <dgm:t>
        <a:bodyPr/>
        <a:lstStyle/>
        <a:p>
          <a:r>
            <a:rPr lang="el-GR"/>
            <a:t>Αρχιτεκτονική (Ικτίνος, Καλλικράτης, Μνησικλής).</a:t>
          </a:r>
          <a:endParaRPr lang="en-US"/>
        </a:p>
      </dgm:t>
    </dgm:pt>
    <dgm:pt modelId="{4897079E-B827-45F0-B2BB-7E7A080D676B}" type="parTrans" cxnId="{B3F66FE7-66FE-4081-96FB-5C1CFFBB0E6F}">
      <dgm:prSet/>
      <dgm:spPr/>
      <dgm:t>
        <a:bodyPr/>
        <a:lstStyle/>
        <a:p>
          <a:endParaRPr lang="en-US"/>
        </a:p>
      </dgm:t>
    </dgm:pt>
    <dgm:pt modelId="{00E8ACE9-5D4F-42FA-ABB4-2687369A883A}" type="sibTrans" cxnId="{B3F66FE7-66FE-4081-96FB-5C1CFFBB0E6F}">
      <dgm:prSet/>
      <dgm:spPr/>
      <dgm:t>
        <a:bodyPr/>
        <a:lstStyle/>
        <a:p>
          <a:endParaRPr lang="en-US"/>
        </a:p>
      </dgm:t>
    </dgm:pt>
    <dgm:pt modelId="{66F240DF-A995-4809-B842-9153981DC3F0}">
      <dgm:prSet/>
      <dgm:spPr/>
      <dgm:t>
        <a:bodyPr/>
        <a:lstStyle/>
        <a:p>
          <a:r>
            <a:rPr lang="el-GR"/>
            <a:t>Πλαστική (Φειδίας, Μύρων, Πολύκλειτος, Αλκαμένης, Αγοράκριτος, Πραξιτέλης,</a:t>
          </a:r>
          <a:endParaRPr lang="en-US"/>
        </a:p>
      </dgm:t>
    </dgm:pt>
    <dgm:pt modelId="{09FE7434-A508-4738-818D-1FF897BF4932}" type="parTrans" cxnId="{1EFF1FFF-392C-4DB7-952B-2A2CB52818C8}">
      <dgm:prSet/>
      <dgm:spPr/>
      <dgm:t>
        <a:bodyPr/>
        <a:lstStyle/>
        <a:p>
          <a:endParaRPr lang="en-US"/>
        </a:p>
      </dgm:t>
    </dgm:pt>
    <dgm:pt modelId="{253930ED-76F8-4545-94BC-223C7DF6B1D7}" type="sibTrans" cxnId="{1EFF1FFF-392C-4DB7-952B-2A2CB52818C8}">
      <dgm:prSet/>
      <dgm:spPr/>
      <dgm:t>
        <a:bodyPr/>
        <a:lstStyle/>
        <a:p>
          <a:endParaRPr lang="en-US"/>
        </a:p>
      </dgm:t>
    </dgm:pt>
    <dgm:pt modelId="{3BF24181-1D41-4347-9997-05EA4D55B7B4}">
      <dgm:prSet/>
      <dgm:spPr/>
      <dgm:t>
        <a:bodyPr/>
        <a:lstStyle/>
        <a:p>
          <a:r>
            <a:rPr lang="el-GR"/>
            <a:t>Σκόπας, Λύσιππος).</a:t>
          </a:r>
          <a:endParaRPr lang="en-US"/>
        </a:p>
      </dgm:t>
    </dgm:pt>
    <dgm:pt modelId="{73119B1D-D591-4490-BAB7-907DAEAE84FA}" type="parTrans" cxnId="{36DC7237-19FF-40FA-9999-FF6A999A3B9C}">
      <dgm:prSet/>
      <dgm:spPr/>
      <dgm:t>
        <a:bodyPr/>
        <a:lstStyle/>
        <a:p>
          <a:endParaRPr lang="en-US"/>
        </a:p>
      </dgm:t>
    </dgm:pt>
    <dgm:pt modelId="{C4969CE6-67C4-4037-902A-268834FB8F18}" type="sibTrans" cxnId="{36DC7237-19FF-40FA-9999-FF6A999A3B9C}">
      <dgm:prSet/>
      <dgm:spPr/>
      <dgm:t>
        <a:bodyPr/>
        <a:lstStyle/>
        <a:p>
          <a:endParaRPr lang="en-US"/>
        </a:p>
      </dgm:t>
    </dgm:pt>
    <dgm:pt modelId="{1E2F8EAC-DD1E-4E11-8959-6E92BC448ADC}">
      <dgm:prSet/>
      <dgm:spPr/>
      <dgm:t>
        <a:bodyPr/>
        <a:lstStyle/>
        <a:p>
          <a:r>
            <a:rPr lang="el-GR"/>
            <a:t>Ζωγραφική (Πολύγνωτος, Μίκων, Ζεύξις, Πάμφυλλος, Απελλής, Πρωτογένης).</a:t>
          </a:r>
          <a:endParaRPr lang="en-US"/>
        </a:p>
      </dgm:t>
    </dgm:pt>
    <dgm:pt modelId="{978A92BE-5CAE-44EE-ACB1-134EC2D54541}" type="parTrans" cxnId="{B81B8AA3-FF31-47AD-A2C0-4054AFB1E962}">
      <dgm:prSet/>
      <dgm:spPr/>
      <dgm:t>
        <a:bodyPr/>
        <a:lstStyle/>
        <a:p>
          <a:endParaRPr lang="en-US"/>
        </a:p>
      </dgm:t>
    </dgm:pt>
    <dgm:pt modelId="{EE90A9EC-60E8-4762-AD19-0B753CDC9029}" type="sibTrans" cxnId="{B81B8AA3-FF31-47AD-A2C0-4054AFB1E962}">
      <dgm:prSet/>
      <dgm:spPr/>
      <dgm:t>
        <a:bodyPr/>
        <a:lstStyle/>
        <a:p>
          <a:endParaRPr lang="en-US"/>
        </a:p>
      </dgm:t>
    </dgm:pt>
    <dgm:pt modelId="{03E45F45-7216-40B3-87E7-CD7D60B955A0}" type="pres">
      <dgm:prSet presAssocID="{EE766DDE-B7B2-4820-B4FB-F8CE984BCB51}" presName="diagram" presStyleCnt="0">
        <dgm:presLayoutVars>
          <dgm:dir/>
          <dgm:resizeHandles val="exact"/>
        </dgm:presLayoutVars>
      </dgm:prSet>
      <dgm:spPr/>
    </dgm:pt>
    <dgm:pt modelId="{EB786C63-9512-488D-8094-57D9B81936FA}" type="pres">
      <dgm:prSet presAssocID="{A04865E9-CFE4-40BE-A43B-F6F7A193D957}" presName="node" presStyleLbl="node1" presStyleIdx="0" presStyleCnt="10">
        <dgm:presLayoutVars>
          <dgm:bulletEnabled val="1"/>
        </dgm:presLayoutVars>
      </dgm:prSet>
      <dgm:spPr/>
    </dgm:pt>
    <dgm:pt modelId="{CE1445EB-11D7-4957-9307-0676158ECD68}" type="pres">
      <dgm:prSet presAssocID="{CA4EC1F4-D235-49F9-90FD-A7EE1BE0CF3D}" presName="sibTrans" presStyleCnt="0"/>
      <dgm:spPr/>
    </dgm:pt>
    <dgm:pt modelId="{E90FC3DB-A1E9-483D-B421-9ADFAE585F3A}" type="pres">
      <dgm:prSet presAssocID="{32C2EBEA-B544-463C-B452-775C89FC57DE}" presName="node" presStyleLbl="node1" presStyleIdx="1" presStyleCnt="10">
        <dgm:presLayoutVars>
          <dgm:bulletEnabled val="1"/>
        </dgm:presLayoutVars>
      </dgm:prSet>
      <dgm:spPr/>
    </dgm:pt>
    <dgm:pt modelId="{6942E665-87EF-4C4D-A202-0A976FCA40F8}" type="pres">
      <dgm:prSet presAssocID="{65C64682-14F2-49BD-9414-7BFCD459FD46}" presName="sibTrans" presStyleCnt="0"/>
      <dgm:spPr/>
    </dgm:pt>
    <dgm:pt modelId="{60F0F878-1B36-42CD-83CF-BADA260CDA6B}" type="pres">
      <dgm:prSet presAssocID="{CCE0DC7B-45D5-419A-8A58-C0B879414924}" presName="node" presStyleLbl="node1" presStyleIdx="2" presStyleCnt="10">
        <dgm:presLayoutVars>
          <dgm:bulletEnabled val="1"/>
        </dgm:presLayoutVars>
      </dgm:prSet>
      <dgm:spPr/>
    </dgm:pt>
    <dgm:pt modelId="{7DC8C6F8-63E5-451E-A5BA-DF68C2436C3D}" type="pres">
      <dgm:prSet presAssocID="{494D8FB4-093A-4562-B936-5FAB9B454CFE}" presName="sibTrans" presStyleCnt="0"/>
      <dgm:spPr/>
    </dgm:pt>
    <dgm:pt modelId="{91A479C4-B961-418E-9A18-7C12CBC96E31}" type="pres">
      <dgm:prSet presAssocID="{0704C577-C8A5-4E04-A705-B8721C39262C}" presName="node" presStyleLbl="node1" presStyleIdx="3" presStyleCnt="10">
        <dgm:presLayoutVars>
          <dgm:bulletEnabled val="1"/>
        </dgm:presLayoutVars>
      </dgm:prSet>
      <dgm:spPr/>
    </dgm:pt>
    <dgm:pt modelId="{0F8703F8-7BBE-4412-80DB-9CAE67001E43}" type="pres">
      <dgm:prSet presAssocID="{2BD0B076-79E3-4FC5-A9C2-D4BEE716E812}" presName="sibTrans" presStyleCnt="0"/>
      <dgm:spPr/>
    </dgm:pt>
    <dgm:pt modelId="{367A5F04-EEA0-4FA5-87C1-0B23429E7367}" type="pres">
      <dgm:prSet presAssocID="{2C107913-1A60-4037-BA72-D4747E6E28B8}" presName="node" presStyleLbl="node1" presStyleIdx="4" presStyleCnt="10">
        <dgm:presLayoutVars>
          <dgm:bulletEnabled val="1"/>
        </dgm:presLayoutVars>
      </dgm:prSet>
      <dgm:spPr/>
    </dgm:pt>
    <dgm:pt modelId="{F78442EC-2608-4D57-A22F-F627D48F2C3C}" type="pres">
      <dgm:prSet presAssocID="{56B08772-311A-4C43-856C-2A5C5D02F60D}" presName="sibTrans" presStyleCnt="0"/>
      <dgm:spPr/>
    </dgm:pt>
    <dgm:pt modelId="{14F193B4-C1F0-49C1-9A52-79A62B9F359A}" type="pres">
      <dgm:prSet presAssocID="{9A7EBB0A-70BC-4445-AB5B-018A5BCAA0A7}" presName="node" presStyleLbl="node1" presStyleIdx="5" presStyleCnt="10">
        <dgm:presLayoutVars>
          <dgm:bulletEnabled val="1"/>
        </dgm:presLayoutVars>
      </dgm:prSet>
      <dgm:spPr/>
    </dgm:pt>
    <dgm:pt modelId="{1649FF83-3DD9-497F-8DBD-A0875707D2DC}" type="pres">
      <dgm:prSet presAssocID="{1AF344E8-D02C-4E8D-805B-FC8F95FBB134}" presName="sibTrans" presStyleCnt="0"/>
      <dgm:spPr/>
    </dgm:pt>
    <dgm:pt modelId="{A34DCE03-E20A-44A9-AE2F-40E529AD46BC}" type="pres">
      <dgm:prSet presAssocID="{5C0B8EF8-4339-43B5-B6B2-1C72190736B0}" presName="node" presStyleLbl="node1" presStyleIdx="6" presStyleCnt="10">
        <dgm:presLayoutVars>
          <dgm:bulletEnabled val="1"/>
        </dgm:presLayoutVars>
      </dgm:prSet>
      <dgm:spPr/>
    </dgm:pt>
    <dgm:pt modelId="{771563E9-134F-4134-A705-46F7999A4661}" type="pres">
      <dgm:prSet presAssocID="{00E8ACE9-5D4F-42FA-ABB4-2687369A883A}" presName="sibTrans" presStyleCnt="0"/>
      <dgm:spPr/>
    </dgm:pt>
    <dgm:pt modelId="{E17F2B85-37B6-4E17-8891-68B00C13861C}" type="pres">
      <dgm:prSet presAssocID="{66F240DF-A995-4809-B842-9153981DC3F0}" presName="node" presStyleLbl="node1" presStyleIdx="7" presStyleCnt="10">
        <dgm:presLayoutVars>
          <dgm:bulletEnabled val="1"/>
        </dgm:presLayoutVars>
      </dgm:prSet>
      <dgm:spPr/>
    </dgm:pt>
    <dgm:pt modelId="{4ED17619-59C5-4726-A97D-8690A2641CDF}" type="pres">
      <dgm:prSet presAssocID="{253930ED-76F8-4545-94BC-223C7DF6B1D7}" presName="sibTrans" presStyleCnt="0"/>
      <dgm:spPr/>
    </dgm:pt>
    <dgm:pt modelId="{9011D613-3B68-4123-B7E2-9ACD8816E604}" type="pres">
      <dgm:prSet presAssocID="{3BF24181-1D41-4347-9997-05EA4D55B7B4}" presName="node" presStyleLbl="node1" presStyleIdx="8" presStyleCnt="10">
        <dgm:presLayoutVars>
          <dgm:bulletEnabled val="1"/>
        </dgm:presLayoutVars>
      </dgm:prSet>
      <dgm:spPr/>
    </dgm:pt>
    <dgm:pt modelId="{1BF5DF09-F130-4632-9519-A5D996E1A87A}" type="pres">
      <dgm:prSet presAssocID="{C4969CE6-67C4-4037-902A-268834FB8F18}" presName="sibTrans" presStyleCnt="0"/>
      <dgm:spPr/>
    </dgm:pt>
    <dgm:pt modelId="{AF2E062A-D475-49D9-AAD0-BF18D592ADB0}" type="pres">
      <dgm:prSet presAssocID="{1E2F8EAC-DD1E-4E11-8959-6E92BC448ADC}" presName="node" presStyleLbl="node1" presStyleIdx="9" presStyleCnt="10">
        <dgm:presLayoutVars>
          <dgm:bulletEnabled val="1"/>
        </dgm:presLayoutVars>
      </dgm:prSet>
      <dgm:spPr/>
    </dgm:pt>
  </dgm:ptLst>
  <dgm:cxnLst>
    <dgm:cxn modelId="{A29AC802-57BF-4347-84D6-7DA8608F3F5A}" type="presOf" srcId="{2C107913-1A60-4037-BA72-D4747E6E28B8}" destId="{367A5F04-EEA0-4FA5-87C1-0B23429E7367}" srcOrd="0" destOrd="0" presId="urn:microsoft.com/office/officeart/2005/8/layout/default"/>
    <dgm:cxn modelId="{E8CF061D-BA21-493D-8408-141E1E1899E2}" type="presOf" srcId="{A04865E9-CFE4-40BE-A43B-F6F7A193D957}" destId="{EB786C63-9512-488D-8094-57D9B81936FA}" srcOrd="0" destOrd="0" presId="urn:microsoft.com/office/officeart/2005/8/layout/default"/>
    <dgm:cxn modelId="{18551F1F-5379-4EB5-BD91-103CCDA14C6E}" type="presOf" srcId="{66F240DF-A995-4809-B842-9153981DC3F0}" destId="{E17F2B85-37B6-4E17-8891-68B00C13861C}" srcOrd="0" destOrd="0" presId="urn:microsoft.com/office/officeart/2005/8/layout/default"/>
    <dgm:cxn modelId="{28191024-FCE3-426B-B464-BB8EBD57514B}" srcId="{EE766DDE-B7B2-4820-B4FB-F8CE984BCB51}" destId="{2C107913-1A60-4037-BA72-D4747E6E28B8}" srcOrd="4" destOrd="0" parTransId="{12CC53E1-67E0-4337-8221-E5D982048AE4}" sibTransId="{56B08772-311A-4C43-856C-2A5C5D02F60D}"/>
    <dgm:cxn modelId="{36DC7237-19FF-40FA-9999-FF6A999A3B9C}" srcId="{EE766DDE-B7B2-4820-B4FB-F8CE984BCB51}" destId="{3BF24181-1D41-4347-9997-05EA4D55B7B4}" srcOrd="8" destOrd="0" parTransId="{73119B1D-D591-4490-BAB7-907DAEAE84FA}" sibTransId="{C4969CE6-67C4-4037-902A-268834FB8F18}"/>
    <dgm:cxn modelId="{8A50E241-50DB-4863-8C23-44B8B2B5A3A7}" type="presOf" srcId="{32C2EBEA-B544-463C-B452-775C89FC57DE}" destId="{E90FC3DB-A1E9-483D-B421-9ADFAE585F3A}" srcOrd="0" destOrd="0" presId="urn:microsoft.com/office/officeart/2005/8/layout/default"/>
    <dgm:cxn modelId="{06E47B73-EF11-4D22-B8DA-BBC15DC1C82F}" srcId="{EE766DDE-B7B2-4820-B4FB-F8CE984BCB51}" destId="{0704C577-C8A5-4E04-A705-B8721C39262C}" srcOrd="3" destOrd="0" parTransId="{AF672BE4-80BA-494F-9776-061B2BACFBB8}" sibTransId="{2BD0B076-79E3-4FC5-A9C2-D4BEE716E812}"/>
    <dgm:cxn modelId="{C768887B-1048-4DB0-A46B-65A74189222C}" type="presOf" srcId="{EE766DDE-B7B2-4820-B4FB-F8CE984BCB51}" destId="{03E45F45-7216-40B3-87E7-CD7D60B955A0}" srcOrd="0" destOrd="0" presId="urn:microsoft.com/office/officeart/2005/8/layout/default"/>
    <dgm:cxn modelId="{FEEA2693-D37B-4C53-A5FF-38AF6BC76202}" srcId="{EE766DDE-B7B2-4820-B4FB-F8CE984BCB51}" destId="{CCE0DC7B-45D5-419A-8A58-C0B879414924}" srcOrd="2" destOrd="0" parTransId="{5A4BFB73-2AB3-461E-B8E5-80323327B5CF}" sibTransId="{494D8FB4-093A-4562-B936-5FAB9B454CFE}"/>
    <dgm:cxn modelId="{521F079B-B0FC-4698-85C8-384CAC7395CE}" type="presOf" srcId="{5C0B8EF8-4339-43B5-B6B2-1C72190736B0}" destId="{A34DCE03-E20A-44A9-AE2F-40E529AD46BC}" srcOrd="0" destOrd="0" presId="urn:microsoft.com/office/officeart/2005/8/layout/default"/>
    <dgm:cxn modelId="{2F8B099E-677F-4670-945A-34BBB13DA9E9}" type="presOf" srcId="{1E2F8EAC-DD1E-4E11-8959-6E92BC448ADC}" destId="{AF2E062A-D475-49D9-AAD0-BF18D592ADB0}" srcOrd="0" destOrd="0" presId="urn:microsoft.com/office/officeart/2005/8/layout/default"/>
    <dgm:cxn modelId="{B81B8AA3-FF31-47AD-A2C0-4054AFB1E962}" srcId="{EE766DDE-B7B2-4820-B4FB-F8CE984BCB51}" destId="{1E2F8EAC-DD1E-4E11-8959-6E92BC448ADC}" srcOrd="9" destOrd="0" parTransId="{978A92BE-5CAE-44EE-ACB1-134EC2D54541}" sibTransId="{EE90A9EC-60E8-4762-AD19-0B753CDC9029}"/>
    <dgm:cxn modelId="{8B4F04B0-A2D9-419D-869B-E5D7D3D24E05}" srcId="{EE766DDE-B7B2-4820-B4FB-F8CE984BCB51}" destId="{32C2EBEA-B544-463C-B452-775C89FC57DE}" srcOrd="1" destOrd="0" parTransId="{D86C6551-ED78-47E3-96C2-6EDC76FB2061}" sibTransId="{65C64682-14F2-49BD-9414-7BFCD459FD46}"/>
    <dgm:cxn modelId="{08ED6ECE-AD6B-43E9-9E61-D642DB45ACBA}" type="presOf" srcId="{9A7EBB0A-70BC-4445-AB5B-018A5BCAA0A7}" destId="{14F193B4-C1F0-49C1-9A52-79A62B9F359A}" srcOrd="0" destOrd="0" presId="urn:microsoft.com/office/officeart/2005/8/layout/default"/>
    <dgm:cxn modelId="{353CE3D4-9DEF-4DF3-81E3-2A8738F83DF0}" type="presOf" srcId="{CCE0DC7B-45D5-419A-8A58-C0B879414924}" destId="{60F0F878-1B36-42CD-83CF-BADA260CDA6B}" srcOrd="0" destOrd="0" presId="urn:microsoft.com/office/officeart/2005/8/layout/default"/>
    <dgm:cxn modelId="{6E70DDDA-AA6C-4D58-B3A2-3FFC15ADA0C2}" type="presOf" srcId="{0704C577-C8A5-4E04-A705-B8721C39262C}" destId="{91A479C4-B961-418E-9A18-7C12CBC96E31}" srcOrd="0" destOrd="0" presId="urn:microsoft.com/office/officeart/2005/8/layout/default"/>
    <dgm:cxn modelId="{38DB8CDD-A582-4383-B252-7B04CE65F60D}" srcId="{EE766DDE-B7B2-4820-B4FB-F8CE984BCB51}" destId="{A04865E9-CFE4-40BE-A43B-F6F7A193D957}" srcOrd="0" destOrd="0" parTransId="{43133B16-88A0-4560-98D6-CAD53733C52A}" sibTransId="{CA4EC1F4-D235-49F9-90FD-A7EE1BE0CF3D}"/>
    <dgm:cxn modelId="{B3F66FE7-66FE-4081-96FB-5C1CFFBB0E6F}" srcId="{EE766DDE-B7B2-4820-B4FB-F8CE984BCB51}" destId="{5C0B8EF8-4339-43B5-B6B2-1C72190736B0}" srcOrd="6" destOrd="0" parTransId="{4897079E-B827-45F0-B2BB-7E7A080D676B}" sibTransId="{00E8ACE9-5D4F-42FA-ABB4-2687369A883A}"/>
    <dgm:cxn modelId="{1E1C26ED-4076-4C41-A01B-C7BD11749781}" type="presOf" srcId="{3BF24181-1D41-4347-9997-05EA4D55B7B4}" destId="{9011D613-3B68-4123-B7E2-9ACD8816E604}" srcOrd="0" destOrd="0" presId="urn:microsoft.com/office/officeart/2005/8/layout/default"/>
    <dgm:cxn modelId="{1480C0FD-9EB2-4EFC-8AB9-8372E437A678}" srcId="{EE766DDE-B7B2-4820-B4FB-F8CE984BCB51}" destId="{9A7EBB0A-70BC-4445-AB5B-018A5BCAA0A7}" srcOrd="5" destOrd="0" parTransId="{9792F785-7749-4A68-B237-20FA8C990CB2}" sibTransId="{1AF344E8-D02C-4E8D-805B-FC8F95FBB134}"/>
    <dgm:cxn modelId="{1EFF1FFF-392C-4DB7-952B-2A2CB52818C8}" srcId="{EE766DDE-B7B2-4820-B4FB-F8CE984BCB51}" destId="{66F240DF-A995-4809-B842-9153981DC3F0}" srcOrd="7" destOrd="0" parTransId="{09FE7434-A508-4738-818D-1FF897BF4932}" sibTransId="{253930ED-76F8-4545-94BC-223C7DF6B1D7}"/>
    <dgm:cxn modelId="{BE23F4BA-AC60-42A4-ACB7-7DE903EBFB05}" type="presParOf" srcId="{03E45F45-7216-40B3-87E7-CD7D60B955A0}" destId="{EB786C63-9512-488D-8094-57D9B81936FA}" srcOrd="0" destOrd="0" presId="urn:microsoft.com/office/officeart/2005/8/layout/default"/>
    <dgm:cxn modelId="{677F5C2C-955D-4D1E-B3B1-055DE493F35D}" type="presParOf" srcId="{03E45F45-7216-40B3-87E7-CD7D60B955A0}" destId="{CE1445EB-11D7-4957-9307-0676158ECD68}" srcOrd="1" destOrd="0" presId="urn:microsoft.com/office/officeart/2005/8/layout/default"/>
    <dgm:cxn modelId="{8648EE57-884D-4AEB-9C4A-E23FCFAA5F8A}" type="presParOf" srcId="{03E45F45-7216-40B3-87E7-CD7D60B955A0}" destId="{E90FC3DB-A1E9-483D-B421-9ADFAE585F3A}" srcOrd="2" destOrd="0" presId="urn:microsoft.com/office/officeart/2005/8/layout/default"/>
    <dgm:cxn modelId="{B1B8B816-ACC3-481F-A3A6-DCA1A54A7B7F}" type="presParOf" srcId="{03E45F45-7216-40B3-87E7-CD7D60B955A0}" destId="{6942E665-87EF-4C4D-A202-0A976FCA40F8}" srcOrd="3" destOrd="0" presId="urn:microsoft.com/office/officeart/2005/8/layout/default"/>
    <dgm:cxn modelId="{788DE8EC-5F73-4965-8D47-C437E80A6FC3}" type="presParOf" srcId="{03E45F45-7216-40B3-87E7-CD7D60B955A0}" destId="{60F0F878-1B36-42CD-83CF-BADA260CDA6B}" srcOrd="4" destOrd="0" presId="urn:microsoft.com/office/officeart/2005/8/layout/default"/>
    <dgm:cxn modelId="{E73CED07-CD67-43B3-A8B5-523C534A6034}" type="presParOf" srcId="{03E45F45-7216-40B3-87E7-CD7D60B955A0}" destId="{7DC8C6F8-63E5-451E-A5BA-DF68C2436C3D}" srcOrd="5" destOrd="0" presId="urn:microsoft.com/office/officeart/2005/8/layout/default"/>
    <dgm:cxn modelId="{44A50381-BA1C-434C-993F-9D6CBA1EE24D}" type="presParOf" srcId="{03E45F45-7216-40B3-87E7-CD7D60B955A0}" destId="{91A479C4-B961-418E-9A18-7C12CBC96E31}" srcOrd="6" destOrd="0" presId="urn:microsoft.com/office/officeart/2005/8/layout/default"/>
    <dgm:cxn modelId="{F79ADFCA-D545-403F-A09A-23B99EFFD92C}" type="presParOf" srcId="{03E45F45-7216-40B3-87E7-CD7D60B955A0}" destId="{0F8703F8-7BBE-4412-80DB-9CAE67001E43}" srcOrd="7" destOrd="0" presId="urn:microsoft.com/office/officeart/2005/8/layout/default"/>
    <dgm:cxn modelId="{15D8053B-45AC-4DCC-A1E5-59CF94D93118}" type="presParOf" srcId="{03E45F45-7216-40B3-87E7-CD7D60B955A0}" destId="{367A5F04-EEA0-4FA5-87C1-0B23429E7367}" srcOrd="8" destOrd="0" presId="urn:microsoft.com/office/officeart/2005/8/layout/default"/>
    <dgm:cxn modelId="{CFA83104-A14F-440F-BA31-ABF14BF019A9}" type="presParOf" srcId="{03E45F45-7216-40B3-87E7-CD7D60B955A0}" destId="{F78442EC-2608-4D57-A22F-F627D48F2C3C}" srcOrd="9" destOrd="0" presId="urn:microsoft.com/office/officeart/2005/8/layout/default"/>
    <dgm:cxn modelId="{CA8359E2-CD1C-4913-95A0-ACEAEB82C7BC}" type="presParOf" srcId="{03E45F45-7216-40B3-87E7-CD7D60B955A0}" destId="{14F193B4-C1F0-49C1-9A52-79A62B9F359A}" srcOrd="10" destOrd="0" presId="urn:microsoft.com/office/officeart/2005/8/layout/default"/>
    <dgm:cxn modelId="{D5EE153D-EDF4-4E76-8E93-1FBB6D28DA5F}" type="presParOf" srcId="{03E45F45-7216-40B3-87E7-CD7D60B955A0}" destId="{1649FF83-3DD9-497F-8DBD-A0875707D2DC}" srcOrd="11" destOrd="0" presId="urn:microsoft.com/office/officeart/2005/8/layout/default"/>
    <dgm:cxn modelId="{0DE4A491-4989-4708-80CF-7537D8220A3E}" type="presParOf" srcId="{03E45F45-7216-40B3-87E7-CD7D60B955A0}" destId="{A34DCE03-E20A-44A9-AE2F-40E529AD46BC}" srcOrd="12" destOrd="0" presId="urn:microsoft.com/office/officeart/2005/8/layout/default"/>
    <dgm:cxn modelId="{59DA6822-423D-452C-82E5-2C7B723595A1}" type="presParOf" srcId="{03E45F45-7216-40B3-87E7-CD7D60B955A0}" destId="{771563E9-134F-4134-A705-46F7999A4661}" srcOrd="13" destOrd="0" presId="urn:microsoft.com/office/officeart/2005/8/layout/default"/>
    <dgm:cxn modelId="{69B48BBA-FA3D-4C04-8056-5B647404FD27}" type="presParOf" srcId="{03E45F45-7216-40B3-87E7-CD7D60B955A0}" destId="{E17F2B85-37B6-4E17-8891-68B00C13861C}" srcOrd="14" destOrd="0" presId="urn:microsoft.com/office/officeart/2005/8/layout/default"/>
    <dgm:cxn modelId="{4E616E8D-1766-4106-B108-4397E030FA44}" type="presParOf" srcId="{03E45F45-7216-40B3-87E7-CD7D60B955A0}" destId="{4ED17619-59C5-4726-A97D-8690A2641CDF}" srcOrd="15" destOrd="0" presId="urn:microsoft.com/office/officeart/2005/8/layout/default"/>
    <dgm:cxn modelId="{3B140C4D-B2B8-45DE-A739-E45DC46E1FA5}" type="presParOf" srcId="{03E45F45-7216-40B3-87E7-CD7D60B955A0}" destId="{9011D613-3B68-4123-B7E2-9ACD8816E604}" srcOrd="16" destOrd="0" presId="urn:microsoft.com/office/officeart/2005/8/layout/default"/>
    <dgm:cxn modelId="{5FDCFA0C-C4B4-45B6-90A6-DBE356F7735D}" type="presParOf" srcId="{03E45F45-7216-40B3-87E7-CD7D60B955A0}" destId="{1BF5DF09-F130-4632-9519-A5D996E1A87A}" srcOrd="17" destOrd="0" presId="urn:microsoft.com/office/officeart/2005/8/layout/default"/>
    <dgm:cxn modelId="{4685B622-8B38-45E0-9040-D17EC5BD0AA7}" type="presParOf" srcId="{03E45F45-7216-40B3-87E7-CD7D60B955A0}" destId="{AF2E062A-D475-49D9-AAD0-BF18D592ADB0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445A68-E258-4143-A192-D007355BCC09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A092AC1-3FB8-48C9-91D2-10E395E210C1}">
      <dgm:prSet/>
      <dgm:spPr/>
      <dgm:t>
        <a:bodyPr/>
        <a:lstStyle/>
        <a:p>
          <a:r>
            <a:rPr lang="el-GR"/>
            <a:t>Ο Κίμων, ως αρχιστράτηγος της Συμμαχίας, νίκησε τους Πέρσες στον</a:t>
          </a:r>
          <a:endParaRPr lang="en-US"/>
        </a:p>
      </dgm:t>
    </dgm:pt>
    <dgm:pt modelId="{38855335-FA1C-4A15-9D4D-6B7967AC7F36}" type="parTrans" cxnId="{29F349CB-C503-4778-A105-42FB19AA7F65}">
      <dgm:prSet/>
      <dgm:spPr/>
      <dgm:t>
        <a:bodyPr/>
        <a:lstStyle/>
        <a:p>
          <a:endParaRPr lang="en-US"/>
        </a:p>
      </dgm:t>
    </dgm:pt>
    <dgm:pt modelId="{6873077C-2984-4278-87DD-BF3E5009B2B2}" type="sibTrans" cxnId="{29F349CB-C503-4778-A105-42FB19AA7F65}">
      <dgm:prSet/>
      <dgm:spPr/>
      <dgm:t>
        <a:bodyPr/>
        <a:lstStyle/>
        <a:p>
          <a:endParaRPr lang="en-US"/>
        </a:p>
      </dgm:t>
    </dgm:pt>
    <dgm:pt modelId="{B8B4BB88-DE67-4BB1-8020-211F47E510D5}">
      <dgm:prSet/>
      <dgm:spPr/>
      <dgm:t>
        <a:bodyPr/>
        <a:lstStyle/>
        <a:p>
          <a:r>
            <a:rPr lang="el-GR"/>
            <a:t>Ευρυμέδοντα ποταμό (467 π.Χ.) και ως αρχηγός της αριστοκρατικής παράταξης</a:t>
          </a:r>
          <a:endParaRPr lang="en-US"/>
        </a:p>
      </dgm:t>
    </dgm:pt>
    <dgm:pt modelId="{AB1BFED3-5563-482C-BBAE-95C6ED04B26F}" type="parTrans" cxnId="{B8B14C7A-266F-48A2-89D6-88832D43FB79}">
      <dgm:prSet/>
      <dgm:spPr/>
      <dgm:t>
        <a:bodyPr/>
        <a:lstStyle/>
        <a:p>
          <a:endParaRPr lang="en-US"/>
        </a:p>
      </dgm:t>
    </dgm:pt>
    <dgm:pt modelId="{71741B8D-0522-4277-BEB7-0E3111673810}" type="sibTrans" cxnId="{B8B14C7A-266F-48A2-89D6-88832D43FB79}">
      <dgm:prSet/>
      <dgm:spPr/>
      <dgm:t>
        <a:bodyPr/>
        <a:lstStyle/>
        <a:p>
          <a:endParaRPr lang="en-US"/>
        </a:p>
      </dgm:t>
    </dgm:pt>
    <dgm:pt modelId="{72ED489B-246C-46F7-B41F-AE71A1BDBE28}">
      <dgm:prSet/>
      <dgm:spPr/>
      <dgm:t>
        <a:bodyPr/>
        <a:lstStyle/>
        <a:p>
          <a:r>
            <a:rPr lang="el-GR"/>
            <a:t>τήρησε φιλολακωνική πολιτική. Ηττήθηκε όμως από τους δημοκρατικούς υπό τον</a:t>
          </a:r>
          <a:endParaRPr lang="en-US"/>
        </a:p>
      </dgm:t>
    </dgm:pt>
    <dgm:pt modelId="{36B7AE10-77D5-4963-8DEF-69303A3AC183}" type="parTrans" cxnId="{9BDDB7F6-FAE1-4319-AC81-884704D15B96}">
      <dgm:prSet/>
      <dgm:spPr/>
      <dgm:t>
        <a:bodyPr/>
        <a:lstStyle/>
        <a:p>
          <a:endParaRPr lang="en-US"/>
        </a:p>
      </dgm:t>
    </dgm:pt>
    <dgm:pt modelId="{3C2F1408-A3B3-4AD2-86AC-88CC5E051D1F}" type="sibTrans" cxnId="{9BDDB7F6-FAE1-4319-AC81-884704D15B96}">
      <dgm:prSet/>
      <dgm:spPr/>
      <dgm:t>
        <a:bodyPr/>
        <a:lstStyle/>
        <a:p>
          <a:endParaRPr lang="en-US"/>
        </a:p>
      </dgm:t>
    </dgm:pt>
    <dgm:pt modelId="{452A4978-F60E-401F-B9AB-4F0F2668AD91}">
      <dgm:prSet/>
      <dgm:spPr/>
      <dgm:t>
        <a:bodyPr/>
        <a:lstStyle/>
        <a:p>
          <a:r>
            <a:rPr lang="el-GR"/>
            <a:t>Εφιάλτη και εξοστρακίστηκε (461 π.Χ.), ενώ τον Εφιάλτη, που δολοφονήθηκε, τον</a:t>
          </a:r>
          <a:endParaRPr lang="en-US"/>
        </a:p>
      </dgm:t>
    </dgm:pt>
    <dgm:pt modelId="{95BDB7D3-F640-4282-B80F-4C9A40F94A51}" type="parTrans" cxnId="{EBFCB5B6-F070-45E3-A5CA-476406BD4BCE}">
      <dgm:prSet/>
      <dgm:spPr/>
      <dgm:t>
        <a:bodyPr/>
        <a:lstStyle/>
        <a:p>
          <a:endParaRPr lang="en-US"/>
        </a:p>
      </dgm:t>
    </dgm:pt>
    <dgm:pt modelId="{18ACF0A8-779C-4027-9E7D-3784144CFF15}" type="sibTrans" cxnId="{EBFCB5B6-F070-45E3-A5CA-476406BD4BCE}">
      <dgm:prSet/>
      <dgm:spPr/>
      <dgm:t>
        <a:bodyPr/>
        <a:lstStyle/>
        <a:p>
          <a:endParaRPr lang="en-US"/>
        </a:p>
      </dgm:t>
    </dgm:pt>
    <dgm:pt modelId="{D4DDBFD7-D167-4EFD-A351-D1008629C3AB}">
      <dgm:prSet/>
      <dgm:spPr/>
      <dgm:t>
        <a:bodyPr/>
        <a:lstStyle/>
        <a:p>
          <a:r>
            <a:rPr lang="el-GR"/>
            <a:t>διαδέχτηκε ο Περικλής.</a:t>
          </a:r>
          <a:endParaRPr lang="en-US"/>
        </a:p>
      </dgm:t>
    </dgm:pt>
    <dgm:pt modelId="{F77D4FD4-D810-4F5D-B9A5-F6D4789D271A}" type="parTrans" cxnId="{159EBD9C-37DB-42AD-8547-DD1AD23D9841}">
      <dgm:prSet/>
      <dgm:spPr/>
      <dgm:t>
        <a:bodyPr/>
        <a:lstStyle/>
        <a:p>
          <a:endParaRPr lang="en-US"/>
        </a:p>
      </dgm:t>
    </dgm:pt>
    <dgm:pt modelId="{EE642102-86DB-48A3-A044-7D07FC947B3F}" type="sibTrans" cxnId="{159EBD9C-37DB-42AD-8547-DD1AD23D9841}">
      <dgm:prSet/>
      <dgm:spPr/>
      <dgm:t>
        <a:bodyPr/>
        <a:lstStyle/>
        <a:p>
          <a:endParaRPr lang="en-US"/>
        </a:p>
      </dgm:t>
    </dgm:pt>
    <dgm:pt modelId="{7F8AC891-401B-4432-A9BB-4054611DD6DB}">
      <dgm:prSet/>
      <dgm:spPr/>
      <dgm:t>
        <a:bodyPr/>
        <a:lstStyle/>
        <a:p>
          <a:r>
            <a:rPr lang="el-GR"/>
            <a:t>Ακολούθησε η μετατροπή της Αθηναϊκής Συμμαχίας σε ηγεμονία και το συμμαχικό ταμείο μεταφέρθηκε από τη Δήλο στην Αθήνα (454 π.Χ.).</a:t>
          </a:r>
          <a:endParaRPr lang="en-US"/>
        </a:p>
      </dgm:t>
    </dgm:pt>
    <dgm:pt modelId="{9B41ACC7-5C50-49CB-998C-1F24E92E30AD}" type="parTrans" cxnId="{B8EEDEBD-75AC-4AD2-83EB-26F91A04D5A4}">
      <dgm:prSet/>
      <dgm:spPr/>
      <dgm:t>
        <a:bodyPr/>
        <a:lstStyle/>
        <a:p>
          <a:endParaRPr lang="en-US"/>
        </a:p>
      </dgm:t>
    </dgm:pt>
    <dgm:pt modelId="{A0EBFE11-2EFE-4826-BC8A-1023B0237775}" type="sibTrans" cxnId="{B8EEDEBD-75AC-4AD2-83EB-26F91A04D5A4}">
      <dgm:prSet/>
      <dgm:spPr/>
      <dgm:t>
        <a:bodyPr/>
        <a:lstStyle/>
        <a:p>
          <a:endParaRPr lang="en-US"/>
        </a:p>
      </dgm:t>
    </dgm:pt>
    <dgm:pt modelId="{B6535B4F-6528-4CE7-BDA4-9614393C1F43}" type="pres">
      <dgm:prSet presAssocID="{5A445A68-E258-4143-A192-D007355BCC09}" presName="Name0" presStyleCnt="0">
        <dgm:presLayoutVars>
          <dgm:dir/>
          <dgm:resizeHandles val="exact"/>
        </dgm:presLayoutVars>
      </dgm:prSet>
      <dgm:spPr/>
    </dgm:pt>
    <dgm:pt modelId="{4B2A676E-1768-4ACD-B49C-681523D07ED1}" type="pres">
      <dgm:prSet presAssocID="{1A092AC1-3FB8-48C9-91D2-10E395E210C1}" presName="node" presStyleLbl="node1" presStyleIdx="0" presStyleCnt="6">
        <dgm:presLayoutVars>
          <dgm:bulletEnabled val="1"/>
        </dgm:presLayoutVars>
      </dgm:prSet>
      <dgm:spPr/>
    </dgm:pt>
    <dgm:pt modelId="{051D9CBE-4A00-489E-82DA-0FE02C496297}" type="pres">
      <dgm:prSet presAssocID="{6873077C-2984-4278-87DD-BF3E5009B2B2}" presName="sibTrans" presStyleLbl="sibTrans1D1" presStyleIdx="0" presStyleCnt="5"/>
      <dgm:spPr/>
    </dgm:pt>
    <dgm:pt modelId="{23A679AA-A41C-4B94-A416-57DCA03CC96B}" type="pres">
      <dgm:prSet presAssocID="{6873077C-2984-4278-87DD-BF3E5009B2B2}" presName="connectorText" presStyleLbl="sibTrans1D1" presStyleIdx="0" presStyleCnt="5"/>
      <dgm:spPr/>
    </dgm:pt>
    <dgm:pt modelId="{6C78BD1D-0D97-45C7-9791-57C6A2EF825B}" type="pres">
      <dgm:prSet presAssocID="{B8B4BB88-DE67-4BB1-8020-211F47E510D5}" presName="node" presStyleLbl="node1" presStyleIdx="1" presStyleCnt="6">
        <dgm:presLayoutVars>
          <dgm:bulletEnabled val="1"/>
        </dgm:presLayoutVars>
      </dgm:prSet>
      <dgm:spPr/>
    </dgm:pt>
    <dgm:pt modelId="{4F9466F6-AC94-4374-ABF6-F6FEEB619DD2}" type="pres">
      <dgm:prSet presAssocID="{71741B8D-0522-4277-BEB7-0E3111673810}" presName="sibTrans" presStyleLbl="sibTrans1D1" presStyleIdx="1" presStyleCnt="5"/>
      <dgm:spPr/>
    </dgm:pt>
    <dgm:pt modelId="{BA1E7224-F28E-43F7-A6AC-174CF7033088}" type="pres">
      <dgm:prSet presAssocID="{71741B8D-0522-4277-BEB7-0E3111673810}" presName="connectorText" presStyleLbl="sibTrans1D1" presStyleIdx="1" presStyleCnt="5"/>
      <dgm:spPr/>
    </dgm:pt>
    <dgm:pt modelId="{5FE161BE-1E04-4E13-8DC3-040ED526AB8B}" type="pres">
      <dgm:prSet presAssocID="{72ED489B-246C-46F7-B41F-AE71A1BDBE28}" presName="node" presStyleLbl="node1" presStyleIdx="2" presStyleCnt="6">
        <dgm:presLayoutVars>
          <dgm:bulletEnabled val="1"/>
        </dgm:presLayoutVars>
      </dgm:prSet>
      <dgm:spPr/>
    </dgm:pt>
    <dgm:pt modelId="{4609A43F-B080-45FD-A65B-75C9DB3D7F94}" type="pres">
      <dgm:prSet presAssocID="{3C2F1408-A3B3-4AD2-86AC-88CC5E051D1F}" presName="sibTrans" presStyleLbl="sibTrans1D1" presStyleIdx="2" presStyleCnt="5"/>
      <dgm:spPr/>
    </dgm:pt>
    <dgm:pt modelId="{FEE13B92-EEA5-405D-AE32-8C238E8610F0}" type="pres">
      <dgm:prSet presAssocID="{3C2F1408-A3B3-4AD2-86AC-88CC5E051D1F}" presName="connectorText" presStyleLbl="sibTrans1D1" presStyleIdx="2" presStyleCnt="5"/>
      <dgm:spPr/>
    </dgm:pt>
    <dgm:pt modelId="{11767F2B-B349-4AEC-A25E-064567DD7FA2}" type="pres">
      <dgm:prSet presAssocID="{452A4978-F60E-401F-B9AB-4F0F2668AD91}" presName="node" presStyleLbl="node1" presStyleIdx="3" presStyleCnt="6">
        <dgm:presLayoutVars>
          <dgm:bulletEnabled val="1"/>
        </dgm:presLayoutVars>
      </dgm:prSet>
      <dgm:spPr/>
    </dgm:pt>
    <dgm:pt modelId="{2D086C29-C25C-4BB5-A8A4-808D316145DC}" type="pres">
      <dgm:prSet presAssocID="{18ACF0A8-779C-4027-9E7D-3784144CFF15}" presName="sibTrans" presStyleLbl="sibTrans1D1" presStyleIdx="3" presStyleCnt="5"/>
      <dgm:spPr/>
    </dgm:pt>
    <dgm:pt modelId="{ADED9951-68C1-4229-8169-63EF2EC2F012}" type="pres">
      <dgm:prSet presAssocID="{18ACF0A8-779C-4027-9E7D-3784144CFF15}" presName="connectorText" presStyleLbl="sibTrans1D1" presStyleIdx="3" presStyleCnt="5"/>
      <dgm:spPr/>
    </dgm:pt>
    <dgm:pt modelId="{12E8CA97-BD60-4BA9-9E7E-3276A9B8A16E}" type="pres">
      <dgm:prSet presAssocID="{D4DDBFD7-D167-4EFD-A351-D1008629C3AB}" presName="node" presStyleLbl="node1" presStyleIdx="4" presStyleCnt="6">
        <dgm:presLayoutVars>
          <dgm:bulletEnabled val="1"/>
        </dgm:presLayoutVars>
      </dgm:prSet>
      <dgm:spPr/>
    </dgm:pt>
    <dgm:pt modelId="{72A5B9B9-96DD-431C-A11F-CF54609A31B9}" type="pres">
      <dgm:prSet presAssocID="{EE642102-86DB-48A3-A044-7D07FC947B3F}" presName="sibTrans" presStyleLbl="sibTrans1D1" presStyleIdx="4" presStyleCnt="5"/>
      <dgm:spPr/>
    </dgm:pt>
    <dgm:pt modelId="{DB98F20C-CB7D-4CEA-B522-ECB19E3AAEA6}" type="pres">
      <dgm:prSet presAssocID="{EE642102-86DB-48A3-A044-7D07FC947B3F}" presName="connectorText" presStyleLbl="sibTrans1D1" presStyleIdx="4" presStyleCnt="5"/>
      <dgm:spPr/>
    </dgm:pt>
    <dgm:pt modelId="{DD2F3E84-DF84-4219-A9F1-D3BC00C88B8A}" type="pres">
      <dgm:prSet presAssocID="{7F8AC891-401B-4432-A9BB-4054611DD6DB}" presName="node" presStyleLbl="node1" presStyleIdx="5" presStyleCnt="6">
        <dgm:presLayoutVars>
          <dgm:bulletEnabled val="1"/>
        </dgm:presLayoutVars>
      </dgm:prSet>
      <dgm:spPr/>
    </dgm:pt>
  </dgm:ptLst>
  <dgm:cxnLst>
    <dgm:cxn modelId="{715B1D09-EAEB-4D0E-837B-2B420475927C}" type="presOf" srcId="{1A092AC1-3FB8-48C9-91D2-10E395E210C1}" destId="{4B2A676E-1768-4ACD-B49C-681523D07ED1}" srcOrd="0" destOrd="0" presId="urn:microsoft.com/office/officeart/2016/7/layout/RepeatingBendingProcessNew"/>
    <dgm:cxn modelId="{8134C65E-7C1F-4743-A1DA-0D778A75C335}" type="presOf" srcId="{5A445A68-E258-4143-A192-D007355BCC09}" destId="{B6535B4F-6528-4CE7-BDA4-9614393C1F43}" srcOrd="0" destOrd="0" presId="urn:microsoft.com/office/officeart/2016/7/layout/RepeatingBendingProcessNew"/>
    <dgm:cxn modelId="{1860D142-F0F6-4DC7-B16A-9F92358A5F31}" type="presOf" srcId="{6873077C-2984-4278-87DD-BF3E5009B2B2}" destId="{051D9CBE-4A00-489E-82DA-0FE02C496297}" srcOrd="0" destOrd="0" presId="urn:microsoft.com/office/officeart/2016/7/layout/RepeatingBendingProcessNew"/>
    <dgm:cxn modelId="{DCF18A44-B540-47A3-B2A2-2A33FFA7A335}" type="presOf" srcId="{72ED489B-246C-46F7-B41F-AE71A1BDBE28}" destId="{5FE161BE-1E04-4E13-8DC3-040ED526AB8B}" srcOrd="0" destOrd="0" presId="urn:microsoft.com/office/officeart/2016/7/layout/RepeatingBendingProcessNew"/>
    <dgm:cxn modelId="{83196A48-A093-4D46-9F11-A840548897A0}" type="presOf" srcId="{7F8AC891-401B-4432-A9BB-4054611DD6DB}" destId="{DD2F3E84-DF84-4219-A9F1-D3BC00C88B8A}" srcOrd="0" destOrd="0" presId="urn:microsoft.com/office/officeart/2016/7/layout/RepeatingBendingProcessNew"/>
    <dgm:cxn modelId="{D122816D-E351-43F0-842A-E53884465B51}" type="presOf" srcId="{6873077C-2984-4278-87DD-BF3E5009B2B2}" destId="{23A679AA-A41C-4B94-A416-57DCA03CC96B}" srcOrd="1" destOrd="0" presId="urn:microsoft.com/office/officeart/2016/7/layout/RepeatingBendingProcessNew"/>
    <dgm:cxn modelId="{CD3CEE4F-CF3D-4949-B51B-78FE6EFCC409}" type="presOf" srcId="{71741B8D-0522-4277-BEB7-0E3111673810}" destId="{4F9466F6-AC94-4374-ABF6-F6FEEB619DD2}" srcOrd="0" destOrd="0" presId="urn:microsoft.com/office/officeart/2016/7/layout/RepeatingBendingProcessNew"/>
    <dgm:cxn modelId="{E471F552-62DD-4C72-A296-7DE4D2F25493}" type="presOf" srcId="{B8B4BB88-DE67-4BB1-8020-211F47E510D5}" destId="{6C78BD1D-0D97-45C7-9791-57C6A2EF825B}" srcOrd="0" destOrd="0" presId="urn:microsoft.com/office/officeart/2016/7/layout/RepeatingBendingProcessNew"/>
    <dgm:cxn modelId="{B8B14C7A-266F-48A2-89D6-88832D43FB79}" srcId="{5A445A68-E258-4143-A192-D007355BCC09}" destId="{B8B4BB88-DE67-4BB1-8020-211F47E510D5}" srcOrd="1" destOrd="0" parTransId="{AB1BFED3-5563-482C-BBAE-95C6ED04B26F}" sibTransId="{71741B8D-0522-4277-BEB7-0E3111673810}"/>
    <dgm:cxn modelId="{BC18517C-0AC3-43EC-ABAD-72A3AB3F8E78}" type="presOf" srcId="{EE642102-86DB-48A3-A044-7D07FC947B3F}" destId="{DB98F20C-CB7D-4CEA-B522-ECB19E3AAEA6}" srcOrd="1" destOrd="0" presId="urn:microsoft.com/office/officeart/2016/7/layout/RepeatingBendingProcessNew"/>
    <dgm:cxn modelId="{159EBD9C-37DB-42AD-8547-DD1AD23D9841}" srcId="{5A445A68-E258-4143-A192-D007355BCC09}" destId="{D4DDBFD7-D167-4EFD-A351-D1008629C3AB}" srcOrd="4" destOrd="0" parTransId="{F77D4FD4-D810-4F5D-B9A5-F6D4789D271A}" sibTransId="{EE642102-86DB-48A3-A044-7D07FC947B3F}"/>
    <dgm:cxn modelId="{9F65C3AD-D332-4881-B945-6E6DE232135B}" type="presOf" srcId="{3C2F1408-A3B3-4AD2-86AC-88CC5E051D1F}" destId="{FEE13B92-EEA5-405D-AE32-8C238E8610F0}" srcOrd="1" destOrd="0" presId="urn:microsoft.com/office/officeart/2016/7/layout/RepeatingBendingProcessNew"/>
    <dgm:cxn modelId="{EBFCB5B6-F070-45E3-A5CA-476406BD4BCE}" srcId="{5A445A68-E258-4143-A192-D007355BCC09}" destId="{452A4978-F60E-401F-B9AB-4F0F2668AD91}" srcOrd="3" destOrd="0" parTransId="{95BDB7D3-F640-4282-B80F-4C9A40F94A51}" sibTransId="{18ACF0A8-779C-4027-9E7D-3784144CFF15}"/>
    <dgm:cxn modelId="{B8EEDEBD-75AC-4AD2-83EB-26F91A04D5A4}" srcId="{5A445A68-E258-4143-A192-D007355BCC09}" destId="{7F8AC891-401B-4432-A9BB-4054611DD6DB}" srcOrd="5" destOrd="0" parTransId="{9B41ACC7-5C50-49CB-998C-1F24E92E30AD}" sibTransId="{A0EBFE11-2EFE-4826-BC8A-1023B0237775}"/>
    <dgm:cxn modelId="{019071C9-799A-4630-A48A-DB3BD6E43E92}" type="presOf" srcId="{18ACF0A8-779C-4027-9E7D-3784144CFF15}" destId="{ADED9951-68C1-4229-8169-63EF2EC2F012}" srcOrd="1" destOrd="0" presId="urn:microsoft.com/office/officeart/2016/7/layout/RepeatingBendingProcessNew"/>
    <dgm:cxn modelId="{29F349CB-C503-4778-A105-42FB19AA7F65}" srcId="{5A445A68-E258-4143-A192-D007355BCC09}" destId="{1A092AC1-3FB8-48C9-91D2-10E395E210C1}" srcOrd="0" destOrd="0" parTransId="{38855335-FA1C-4A15-9D4D-6B7967AC7F36}" sibTransId="{6873077C-2984-4278-87DD-BF3E5009B2B2}"/>
    <dgm:cxn modelId="{8839EBD9-2311-41C9-8EDB-94C1F993CF8E}" type="presOf" srcId="{D4DDBFD7-D167-4EFD-A351-D1008629C3AB}" destId="{12E8CA97-BD60-4BA9-9E7E-3276A9B8A16E}" srcOrd="0" destOrd="0" presId="urn:microsoft.com/office/officeart/2016/7/layout/RepeatingBendingProcessNew"/>
    <dgm:cxn modelId="{8CAAAAE3-6BB3-4597-88F4-8B57767714FC}" type="presOf" srcId="{18ACF0A8-779C-4027-9E7D-3784144CFF15}" destId="{2D086C29-C25C-4BB5-A8A4-808D316145DC}" srcOrd="0" destOrd="0" presId="urn:microsoft.com/office/officeart/2016/7/layout/RepeatingBendingProcessNew"/>
    <dgm:cxn modelId="{F475C1F0-B195-47A0-AE9F-E43A6CFEF165}" type="presOf" srcId="{71741B8D-0522-4277-BEB7-0E3111673810}" destId="{BA1E7224-F28E-43F7-A6AC-174CF7033088}" srcOrd="1" destOrd="0" presId="urn:microsoft.com/office/officeart/2016/7/layout/RepeatingBendingProcessNew"/>
    <dgm:cxn modelId="{FC18EBF0-5F29-487F-A81F-A4E2F155A093}" type="presOf" srcId="{452A4978-F60E-401F-B9AB-4F0F2668AD91}" destId="{11767F2B-B349-4AEC-A25E-064567DD7FA2}" srcOrd="0" destOrd="0" presId="urn:microsoft.com/office/officeart/2016/7/layout/RepeatingBendingProcessNew"/>
    <dgm:cxn modelId="{9BDDB7F6-FAE1-4319-AC81-884704D15B96}" srcId="{5A445A68-E258-4143-A192-D007355BCC09}" destId="{72ED489B-246C-46F7-B41F-AE71A1BDBE28}" srcOrd="2" destOrd="0" parTransId="{36B7AE10-77D5-4963-8DEF-69303A3AC183}" sibTransId="{3C2F1408-A3B3-4AD2-86AC-88CC5E051D1F}"/>
    <dgm:cxn modelId="{80D050F8-413A-4EB2-9E8A-4DA25F14D9AC}" type="presOf" srcId="{EE642102-86DB-48A3-A044-7D07FC947B3F}" destId="{72A5B9B9-96DD-431C-A11F-CF54609A31B9}" srcOrd="0" destOrd="0" presId="urn:microsoft.com/office/officeart/2016/7/layout/RepeatingBendingProcessNew"/>
    <dgm:cxn modelId="{472AF0F9-AD98-4FE6-A2D8-CDD478D149DC}" type="presOf" srcId="{3C2F1408-A3B3-4AD2-86AC-88CC5E051D1F}" destId="{4609A43F-B080-45FD-A65B-75C9DB3D7F94}" srcOrd="0" destOrd="0" presId="urn:microsoft.com/office/officeart/2016/7/layout/RepeatingBendingProcessNew"/>
    <dgm:cxn modelId="{7CD61A40-E452-4174-8E08-3B8AF5AF83FF}" type="presParOf" srcId="{B6535B4F-6528-4CE7-BDA4-9614393C1F43}" destId="{4B2A676E-1768-4ACD-B49C-681523D07ED1}" srcOrd="0" destOrd="0" presId="urn:microsoft.com/office/officeart/2016/7/layout/RepeatingBendingProcessNew"/>
    <dgm:cxn modelId="{9AA2DA0C-8DBF-474F-B293-42BCBE7D74E9}" type="presParOf" srcId="{B6535B4F-6528-4CE7-BDA4-9614393C1F43}" destId="{051D9CBE-4A00-489E-82DA-0FE02C496297}" srcOrd="1" destOrd="0" presId="urn:microsoft.com/office/officeart/2016/7/layout/RepeatingBendingProcessNew"/>
    <dgm:cxn modelId="{9697F8BE-8DE6-40D6-BD60-FA4A06A5318B}" type="presParOf" srcId="{051D9CBE-4A00-489E-82DA-0FE02C496297}" destId="{23A679AA-A41C-4B94-A416-57DCA03CC96B}" srcOrd="0" destOrd="0" presId="urn:microsoft.com/office/officeart/2016/7/layout/RepeatingBendingProcessNew"/>
    <dgm:cxn modelId="{A15DEBA0-F1DA-4D67-B5B7-E080FB2CF9B0}" type="presParOf" srcId="{B6535B4F-6528-4CE7-BDA4-9614393C1F43}" destId="{6C78BD1D-0D97-45C7-9791-57C6A2EF825B}" srcOrd="2" destOrd="0" presId="urn:microsoft.com/office/officeart/2016/7/layout/RepeatingBendingProcessNew"/>
    <dgm:cxn modelId="{922FBA57-AEE5-4782-B94E-C65BB780C313}" type="presParOf" srcId="{B6535B4F-6528-4CE7-BDA4-9614393C1F43}" destId="{4F9466F6-AC94-4374-ABF6-F6FEEB619DD2}" srcOrd="3" destOrd="0" presId="urn:microsoft.com/office/officeart/2016/7/layout/RepeatingBendingProcessNew"/>
    <dgm:cxn modelId="{AF97F7D5-5BD0-4E86-8BFC-1AF97EF1C558}" type="presParOf" srcId="{4F9466F6-AC94-4374-ABF6-F6FEEB619DD2}" destId="{BA1E7224-F28E-43F7-A6AC-174CF7033088}" srcOrd="0" destOrd="0" presId="urn:microsoft.com/office/officeart/2016/7/layout/RepeatingBendingProcessNew"/>
    <dgm:cxn modelId="{D7BB2EC4-ACAC-41C1-808E-2E185DCB44BD}" type="presParOf" srcId="{B6535B4F-6528-4CE7-BDA4-9614393C1F43}" destId="{5FE161BE-1E04-4E13-8DC3-040ED526AB8B}" srcOrd="4" destOrd="0" presId="urn:microsoft.com/office/officeart/2016/7/layout/RepeatingBendingProcessNew"/>
    <dgm:cxn modelId="{F77D5068-DEE3-4A0B-94A3-55FED7628E2F}" type="presParOf" srcId="{B6535B4F-6528-4CE7-BDA4-9614393C1F43}" destId="{4609A43F-B080-45FD-A65B-75C9DB3D7F94}" srcOrd="5" destOrd="0" presId="urn:microsoft.com/office/officeart/2016/7/layout/RepeatingBendingProcessNew"/>
    <dgm:cxn modelId="{E494FDCA-BDED-4BAB-B25D-A9ADA3C116E8}" type="presParOf" srcId="{4609A43F-B080-45FD-A65B-75C9DB3D7F94}" destId="{FEE13B92-EEA5-405D-AE32-8C238E8610F0}" srcOrd="0" destOrd="0" presId="urn:microsoft.com/office/officeart/2016/7/layout/RepeatingBendingProcessNew"/>
    <dgm:cxn modelId="{AD4C3D21-9A69-40C0-8081-C69B12F05E98}" type="presParOf" srcId="{B6535B4F-6528-4CE7-BDA4-9614393C1F43}" destId="{11767F2B-B349-4AEC-A25E-064567DD7FA2}" srcOrd="6" destOrd="0" presId="urn:microsoft.com/office/officeart/2016/7/layout/RepeatingBendingProcessNew"/>
    <dgm:cxn modelId="{37156037-2FC3-4073-98E6-3FE176DE984E}" type="presParOf" srcId="{B6535B4F-6528-4CE7-BDA4-9614393C1F43}" destId="{2D086C29-C25C-4BB5-A8A4-808D316145DC}" srcOrd="7" destOrd="0" presId="urn:microsoft.com/office/officeart/2016/7/layout/RepeatingBendingProcessNew"/>
    <dgm:cxn modelId="{3FAAD43D-C1E6-47AF-A468-A41DE060CF6F}" type="presParOf" srcId="{2D086C29-C25C-4BB5-A8A4-808D316145DC}" destId="{ADED9951-68C1-4229-8169-63EF2EC2F012}" srcOrd="0" destOrd="0" presId="urn:microsoft.com/office/officeart/2016/7/layout/RepeatingBendingProcessNew"/>
    <dgm:cxn modelId="{30249B58-C1CF-44EA-A5B2-EC11F1EB798F}" type="presParOf" srcId="{B6535B4F-6528-4CE7-BDA4-9614393C1F43}" destId="{12E8CA97-BD60-4BA9-9E7E-3276A9B8A16E}" srcOrd="8" destOrd="0" presId="urn:microsoft.com/office/officeart/2016/7/layout/RepeatingBendingProcessNew"/>
    <dgm:cxn modelId="{FB16B2CA-3B7E-4FAC-B3AC-0CA39F5E0DA8}" type="presParOf" srcId="{B6535B4F-6528-4CE7-BDA4-9614393C1F43}" destId="{72A5B9B9-96DD-431C-A11F-CF54609A31B9}" srcOrd="9" destOrd="0" presId="urn:microsoft.com/office/officeart/2016/7/layout/RepeatingBendingProcessNew"/>
    <dgm:cxn modelId="{C8025B14-BC81-471A-A16A-744BBFF762B5}" type="presParOf" srcId="{72A5B9B9-96DD-431C-A11F-CF54609A31B9}" destId="{DB98F20C-CB7D-4CEA-B522-ECB19E3AAEA6}" srcOrd="0" destOrd="0" presId="urn:microsoft.com/office/officeart/2016/7/layout/RepeatingBendingProcessNew"/>
    <dgm:cxn modelId="{E3840F40-533E-46AC-86FA-3F2930CEF578}" type="presParOf" srcId="{B6535B4F-6528-4CE7-BDA4-9614393C1F43}" destId="{DD2F3E84-DF84-4219-A9F1-D3BC00C88B8A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4A1037-5B72-47DD-B693-99060E7E181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E39DE3-247B-4E0A-BF04-D911F482311A}">
      <dgm:prSet/>
      <dgm:spPr/>
      <dgm:t>
        <a:bodyPr/>
        <a:lstStyle/>
        <a:p>
          <a:r>
            <a:rPr lang="el-GR"/>
            <a:t>1. Εκμετάλλευση των μεταλλείων.</a:t>
          </a:r>
          <a:endParaRPr lang="en-US"/>
        </a:p>
      </dgm:t>
    </dgm:pt>
    <dgm:pt modelId="{1DAD3F8B-CFB3-47A0-AE0F-DA7C5F9F7731}" type="parTrans" cxnId="{083594FF-F510-4E85-8B66-C46F90E87DFE}">
      <dgm:prSet/>
      <dgm:spPr/>
      <dgm:t>
        <a:bodyPr/>
        <a:lstStyle/>
        <a:p>
          <a:endParaRPr lang="en-US"/>
        </a:p>
      </dgm:t>
    </dgm:pt>
    <dgm:pt modelId="{F79F3EDE-B65C-4928-82EB-1D11C429FB22}" type="sibTrans" cxnId="{083594FF-F510-4E85-8B66-C46F90E87DFE}">
      <dgm:prSet/>
      <dgm:spPr/>
      <dgm:t>
        <a:bodyPr/>
        <a:lstStyle/>
        <a:p>
          <a:endParaRPr lang="en-US"/>
        </a:p>
      </dgm:t>
    </dgm:pt>
    <dgm:pt modelId="{A31B30BE-6D4C-43F8-9C2D-796A3487A9E3}">
      <dgm:prSet/>
      <dgm:spPr/>
      <dgm:t>
        <a:bodyPr/>
        <a:lstStyle/>
        <a:p>
          <a:r>
            <a:rPr lang="el-GR"/>
            <a:t>2. Φορολογία.</a:t>
          </a:r>
          <a:endParaRPr lang="en-US"/>
        </a:p>
      </dgm:t>
    </dgm:pt>
    <dgm:pt modelId="{25165416-A4F2-41A6-A905-8CC4D328E8DD}" type="parTrans" cxnId="{81AD8FC3-C199-4303-8D95-ACA7CB229AE3}">
      <dgm:prSet/>
      <dgm:spPr/>
      <dgm:t>
        <a:bodyPr/>
        <a:lstStyle/>
        <a:p>
          <a:endParaRPr lang="en-US"/>
        </a:p>
      </dgm:t>
    </dgm:pt>
    <dgm:pt modelId="{1ADE79C8-8AAA-4919-8664-E04ED9676172}" type="sibTrans" cxnId="{81AD8FC3-C199-4303-8D95-ACA7CB229AE3}">
      <dgm:prSet/>
      <dgm:spPr/>
      <dgm:t>
        <a:bodyPr/>
        <a:lstStyle/>
        <a:p>
          <a:endParaRPr lang="en-US"/>
        </a:p>
      </dgm:t>
    </dgm:pt>
    <dgm:pt modelId="{85239642-3382-4B29-A8AF-048E1ECD4AA5}">
      <dgm:prSet/>
      <dgm:spPr/>
      <dgm:t>
        <a:bodyPr/>
        <a:lstStyle/>
        <a:p>
          <a:r>
            <a:rPr lang="el-GR"/>
            <a:t>3. Φόρο των συμμάχων (τακτική και έκτακτη εισφορά).</a:t>
          </a:r>
          <a:endParaRPr lang="en-US"/>
        </a:p>
      </dgm:t>
    </dgm:pt>
    <dgm:pt modelId="{846E97CC-A367-467D-9498-D88E2FFE48E9}" type="parTrans" cxnId="{20CE5A5F-897D-4FE9-AE1C-39DB3B74186B}">
      <dgm:prSet/>
      <dgm:spPr/>
      <dgm:t>
        <a:bodyPr/>
        <a:lstStyle/>
        <a:p>
          <a:endParaRPr lang="en-US"/>
        </a:p>
      </dgm:t>
    </dgm:pt>
    <dgm:pt modelId="{545A2776-32E6-4917-974C-C7A935B5A883}" type="sibTrans" cxnId="{20CE5A5F-897D-4FE9-AE1C-39DB3B74186B}">
      <dgm:prSet/>
      <dgm:spPr/>
      <dgm:t>
        <a:bodyPr/>
        <a:lstStyle/>
        <a:p>
          <a:endParaRPr lang="en-US"/>
        </a:p>
      </dgm:t>
    </dgm:pt>
    <dgm:pt modelId="{FA2C8168-4A0E-4772-91B3-18A0F4527D0D}">
      <dgm:prSet/>
      <dgm:spPr/>
      <dgm:t>
        <a:bodyPr/>
        <a:lstStyle/>
        <a:p>
          <a:r>
            <a:rPr lang="el-GR"/>
            <a:t>4. Έκτακτες εισφορές (ο θεσμός της λειτουργίας).</a:t>
          </a:r>
          <a:endParaRPr lang="en-US"/>
        </a:p>
      </dgm:t>
    </dgm:pt>
    <dgm:pt modelId="{47A036F1-B990-4E6B-8065-D7B4972FB34F}" type="parTrans" cxnId="{3F5B35AE-AB3B-4C1D-8039-C3717AB0F606}">
      <dgm:prSet/>
      <dgm:spPr/>
      <dgm:t>
        <a:bodyPr/>
        <a:lstStyle/>
        <a:p>
          <a:endParaRPr lang="en-US"/>
        </a:p>
      </dgm:t>
    </dgm:pt>
    <dgm:pt modelId="{D211FDF6-7D7B-474E-AFAC-4D7860C084FF}" type="sibTrans" cxnId="{3F5B35AE-AB3B-4C1D-8039-C3717AB0F606}">
      <dgm:prSet/>
      <dgm:spPr/>
      <dgm:t>
        <a:bodyPr/>
        <a:lstStyle/>
        <a:p>
          <a:endParaRPr lang="en-US"/>
        </a:p>
      </dgm:t>
    </dgm:pt>
    <dgm:pt modelId="{08286D5F-27EA-44BA-A626-F8442DECE00B}" type="pres">
      <dgm:prSet presAssocID="{0B4A1037-5B72-47DD-B693-99060E7E181F}" presName="matrix" presStyleCnt="0">
        <dgm:presLayoutVars>
          <dgm:chMax val="1"/>
          <dgm:dir/>
          <dgm:resizeHandles val="exact"/>
        </dgm:presLayoutVars>
      </dgm:prSet>
      <dgm:spPr/>
    </dgm:pt>
    <dgm:pt modelId="{F8AB52DD-C2C7-4161-AADD-C88F0BC70CA1}" type="pres">
      <dgm:prSet presAssocID="{0B4A1037-5B72-47DD-B693-99060E7E181F}" presName="diamond" presStyleLbl="bgShp" presStyleIdx="0" presStyleCnt="1"/>
      <dgm:spPr/>
    </dgm:pt>
    <dgm:pt modelId="{783E5915-514D-47FE-A7AF-C03D318B7643}" type="pres">
      <dgm:prSet presAssocID="{0B4A1037-5B72-47DD-B693-99060E7E181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4343533-3A1D-474B-8680-49B054DE6277}" type="pres">
      <dgm:prSet presAssocID="{0B4A1037-5B72-47DD-B693-99060E7E181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8F4B731-C382-4BC6-ABFD-07830E4E7A36}" type="pres">
      <dgm:prSet presAssocID="{0B4A1037-5B72-47DD-B693-99060E7E181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B5F9467-A544-4D03-80D0-D276F545777A}" type="pres">
      <dgm:prSet presAssocID="{0B4A1037-5B72-47DD-B693-99060E7E181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2DDE35E-4D6D-4112-B635-C040178803F8}" type="presOf" srcId="{FA2C8168-4A0E-4772-91B3-18A0F4527D0D}" destId="{6B5F9467-A544-4D03-80D0-D276F545777A}" srcOrd="0" destOrd="0" presId="urn:microsoft.com/office/officeart/2005/8/layout/matrix3"/>
    <dgm:cxn modelId="{20CE5A5F-897D-4FE9-AE1C-39DB3B74186B}" srcId="{0B4A1037-5B72-47DD-B693-99060E7E181F}" destId="{85239642-3382-4B29-A8AF-048E1ECD4AA5}" srcOrd="2" destOrd="0" parTransId="{846E97CC-A367-467D-9498-D88E2FFE48E9}" sibTransId="{545A2776-32E6-4917-974C-C7A935B5A883}"/>
    <dgm:cxn modelId="{1874694F-EF20-4684-BC3D-BEEC24996BA2}" type="presOf" srcId="{A31B30BE-6D4C-43F8-9C2D-796A3487A9E3}" destId="{24343533-3A1D-474B-8680-49B054DE6277}" srcOrd="0" destOrd="0" presId="urn:microsoft.com/office/officeart/2005/8/layout/matrix3"/>
    <dgm:cxn modelId="{2AE3E754-F4E8-409C-BEED-D10DD921795B}" type="presOf" srcId="{0B4A1037-5B72-47DD-B693-99060E7E181F}" destId="{08286D5F-27EA-44BA-A626-F8442DECE00B}" srcOrd="0" destOrd="0" presId="urn:microsoft.com/office/officeart/2005/8/layout/matrix3"/>
    <dgm:cxn modelId="{BBBB6482-BF40-4E65-8699-6645108D85AE}" type="presOf" srcId="{85239642-3382-4B29-A8AF-048E1ECD4AA5}" destId="{28F4B731-C382-4BC6-ABFD-07830E4E7A36}" srcOrd="0" destOrd="0" presId="urn:microsoft.com/office/officeart/2005/8/layout/matrix3"/>
    <dgm:cxn modelId="{3F5B35AE-AB3B-4C1D-8039-C3717AB0F606}" srcId="{0B4A1037-5B72-47DD-B693-99060E7E181F}" destId="{FA2C8168-4A0E-4772-91B3-18A0F4527D0D}" srcOrd="3" destOrd="0" parTransId="{47A036F1-B990-4E6B-8065-D7B4972FB34F}" sibTransId="{D211FDF6-7D7B-474E-AFAC-4D7860C084FF}"/>
    <dgm:cxn modelId="{81AD8FC3-C199-4303-8D95-ACA7CB229AE3}" srcId="{0B4A1037-5B72-47DD-B693-99060E7E181F}" destId="{A31B30BE-6D4C-43F8-9C2D-796A3487A9E3}" srcOrd="1" destOrd="0" parTransId="{25165416-A4F2-41A6-A905-8CC4D328E8DD}" sibTransId="{1ADE79C8-8AAA-4919-8664-E04ED9676172}"/>
    <dgm:cxn modelId="{FE24E1D8-697A-4A53-BA06-D11AA74148A9}" type="presOf" srcId="{BDE39DE3-247B-4E0A-BF04-D911F482311A}" destId="{783E5915-514D-47FE-A7AF-C03D318B7643}" srcOrd="0" destOrd="0" presId="urn:microsoft.com/office/officeart/2005/8/layout/matrix3"/>
    <dgm:cxn modelId="{083594FF-F510-4E85-8B66-C46F90E87DFE}" srcId="{0B4A1037-5B72-47DD-B693-99060E7E181F}" destId="{BDE39DE3-247B-4E0A-BF04-D911F482311A}" srcOrd="0" destOrd="0" parTransId="{1DAD3F8B-CFB3-47A0-AE0F-DA7C5F9F7731}" sibTransId="{F79F3EDE-B65C-4928-82EB-1D11C429FB22}"/>
    <dgm:cxn modelId="{AF7E9D47-1E49-44C5-9650-31A4B4048830}" type="presParOf" srcId="{08286D5F-27EA-44BA-A626-F8442DECE00B}" destId="{F8AB52DD-C2C7-4161-AADD-C88F0BC70CA1}" srcOrd="0" destOrd="0" presId="urn:microsoft.com/office/officeart/2005/8/layout/matrix3"/>
    <dgm:cxn modelId="{E15EF385-6CAA-4E97-A011-4B6A50791FD7}" type="presParOf" srcId="{08286D5F-27EA-44BA-A626-F8442DECE00B}" destId="{783E5915-514D-47FE-A7AF-C03D318B7643}" srcOrd="1" destOrd="0" presId="urn:microsoft.com/office/officeart/2005/8/layout/matrix3"/>
    <dgm:cxn modelId="{E1119F16-DEA1-43F6-8E29-86247687027E}" type="presParOf" srcId="{08286D5F-27EA-44BA-A626-F8442DECE00B}" destId="{24343533-3A1D-474B-8680-49B054DE6277}" srcOrd="2" destOrd="0" presId="urn:microsoft.com/office/officeart/2005/8/layout/matrix3"/>
    <dgm:cxn modelId="{C2BD5C89-A33D-4CEF-9F37-141170A829FF}" type="presParOf" srcId="{08286D5F-27EA-44BA-A626-F8442DECE00B}" destId="{28F4B731-C382-4BC6-ABFD-07830E4E7A36}" srcOrd="3" destOrd="0" presId="urn:microsoft.com/office/officeart/2005/8/layout/matrix3"/>
    <dgm:cxn modelId="{2D8BC9CC-B92C-4B8C-8362-460592AB9506}" type="presParOf" srcId="{08286D5F-27EA-44BA-A626-F8442DECE00B}" destId="{6B5F9467-A544-4D03-80D0-D276F545777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87A03D-BEFF-4C17-8B19-5B96795A7CF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E2EA801-A1D8-4753-B8C7-8EA3CCF4D549}">
      <dgm:prSet/>
      <dgm:spPr/>
      <dgm:t>
        <a:bodyPr/>
        <a:lstStyle/>
        <a:p>
          <a:r>
            <a:rPr lang="el-GR"/>
            <a:t>Βασική πηγή εσόδων από έκτακτες εισφορές.</a:t>
          </a:r>
          <a:endParaRPr lang="en-US"/>
        </a:p>
      </dgm:t>
    </dgm:pt>
    <dgm:pt modelId="{6C31CE81-0BCC-415A-AB77-E8DB3E574942}" type="parTrans" cxnId="{2F402CE5-E17F-4417-A2EE-5CF9AF26801E}">
      <dgm:prSet/>
      <dgm:spPr/>
      <dgm:t>
        <a:bodyPr/>
        <a:lstStyle/>
        <a:p>
          <a:endParaRPr lang="en-US"/>
        </a:p>
      </dgm:t>
    </dgm:pt>
    <dgm:pt modelId="{E5335A89-3FD5-4B61-9DBF-6D3BB5934590}" type="sibTrans" cxnId="{2F402CE5-E17F-4417-A2EE-5CF9AF26801E}">
      <dgm:prSet/>
      <dgm:spPr/>
      <dgm:t>
        <a:bodyPr/>
        <a:lstStyle/>
        <a:p>
          <a:endParaRPr lang="en-US"/>
        </a:p>
      </dgm:t>
    </dgm:pt>
    <dgm:pt modelId="{90140386-FFBA-47DE-BC19-389CB2D42420}">
      <dgm:prSet/>
      <dgm:spPr/>
      <dgm:t>
        <a:bodyPr/>
        <a:lstStyle/>
        <a:p>
          <a:r>
            <a:rPr lang="el-GR"/>
            <a:t>Δαπάνες στρατιωτικών και θρησκευτικών εκδηλώσεων από τους πλουσιότερους</a:t>
          </a:r>
          <a:endParaRPr lang="en-US"/>
        </a:p>
      </dgm:t>
    </dgm:pt>
    <dgm:pt modelId="{82290CCE-E212-41C1-B331-535B88166EAF}" type="parTrans" cxnId="{F80A14CE-39F3-409C-96DE-56BF728E4399}">
      <dgm:prSet/>
      <dgm:spPr/>
      <dgm:t>
        <a:bodyPr/>
        <a:lstStyle/>
        <a:p>
          <a:endParaRPr lang="en-US"/>
        </a:p>
      </dgm:t>
    </dgm:pt>
    <dgm:pt modelId="{D03A4E9F-A71B-4262-9F6E-72C656C2E4CF}" type="sibTrans" cxnId="{F80A14CE-39F3-409C-96DE-56BF728E4399}">
      <dgm:prSet/>
      <dgm:spPr/>
      <dgm:t>
        <a:bodyPr/>
        <a:lstStyle/>
        <a:p>
          <a:endParaRPr lang="en-US"/>
        </a:p>
      </dgm:t>
    </dgm:pt>
    <dgm:pt modelId="{B42933B6-90DB-4298-BD93-8363BDE2FFA4}">
      <dgm:prSet/>
      <dgm:spPr/>
      <dgm:t>
        <a:bodyPr/>
        <a:lstStyle/>
        <a:p>
          <a:r>
            <a:rPr lang="el-GR"/>
            <a:t>πολίτες.</a:t>
          </a:r>
          <a:endParaRPr lang="en-US"/>
        </a:p>
      </dgm:t>
    </dgm:pt>
    <dgm:pt modelId="{19BC5C1C-FC58-45B2-8299-79A4A0742C61}" type="parTrans" cxnId="{C09ECA6F-F662-4FD0-94C1-910F3C78BB6C}">
      <dgm:prSet/>
      <dgm:spPr/>
      <dgm:t>
        <a:bodyPr/>
        <a:lstStyle/>
        <a:p>
          <a:endParaRPr lang="en-US"/>
        </a:p>
      </dgm:t>
    </dgm:pt>
    <dgm:pt modelId="{721F7948-A9CB-4117-B84D-7A56A53614B6}" type="sibTrans" cxnId="{C09ECA6F-F662-4FD0-94C1-910F3C78BB6C}">
      <dgm:prSet/>
      <dgm:spPr/>
      <dgm:t>
        <a:bodyPr/>
        <a:lstStyle/>
        <a:p>
          <a:endParaRPr lang="en-US"/>
        </a:p>
      </dgm:t>
    </dgm:pt>
    <dgm:pt modelId="{9AA8604A-B82A-4E33-844E-DC6C18DB5B3B}">
      <dgm:prSet/>
      <dgm:spPr/>
      <dgm:t>
        <a:bodyPr/>
        <a:lstStyle/>
        <a:p>
          <a:r>
            <a:rPr lang="el-GR"/>
            <a:t>Ήταν υποχρεωτικές με τιμητικό χαρακτήρα.</a:t>
          </a:r>
          <a:endParaRPr lang="en-US"/>
        </a:p>
      </dgm:t>
    </dgm:pt>
    <dgm:pt modelId="{2EB8A14C-623B-44E4-A398-F8F527E5AC79}" type="parTrans" cxnId="{0483DE8F-95EE-4696-A980-3C176B7D6023}">
      <dgm:prSet/>
      <dgm:spPr/>
      <dgm:t>
        <a:bodyPr/>
        <a:lstStyle/>
        <a:p>
          <a:endParaRPr lang="en-US"/>
        </a:p>
      </dgm:t>
    </dgm:pt>
    <dgm:pt modelId="{5C41895E-6552-4469-B959-7A535CB87088}" type="sibTrans" cxnId="{0483DE8F-95EE-4696-A980-3C176B7D6023}">
      <dgm:prSet/>
      <dgm:spPr/>
      <dgm:t>
        <a:bodyPr/>
        <a:lstStyle/>
        <a:p>
          <a:endParaRPr lang="en-US"/>
        </a:p>
      </dgm:t>
    </dgm:pt>
    <dgm:pt modelId="{94DED981-6708-49B9-AD92-5D69057C0805}">
      <dgm:prSet/>
      <dgm:spPr/>
      <dgm:t>
        <a:bodyPr/>
        <a:lstStyle/>
        <a:p>
          <a:r>
            <a:rPr lang="el-GR" b="1" u="sng"/>
            <a:t>Οι σπουδαιότερες:</a:t>
          </a:r>
          <a:endParaRPr lang="en-US"/>
        </a:p>
      </dgm:t>
    </dgm:pt>
    <dgm:pt modelId="{4AC27F54-1B20-4EDA-BA43-4A57EE511ACD}" type="parTrans" cxnId="{63E7B2C1-2797-4B95-B508-C26F363647B9}">
      <dgm:prSet/>
      <dgm:spPr/>
      <dgm:t>
        <a:bodyPr/>
        <a:lstStyle/>
        <a:p>
          <a:endParaRPr lang="en-US"/>
        </a:p>
      </dgm:t>
    </dgm:pt>
    <dgm:pt modelId="{4168F678-4095-469B-9F38-F144F8CB3477}" type="sibTrans" cxnId="{63E7B2C1-2797-4B95-B508-C26F363647B9}">
      <dgm:prSet/>
      <dgm:spPr/>
      <dgm:t>
        <a:bodyPr/>
        <a:lstStyle/>
        <a:p>
          <a:endParaRPr lang="en-US"/>
        </a:p>
      </dgm:t>
    </dgm:pt>
    <dgm:pt modelId="{7C8EB60D-0B66-45FE-BD50-4CA189FA254F}">
      <dgm:prSet/>
      <dgm:spPr/>
      <dgm:t>
        <a:bodyPr/>
        <a:lstStyle/>
        <a:p>
          <a:r>
            <a:rPr lang="el-GR" b="1"/>
            <a:t>1. Χορηγία: </a:t>
          </a:r>
          <a:r>
            <a:rPr lang="el-GR"/>
            <a:t>η κάλυψη των εξόδων για τη διδασκαλία ενός θεατρικού έργου.</a:t>
          </a:r>
          <a:endParaRPr lang="en-US"/>
        </a:p>
      </dgm:t>
    </dgm:pt>
    <dgm:pt modelId="{C06AABF6-9A2C-4074-949D-964783D9AD98}" type="parTrans" cxnId="{E034A47B-EB44-4BCC-98AB-B7AC24CC64B2}">
      <dgm:prSet/>
      <dgm:spPr/>
      <dgm:t>
        <a:bodyPr/>
        <a:lstStyle/>
        <a:p>
          <a:endParaRPr lang="en-US"/>
        </a:p>
      </dgm:t>
    </dgm:pt>
    <dgm:pt modelId="{1FB1EE5A-9F89-4E6B-ADAB-9BD41AB9E0C7}" type="sibTrans" cxnId="{E034A47B-EB44-4BCC-98AB-B7AC24CC64B2}">
      <dgm:prSet/>
      <dgm:spPr/>
      <dgm:t>
        <a:bodyPr/>
        <a:lstStyle/>
        <a:p>
          <a:endParaRPr lang="en-US"/>
        </a:p>
      </dgm:t>
    </dgm:pt>
    <dgm:pt modelId="{4B1F9091-E6CD-4AC3-B5F0-03D37F564F2D}">
      <dgm:prSet/>
      <dgm:spPr/>
      <dgm:t>
        <a:bodyPr/>
        <a:lstStyle/>
        <a:p>
          <a:r>
            <a:rPr lang="el-GR" b="1"/>
            <a:t>2. Τριηραρχία: </a:t>
          </a:r>
          <a:r>
            <a:rPr lang="el-GR"/>
            <a:t>η υποχρέωση συντήρησης και εξοπλισμού μιας τριήρους.</a:t>
          </a:r>
          <a:endParaRPr lang="en-US"/>
        </a:p>
      </dgm:t>
    </dgm:pt>
    <dgm:pt modelId="{E35D9BE4-743C-4F69-BDAC-513709E107AC}" type="parTrans" cxnId="{B4C80DBC-934C-40B9-8E3B-103C43CA9483}">
      <dgm:prSet/>
      <dgm:spPr/>
      <dgm:t>
        <a:bodyPr/>
        <a:lstStyle/>
        <a:p>
          <a:endParaRPr lang="en-US"/>
        </a:p>
      </dgm:t>
    </dgm:pt>
    <dgm:pt modelId="{754E4708-6FB9-4E9E-A216-C079FA0CA3ED}" type="sibTrans" cxnId="{B4C80DBC-934C-40B9-8E3B-103C43CA9483}">
      <dgm:prSet/>
      <dgm:spPr/>
      <dgm:t>
        <a:bodyPr/>
        <a:lstStyle/>
        <a:p>
          <a:endParaRPr lang="en-US"/>
        </a:p>
      </dgm:t>
    </dgm:pt>
    <dgm:pt modelId="{FF5A3E5A-1872-4AD2-9B95-FFB95E13CF15}">
      <dgm:prSet/>
      <dgm:spPr/>
      <dgm:t>
        <a:bodyPr/>
        <a:lstStyle/>
        <a:p>
          <a:r>
            <a:rPr lang="el-GR" b="1"/>
            <a:t>3. Αρχιθεωρία: </a:t>
          </a:r>
          <a:r>
            <a:rPr lang="el-GR"/>
            <a:t>η κάλυψη των εξόδων της επίσημης αποστολής (θεωρίας) σε</a:t>
          </a:r>
          <a:endParaRPr lang="en-US"/>
        </a:p>
      </dgm:t>
    </dgm:pt>
    <dgm:pt modelId="{8F5EA952-D625-4580-A9EF-CFBCA9A301B3}" type="parTrans" cxnId="{B78310C0-A13E-4024-B9D2-A613BF116819}">
      <dgm:prSet/>
      <dgm:spPr/>
      <dgm:t>
        <a:bodyPr/>
        <a:lstStyle/>
        <a:p>
          <a:endParaRPr lang="en-US"/>
        </a:p>
      </dgm:t>
    </dgm:pt>
    <dgm:pt modelId="{731324E2-90F1-4275-B4E0-5FC709B505A3}" type="sibTrans" cxnId="{B78310C0-A13E-4024-B9D2-A613BF116819}">
      <dgm:prSet/>
      <dgm:spPr/>
      <dgm:t>
        <a:bodyPr/>
        <a:lstStyle/>
        <a:p>
          <a:endParaRPr lang="en-US"/>
        </a:p>
      </dgm:t>
    </dgm:pt>
    <dgm:pt modelId="{93609015-BD0B-4F03-A027-8FAF7FC2073B}">
      <dgm:prSet/>
      <dgm:spPr/>
      <dgm:t>
        <a:bodyPr/>
        <a:lstStyle/>
        <a:p>
          <a:r>
            <a:rPr lang="el-GR"/>
            <a:t>πανελλήνιες γιορτές.</a:t>
          </a:r>
          <a:endParaRPr lang="en-US"/>
        </a:p>
      </dgm:t>
    </dgm:pt>
    <dgm:pt modelId="{E5290DDA-3E64-42C3-9C92-1C06F4ACE222}" type="parTrans" cxnId="{A06ADF5C-DC31-432D-AB42-6CB0B78BD00F}">
      <dgm:prSet/>
      <dgm:spPr/>
      <dgm:t>
        <a:bodyPr/>
        <a:lstStyle/>
        <a:p>
          <a:endParaRPr lang="en-US"/>
        </a:p>
      </dgm:t>
    </dgm:pt>
    <dgm:pt modelId="{E1EF47A1-2230-4DF0-B29A-D8C3D2D7B7C4}" type="sibTrans" cxnId="{A06ADF5C-DC31-432D-AB42-6CB0B78BD00F}">
      <dgm:prSet/>
      <dgm:spPr/>
      <dgm:t>
        <a:bodyPr/>
        <a:lstStyle/>
        <a:p>
          <a:endParaRPr lang="en-US"/>
        </a:p>
      </dgm:t>
    </dgm:pt>
    <dgm:pt modelId="{59B4536B-F706-4677-96D6-BCDC61B3792B}">
      <dgm:prSet/>
      <dgm:spPr/>
      <dgm:t>
        <a:bodyPr/>
        <a:lstStyle/>
        <a:p>
          <a:r>
            <a:rPr lang="el-GR"/>
            <a:t>4</a:t>
          </a:r>
          <a:r>
            <a:rPr lang="el-GR" b="1"/>
            <a:t>. Εστίαση: </a:t>
          </a:r>
          <a:r>
            <a:rPr lang="el-GR"/>
            <a:t>η κάλυψη των εξόδων του δείπνου μιας φυλής σε θρησκευτικές</a:t>
          </a:r>
          <a:endParaRPr lang="en-US"/>
        </a:p>
      </dgm:t>
    </dgm:pt>
    <dgm:pt modelId="{B184359B-36A3-4BFE-B348-67E0960DFE5B}" type="parTrans" cxnId="{CFB9EC53-0016-4EC7-B0A6-29D1B9172EBB}">
      <dgm:prSet/>
      <dgm:spPr/>
      <dgm:t>
        <a:bodyPr/>
        <a:lstStyle/>
        <a:p>
          <a:endParaRPr lang="en-US"/>
        </a:p>
      </dgm:t>
    </dgm:pt>
    <dgm:pt modelId="{BE3090EC-83CB-413E-B17A-CBAED9BFDF74}" type="sibTrans" cxnId="{CFB9EC53-0016-4EC7-B0A6-29D1B9172EBB}">
      <dgm:prSet/>
      <dgm:spPr/>
      <dgm:t>
        <a:bodyPr/>
        <a:lstStyle/>
        <a:p>
          <a:endParaRPr lang="en-US"/>
        </a:p>
      </dgm:t>
    </dgm:pt>
    <dgm:pt modelId="{77B4064B-3205-4A01-92FE-0DD79C9A7261}">
      <dgm:prSet/>
      <dgm:spPr/>
      <dgm:t>
        <a:bodyPr/>
        <a:lstStyle/>
        <a:p>
          <a:r>
            <a:rPr lang="el-GR"/>
            <a:t>γιορτές.</a:t>
          </a:r>
          <a:endParaRPr lang="en-US"/>
        </a:p>
      </dgm:t>
    </dgm:pt>
    <dgm:pt modelId="{C4FBC5CE-7884-40C6-A00D-536A15F5D5B8}" type="parTrans" cxnId="{37CF545B-4D15-49EF-86F0-53C89665C99C}">
      <dgm:prSet/>
      <dgm:spPr/>
      <dgm:t>
        <a:bodyPr/>
        <a:lstStyle/>
        <a:p>
          <a:endParaRPr lang="en-US"/>
        </a:p>
      </dgm:t>
    </dgm:pt>
    <dgm:pt modelId="{3E6B5710-8FDC-4300-85D3-85968A511FF7}" type="sibTrans" cxnId="{37CF545B-4D15-49EF-86F0-53C89665C99C}">
      <dgm:prSet/>
      <dgm:spPr/>
      <dgm:t>
        <a:bodyPr/>
        <a:lstStyle/>
        <a:p>
          <a:endParaRPr lang="en-US"/>
        </a:p>
      </dgm:t>
    </dgm:pt>
    <dgm:pt modelId="{4B14DBDB-3DA3-4BD5-ADE9-38D84DBE2908}">
      <dgm:prSet/>
      <dgm:spPr/>
      <dgm:t>
        <a:bodyPr/>
        <a:lstStyle/>
        <a:p>
          <a:r>
            <a:rPr lang="el-GR" b="1"/>
            <a:t>5. Γυμνασιαρχία: </a:t>
          </a:r>
          <a:r>
            <a:rPr lang="el-GR"/>
            <a:t>η κάλυψη των εξόδων για την τέλεση αγώνων</a:t>
          </a:r>
          <a:endParaRPr lang="en-US"/>
        </a:p>
      </dgm:t>
    </dgm:pt>
    <dgm:pt modelId="{F2630240-C0CC-4EAB-9D39-C325F3E50DD0}" type="parTrans" cxnId="{5E1A6D57-E44E-427A-A86D-16272C682A5A}">
      <dgm:prSet/>
      <dgm:spPr/>
      <dgm:t>
        <a:bodyPr/>
        <a:lstStyle/>
        <a:p>
          <a:endParaRPr lang="en-US"/>
        </a:p>
      </dgm:t>
    </dgm:pt>
    <dgm:pt modelId="{3A669DFB-731A-4D2D-8067-D331BB7E4AB7}" type="sibTrans" cxnId="{5E1A6D57-E44E-427A-A86D-16272C682A5A}">
      <dgm:prSet/>
      <dgm:spPr/>
      <dgm:t>
        <a:bodyPr/>
        <a:lstStyle/>
        <a:p>
          <a:endParaRPr lang="en-US"/>
        </a:p>
      </dgm:t>
    </dgm:pt>
    <dgm:pt modelId="{12EB8E2A-E97D-444D-87A0-6E5CC8370406}">
      <dgm:prSet/>
      <dgm:spPr/>
      <dgm:t>
        <a:bodyPr/>
        <a:lstStyle/>
        <a:p>
          <a:r>
            <a:rPr lang="el-GR"/>
            <a:t>λαμπαδηδρομίας στα Παναθήναια.</a:t>
          </a:r>
          <a:endParaRPr lang="en-US"/>
        </a:p>
      </dgm:t>
    </dgm:pt>
    <dgm:pt modelId="{3A59434E-A768-42D8-BFAE-95D162262843}" type="parTrans" cxnId="{338A40E7-64E9-4C02-ACB2-4A2324DF77D6}">
      <dgm:prSet/>
      <dgm:spPr/>
      <dgm:t>
        <a:bodyPr/>
        <a:lstStyle/>
        <a:p>
          <a:endParaRPr lang="en-US"/>
        </a:p>
      </dgm:t>
    </dgm:pt>
    <dgm:pt modelId="{80D8EDD8-7AEE-4398-9F70-40CABDE67082}" type="sibTrans" cxnId="{338A40E7-64E9-4C02-ACB2-4A2324DF77D6}">
      <dgm:prSet/>
      <dgm:spPr/>
      <dgm:t>
        <a:bodyPr/>
        <a:lstStyle/>
        <a:p>
          <a:endParaRPr lang="en-US"/>
        </a:p>
      </dgm:t>
    </dgm:pt>
    <dgm:pt modelId="{5135BEE2-01A7-4B83-8E23-F40E0F543868}" type="pres">
      <dgm:prSet presAssocID="{B887A03D-BEFF-4C17-8B19-5B96795A7CF1}" presName="vert0" presStyleCnt="0">
        <dgm:presLayoutVars>
          <dgm:dir/>
          <dgm:animOne val="branch"/>
          <dgm:animLvl val="lvl"/>
        </dgm:presLayoutVars>
      </dgm:prSet>
      <dgm:spPr/>
    </dgm:pt>
    <dgm:pt modelId="{D6B821D8-17DA-44DC-9F1D-B72654DFBA92}" type="pres">
      <dgm:prSet presAssocID="{BE2EA801-A1D8-4753-B8C7-8EA3CCF4D549}" presName="thickLine" presStyleLbl="alignNode1" presStyleIdx="0" presStyleCnt="13"/>
      <dgm:spPr/>
    </dgm:pt>
    <dgm:pt modelId="{7F34A5BF-B3BB-442D-BB78-A8E4D2BF9126}" type="pres">
      <dgm:prSet presAssocID="{BE2EA801-A1D8-4753-B8C7-8EA3CCF4D549}" presName="horz1" presStyleCnt="0"/>
      <dgm:spPr/>
    </dgm:pt>
    <dgm:pt modelId="{9744A607-066B-47D3-A3A0-D2B678EF84F5}" type="pres">
      <dgm:prSet presAssocID="{BE2EA801-A1D8-4753-B8C7-8EA3CCF4D549}" presName="tx1" presStyleLbl="revTx" presStyleIdx="0" presStyleCnt="13"/>
      <dgm:spPr/>
    </dgm:pt>
    <dgm:pt modelId="{015F9CF9-0253-4200-9FAB-62723BB31ADB}" type="pres">
      <dgm:prSet presAssocID="{BE2EA801-A1D8-4753-B8C7-8EA3CCF4D549}" presName="vert1" presStyleCnt="0"/>
      <dgm:spPr/>
    </dgm:pt>
    <dgm:pt modelId="{C0C42230-7067-453C-B873-3DF858FD7D5A}" type="pres">
      <dgm:prSet presAssocID="{90140386-FFBA-47DE-BC19-389CB2D42420}" presName="thickLine" presStyleLbl="alignNode1" presStyleIdx="1" presStyleCnt="13"/>
      <dgm:spPr/>
    </dgm:pt>
    <dgm:pt modelId="{EB0B054E-DCAB-47AB-AE46-F579A8570A85}" type="pres">
      <dgm:prSet presAssocID="{90140386-FFBA-47DE-BC19-389CB2D42420}" presName="horz1" presStyleCnt="0"/>
      <dgm:spPr/>
    </dgm:pt>
    <dgm:pt modelId="{233A78D6-EA1C-4723-B7D6-BD9783245849}" type="pres">
      <dgm:prSet presAssocID="{90140386-FFBA-47DE-BC19-389CB2D42420}" presName="tx1" presStyleLbl="revTx" presStyleIdx="1" presStyleCnt="13"/>
      <dgm:spPr/>
    </dgm:pt>
    <dgm:pt modelId="{CC5D62F2-1340-4A26-A20B-CFAD5D65C8AA}" type="pres">
      <dgm:prSet presAssocID="{90140386-FFBA-47DE-BC19-389CB2D42420}" presName="vert1" presStyleCnt="0"/>
      <dgm:spPr/>
    </dgm:pt>
    <dgm:pt modelId="{D4218822-7E4D-40E5-BF6C-FAF0DA4D75B3}" type="pres">
      <dgm:prSet presAssocID="{B42933B6-90DB-4298-BD93-8363BDE2FFA4}" presName="thickLine" presStyleLbl="alignNode1" presStyleIdx="2" presStyleCnt="13"/>
      <dgm:spPr/>
    </dgm:pt>
    <dgm:pt modelId="{E2CD779E-88DE-4EE3-9B18-133C3B21857A}" type="pres">
      <dgm:prSet presAssocID="{B42933B6-90DB-4298-BD93-8363BDE2FFA4}" presName="horz1" presStyleCnt="0"/>
      <dgm:spPr/>
    </dgm:pt>
    <dgm:pt modelId="{21950C73-5E52-413A-9093-8337702698E9}" type="pres">
      <dgm:prSet presAssocID="{B42933B6-90DB-4298-BD93-8363BDE2FFA4}" presName="tx1" presStyleLbl="revTx" presStyleIdx="2" presStyleCnt="13"/>
      <dgm:spPr/>
    </dgm:pt>
    <dgm:pt modelId="{ABE60A15-7F79-47C2-A536-BC62AAD05784}" type="pres">
      <dgm:prSet presAssocID="{B42933B6-90DB-4298-BD93-8363BDE2FFA4}" presName="vert1" presStyleCnt="0"/>
      <dgm:spPr/>
    </dgm:pt>
    <dgm:pt modelId="{B69AEB02-3999-41ED-B5CD-12F67685494C}" type="pres">
      <dgm:prSet presAssocID="{9AA8604A-B82A-4E33-844E-DC6C18DB5B3B}" presName="thickLine" presStyleLbl="alignNode1" presStyleIdx="3" presStyleCnt="13"/>
      <dgm:spPr/>
    </dgm:pt>
    <dgm:pt modelId="{4A2B712F-C3EB-4ED7-9E53-1CD2A9BC40AC}" type="pres">
      <dgm:prSet presAssocID="{9AA8604A-B82A-4E33-844E-DC6C18DB5B3B}" presName="horz1" presStyleCnt="0"/>
      <dgm:spPr/>
    </dgm:pt>
    <dgm:pt modelId="{5B58A811-9D27-46B0-90D7-B4E973D87038}" type="pres">
      <dgm:prSet presAssocID="{9AA8604A-B82A-4E33-844E-DC6C18DB5B3B}" presName="tx1" presStyleLbl="revTx" presStyleIdx="3" presStyleCnt="13"/>
      <dgm:spPr/>
    </dgm:pt>
    <dgm:pt modelId="{0F042B39-A75E-45B0-864D-50A88D649CD0}" type="pres">
      <dgm:prSet presAssocID="{9AA8604A-B82A-4E33-844E-DC6C18DB5B3B}" presName="vert1" presStyleCnt="0"/>
      <dgm:spPr/>
    </dgm:pt>
    <dgm:pt modelId="{AC90EE99-3B84-4F93-A63A-B586BA4FE1D7}" type="pres">
      <dgm:prSet presAssocID="{94DED981-6708-49B9-AD92-5D69057C0805}" presName="thickLine" presStyleLbl="alignNode1" presStyleIdx="4" presStyleCnt="13"/>
      <dgm:spPr/>
    </dgm:pt>
    <dgm:pt modelId="{5B2EB2E8-3849-4BDA-BB3C-454023E58D0D}" type="pres">
      <dgm:prSet presAssocID="{94DED981-6708-49B9-AD92-5D69057C0805}" presName="horz1" presStyleCnt="0"/>
      <dgm:spPr/>
    </dgm:pt>
    <dgm:pt modelId="{B823840C-C277-48B8-85B1-46D310B2FBB3}" type="pres">
      <dgm:prSet presAssocID="{94DED981-6708-49B9-AD92-5D69057C0805}" presName="tx1" presStyleLbl="revTx" presStyleIdx="4" presStyleCnt="13"/>
      <dgm:spPr/>
    </dgm:pt>
    <dgm:pt modelId="{624AB058-585D-4DD2-B03D-003F4A32D102}" type="pres">
      <dgm:prSet presAssocID="{94DED981-6708-49B9-AD92-5D69057C0805}" presName="vert1" presStyleCnt="0"/>
      <dgm:spPr/>
    </dgm:pt>
    <dgm:pt modelId="{51E46341-D1DA-4A4A-977E-C373E1E027C4}" type="pres">
      <dgm:prSet presAssocID="{7C8EB60D-0B66-45FE-BD50-4CA189FA254F}" presName="thickLine" presStyleLbl="alignNode1" presStyleIdx="5" presStyleCnt="13"/>
      <dgm:spPr/>
    </dgm:pt>
    <dgm:pt modelId="{F6B56D64-AF57-4232-9B7D-E063E8547239}" type="pres">
      <dgm:prSet presAssocID="{7C8EB60D-0B66-45FE-BD50-4CA189FA254F}" presName="horz1" presStyleCnt="0"/>
      <dgm:spPr/>
    </dgm:pt>
    <dgm:pt modelId="{2C62045C-0EDD-4C19-BA28-25F9092391E1}" type="pres">
      <dgm:prSet presAssocID="{7C8EB60D-0B66-45FE-BD50-4CA189FA254F}" presName="tx1" presStyleLbl="revTx" presStyleIdx="5" presStyleCnt="13"/>
      <dgm:spPr/>
    </dgm:pt>
    <dgm:pt modelId="{D5CA84A9-D299-4E3B-8352-B43350800928}" type="pres">
      <dgm:prSet presAssocID="{7C8EB60D-0B66-45FE-BD50-4CA189FA254F}" presName="vert1" presStyleCnt="0"/>
      <dgm:spPr/>
    </dgm:pt>
    <dgm:pt modelId="{3CA5D5A9-34DD-4EB4-A5EC-6C64C07708ED}" type="pres">
      <dgm:prSet presAssocID="{4B1F9091-E6CD-4AC3-B5F0-03D37F564F2D}" presName="thickLine" presStyleLbl="alignNode1" presStyleIdx="6" presStyleCnt="13"/>
      <dgm:spPr/>
    </dgm:pt>
    <dgm:pt modelId="{9B5F43F7-8147-473C-91CF-112D25DB72E9}" type="pres">
      <dgm:prSet presAssocID="{4B1F9091-E6CD-4AC3-B5F0-03D37F564F2D}" presName="horz1" presStyleCnt="0"/>
      <dgm:spPr/>
    </dgm:pt>
    <dgm:pt modelId="{0EE85A6E-7F9B-44A1-8C64-B0D1EAED0ED6}" type="pres">
      <dgm:prSet presAssocID="{4B1F9091-E6CD-4AC3-B5F0-03D37F564F2D}" presName="tx1" presStyleLbl="revTx" presStyleIdx="6" presStyleCnt="13"/>
      <dgm:spPr/>
    </dgm:pt>
    <dgm:pt modelId="{257C7F35-EE57-40C2-B9D6-C47E8537E596}" type="pres">
      <dgm:prSet presAssocID="{4B1F9091-E6CD-4AC3-B5F0-03D37F564F2D}" presName="vert1" presStyleCnt="0"/>
      <dgm:spPr/>
    </dgm:pt>
    <dgm:pt modelId="{FB989E99-E368-415F-9F75-907741F14933}" type="pres">
      <dgm:prSet presAssocID="{FF5A3E5A-1872-4AD2-9B95-FFB95E13CF15}" presName="thickLine" presStyleLbl="alignNode1" presStyleIdx="7" presStyleCnt="13"/>
      <dgm:spPr/>
    </dgm:pt>
    <dgm:pt modelId="{FD4016DC-6738-428A-8715-8213FBF0DEDF}" type="pres">
      <dgm:prSet presAssocID="{FF5A3E5A-1872-4AD2-9B95-FFB95E13CF15}" presName="horz1" presStyleCnt="0"/>
      <dgm:spPr/>
    </dgm:pt>
    <dgm:pt modelId="{04D9D5B9-CAEB-4954-AE66-8ADF40FAB00C}" type="pres">
      <dgm:prSet presAssocID="{FF5A3E5A-1872-4AD2-9B95-FFB95E13CF15}" presName="tx1" presStyleLbl="revTx" presStyleIdx="7" presStyleCnt="13"/>
      <dgm:spPr/>
    </dgm:pt>
    <dgm:pt modelId="{420D1978-974A-44BA-B5C8-DE4802F68597}" type="pres">
      <dgm:prSet presAssocID="{FF5A3E5A-1872-4AD2-9B95-FFB95E13CF15}" presName="vert1" presStyleCnt="0"/>
      <dgm:spPr/>
    </dgm:pt>
    <dgm:pt modelId="{F3619FFB-F069-4420-ACF7-513264BAE020}" type="pres">
      <dgm:prSet presAssocID="{93609015-BD0B-4F03-A027-8FAF7FC2073B}" presName="thickLine" presStyleLbl="alignNode1" presStyleIdx="8" presStyleCnt="13"/>
      <dgm:spPr/>
    </dgm:pt>
    <dgm:pt modelId="{E6D4D175-69BE-486E-B754-47EED1307C6C}" type="pres">
      <dgm:prSet presAssocID="{93609015-BD0B-4F03-A027-8FAF7FC2073B}" presName="horz1" presStyleCnt="0"/>
      <dgm:spPr/>
    </dgm:pt>
    <dgm:pt modelId="{68CD286C-37A0-4773-B9F0-4A7EDA2BF13D}" type="pres">
      <dgm:prSet presAssocID="{93609015-BD0B-4F03-A027-8FAF7FC2073B}" presName="tx1" presStyleLbl="revTx" presStyleIdx="8" presStyleCnt="13"/>
      <dgm:spPr/>
    </dgm:pt>
    <dgm:pt modelId="{42E45F21-8DAD-4B3E-9909-4A29DA4A5273}" type="pres">
      <dgm:prSet presAssocID="{93609015-BD0B-4F03-A027-8FAF7FC2073B}" presName="vert1" presStyleCnt="0"/>
      <dgm:spPr/>
    </dgm:pt>
    <dgm:pt modelId="{0187C628-2F79-4B35-B5AA-56E03DBAB1DB}" type="pres">
      <dgm:prSet presAssocID="{59B4536B-F706-4677-96D6-BCDC61B3792B}" presName="thickLine" presStyleLbl="alignNode1" presStyleIdx="9" presStyleCnt="13"/>
      <dgm:spPr/>
    </dgm:pt>
    <dgm:pt modelId="{20F1ACDC-3981-4641-9425-7A5723C673F2}" type="pres">
      <dgm:prSet presAssocID="{59B4536B-F706-4677-96D6-BCDC61B3792B}" presName="horz1" presStyleCnt="0"/>
      <dgm:spPr/>
    </dgm:pt>
    <dgm:pt modelId="{0347BFCB-0B67-41A7-B829-5ECE1461B3CC}" type="pres">
      <dgm:prSet presAssocID="{59B4536B-F706-4677-96D6-BCDC61B3792B}" presName="tx1" presStyleLbl="revTx" presStyleIdx="9" presStyleCnt="13"/>
      <dgm:spPr/>
    </dgm:pt>
    <dgm:pt modelId="{835ADD12-EA17-437F-B0D6-AE5DF41E47CD}" type="pres">
      <dgm:prSet presAssocID="{59B4536B-F706-4677-96D6-BCDC61B3792B}" presName="vert1" presStyleCnt="0"/>
      <dgm:spPr/>
    </dgm:pt>
    <dgm:pt modelId="{BB366218-5109-4932-8B5B-72548A318D7A}" type="pres">
      <dgm:prSet presAssocID="{77B4064B-3205-4A01-92FE-0DD79C9A7261}" presName="thickLine" presStyleLbl="alignNode1" presStyleIdx="10" presStyleCnt="13"/>
      <dgm:spPr/>
    </dgm:pt>
    <dgm:pt modelId="{235528CA-D280-48BC-968C-1B0C0BF51709}" type="pres">
      <dgm:prSet presAssocID="{77B4064B-3205-4A01-92FE-0DD79C9A7261}" presName="horz1" presStyleCnt="0"/>
      <dgm:spPr/>
    </dgm:pt>
    <dgm:pt modelId="{F634FBD2-ACAD-4021-A946-F184C0A60E40}" type="pres">
      <dgm:prSet presAssocID="{77B4064B-3205-4A01-92FE-0DD79C9A7261}" presName="tx1" presStyleLbl="revTx" presStyleIdx="10" presStyleCnt="13"/>
      <dgm:spPr/>
    </dgm:pt>
    <dgm:pt modelId="{231CDF98-5EE8-488F-B01A-D92D2666D3A3}" type="pres">
      <dgm:prSet presAssocID="{77B4064B-3205-4A01-92FE-0DD79C9A7261}" presName="vert1" presStyleCnt="0"/>
      <dgm:spPr/>
    </dgm:pt>
    <dgm:pt modelId="{7B40930A-9077-4054-B572-81928D5DAE4D}" type="pres">
      <dgm:prSet presAssocID="{4B14DBDB-3DA3-4BD5-ADE9-38D84DBE2908}" presName="thickLine" presStyleLbl="alignNode1" presStyleIdx="11" presStyleCnt="13"/>
      <dgm:spPr/>
    </dgm:pt>
    <dgm:pt modelId="{B29848B6-BBAB-42CE-A7BF-51C017977BA9}" type="pres">
      <dgm:prSet presAssocID="{4B14DBDB-3DA3-4BD5-ADE9-38D84DBE2908}" presName="horz1" presStyleCnt="0"/>
      <dgm:spPr/>
    </dgm:pt>
    <dgm:pt modelId="{1BBB9E53-7DCA-4D15-A4B8-ACAED6888F37}" type="pres">
      <dgm:prSet presAssocID="{4B14DBDB-3DA3-4BD5-ADE9-38D84DBE2908}" presName="tx1" presStyleLbl="revTx" presStyleIdx="11" presStyleCnt="13"/>
      <dgm:spPr/>
    </dgm:pt>
    <dgm:pt modelId="{481CEA6F-69F1-4D4F-BEC0-EC722A15B6E0}" type="pres">
      <dgm:prSet presAssocID="{4B14DBDB-3DA3-4BD5-ADE9-38D84DBE2908}" presName="vert1" presStyleCnt="0"/>
      <dgm:spPr/>
    </dgm:pt>
    <dgm:pt modelId="{EE217D15-9A4A-4085-B008-E79A6ED7A170}" type="pres">
      <dgm:prSet presAssocID="{12EB8E2A-E97D-444D-87A0-6E5CC8370406}" presName="thickLine" presStyleLbl="alignNode1" presStyleIdx="12" presStyleCnt="13"/>
      <dgm:spPr/>
    </dgm:pt>
    <dgm:pt modelId="{A35747ED-EB25-417F-84DE-83C26259D936}" type="pres">
      <dgm:prSet presAssocID="{12EB8E2A-E97D-444D-87A0-6E5CC8370406}" presName="horz1" presStyleCnt="0"/>
      <dgm:spPr/>
    </dgm:pt>
    <dgm:pt modelId="{5AE8845E-F19B-4500-B9A7-2BB381B58D92}" type="pres">
      <dgm:prSet presAssocID="{12EB8E2A-E97D-444D-87A0-6E5CC8370406}" presName="tx1" presStyleLbl="revTx" presStyleIdx="12" presStyleCnt="13"/>
      <dgm:spPr/>
    </dgm:pt>
    <dgm:pt modelId="{FD943BDE-987B-49EF-A27C-B96C06DA40FB}" type="pres">
      <dgm:prSet presAssocID="{12EB8E2A-E97D-444D-87A0-6E5CC8370406}" presName="vert1" presStyleCnt="0"/>
      <dgm:spPr/>
    </dgm:pt>
  </dgm:ptLst>
  <dgm:cxnLst>
    <dgm:cxn modelId="{0FD04113-96C3-4D22-8905-9F6953496F49}" type="presOf" srcId="{4B14DBDB-3DA3-4BD5-ADE9-38D84DBE2908}" destId="{1BBB9E53-7DCA-4D15-A4B8-ACAED6888F37}" srcOrd="0" destOrd="0" presId="urn:microsoft.com/office/officeart/2008/layout/LinedList"/>
    <dgm:cxn modelId="{7A45D91A-1C5B-4D0D-A41F-BB91B3AC612C}" type="presOf" srcId="{FF5A3E5A-1872-4AD2-9B95-FFB95E13CF15}" destId="{04D9D5B9-CAEB-4954-AE66-8ADF40FAB00C}" srcOrd="0" destOrd="0" presId="urn:microsoft.com/office/officeart/2008/layout/LinedList"/>
    <dgm:cxn modelId="{E7E4C41E-D4ED-4C6F-8CA1-E0ECA9DA25D3}" type="presOf" srcId="{12EB8E2A-E97D-444D-87A0-6E5CC8370406}" destId="{5AE8845E-F19B-4500-B9A7-2BB381B58D92}" srcOrd="0" destOrd="0" presId="urn:microsoft.com/office/officeart/2008/layout/LinedList"/>
    <dgm:cxn modelId="{37CF545B-4D15-49EF-86F0-53C89665C99C}" srcId="{B887A03D-BEFF-4C17-8B19-5B96795A7CF1}" destId="{77B4064B-3205-4A01-92FE-0DD79C9A7261}" srcOrd="10" destOrd="0" parTransId="{C4FBC5CE-7884-40C6-A00D-536A15F5D5B8}" sibTransId="{3E6B5710-8FDC-4300-85D3-85968A511FF7}"/>
    <dgm:cxn modelId="{A06ADF5C-DC31-432D-AB42-6CB0B78BD00F}" srcId="{B887A03D-BEFF-4C17-8B19-5B96795A7CF1}" destId="{93609015-BD0B-4F03-A027-8FAF7FC2073B}" srcOrd="8" destOrd="0" parTransId="{E5290DDA-3E64-42C3-9C92-1C06F4ACE222}" sibTransId="{E1EF47A1-2230-4DF0-B29A-D8C3D2D7B7C4}"/>
    <dgm:cxn modelId="{4B06E461-D80A-4F0A-85B9-95F7C8D55FFA}" type="presOf" srcId="{59B4536B-F706-4677-96D6-BCDC61B3792B}" destId="{0347BFCB-0B67-41A7-B829-5ECE1461B3CC}" srcOrd="0" destOrd="0" presId="urn:microsoft.com/office/officeart/2008/layout/LinedList"/>
    <dgm:cxn modelId="{62015C6C-827B-4425-BE6C-3BDD953D260D}" type="presOf" srcId="{93609015-BD0B-4F03-A027-8FAF7FC2073B}" destId="{68CD286C-37A0-4773-B9F0-4A7EDA2BF13D}" srcOrd="0" destOrd="0" presId="urn:microsoft.com/office/officeart/2008/layout/LinedList"/>
    <dgm:cxn modelId="{C09ECA6F-F662-4FD0-94C1-910F3C78BB6C}" srcId="{B887A03D-BEFF-4C17-8B19-5B96795A7CF1}" destId="{B42933B6-90DB-4298-BD93-8363BDE2FFA4}" srcOrd="2" destOrd="0" parTransId="{19BC5C1C-FC58-45B2-8299-79A4A0742C61}" sibTransId="{721F7948-A9CB-4117-B84D-7A56A53614B6}"/>
    <dgm:cxn modelId="{CFB9EC53-0016-4EC7-B0A6-29D1B9172EBB}" srcId="{B887A03D-BEFF-4C17-8B19-5B96795A7CF1}" destId="{59B4536B-F706-4677-96D6-BCDC61B3792B}" srcOrd="9" destOrd="0" parTransId="{B184359B-36A3-4BFE-B348-67E0960DFE5B}" sibTransId="{BE3090EC-83CB-413E-B17A-CBAED9BFDF74}"/>
    <dgm:cxn modelId="{03EC1C54-FC2D-4533-B071-0058FB02EDAC}" type="presOf" srcId="{9AA8604A-B82A-4E33-844E-DC6C18DB5B3B}" destId="{5B58A811-9D27-46B0-90D7-B4E973D87038}" srcOrd="0" destOrd="0" presId="urn:microsoft.com/office/officeart/2008/layout/LinedList"/>
    <dgm:cxn modelId="{1C3D1356-3179-4DE8-AC7E-A5B57C72FCE5}" type="presOf" srcId="{4B1F9091-E6CD-4AC3-B5F0-03D37F564F2D}" destId="{0EE85A6E-7F9B-44A1-8C64-B0D1EAED0ED6}" srcOrd="0" destOrd="0" presId="urn:microsoft.com/office/officeart/2008/layout/LinedList"/>
    <dgm:cxn modelId="{5E1A6D57-E44E-427A-A86D-16272C682A5A}" srcId="{B887A03D-BEFF-4C17-8B19-5B96795A7CF1}" destId="{4B14DBDB-3DA3-4BD5-ADE9-38D84DBE2908}" srcOrd="11" destOrd="0" parTransId="{F2630240-C0CC-4EAB-9D39-C325F3E50DD0}" sibTransId="{3A669DFB-731A-4D2D-8067-D331BB7E4AB7}"/>
    <dgm:cxn modelId="{E034A47B-EB44-4BCC-98AB-B7AC24CC64B2}" srcId="{B887A03D-BEFF-4C17-8B19-5B96795A7CF1}" destId="{7C8EB60D-0B66-45FE-BD50-4CA189FA254F}" srcOrd="5" destOrd="0" parTransId="{C06AABF6-9A2C-4074-949D-964783D9AD98}" sibTransId="{1FB1EE5A-9F89-4E6B-ADAB-9BD41AB9E0C7}"/>
    <dgm:cxn modelId="{0CA9EE7B-3170-4AD4-90B6-7F1B6BA0D6A1}" type="presOf" srcId="{7C8EB60D-0B66-45FE-BD50-4CA189FA254F}" destId="{2C62045C-0EDD-4C19-BA28-25F9092391E1}" srcOrd="0" destOrd="0" presId="urn:microsoft.com/office/officeart/2008/layout/LinedList"/>
    <dgm:cxn modelId="{0483DE8F-95EE-4696-A980-3C176B7D6023}" srcId="{B887A03D-BEFF-4C17-8B19-5B96795A7CF1}" destId="{9AA8604A-B82A-4E33-844E-DC6C18DB5B3B}" srcOrd="3" destOrd="0" parTransId="{2EB8A14C-623B-44E4-A398-F8F527E5AC79}" sibTransId="{5C41895E-6552-4469-B959-7A535CB87088}"/>
    <dgm:cxn modelId="{1EFF9CAA-0ED8-4A78-A202-F561EAD8A73C}" type="presOf" srcId="{77B4064B-3205-4A01-92FE-0DD79C9A7261}" destId="{F634FBD2-ACAD-4021-A946-F184C0A60E40}" srcOrd="0" destOrd="0" presId="urn:microsoft.com/office/officeart/2008/layout/LinedList"/>
    <dgm:cxn modelId="{B1E94DB0-F377-415C-A854-97A68BD1650E}" type="presOf" srcId="{B887A03D-BEFF-4C17-8B19-5B96795A7CF1}" destId="{5135BEE2-01A7-4B83-8E23-F40E0F543868}" srcOrd="0" destOrd="0" presId="urn:microsoft.com/office/officeart/2008/layout/LinedList"/>
    <dgm:cxn modelId="{ED51A4B1-AFFB-46FD-B81D-8FAD67F04993}" type="presOf" srcId="{BE2EA801-A1D8-4753-B8C7-8EA3CCF4D549}" destId="{9744A607-066B-47D3-A3A0-D2B678EF84F5}" srcOrd="0" destOrd="0" presId="urn:microsoft.com/office/officeart/2008/layout/LinedList"/>
    <dgm:cxn modelId="{B4C80DBC-934C-40B9-8E3B-103C43CA9483}" srcId="{B887A03D-BEFF-4C17-8B19-5B96795A7CF1}" destId="{4B1F9091-E6CD-4AC3-B5F0-03D37F564F2D}" srcOrd="6" destOrd="0" parTransId="{E35D9BE4-743C-4F69-BDAC-513709E107AC}" sibTransId="{754E4708-6FB9-4E9E-A216-C079FA0CA3ED}"/>
    <dgm:cxn modelId="{B78310C0-A13E-4024-B9D2-A613BF116819}" srcId="{B887A03D-BEFF-4C17-8B19-5B96795A7CF1}" destId="{FF5A3E5A-1872-4AD2-9B95-FFB95E13CF15}" srcOrd="7" destOrd="0" parTransId="{8F5EA952-D625-4580-A9EF-CFBCA9A301B3}" sibTransId="{731324E2-90F1-4275-B4E0-5FC709B505A3}"/>
    <dgm:cxn modelId="{63E7B2C1-2797-4B95-B508-C26F363647B9}" srcId="{B887A03D-BEFF-4C17-8B19-5B96795A7CF1}" destId="{94DED981-6708-49B9-AD92-5D69057C0805}" srcOrd="4" destOrd="0" parTransId="{4AC27F54-1B20-4EDA-BA43-4A57EE511ACD}" sibTransId="{4168F678-4095-469B-9F38-F144F8CB3477}"/>
    <dgm:cxn modelId="{17190CC7-0812-4A13-B296-1FAC2FD27E8D}" type="presOf" srcId="{90140386-FFBA-47DE-BC19-389CB2D42420}" destId="{233A78D6-EA1C-4723-B7D6-BD9783245849}" srcOrd="0" destOrd="0" presId="urn:microsoft.com/office/officeart/2008/layout/LinedList"/>
    <dgm:cxn modelId="{F80A14CE-39F3-409C-96DE-56BF728E4399}" srcId="{B887A03D-BEFF-4C17-8B19-5B96795A7CF1}" destId="{90140386-FFBA-47DE-BC19-389CB2D42420}" srcOrd="1" destOrd="0" parTransId="{82290CCE-E212-41C1-B331-535B88166EAF}" sibTransId="{D03A4E9F-A71B-4262-9F6E-72C656C2E4CF}"/>
    <dgm:cxn modelId="{520482D6-476A-43FC-9D79-6039468EC5A9}" type="presOf" srcId="{94DED981-6708-49B9-AD92-5D69057C0805}" destId="{B823840C-C277-48B8-85B1-46D310B2FBB3}" srcOrd="0" destOrd="0" presId="urn:microsoft.com/office/officeart/2008/layout/LinedList"/>
    <dgm:cxn modelId="{E4969FD7-8481-41D8-8E96-D6CDE5B38F7F}" type="presOf" srcId="{B42933B6-90DB-4298-BD93-8363BDE2FFA4}" destId="{21950C73-5E52-413A-9093-8337702698E9}" srcOrd="0" destOrd="0" presId="urn:microsoft.com/office/officeart/2008/layout/LinedList"/>
    <dgm:cxn modelId="{2F402CE5-E17F-4417-A2EE-5CF9AF26801E}" srcId="{B887A03D-BEFF-4C17-8B19-5B96795A7CF1}" destId="{BE2EA801-A1D8-4753-B8C7-8EA3CCF4D549}" srcOrd="0" destOrd="0" parTransId="{6C31CE81-0BCC-415A-AB77-E8DB3E574942}" sibTransId="{E5335A89-3FD5-4B61-9DBF-6D3BB5934590}"/>
    <dgm:cxn modelId="{338A40E7-64E9-4C02-ACB2-4A2324DF77D6}" srcId="{B887A03D-BEFF-4C17-8B19-5B96795A7CF1}" destId="{12EB8E2A-E97D-444D-87A0-6E5CC8370406}" srcOrd="12" destOrd="0" parTransId="{3A59434E-A768-42D8-BFAE-95D162262843}" sibTransId="{80D8EDD8-7AEE-4398-9F70-40CABDE67082}"/>
    <dgm:cxn modelId="{5789FAA6-637C-4C7B-9F0F-876FC7285166}" type="presParOf" srcId="{5135BEE2-01A7-4B83-8E23-F40E0F543868}" destId="{D6B821D8-17DA-44DC-9F1D-B72654DFBA92}" srcOrd="0" destOrd="0" presId="urn:microsoft.com/office/officeart/2008/layout/LinedList"/>
    <dgm:cxn modelId="{46C70BFA-B5E6-4A1D-9E7C-F6FC1CB4D0F8}" type="presParOf" srcId="{5135BEE2-01A7-4B83-8E23-F40E0F543868}" destId="{7F34A5BF-B3BB-442D-BB78-A8E4D2BF9126}" srcOrd="1" destOrd="0" presId="urn:microsoft.com/office/officeart/2008/layout/LinedList"/>
    <dgm:cxn modelId="{E6FC3C2F-FA58-457A-BE89-901AF3A1EE00}" type="presParOf" srcId="{7F34A5BF-B3BB-442D-BB78-A8E4D2BF9126}" destId="{9744A607-066B-47D3-A3A0-D2B678EF84F5}" srcOrd="0" destOrd="0" presId="urn:microsoft.com/office/officeart/2008/layout/LinedList"/>
    <dgm:cxn modelId="{327E1DC6-5816-4578-A5B6-C3D776CAE1D6}" type="presParOf" srcId="{7F34A5BF-B3BB-442D-BB78-A8E4D2BF9126}" destId="{015F9CF9-0253-4200-9FAB-62723BB31ADB}" srcOrd="1" destOrd="0" presId="urn:microsoft.com/office/officeart/2008/layout/LinedList"/>
    <dgm:cxn modelId="{8D64CCE1-60CA-4593-B238-51E90C19B253}" type="presParOf" srcId="{5135BEE2-01A7-4B83-8E23-F40E0F543868}" destId="{C0C42230-7067-453C-B873-3DF858FD7D5A}" srcOrd="2" destOrd="0" presId="urn:microsoft.com/office/officeart/2008/layout/LinedList"/>
    <dgm:cxn modelId="{53536080-34A1-4EF3-85E6-9C0C342DC24D}" type="presParOf" srcId="{5135BEE2-01A7-4B83-8E23-F40E0F543868}" destId="{EB0B054E-DCAB-47AB-AE46-F579A8570A85}" srcOrd="3" destOrd="0" presId="urn:microsoft.com/office/officeart/2008/layout/LinedList"/>
    <dgm:cxn modelId="{F41784AB-BE48-4AED-94D3-C08F3AF774FF}" type="presParOf" srcId="{EB0B054E-DCAB-47AB-AE46-F579A8570A85}" destId="{233A78D6-EA1C-4723-B7D6-BD9783245849}" srcOrd="0" destOrd="0" presId="urn:microsoft.com/office/officeart/2008/layout/LinedList"/>
    <dgm:cxn modelId="{9C3AAA23-B966-4603-9E78-80A7B262D7AA}" type="presParOf" srcId="{EB0B054E-DCAB-47AB-AE46-F579A8570A85}" destId="{CC5D62F2-1340-4A26-A20B-CFAD5D65C8AA}" srcOrd="1" destOrd="0" presId="urn:microsoft.com/office/officeart/2008/layout/LinedList"/>
    <dgm:cxn modelId="{D5DFBA7C-D516-4290-8837-73130E6AE37F}" type="presParOf" srcId="{5135BEE2-01A7-4B83-8E23-F40E0F543868}" destId="{D4218822-7E4D-40E5-BF6C-FAF0DA4D75B3}" srcOrd="4" destOrd="0" presId="urn:microsoft.com/office/officeart/2008/layout/LinedList"/>
    <dgm:cxn modelId="{AD0E1CC7-27A2-4E9A-8CE6-A3118B137DB3}" type="presParOf" srcId="{5135BEE2-01A7-4B83-8E23-F40E0F543868}" destId="{E2CD779E-88DE-4EE3-9B18-133C3B21857A}" srcOrd="5" destOrd="0" presId="urn:microsoft.com/office/officeart/2008/layout/LinedList"/>
    <dgm:cxn modelId="{5BA2892E-3D66-4270-AB8F-2F9E1C12A5F6}" type="presParOf" srcId="{E2CD779E-88DE-4EE3-9B18-133C3B21857A}" destId="{21950C73-5E52-413A-9093-8337702698E9}" srcOrd="0" destOrd="0" presId="urn:microsoft.com/office/officeart/2008/layout/LinedList"/>
    <dgm:cxn modelId="{946B4EB3-C75E-490E-A065-69EBE65CAB4E}" type="presParOf" srcId="{E2CD779E-88DE-4EE3-9B18-133C3B21857A}" destId="{ABE60A15-7F79-47C2-A536-BC62AAD05784}" srcOrd="1" destOrd="0" presId="urn:microsoft.com/office/officeart/2008/layout/LinedList"/>
    <dgm:cxn modelId="{35189D05-1481-43CD-8B54-6453D7CA1AA1}" type="presParOf" srcId="{5135BEE2-01A7-4B83-8E23-F40E0F543868}" destId="{B69AEB02-3999-41ED-B5CD-12F67685494C}" srcOrd="6" destOrd="0" presId="urn:microsoft.com/office/officeart/2008/layout/LinedList"/>
    <dgm:cxn modelId="{033E3554-D239-4CCE-9E96-AC79AED3BE60}" type="presParOf" srcId="{5135BEE2-01A7-4B83-8E23-F40E0F543868}" destId="{4A2B712F-C3EB-4ED7-9E53-1CD2A9BC40AC}" srcOrd="7" destOrd="0" presId="urn:microsoft.com/office/officeart/2008/layout/LinedList"/>
    <dgm:cxn modelId="{269E9CFB-2FA3-400B-8BCE-D059ACDC5C64}" type="presParOf" srcId="{4A2B712F-C3EB-4ED7-9E53-1CD2A9BC40AC}" destId="{5B58A811-9D27-46B0-90D7-B4E973D87038}" srcOrd="0" destOrd="0" presId="urn:microsoft.com/office/officeart/2008/layout/LinedList"/>
    <dgm:cxn modelId="{1C430601-C057-4B63-9D16-37B1A583045E}" type="presParOf" srcId="{4A2B712F-C3EB-4ED7-9E53-1CD2A9BC40AC}" destId="{0F042B39-A75E-45B0-864D-50A88D649CD0}" srcOrd="1" destOrd="0" presId="urn:microsoft.com/office/officeart/2008/layout/LinedList"/>
    <dgm:cxn modelId="{A4EF2518-BEA1-4FA1-BEE2-1C4BD084BBED}" type="presParOf" srcId="{5135BEE2-01A7-4B83-8E23-F40E0F543868}" destId="{AC90EE99-3B84-4F93-A63A-B586BA4FE1D7}" srcOrd="8" destOrd="0" presId="urn:microsoft.com/office/officeart/2008/layout/LinedList"/>
    <dgm:cxn modelId="{C7C65AA3-0E5E-4B33-9516-D666F172C589}" type="presParOf" srcId="{5135BEE2-01A7-4B83-8E23-F40E0F543868}" destId="{5B2EB2E8-3849-4BDA-BB3C-454023E58D0D}" srcOrd="9" destOrd="0" presId="urn:microsoft.com/office/officeart/2008/layout/LinedList"/>
    <dgm:cxn modelId="{808E27BC-115E-4B9B-9036-EE7D624D9E8F}" type="presParOf" srcId="{5B2EB2E8-3849-4BDA-BB3C-454023E58D0D}" destId="{B823840C-C277-48B8-85B1-46D310B2FBB3}" srcOrd="0" destOrd="0" presId="urn:microsoft.com/office/officeart/2008/layout/LinedList"/>
    <dgm:cxn modelId="{AD37C2EA-67CD-4292-BD36-432C6ACD3C58}" type="presParOf" srcId="{5B2EB2E8-3849-4BDA-BB3C-454023E58D0D}" destId="{624AB058-585D-4DD2-B03D-003F4A32D102}" srcOrd="1" destOrd="0" presId="urn:microsoft.com/office/officeart/2008/layout/LinedList"/>
    <dgm:cxn modelId="{34907F63-303A-4423-96FA-3E5C84E5C149}" type="presParOf" srcId="{5135BEE2-01A7-4B83-8E23-F40E0F543868}" destId="{51E46341-D1DA-4A4A-977E-C373E1E027C4}" srcOrd="10" destOrd="0" presId="urn:microsoft.com/office/officeart/2008/layout/LinedList"/>
    <dgm:cxn modelId="{4794FFFD-4198-4BFD-B29E-BB3CB31ABCF9}" type="presParOf" srcId="{5135BEE2-01A7-4B83-8E23-F40E0F543868}" destId="{F6B56D64-AF57-4232-9B7D-E063E8547239}" srcOrd="11" destOrd="0" presId="urn:microsoft.com/office/officeart/2008/layout/LinedList"/>
    <dgm:cxn modelId="{A131DA78-4AB9-42ED-8401-31EBFFB8EEDE}" type="presParOf" srcId="{F6B56D64-AF57-4232-9B7D-E063E8547239}" destId="{2C62045C-0EDD-4C19-BA28-25F9092391E1}" srcOrd="0" destOrd="0" presId="urn:microsoft.com/office/officeart/2008/layout/LinedList"/>
    <dgm:cxn modelId="{58B5E362-F92E-4A75-B82C-04270BCE44F3}" type="presParOf" srcId="{F6B56D64-AF57-4232-9B7D-E063E8547239}" destId="{D5CA84A9-D299-4E3B-8352-B43350800928}" srcOrd="1" destOrd="0" presId="urn:microsoft.com/office/officeart/2008/layout/LinedList"/>
    <dgm:cxn modelId="{DA033D12-6630-4999-AE00-96E90C01F272}" type="presParOf" srcId="{5135BEE2-01A7-4B83-8E23-F40E0F543868}" destId="{3CA5D5A9-34DD-4EB4-A5EC-6C64C07708ED}" srcOrd="12" destOrd="0" presId="urn:microsoft.com/office/officeart/2008/layout/LinedList"/>
    <dgm:cxn modelId="{D5B1EA2A-DBEB-423C-A72F-60D4607EF8F6}" type="presParOf" srcId="{5135BEE2-01A7-4B83-8E23-F40E0F543868}" destId="{9B5F43F7-8147-473C-91CF-112D25DB72E9}" srcOrd="13" destOrd="0" presId="urn:microsoft.com/office/officeart/2008/layout/LinedList"/>
    <dgm:cxn modelId="{1B0C6038-7A17-42A5-B578-B2DAFFECEC21}" type="presParOf" srcId="{9B5F43F7-8147-473C-91CF-112D25DB72E9}" destId="{0EE85A6E-7F9B-44A1-8C64-B0D1EAED0ED6}" srcOrd="0" destOrd="0" presId="urn:microsoft.com/office/officeart/2008/layout/LinedList"/>
    <dgm:cxn modelId="{F0F594E7-BB5B-49F2-845B-E607036BD176}" type="presParOf" srcId="{9B5F43F7-8147-473C-91CF-112D25DB72E9}" destId="{257C7F35-EE57-40C2-B9D6-C47E8537E596}" srcOrd="1" destOrd="0" presId="urn:microsoft.com/office/officeart/2008/layout/LinedList"/>
    <dgm:cxn modelId="{9037C3CE-358E-44DF-A8F5-F892B7380493}" type="presParOf" srcId="{5135BEE2-01A7-4B83-8E23-F40E0F543868}" destId="{FB989E99-E368-415F-9F75-907741F14933}" srcOrd="14" destOrd="0" presId="urn:microsoft.com/office/officeart/2008/layout/LinedList"/>
    <dgm:cxn modelId="{2C43A681-873B-49D5-89D2-8DA98D5CA783}" type="presParOf" srcId="{5135BEE2-01A7-4B83-8E23-F40E0F543868}" destId="{FD4016DC-6738-428A-8715-8213FBF0DEDF}" srcOrd="15" destOrd="0" presId="urn:microsoft.com/office/officeart/2008/layout/LinedList"/>
    <dgm:cxn modelId="{DB1B5754-A1E5-4BE1-B0E5-583BE6BCBFD5}" type="presParOf" srcId="{FD4016DC-6738-428A-8715-8213FBF0DEDF}" destId="{04D9D5B9-CAEB-4954-AE66-8ADF40FAB00C}" srcOrd="0" destOrd="0" presId="urn:microsoft.com/office/officeart/2008/layout/LinedList"/>
    <dgm:cxn modelId="{D778F2B2-CBA7-4886-B48C-F177BA406712}" type="presParOf" srcId="{FD4016DC-6738-428A-8715-8213FBF0DEDF}" destId="{420D1978-974A-44BA-B5C8-DE4802F68597}" srcOrd="1" destOrd="0" presId="urn:microsoft.com/office/officeart/2008/layout/LinedList"/>
    <dgm:cxn modelId="{2EF3A91E-05C8-436E-91CA-12435B9FCE68}" type="presParOf" srcId="{5135BEE2-01A7-4B83-8E23-F40E0F543868}" destId="{F3619FFB-F069-4420-ACF7-513264BAE020}" srcOrd="16" destOrd="0" presId="urn:microsoft.com/office/officeart/2008/layout/LinedList"/>
    <dgm:cxn modelId="{FA930A86-9895-409B-8AF3-9388BB104797}" type="presParOf" srcId="{5135BEE2-01A7-4B83-8E23-F40E0F543868}" destId="{E6D4D175-69BE-486E-B754-47EED1307C6C}" srcOrd="17" destOrd="0" presId="urn:microsoft.com/office/officeart/2008/layout/LinedList"/>
    <dgm:cxn modelId="{C479A385-D5C7-4E09-89CF-382E4925A325}" type="presParOf" srcId="{E6D4D175-69BE-486E-B754-47EED1307C6C}" destId="{68CD286C-37A0-4773-B9F0-4A7EDA2BF13D}" srcOrd="0" destOrd="0" presId="urn:microsoft.com/office/officeart/2008/layout/LinedList"/>
    <dgm:cxn modelId="{0BCA6CAA-4FB1-4004-A616-12E2766CF210}" type="presParOf" srcId="{E6D4D175-69BE-486E-B754-47EED1307C6C}" destId="{42E45F21-8DAD-4B3E-9909-4A29DA4A5273}" srcOrd="1" destOrd="0" presId="urn:microsoft.com/office/officeart/2008/layout/LinedList"/>
    <dgm:cxn modelId="{B02B2DBB-D83F-497B-AD2E-F039BEE64D4F}" type="presParOf" srcId="{5135BEE2-01A7-4B83-8E23-F40E0F543868}" destId="{0187C628-2F79-4B35-B5AA-56E03DBAB1DB}" srcOrd="18" destOrd="0" presId="urn:microsoft.com/office/officeart/2008/layout/LinedList"/>
    <dgm:cxn modelId="{D98BD807-40AB-4DB9-B4F4-FC26B715BF24}" type="presParOf" srcId="{5135BEE2-01A7-4B83-8E23-F40E0F543868}" destId="{20F1ACDC-3981-4641-9425-7A5723C673F2}" srcOrd="19" destOrd="0" presId="urn:microsoft.com/office/officeart/2008/layout/LinedList"/>
    <dgm:cxn modelId="{C43E8334-F3C8-4527-9F73-8161005402B7}" type="presParOf" srcId="{20F1ACDC-3981-4641-9425-7A5723C673F2}" destId="{0347BFCB-0B67-41A7-B829-5ECE1461B3CC}" srcOrd="0" destOrd="0" presId="urn:microsoft.com/office/officeart/2008/layout/LinedList"/>
    <dgm:cxn modelId="{F874F9E4-81DA-4239-9A4C-33C47078FB71}" type="presParOf" srcId="{20F1ACDC-3981-4641-9425-7A5723C673F2}" destId="{835ADD12-EA17-437F-B0D6-AE5DF41E47CD}" srcOrd="1" destOrd="0" presId="urn:microsoft.com/office/officeart/2008/layout/LinedList"/>
    <dgm:cxn modelId="{794BAF52-4B3D-42B0-A7BF-5E6B823E816D}" type="presParOf" srcId="{5135BEE2-01A7-4B83-8E23-F40E0F543868}" destId="{BB366218-5109-4932-8B5B-72548A318D7A}" srcOrd="20" destOrd="0" presId="urn:microsoft.com/office/officeart/2008/layout/LinedList"/>
    <dgm:cxn modelId="{72BA09DF-5133-46C1-B48C-7BEB23644EB0}" type="presParOf" srcId="{5135BEE2-01A7-4B83-8E23-F40E0F543868}" destId="{235528CA-D280-48BC-968C-1B0C0BF51709}" srcOrd="21" destOrd="0" presId="urn:microsoft.com/office/officeart/2008/layout/LinedList"/>
    <dgm:cxn modelId="{9362E53B-D2BB-460A-8925-9C652C6D6198}" type="presParOf" srcId="{235528CA-D280-48BC-968C-1B0C0BF51709}" destId="{F634FBD2-ACAD-4021-A946-F184C0A60E40}" srcOrd="0" destOrd="0" presId="urn:microsoft.com/office/officeart/2008/layout/LinedList"/>
    <dgm:cxn modelId="{8F4CC086-BBA5-43A0-A90B-7ED98BA2E5EA}" type="presParOf" srcId="{235528CA-D280-48BC-968C-1B0C0BF51709}" destId="{231CDF98-5EE8-488F-B01A-D92D2666D3A3}" srcOrd="1" destOrd="0" presId="urn:microsoft.com/office/officeart/2008/layout/LinedList"/>
    <dgm:cxn modelId="{510D14E0-CCFC-4E4B-B61D-9866DF37E809}" type="presParOf" srcId="{5135BEE2-01A7-4B83-8E23-F40E0F543868}" destId="{7B40930A-9077-4054-B572-81928D5DAE4D}" srcOrd="22" destOrd="0" presId="urn:microsoft.com/office/officeart/2008/layout/LinedList"/>
    <dgm:cxn modelId="{32ED72C4-8A29-4100-89A2-5F0F61F33208}" type="presParOf" srcId="{5135BEE2-01A7-4B83-8E23-F40E0F543868}" destId="{B29848B6-BBAB-42CE-A7BF-51C017977BA9}" srcOrd="23" destOrd="0" presId="urn:microsoft.com/office/officeart/2008/layout/LinedList"/>
    <dgm:cxn modelId="{599EA26D-11D4-4546-B694-C08EB73A9BC4}" type="presParOf" srcId="{B29848B6-BBAB-42CE-A7BF-51C017977BA9}" destId="{1BBB9E53-7DCA-4D15-A4B8-ACAED6888F37}" srcOrd="0" destOrd="0" presId="urn:microsoft.com/office/officeart/2008/layout/LinedList"/>
    <dgm:cxn modelId="{9AA1DD70-B3E2-4CEF-BDE3-68E98D5ACE00}" type="presParOf" srcId="{B29848B6-BBAB-42CE-A7BF-51C017977BA9}" destId="{481CEA6F-69F1-4D4F-BEC0-EC722A15B6E0}" srcOrd="1" destOrd="0" presId="urn:microsoft.com/office/officeart/2008/layout/LinedList"/>
    <dgm:cxn modelId="{487C59DD-4AC3-4FCC-B289-440BFD35C8EE}" type="presParOf" srcId="{5135BEE2-01A7-4B83-8E23-F40E0F543868}" destId="{EE217D15-9A4A-4085-B008-E79A6ED7A170}" srcOrd="24" destOrd="0" presId="urn:microsoft.com/office/officeart/2008/layout/LinedList"/>
    <dgm:cxn modelId="{C1409F2E-CE38-4FB2-BF1F-0519A35CF6AD}" type="presParOf" srcId="{5135BEE2-01A7-4B83-8E23-F40E0F543868}" destId="{A35747ED-EB25-417F-84DE-83C26259D936}" srcOrd="25" destOrd="0" presId="urn:microsoft.com/office/officeart/2008/layout/LinedList"/>
    <dgm:cxn modelId="{1F7B7043-285C-4604-9D68-E68D32FFB898}" type="presParOf" srcId="{A35747ED-EB25-417F-84DE-83C26259D936}" destId="{5AE8845E-F19B-4500-B9A7-2BB381B58D92}" srcOrd="0" destOrd="0" presId="urn:microsoft.com/office/officeart/2008/layout/LinedList"/>
    <dgm:cxn modelId="{10734DBC-A233-447E-8C74-0C74D58EEDEA}" type="presParOf" srcId="{A35747ED-EB25-417F-84DE-83C26259D936}" destId="{FD943BDE-987B-49EF-A27C-B96C06DA40F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C64BA36-D5A3-4B6D-924C-DDF5945E5F6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3C4CC7D-9724-42B7-9FC8-8180EFF606C0}">
      <dgm:prSet/>
      <dgm:spPr/>
      <dgm:t>
        <a:bodyPr/>
        <a:lstStyle/>
        <a:p>
          <a:r>
            <a:rPr lang="el-GR"/>
            <a:t>1. Αρχιδάμειος ή Δεκαετής πόλεμος (431-421 π.Χ.).</a:t>
          </a:r>
          <a:endParaRPr lang="en-US"/>
        </a:p>
      </dgm:t>
    </dgm:pt>
    <dgm:pt modelId="{5ADC3452-B93D-43A8-838E-77E019CE0587}" type="parTrans" cxnId="{CD653E0D-6062-4414-B1FE-A20C234A0F75}">
      <dgm:prSet/>
      <dgm:spPr/>
      <dgm:t>
        <a:bodyPr/>
        <a:lstStyle/>
        <a:p>
          <a:endParaRPr lang="en-US"/>
        </a:p>
      </dgm:t>
    </dgm:pt>
    <dgm:pt modelId="{0325DFDE-07D4-4C23-A45A-29B89B39E948}" type="sibTrans" cxnId="{CD653E0D-6062-4414-B1FE-A20C234A0F75}">
      <dgm:prSet/>
      <dgm:spPr/>
      <dgm:t>
        <a:bodyPr/>
        <a:lstStyle/>
        <a:p>
          <a:endParaRPr lang="en-US"/>
        </a:p>
      </dgm:t>
    </dgm:pt>
    <dgm:pt modelId="{03017115-5456-4F79-9EFC-925EE3A36182}">
      <dgm:prSet/>
      <dgm:spPr/>
      <dgm:t>
        <a:bodyPr/>
        <a:lstStyle/>
        <a:p>
          <a:r>
            <a:rPr lang="el-GR"/>
            <a:t>2. Σικελική εκστρατεία (415-413 π.Χ.).</a:t>
          </a:r>
          <a:endParaRPr lang="en-US"/>
        </a:p>
      </dgm:t>
    </dgm:pt>
    <dgm:pt modelId="{00C5779C-9989-4A4B-809C-2C84D66FC933}" type="parTrans" cxnId="{FE3698D3-5491-4FC3-AC97-BBCB93D519D3}">
      <dgm:prSet/>
      <dgm:spPr/>
      <dgm:t>
        <a:bodyPr/>
        <a:lstStyle/>
        <a:p>
          <a:endParaRPr lang="en-US"/>
        </a:p>
      </dgm:t>
    </dgm:pt>
    <dgm:pt modelId="{64E6C655-6C1E-43D6-9893-CA240B9DDE55}" type="sibTrans" cxnId="{FE3698D3-5491-4FC3-AC97-BBCB93D519D3}">
      <dgm:prSet/>
      <dgm:spPr/>
      <dgm:t>
        <a:bodyPr/>
        <a:lstStyle/>
        <a:p>
          <a:endParaRPr lang="en-US"/>
        </a:p>
      </dgm:t>
    </dgm:pt>
    <dgm:pt modelId="{A42D4CCE-50AB-4D9E-A8B0-93CD0A997281}">
      <dgm:prSet/>
      <dgm:spPr/>
      <dgm:t>
        <a:bodyPr/>
        <a:lstStyle/>
        <a:p>
          <a:r>
            <a:rPr lang="el-GR"/>
            <a:t>3. Δεκελικός ή Ιωνικός πόλεμος (413-404 π.Χ.).</a:t>
          </a:r>
          <a:endParaRPr lang="en-US"/>
        </a:p>
      </dgm:t>
    </dgm:pt>
    <dgm:pt modelId="{06F8AB0E-F8DB-4554-ABF9-ED1D99C856D8}" type="parTrans" cxnId="{59D55E04-44D6-4866-BD11-A4683661CC5C}">
      <dgm:prSet/>
      <dgm:spPr/>
      <dgm:t>
        <a:bodyPr/>
        <a:lstStyle/>
        <a:p>
          <a:endParaRPr lang="en-US"/>
        </a:p>
      </dgm:t>
    </dgm:pt>
    <dgm:pt modelId="{5C125570-5D95-4D6C-A7CC-8061D683E496}" type="sibTrans" cxnId="{59D55E04-44D6-4866-BD11-A4683661CC5C}">
      <dgm:prSet/>
      <dgm:spPr/>
      <dgm:t>
        <a:bodyPr/>
        <a:lstStyle/>
        <a:p>
          <a:endParaRPr lang="en-US"/>
        </a:p>
      </dgm:t>
    </dgm:pt>
    <dgm:pt modelId="{F756B4DF-E772-434D-B765-6DDF65DFE853}" type="pres">
      <dgm:prSet presAssocID="{FC64BA36-D5A3-4B6D-924C-DDF5945E5F66}" presName="linear" presStyleCnt="0">
        <dgm:presLayoutVars>
          <dgm:animLvl val="lvl"/>
          <dgm:resizeHandles val="exact"/>
        </dgm:presLayoutVars>
      </dgm:prSet>
      <dgm:spPr/>
    </dgm:pt>
    <dgm:pt modelId="{D60CFD70-8962-450F-987D-458A8D4AFBA3}" type="pres">
      <dgm:prSet presAssocID="{43C4CC7D-9724-42B7-9FC8-8180EFF606C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01824B2-D9D9-4C35-96B1-A0FFD0BA021E}" type="pres">
      <dgm:prSet presAssocID="{0325DFDE-07D4-4C23-A45A-29B89B39E948}" presName="spacer" presStyleCnt="0"/>
      <dgm:spPr/>
    </dgm:pt>
    <dgm:pt modelId="{293946FD-7ADE-4B0C-85C2-74013D8330F7}" type="pres">
      <dgm:prSet presAssocID="{03017115-5456-4F79-9EFC-925EE3A361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C75DB6E-063E-4B59-83FE-C63C05995FEE}" type="pres">
      <dgm:prSet presAssocID="{64E6C655-6C1E-43D6-9893-CA240B9DDE55}" presName="spacer" presStyleCnt="0"/>
      <dgm:spPr/>
    </dgm:pt>
    <dgm:pt modelId="{FA4D54F6-C6FB-42C0-92D4-BB3909687B7E}" type="pres">
      <dgm:prSet presAssocID="{A42D4CCE-50AB-4D9E-A8B0-93CD0A99728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9D55E04-44D6-4866-BD11-A4683661CC5C}" srcId="{FC64BA36-D5A3-4B6D-924C-DDF5945E5F66}" destId="{A42D4CCE-50AB-4D9E-A8B0-93CD0A997281}" srcOrd="2" destOrd="0" parTransId="{06F8AB0E-F8DB-4554-ABF9-ED1D99C856D8}" sibTransId="{5C125570-5D95-4D6C-A7CC-8061D683E496}"/>
    <dgm:cxn modelId="{CD653E0D-6062-4414-B1FE-A20C234A0F75}" srcId="{FC64BA36-D5A3-4B6D-924C-DDF5945E5F66}" destId="{43C4CC7D-9724-42B7-9FC8-8180EFF606C0}" srcOrd="0" destOrd="0" parTransId="{5ADC3452-B93D-43A8-838E-77E019CE0587}" sibTransId="{0325DFDE-07D4-4C23-A45A-29B89B39E948}"/>
    <dgm:cxn modelId="{07C1EC23-8575-46C3-A5F2-0F9255870736}" type="presOf" srcId="{FC64BA36-D5A3-4B6D-924C-DDF5945E5F66}" destId="{F756B4DF-E772-434D-B765-6DDF65DFE853}" srcOrd="0" destOrd="0" presId="urn:microsoft.com/office/officeart/2005/8/layout/vList2"/>
    <dgm:cxn modelId="{F778EE2A-EE60-488A-97E6-C0A346EAD881}" type="presOf" srcId="{43C4CC7D-9724-42B7-9FC8-8180EFF606C0}" destId="{D60CFD70-8962-450F-987D-458A8D4AFBA3}" srcOrd="0" destOrd="0" presId="urn:microsoft.com/office/officeart/2005/8/layout/vList2"/>
    <dgm:cxn modelId="{9297CD60-0891-47E3-AA44-3FF7BB8238C4}" type="presOf" srcId="{A42D4CCE-50AB-4D9E-A8B0-93CD0A997281}" destId="{FA4D54F6-C6FB-42C0-92D4-BB3909687B7E}" srcOrd="0" destOrd="0" presId="urn:microsoft.com/office/officeart/2005/8/layout/vList2"/>
    <dgm:cxn modelId="{26DA7141-0AF4-43B2-B501-08775E1AE137}" type="presOf" srcId="{03017115-5456-4F79-9EFC-925EE3A36182}" destId="{293946FD-7ADE-4B0C-85C2-74013D8330F7}" srcOrd="0" destOrd="0" presId="urn:microsoft.com/office/officeart/2005/8/layout/vList2"/>
    <dgm:cxn modelId="{FE3698D3-5491-4FC3-AC97-BBCB93D519D3}" srcId="{FC64BA36-D5A3-4B6D-924C-DDF5945E5F66}" destId="{03017115-5456-4F79-9EFC-925EE3A36182}" srcOrd="1" destOrd="0" parTransId="{00C5779C-9989-4A4B-809C-2C84D66FC933}" sibTransId="{64E6C655-6C1E-43D6-9893-CA240B9DDE55}"/>
    <dgm:cxn modelId="{B01644D9-19DF-47E5-8FBD-86E9438B651B}" type="presParOf" srcId="{F756B4DF-E772-434D-B765-6DDF65DFE853}" destId="{D60CFD70-8962-450F-987D-458A8D4AFBA3}" srcOrd="0" destOrd="0" presId="urn:microsoft.com/office/officeart/2005/8/layout/vList2"/>
    <dgm:cxn modelId="{7119FC40-BF39-424E-A672-7FA36B3ACAB0}" type="presParOf" srcId="{F756B4DF-E772-434D-B765-6DDF65DFE853}" destId="{001824B2-D9D9-4C35-96B1-A0FFD0BA021E}" srcOrd="1" destOrd="0" presId="urn:microsoft.com/office/officeart/2005/8/layout/vList2"/>
    <dgm:cxn modelId="{180A12E8-D4A3-4C03-BCDD-2072E1C6B49D}" type="presParOf" srcId="{F756B4DF-E772-434D-B765-6DDF65DFE853}" destId="{293946FD-7ADE-4B0C-85C2-74013D8330F7}" srcOrd="2" destOrd="0" presId="urn:microsoft.com/office/officeart/2005/8/layout/vList2"/>
    <dgm:cxn modelId="{1CD47B05-D593-4AC4-B759-18DA0CF1FEFF}" type="presParOf" srcId="{F756B4DF-E772-434D-B765-6DDF65DFE853}" destId="{0C75DB6E-063E-4B59-83FE-C63C05995FEE}" srcOrd="3" destOrd="0" presId="urn:microsoft.com/office/officeart/2005/8/layout/vList2"/>
    <dgm:cxn modelId="{890B7CBF-2F9B-41D8-A5E7-C6305E17CC6A}" type="presParOf" srcId="{F756B4DF-E772-434D-B765-6DDF65DFE853}" destId="{FA4D54F6-C6FB-42C0-92D4-BB3909687B7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715B2F-DFF2-4720-B250-986D8E7DE447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EBDC1DB-D708-41D2-A981-11D38DA3C824}">
      <dgm:prSet/>
      <dgm:spPr/>
      <dgm:t>
        <a:bodyPr/>
        <a:lstStyle/>
        <a:p>
          <a:r>
            <a:rPr lang="el-GR"/>
            <a:t>1. Υλικές καταστροφές.</a:t>
          </a:r>
          <a:endParaRPr lang="en-US"/>
        </a:p>
      </dgm:t>
    </dgm:pt>
    <dgm:pt modelId="{81F7174F-D4AA-4797-8A11-82458DC709FD}" type="parTrans" cxnId="{2BCB39B4-2871-4FA9-A542-9FC7CF18E955}">
      <dgm:prSet/>
      <dgm:spPr/>
      <dgm:t>
        <a:bodyPr/>
        <a:lstStyle/>
        <a:p>
          <a:endParaRPr lang="en-US"/>
        </a:p>
      </dgm:t>
    </dgm:pt>
    <dgm:pt modelId="{85917B60-C05D-429B-9A00-4FA6917BE33A}" type="sibTrans" cxnId="{2BCB39B4-2871-4FA9-A542-9FC7CF18E955}">
      <dgm:prSet/>
      <dgm:spPr/>
      <dgm:t>
        <a:bodyPr/>
        <a:lstStyle/>
        <a:p>
          <a:endParaRPr lang="en-US"/>
        </a:p>
      </dgm:t>
    </dgm:pt>
    <dgm:pt modelId="{37881EE6-8A9F-47AD-9885-02EC54CB87C1}">
      <dgm:prSet/>
      <dgm:spPr/>
      <dgm:t>
        <a:bodyPr/>
        <a:lstStyle/>
        <a:p>
          <a:r>
            <a:rPr lang="el-GR"/>
            <a:t>2. Εξαχρείωση (= ηθική διαφθορά) των ανθρώπων.</a:t>
          </a:r>
          <a:endParaRPr lang="en-US"/>
        </a:p>
      </dgm:t>
    </dgm:pt>
    <dgm:pt modelId="{B53CEF11-6616-4EDF-8B4D-BFAEBB9D94F9}" type="parTrans" cxnId="{1D70018B-3E43-48CF-ABF9-295897E617F3}">
      <dgm:prSet/>
      <dgm:spPr/>
      <dgm:t>
        <a:bodyPr/>
        <a:lstStyle/>
        <a:p>
          <a:endParaRPr lang="en-US"/>
        </a:p>
      </dgm:t>
    </dgm:pt>
    <dgm:pt modelId="{75170D5C-DEBC-4FC6-BD28-A0D2D26D6DC2}" type="sibTrans" cxnId="{1D70018B-3E43-48CF-ABF9-295897E617F3}">
      <dgm:prSet/>
      <dgm:spPr/>
      <dgm:t>
        <a:bodyPr/>
        <a:lstStyle/>
        <a:p>
          <a:endParaRPr lang="en-US"/>
        </a:p>
      </dgm:t>
    </dgm:pt>
    <dgm:pt modelId="{0B293F99-7B92-4268-A5CD-663519FD7292}">
      <dgm:prSet/>
      <dgm:spPr/>
      <dgm:t>
        <a:bodyPr/>
        <a:lstStyle/>
        <a:p>
          <a:r>
            <a:rPr lang="el-GR"/>
            <a:t>3. Ανάμειξη Περσών στα εσωτερικά θέματα των Ελλήνων.</a:t>
          </a:r>
          <a:endParaRPr lang="en-US"/>
        </a:p>
      </dgm:t>
    </dgm:pt>
    <dgm:pt modelId="{B3212EE6-EB06-4414-AC33-4A56EC46C859}" type="parTrans" cxnId="{D54FB1AD-842E-43AE-B434-3606A75CF5B2}">
      <dgm:prSet/>
      <dgm:spPr/>
      <dgm:t>
        <a:bodyPr/>
        <a:lstStyle/>
        <a:p>
          <a:endParaRPr lang="en-US"/>
        </a:p>
      </dgm:t>
    </dgm:pt>
    <dgm:pt modelId="{C01CC64F-26BE-4C6B-B637-0D992DAA4F14}" type="sibTrans" cxnId="{D54FB1AD-842E-43AE-B434-3606A75CF5B2}">
      <dgm:prSet/>
      <dgm:spPr/>
      <dgm:t>
        <a:bodyPr/>
        <a:lstStyle/>
        <a:p>
          <a:endParaRPr lang="en-US"/>
        </a:p>
      </dgm:t>
    </dgm:pt>
    <dgm:pt modelId="{DB18168C-728C-4FFC-8201-BABCD1C5935F}">
      <dgm:prSet/>
      <dgm:spPr/>
      <dgm:t>
        <a:bodyPr/>
        <a:lstStyle/>
        <a:p>
          <a:r>
            <a:rPr lang="el-GR"/>
            <a:t>4. Σπαρτιατική ηγεμονία (404 π.Χ.).</a:t>
          </a:r>
          <a:endParaRPr lang="en-US"/>
        </a:p>
      </dgm:t>
    </dgm:pt>
    <dgm:pt modelId="{8937D5AD-7080-43FC-BBF9-C7839FC12DE5}" type="parTrans" cxnId="{D6A13D3F-6C24-407C-A63A-FEF94D856760}">
      <dgm:prSet/>
      <dgm:spPr/>
      <dgm:t>
        <a:bodyPr/>
        <a:lstStyle/>
        <a:p>
          <a:endParaRPr lang="en-US"/>
        </a:p>
      </dgm:t>
    </dgm:pt>
    <dgm:pt modelId="{CADEE257-3DC8-47CD-A02D-C123A189DC90}" type="sibTrans" cxnId="{D6A13D3F-6C24-407C-A63A-FEF94D856760}">
      <dgm:prSet/>
      <dgm:spPr/>
      <dgm:t>
        <a:bodyPr/>
        <a:lstStyle/>
        <a:p>
          <a:endParaRPr lang="en-US"/>
        </a:p>
      </dgm:t>
    </dgm:pt>
    <dgm:pt modelId="{E27E5ECC-5B7D-4C98-AC22-256BC807F0F6}">
      <dgm:prSet/>
      <dgm:spPr/>
      <dgm:t>
        <a:bodyPr/>
        <a:lstStyle/>
        <a:p>
          <a:r>
            <a:rPr lang="el-GR"/>
            <a:t>5. Κρίση πόλης-κράτους.</a:t>
          </a:r>
          <a:endParaRPr lang="en-US"/>
        </a:p>
      </dgm:t>
    </dgm:pt>
    <dgm:pt modelId="{62C58307-7044-4002-AEBD-62E3869E51C3}" type="parTrans" cxnId="{E1350FC4-9B77-4DD8-8DD1-2631C0E60CB6}">
      <dgm:prSet/>
      <dgm:spPr/>
      <dgm:t>
        <a:bodyPr/>
        <a:lstStyle/>
        <a:p>
          <a:endParaRPr lang="en-US"/>
        </a:p>
      </dgm:t>
    </dgm:pt>
    <dgm:pt modelId="{0F25E80B-C83A-4F20-89AD-384BE19DE201}" type="sibTrans" cxnId="{E1350FC4-9B77-4DD8-8DD1-2631C0E60CB6}">
      <dgm:prSet/>
      <dgm:spPr/>
      <dgm:t>
        <a:bodyPr/>
        <a:lstStyle/>
        <a:p>
          <a:endParaRPr lang="en-US"/>
        </a:p>
      </dgm:t>
    </dgm:pt>
    <dgm:pt modelId="{8750468E-AEF8-46CC-AB69-7E1E3DE49197}" type="pres">
      <dgm:prSet presAssocID="{5C715B2F-DFF2-4720-B250-986D8E7DE447}" presName="outerComposite" presStyleCnt="0">
        <dgm:presLayoutVars>
          <dgm:chMax val="5"/>
          <dgm:dir/>
          <dgm:resizeHandles val="exact"/>
        </dgm:presLayoutVars>
      </dgm:prSet>
      <dgm:spPr/>
    </dgm:pt>
    <dgm:pt modelId="{43FE65BA-BEB8-4759-9D40-50CD1D4CE2F5}" type="pres">
      <dgm:prSet presAssocID="{5C715B2F-DFF2-4720-B250-986D8E7DE447}" presName="dummyMaxCanvas" presStyleCnt="0">
        <dgm:presLayoutVars/>
      </dgm:prSet>
      <dgm:spPr/>
    </dgm:pt>
    <dgm:pt modelId="{9F270F67-E96A-4FFF-BFA6-DE012C9C8D11}" type="pres">
      <dgm:prSet presAssocID="{5C715B2F-DFF2-4720-B250-986D8E7DE447}" presName="FiveNodes_1" presStyleLbl="node1" presStyleIdx="0" presStyleCnt="5">
        <dgm:presLayoutVars>
          <dgm:bulletEnabled val="1"/>
        </dgm:presLayoutVars>
      </dgm:prSet>
      <dgm:spPr/>
    </dgm:pt>
    <dgm:pt modelId="{CFF81053-AAE7-4873-B141-D5BDF3DE6B89}" type="pres">
      <dgm:prSet presAssocID="{5C715B2F-DFF2-4720-B250-986D8E7DE447}" presName="FiveNodes_2" presStyleLbl="node1" presStyleIdx="1" presStyleCnt="5">
        <dgm:presLayoutVars>
          <dgm:bulletEnabled val="1"/>
        </dgm:presLayoutVars>
      </dgm:prSet>
      <dgm:spPr/>
    </dgm:pt>
    <dgm:pt modelId="{4A11E65C-17C9-48F7-A869-BDCCE2A1A7BA}" type="pres">
      <dgm:prSet presAssocID="{5C715B2F-DFF2-4720-B250-986D8E7DE447}" presName="FiveNodes_3" presStyleLbl="node1" presStyleIdx="2" presStyleCnt="5">
        <dgm:presLayoutVars>
          <dgm:bulletEnabled val="1"/>
        </dgm:presLayoutVars>
      </dgm:prSet>
      <dgm:spPr/>
    </dgm:pt>
    <dgm:pt modelId="{DFEA4834-52E9-4DEA-AFF9-A3F0E77823D8}" type="pres">
      <dgm:prSet presAssocID="{5C715B2F-DFF2-4720-B250-986D8E7DE447}" presName="FiveNodes_4" presStyleLbl="node1" presStyleIdx="3" presStyleCnt="5">
        <dgm:presLayoutVars>
          <dgm:bulletEnabled val="1"/>
        </dgm:presLayoutVars>
      </dgm:prSet>
      <dgm:spPr/>
    </dgm:pt>
    <dgm:pt modelId="{0EBCB3FD-23B9-41A9-9CD8-00B8680C9410}" type="pres">
      <dgm:prSet presAssocID="{5C715B2F-DFF2-4720-B250-986D8E7DE447}" presName="FiveNodes_5" presStyleLbl="node1" presStyleIdx="4" presStyleCnt="5">
        <dgm:presLayoutVars>
          <dgm:bulletEnabled val="1"/>
        </dgm:presLayoutVars>
      </dgm:prSet>
      <dgm:spPr/>
    </dgm:pt>
    <dgm:pt modelId="{AD5A146C-90B8-4FF1-9751-AC664F91BEFF}" type="pres">
      <dgm:prSet presAssocID="{5C715B2F-DFF2-4720-B250-986D8E7DE447}" presName="FiveConn_1-2" presStyleLbl="fgAccFollowNode1" presStyleIdx="0" presStyleCnt="4">
        <dgm:presLayoutVars>
          <dgm:bulletEnabled val="1"/>
        </dgm:presLayoutVars>
      </dgm:prSet>
      <dgm:spPr/>
    </dgm:pt>
    <dgm:pt modelId="{B1CA76EF-FE59-4336-AB5E-9C79884D3FF4}" type="pres">
      <dgm:prSet presAssocID="{5C715B2F-DFF2-4720-B250-986D8E7DE447}" presName="FiveConn_2-3" presStyleLbl="fgAccFollowNode1" presStyleIdx="1" presStyleCnt="4">
        <dgm:presLayoutVars>
          <dgm:bulletEnabled val="1"/>
        </dgm:presLayoutVars>
      </dgm:prSet>
      <dgm:spPr/>
    </dgm:pt>
    <dgm:pt modelId="{B52CCAD1-1A80-49CB-92AB-9894B8F1D195}" type="pres">
      <dgm:prSet presAssocID="{5C715B2F-DFF2-4720-B250-986D8E7DE447}" presName="FiveConn_3-4" presStyleLbl="fgAccFollowNode1" presStyleIdx="2" presStyleCnt="4">
        <dgm:presLayoutVars>
          <dgm:bulletEnabled val="1"/>
        </dgm:presLayoutVars>
      </dgm:prSet>
      <dgm:spPr/>
    </dgm:pt>
    <dgm:pt modelId="{92E6F66D-C031-453F-92EC-8CD1EF3DE858}" type="pres">
      <dgm:prSet presAssocID="{5C715B2F-DFF2-4720-B250-986D8E7DE447}" presName="FiveConn_4-5" presStyleLbl="fgAccFollowNode1" presStyleIdx="3" presStyleCnt="4">
        <dgm:presLayoutVars>
          <dgm:bulletEnabled val="1"/>
        </dgm:presLayoutVars>
      </dgm:prSet>
      <dgm:spPr/>
    </dgm:pt>
    <dgm:pt modelId="{CD8B2592-408D-46BD-8812-29489C8F2547}" type="pres">
      <dgm:prSet presAssocID="{5C715B2F-DFF2-4720-B250-986D8E7DE447}" presName="FiveNodes_1_text" presStyleLbl="node1" presStyleIdx="4" presStyleCnt="5">
        <dgm:presLayoutVars>
          <dgm:bulletEnabled val="1"/>
        </dgm:presLayoutVars>
      </dgm:prSet>
      <dgm:spPr/>
    </dgm:pt>
    <dgm:pt modelId="{4F145335-77B4-4FA9-932F-AAE072449F32}" type="pres">
      <dgm:prSet presAssocID="{5C715B2F-DFF2-4720-B250-986D8E7DE447}" presName="FiveNodes_2_text" presStyleLbl="node1" presStyleIdx="4" presStyleCnt="5">
        <dgm:presLayoutVars>
          <dgm:bulletEnabled val="1"/>
        </dgm:presLayoutVars>
      </dgm:prSet>
      <dgm:spPr/>
    </dgm:pt>
    <dgm:pt modelId="{9F63DEDF-5284-4DC0-BF65-C548797887E7}" type="pres">
      <dgm:prSet presAssocID="{5C715B2F-DFF2-4720-B250-986D8E7DE447}" presName="FiveNodes_3_text" presStyleLbl="node1" presStyleIdx="4" presStyleCnt="5">
        <dgm:presLayoutVars>
          <dgm:bulletEnabled val="1"/>
        </dgm:presLayoutVars>
      </dgm:prSet>
      <dgm:spPr/>
    </dgm:pt>
    <dgm:pt modelId="{7C899DAA-5010-44AF-879D-F5D1BD648F83}" type="pres">
      <dgm:prSet presAssocID="{5C715B2F-DFF2-4720-B250-986D8E7DE447}" presName="FiveNodes_4_text" presStyleLbl="node1" presStyleIdx="4" presStyleCnt="5">
        <dgm:presLayoutVars>
          <dgm:bulletEnabled val="1"/>
        </dgm:presLayoutVars>
      </dgm:prSet>
      <dgm:spPr/>
    </dgm:pt>
    <dgm:pt modelId="{2FF06F9A-FA46-47A5-AB5B-2C6AFF85F70D}" type="pres">
      <dgm:prSet presAssocID="{5C715B2F-DFF2-4720-B250-986D8E7DE44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D41DB218-A6AB-4086-A71A-1F628B3BF8A8}" type="presOf" srcId="{E27E5ECC-5B7D-4C98-AC22-256BC807F0F6}" destId="{2FF06F9A-FA46-47A5-AB5B-2C6AFF85F70D}" srcOrd="1" destOrd="0" presId="urn:microsoft.com/office/officeart/2005/8/layout/vProcess5"/>
    <dgm:cxn modelId="{7D00D832-5AA3-4F54-B5CF-53C8C149AEA2}" type="presOf" srcId="{85917B60-C05D-429B-9A00-4FA6917BE33A}" destId="{AD5A146C-90B8-4FF1-9751-AC664F91BEFF}" srcOrd="0" destOrd="0" presId="urn:microsoft.com/office/officeart/2005/8/layout/vProcess5"/>
    <dgm:cxn modelId="{41AA6637-A596-4524-BB2E-3D76251F748F}" type="presOf" srcId="{E27E5ECC-5B7D-4C98-AC22-256BC807F0F6}" destId="{0EBCB3FD-23B9-41A9-9CD8-00B8680C9410}" srcOrd="0" destOrd="0" presId="urn:microsoft.com/office/officeart/2005/8/layout/vProcess5"/>
    <dgm:cxn modelId="{D6A13D3F-6C24-407C-A63A-FEF94D856760}" srcId="{5C715B2F-DFF2-4720-B250-986D8E7DE447}" destId="{DB18168C-728C-4FFC-8201-BABCD1C5935F}" srcOrd="3" destOrd="0" parTransId="{8937D5AD-7080-43FC-BBF9-C7839FC12DE5}" sibTransId="{CADEE257-3DC8-47CD-A02D-C123A189DC90}"/>
    <dgm:cxn modelId="{141A2373-328D-4207-8D91-62F74A8BF116}" type="presOf" srcId="{37881EE6-8A9F-47AD-9885-02EC54CB87C1}" destId="{4F145335-77B4-4FA9-932F-AAE072449F32}" srcOrd="1" destOrd="0" presId="urn:microsoft.com/office/officeart/2005/8/layout/vProcess5"/>
    <dgm:cxn modelId="{DDAF7373-C9B3-4FCE-8E49-AAAF0AB23AEE}" type="presOf" srcId="{37881EE6-8A9F-47AD-9885-02EC54CB87C1}" destId="{CFF81053-AAE7-4873-B141-D5BDF3DE6B89}" srcOrd="0" destOrd="0" presId="urn:microsoft.com/office/officeart/2005/8/layout/vProcess5"/>
    <dgm:cxn modelId="{398E9180-6DBB-461D-8671-A1408689F478}" type="presOf" srcId="{C01CC64F-26BE-4C6B-B637-0D992DAA4F14}" destId="{B52CCAD1-1A80-49CB-92AB-9894B8F1D195}" srcOrd="0" destOrd="0" presId="urn:microsoft.com/office/officeart/2005/8/layout/vProcess5"/>
    <dgm:cxn modelId="{1D70018B-3E43-48CF-ABF9-295897E617F3}" srcId="{5C715B2F-DFF2-4720-B250-986D8E7DE447}" destId="{37881EE6-8A9F-47AD-9885-02EC54CB87C1}" srcOrd="1" destOrd="0" parTransId="{B53CEF11-6616-4EDF-8B4D-BFAEBB9D94F9}" sibTransId="{75170D5C-DEBC-4FC6-BD28-A0D2D26D6DC2}"/>
    <dgm:cxn modelId="{BB5E6A8B-51ED-4846-B4B0-355B6501234E}" type="presOf" srcId="{0B293F99-7B92-4268-A5CD-663519FD7292}" destId="{9F63DEDF-5284-4DC0-BF65-C548797887E7}" srcOrd="1" destOrd="0" presId="urn:microsoft.com/office/officeart/2005/8/layout/vProcess5"/>
    <dgm:cxn modelId="{2D498592-5191-45A0-9E85-073AE14966D0}" type="presOf" srcId="{5C715B2F-DFF2-4720-B250-986D8E7DE447}" destId="{8750468E-AEF8-46CC-AB69-7E1E3DE49197}" srcOrd="0" destOrd="0" presId="urn:microsoft.com/office/officeart/2005/8/layout/vProcess5"/>
    <dgm:cxn modelId="{6D91EF97-B8FD-4913-A394-270AB2976FCB}" type="presOf" srcId="{0B293F99-7B92-4268-A5CD-663519FD7292}" destId="{4A11E65C-17C9-48F7-A869-BDCCE2A1A7BA}" srcOrd="0" destOrd="0" presId="urn:microsoft.com/office/officeart/2005/8/layout/vProcess5"/>
    <dgm:cxn modelId="{2F6F74A3-13BC-42E6-9D8D-E22016509A37}" type="presOf" srcId="{75170D5C-DEBC-4FC6-BD28-A0D2D26D6DC2}" destId="{B1CA76EF-FE59-4336-AB5E-9C79884D3FF4}" srcOrd="0" destOrd="0" presId="urn:microsoft.com/office/officeart/2005/8/layout/vProcess5"/>
    <dgm:cxn modelId="{2A8771A7-AD40-4CA2-9A19-867E777D2DA1}" type="presOf" srcId="{3EBDC1DB-D708-41D2-A981-11D38DA3C824}" destId="{CD8B2592-408D-46BD-8812-29489C8F2547}" srcOrd="1" destOrd="0" presId="urn:microsoft.com/office/officeart/2005/8/layout/vProcess5"/>
    <dgm:cxn modelId="{FA0F29AD-CF7C-4C18-BE65-8D20DD6B4530}" type="presOf" srcId="{CADEE257-3DC8-47CD-A02D-C123A189DC90}" destId="{92E6F66D-C031-453F-92EC-8CD1EF3DE858}" srcOrd="0" destOrd="0" presId="urn:microsoft.com/office/officeart/2005/8/layout/vProcess5"/>
    <dgm:cxn modelId="{D54FB1AD-842E-43AE-B434-3606A75CF5B2}" srcId="{5C715B2F-DFF2-4720-B250-986D8E7DE447}" destId="{0B293F99-7B92-4268-A5CD-663519FD7292}" srcOrd="2" destOrd="0" parTransId="{B3212EE6-EB06-4414-AC33-4A56EC46C859}" sibTransId="{C01CC64F-26BE-4C6B-B637-0D992DAA4F14}"/>
    <dgm:cxn modelId="{2BCB39B4-2871-4FA9-A542-9FC7CF18E955}" srcId="{5C715B2F-DFF2-4720-B250-986D8E7DE447}" destId="{3EBDC1DB-D708-41D2-A981-11D38DA3C824}" srcOrd="0" destOrd="0" parTransId="{81F7174F-D4AA-4797-8A11-82458DC709FD}" sibTransId="{85917B60-C05D-429B-9A00-4FA6917BE33A}"/>
    <dgm:cxn modelId="{544BE3BF-54F9-4246-A236-27034B8B33FF}" type="presOf" srcId="{DB18168C-728C-4FFC-8201-BABCD1C5935F}" destId="{DFEA4834-52E9-4DEA-AFF9-A3F0E77823D8}" srcOrd="0" destOrd="0" presId="urn:microsoft.com/office/officeart/2005/8/layout/vProcess5"/>
    <dgm:cxn modelId="{E1350FC4-9B77-4DD8-8DD1-2631C0E60CB6}" srcId="{5C715B2F-DFF2-4720-B250-986D8E7DE447}" destId="{E27E5ECC-5B7D-4C98-AC22-256BC807F0F6}" srcOrd="4" destOrd="0" parTransId="{62C58307-7044-4002-AEBD-62E3869E51C3}" sibTransId="{0F25E80B-C83A-4F20-89AD-384BE19DE201}"/>
    <dgm:cxn modelId="{976E2CE7-EB14-4F4E-A33B-A2CC08E90EA0}" type="presOf" srcId="{3EBDC1DB-D708-41D2-A981-11D38DA3C824}" destId="{9F270F67-E96A-4FFF-BFA6-DE012C9C8D11}" srcOrd="0" destOrd="0" presId="urn:microsoft.com/office/officeart/2005/8/layout/vProcess5"/>
    <dgm:cxn modelId="{3FFA0DF8-8B5D-45E0-BFA8-309F90019ED4}" type="presOf" srcId="{DB18168C-728C-4FFC-8201-BABCD1C5935F}" destId="{7C899DAA-5010-44AF-879D-F5D1BD648F83}" srcOrd="1" destOrd="0" presId="urn:microsoft.com/office/officeart/2005/8/layout/vProcess5"/>
    <dgm:cxn modelId="{133ED5AC-C813-4FF3-8126-140B059BE0E6}" type="presParOf" srcId="{8750468E-AEF8-46CC-AB69-7E1E3DE49197}" destId="{43FE65BA-BEB8-4759-9D40-50CD1D4CE2F5}" srcOrd="0" destOrd="0" presId="urn:microsoft.com/office/officeart/2005/8/layout/vProcess5"/>
    <dgm:cxn modelId="{37C46AF4-9BD6-43E1-9FBB-20DF1E5D764B}" type="presParOf" srcId="{8750468E-AEF8-46CC-AB69-7E1E3DE49197}" destId="{9F270F67-E96A-4FFF-BFA6-DE012C9C8D11}" srcOrd="1" destOrd="0" presId="urn:microsoft.com/office/officeart/2005/8/layout/vProcess5"/>
    <dgm:cxn modelId="{5DF969EF-0F99-45DF-A0EF-6DFBBB5702C2}" type="presParOf" srcId="{8750468E-AEF8-46CC-AB69-7E1E3DE49197}" destId="{CFF81053-AAE7-4873-B141-D5BDF3DE6B89}" srcOrd="2" destOrd="0" presId="urn:microsoft.com/office/officeart/2005/8/layout/vProcess5"/>
    <dgm:cxn modelId="{5D829935-5C27-4E54-94B1-BBC6DE80B1A6}" type="presParOf" srcId="{8750468E-AEF8-46CC-AB69-7E1E3DE49197}" destId="{4A11E65C-17C9-48F7-A869-BDCCE2A1A7BA}" srcOrd="3" destOrd="0" presId="urn:microsoft.com/office/officeart/2005/8/layout/vProcess5"/>
    <dgm:cxn modelId="{2FBF5BC2-9C77-4729-B46F-BD0F60E21650}" type="presParOf" srcId="{8750468E-AEF8-46CC-AB69-7E1E3DE49197}" destId="{DFEA4834-52E9-4DEA-AFF9-A3F0E77823D8}" srcOrd="4" destOrd="0" presId="urn:microsoft.com/office/officeart/2005/8/layout/vProcess5"/>
    <dgm:cxn modelId="{6FBF2B28-38E5-4470-A43D-A9AF45E46BB4}" type="presParOf" srcId="{8750468E-AEF8-46CC-AB69-7E1E3DE49197}" destId="{0EBCB3FD-23B9-41A9-9CD8-00B8680C9410}" srcOrd="5" destOrd="0" presId="urn:microsoft.com/office/officeart/2005/8/layout/vProcess5"/>
    <dgm:cxn modelId="{A11F42FE-374C-4049-BF58-0FB8D2CF9CD6}" type="presParOf" srcId="{8750468E-AEF8-46CC-AB69-7E1E3DE49197}" destId="{AD5A146C-90B8-4FF1-9751-AC664F91BEFF}" srcOrd="6" destOrd="0" presId="urn:microsoft.com/office/officeart/2005/8/layout/vProcess5"/>
    <dgm:cxn modelId="{F7348FF9-B756-4B90-A265-449266467B02}" type="presParOf" srcId="{8750468E-AEF8-46CC-AB69-7E1E3DE49197}" destId="{B1CA76EF-FE59-4336-AB5E-9C79884D3FF4}" srcOrd="7" destOrd="0" presId="urn:microsoft.com/office/officeart/2005/8/layout/vProcess5"/>
    <dgm:cxn modelId="{465D82EA-B9A8-4B72-B1CB-46415E526CA5}" type="presParOf" srcId="{8750468E-AEF8-46CC-AB69-7E1E3DE49197}" destId="{B52CCAD1-1A80-49CB-92AB-9894B8F1D195}" srcOrd="8" destOrd="0" presId="urn:microsoft.com/office/officeart/2005/8/layout/vProcess5"/>
    <dgm:cxn modelId="{F0982AD7-84A6-4E96-BE13-E1145B313F46}" type="presParOf" srcId="{8750468E-AEF8-46CC-AB69-7E1E3DE49197}" destId="{92E6F66D-C031-453F-92EC-8CD1EF3DE858}" srcOrd="9" destOrd="0" presId="urn:microsoft.com/office/officeart/2005/8/layout/vProcess5"/>
    <dgm:cxn modelId="{EBC021CA-37EA-402D-9FC9-07D546B81FF0}" type="presParOf" srcId="{8750468E-AEF8-46CC-AB69-7E1E3DE49197}" destId="{CD8B2592-408D-46BD-8812-29489C8F2547}" srcOrd="10" destOrd="0" presId="urn:microsoft.com/office/officeart/2005/8/layout/vProcess5"/>
    <dgm:cxn modelId="{287E80E9-EC65-41F2-80AA-B37E16224A01}" type="presParOf" srcId="{8750468E-AEF8-46CC-AB69-7E1E3DE49197}" destId="{4F145335-77B4-4FA9-932F-AAE072449F32}" srcOrd="11" destOrd="0" presId="urn:microsoft.com/office/officeart/2005/8/layout/vProcess5"/>
    <dgm:cxn modelId="{D4F73478-B4DD-4648-9A66-905D70643E9E}" type="presParOf" srcId="{8750468E-AEF8-46CC-AB69-7E1E3DE49197}" destId="{9F63DEDF-5284-4DC0-BF65-C548797887E7}" srcOrd="12" destOrd="0" presId="urn:microsoft.com/office/officeart/2005/8/layout/vProcess5"/>
    <dgm:cxn modelId="{7610ECB1-172B-4923-A22B-D3F55AA8BFD4}" type="presParOf" srcId="{8750468E-AEF8-46CC-AB69-7E1E3DE49197}" destId="{7C899DAA-5010-44AF-879D-F5D1BD648F83}" srcOrd="13" destOrd="0" presId="urn:microsoft.com/office/officeart/2005/8/layout/vProcess5"/>
    <dgm:cxn modelId="{B4E382D6-8E0A-41B9-9595-8381AF24E713}" type="presParOf" srcId="{8750468E-AEF8-46CC-AB69-7E1E3DE49197}" destId="{2FF06F9A-FA46-47A5-AB5B-2C6AFF85F70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FFC024-92FC-4052-8852-618538BDBCD0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2D62BF5-4607-474A-8224-145C24203B7D}">
      <dgm:prSet/>
      <dgm:spPr/>
      <dgm:t>
        <a:bodyPr/>
        <a:lstStyle/>
        <a:p>
          <a:r>
            <a:rPr lang="el-GR"/>
            <a:t>Λεύκτρα (371 π.Χ.): Επαμεινώνδας με τους Θηβαίους εναντίον των</a:t>
          </a:r>
          <a:endParaRPr lang="en-US"/>
        </a:p>
      </dgm:t>
    </dgm:pt>
    <dgm:pt modelId="{33491EE1-BD09-47CC-A8C1-A6AD71905671}" type="parTrans" cxnId="{19DAD739-42D0-493D-A802-24499FBA7166}">
      <dgm:prSet/>
      <dgm:spPr/>
      <dgm:t>
        <a:bodyPr/>
        <a:lstStyle/>
        <a:p>
          <a:endParaRPr lang="en-US"/>
        </a:p>
      </dgm:t>
    </dgm:pt>
    <dgm:pt modelId="{B811069A-C9CF-4DA3-A340-0A3126E16732}" type="sibTrans" cxnId="{19DAD739-42D0-493D-A802-24499FBA7166}">
      <dgm:prSet/>
      <dgm:spPr/>
      <dgm:t>
        <a:bodyPr/>
        <a:lstStyle/>
        <a:p>
          <a:endParaRPr lang="en-US"/>
        </a:p>
      </dgm:t>
    </dgm:pt>
    <dgm:pt modelId="{5A2FEAB6-7A22-418A-8C20-E5B55C01C41E}">
      <dgm:prSet/>
      <dgm:spPr/>
      <dgm:t>
        <a:bodyPr/>
        <a:lstStyle/>
        <a:p>
          <a:r>
            <a:rPr lang="el-GR"/>
            <a:t>Σπαρτιατών - ήττα Σπαρτιατών - εξασθένιση Σπαρτιατών και Αθηναίων.</a:t>
          </a:r>
          <a:endParaRPr lang="en-US"/>
        </a:p>
      </dgm:t>
    </dgm:pt>
    <dgm:pt modelId="{02D01CF5-4379-4EB6-A0A3-0C480CB1AD8F}" type="parTrans" cxnId="{FBEA48A2-A296-4C24-B976-78958DDB9CD3}">
      <dgm:prSet/>
      <dgm:spPr/>
      <dgm:t>
        <a:bodyPr/>
        <a:lstStyle/>
        <a:p>
          <a:endParaRPr lang="en-US"/>
        </a:p>
      </dgm:t>
    </dgm:pt>
    <dgm:pt modelId="{6F54C91F-DA9A-48BB-831D-E312CB04384B}" type="sibTrans" cxnId="{FBEA48A2-A296-4C24-B976-78958DDB9CD3}">
      <dgm:prSet/>
      <dgm:spPr/>
      <dgm:t>
        <a:bodyPr/>
        <a:lstStyle/>
        <a:p>
          <a:endParaRPr lang="en-US"/>
        </a:p>
      </dgm:t>
    </dgm:pt>
    <dgm:pt modelId="{18FCFD73-06D9-49CC-B1CA-B12B5C72C29B}">
      <dgm:prSet/>
      <dgm:spPr/>
      <dgm:t>
        <a:bodyPr/>
        <a:lstStyle/>
        <a:p>
          <a:r>
            <a:rPr lang="el-GR"/>
            <a:t>Μαντίνεια (362 π.Χ.): Θηβαίοι εναντίον Σπαρτιατών και Αθηναίων και</a:t>
          </a:r>
          <a:endParaRPr lang="en-US"/>
        </a:p>
      </dgm:t>
    </dgm:pt>
    <dgm:pt modelId="{A7C1C07F-CC00-44D1-BD73-2F0361A99880}" type="parTrans" cxnId="{C6AA7B4D-1EEB-429C-8EAC-B99AE7D2B209}">
      <dgm:prSet/>
      <dgm:spPr/>
      <dgm:t>
        <a:bodyPr/>
        <a:lstStyle/>
        <a:p>
          <a:endParaRPr lang="en-US"/>
        </a:p>
      </dgm:t>
    </dgm:pt>
    <dgm:pt modelId="{9ACF8204-4788-4567-B0D7-7BA23C33D449}" type="sibTrans" cxnId="{C6AA7B4D-1EEB-429C-8EAC-B99AE7D2B209}">
      <dgm:prSet/>
      <dgm:spPr/>
      <dgm:t>
        <a:bodyPr/>
        <a:lstStyle/>
        <a:p>
          <a:endParaRPr lang="en-US"/>
        </a:p>
      </dgm:t>
    </dgm:pt>
    <dgm:pt modelId="{A668351E-2DA0-478D-A5DD-C8D91B8AE544}">
      <dgm:prSet/>
      <dgm:spPr/>
      <dgm:t>
        <a:bodyPr/>
        <a:lstStyle/>
        <a:p>
          <a:r>
            <a:rPr lang="el-GR"/>
            <a:t>των συμμάχων τους - θάνατος Επαμεινώνδα - ειρήνη με τους Σπαρτιάτες.</a:t>
          </a:r>
          <a:endParaRPr lang="en-US"/>
        </a:p>
      </dgm:t>
    </dgm:pt>
    <dgm:pt modelId="{B8CD2B04-BF13-4EF8-A8CD-17C04E5C2073}" type="parTrans" cxnId="{A181692B-5258-4D72-98B1-D6766D5447E4}">
      <dgm:prSet/>
      <dgm:spPr/>
      <dgm:t>
        <a:bodyPr/>
        <a:lstStyle/>
        <a:p>
          <a:endParaRPr lang="en-US"/>
        </a:p>
      </dgm:t>
    </dgm:pt>
    <dgm:pt modelId="{8C4DD225-067E-40C8-A5B8-1B15E5908742}" type="sibTrans" cxnId="{A181692B-5258-4D72-98B1-D6766D5447E4}">
      <dgm:prSet/>
      <dgm:spPr/>
      <dgm:t>
        <a:bodyPr/>
        <a:lstStyle/>
        <a:p>
          <a:endParaRPr lang="en-US"/>
        </a:p>
      </dgm:t>
    </dgm:pt>
    <dgm:pt modelId="{C3AA8C39-1B5A-4AE4-BC96-3D101BAF7F49}" type="pres">
      <dgm:prSet presAssocID="{29FFC024-92FC-4052-8852-618538BDBCD0}" presName="matrix" presStyleCnt="0">
        <dgm:presLayoutVars>
          <dgm:chMax val="1"/>
          <dgm:dir/>
          <dgm:resizeHandles val="exact"/>
        </dgm:presLayoutVars>
      </dgm:prSet>
      <dgm:spPr/>
    </dgm:pt>
    <dgm:pt modelId="{B907A301-0EE7-48D3-A3FD-7F04B69B252B}" type="pres">
      <dgm:prSet presAssocID="{29FFC024-92FC-4052-8852-618538BDBCD0}" presName="diamond" presStyleLbl="bgShp" presStyleIdx="0" presStyleCnt="1"/>
      <dgm:spPr/>
    </dgm:pt>
    <dgm:pt modelId="{87E2892F-B1D4-48BD-BF8D-0B8C435DA927}" type="pres">
      <dgm:prSet presAssocID="{29FFC024-92FC-4052-8852-618538BDBCD0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114DB92-6210-42A5-A8C3-3293B2D7F9D1}" type="pres">
      <dgm:prSet presAssocID="{29FFC024-92FC-4052-8852-618538BDBCD0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0FDFAA7-2158-4CE1-82FE-DA932F290AAA}" type="pres">
      <dgm:prSet presAssocID="{29FFC024-92FC-4052-8852-618538BDBCD0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623CC58-5B5F-4399-B8B4-AB9982ADD866}" type="pres">
      <dgm:prSet presAssocID="{29FFC024-92FC-4052-8852-618538BDBCD0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FCEF51B-E693-4C15-8205-CE5E0B8C2D6C}" type="presOf" srcId="{32D62BF5-4607-474A-8224-145C24203B7D}" destId="{87E2892F-B1D4-48BD-BF8D-0B8C435DA927}" srcOrd="0" destOrd="0" presId="urn:microsoft.com/office/officeart/2005/8/layout/matrix3"/>
    <dgm:cxn modelId="{A71B3B2A-41BE-41F2-8250-8142B86E5D4B}" type="presOf" srcId="{18FCFD73-06D9-49CC-B1CA-B12B5C72C29B}" destId="{10FDFAA7-2158-4CE1-82FE-DA932F290AAA}" srcOrd="0" destOrd="0" presId="urn:microsoft.com/office/officeart/2005/8/layout/matrix3"/>
    <dgm:cxn modelId="{A181692B-5258-4D72-98B1-D6766D5447E4}" srcId="{29FFC024-92FC-4052-8852-618538BDBCD0}" destId="{A668351E-2DA0-478D-A5DD-C8D91B8AE544}" srcOrd="3" destOrd="0" parTransId="{B8CD2B04-BF13-4EF8-A8CD-17C04E5C2073}" sibTransId="{8C4DD225-067E-40C8-A5B8-1B15E5908742}"/>
    <dgm:cxn modelId="{19DAD739-42D0-493D-A802-24499FBA7166}" srcId="{29FFC024-92FC-4052-8852-618538BDBCD0}" destId="{32D62BF5-4607-474A-8224-145C24203B7D}" srcOrd="0" destOrd="0" parTransId="{33491EE1-BD09-47CC-A8C1-A6AD71905671}" sibTransId="{B811069A-C9CF-4DA3-A340-0A3126E16732}"/>
    <dgm:cxn modelId="{B5994765-203D-47D5-80A9-BEA0BE9FB1D3}" type="presOf" srcId="{29FFC024-92FC-4052-8852-618538BDBCD0}" destId="{C3AA8C39-1B5A-4AE4-BC96-3D101BAF7F49}" srcOrd="0" destOrd="0" presId="urn:microsoft.com/office/officeart/2005/8/layout/matrix3"/>
    <dgm:cxn modelId="{C6AA7B4D-1EEB-429C-8EAC-B99AE7D2B209}" srcId="{29FFC024-92FC-4052-8852-618538BDBCD0}" destId="{18FCFD73-06D9-49CC-B1CA-B12B5C72C29B}" srcOrd="2" destOrd="0" parTransId="{A7C1C07F-CC00-44D1-BD73-2F0361A99880}" sibTransId="{9ACF8204-4788-4567-B0D7-7BA23C33D449}"/>
    <dgm:cxn modelId="{C3974158-4ED2-47F1-84CA-AB9A9E1C5EA9}" type="presOf" srcId="{A668351E-2DA0-478D-A5DD-C8D91B8AE544}" destId="{6623CC58-5B5F-4399-B8B4-AB9982ADD866}" srcOrd="0" destOrd="0" presId="urn:microsoft.com/office/officeart/2005/8/layout/matrix3"/>
    <dgm:cxn modelId="{3BAE108B-93D4-4C65-9C12-B5242B7F5D72}" type="presOf" srcId="{5A2FEAB6-7A22-418A-8C20-E5B55C01C41E}" destId="{B114DB92-6210-42A5-A8C3-3293B2D7F9D1}" srcOrd="0" destOrd="0" presId="urn:microsoft.com/office/officeart/2005/8/layout/matrix3"/>
    <dgm:cxn modelId="{FBEA48A2-A296-4C24-B976-78958DDB9CD3}" srcId="{29FFC024-92FC-4052-8852-618538BDBCD0}" destId="{5A2FEAB6-7A22-418A-8C20-E5B55C01C41E}" srcOrd="1" destOrd="0" parTransId="{02D01CF5-4379-4EB6-A0A3-0C480CB1AD8F}" sibTransId="{6F54C91F-DA9A-48BB-831D-E312CB04384B}"/>
    <dgm:cxn modelId="{8609C61B-D4E6-4596-8FA2-530D1A08D9A3}" type="presParOf" srcId="{C3AA8C39-1B5A-4AE4-BC96-3D101BAF7F49}" destId="{B907A301-0EE7-48D3-A3FD-7F04B69B252B}" srcOrd="0" destOrd="0" presId="urn:microsoft.com/office/officeart/2005/8/layout/matrix3"/>
    <dgm:cxn modelId="{78A62628-DA4C-4D1A-A714-19C0D7E8F9F6}" type="presParOf" srcId="{C3AA8C39-1B5A-4AE4-BC96-3D101BAF7F49}" destId="{87E2892F-B1D4-48BD-BF8D-0B8C435DA927}" srcOrd="1" destOrd="0" presId="urn:microsoft.com/office/officeart/2005/8/layout/matrix3"/>
    <dgm:cxn modelId="{0863FAC3-1B14-4280-A831-EDCEF6C61E67}" type="presParOf" srcId="{C3AA8C39-1B5A-4AE4-BC96-3D101BAF7F49}" destId="{B114DB92-6210-42A5-A8C3-3293B2D7F9D1}" srcOrd="2" destOrd="0" presId="urn:microsoft.com/office/officeart/2005/8/layout/matrix3"/>
    <dgm:cxn modelId="{1E94A819-6518-4444-A955-2E635C05C24A}" type="presParOf" srcId="{C3AA8C39-1B5A-4AE4-BC96-3D101BAF7F49}" destId="{10FDFAA7-2158-4CE1-82FE-DA932F290AAA}" srcOrd="3" destOrd="0" presId="urn:microsoft.com/office/officeart/2005/8/layout/matrix3"/>
    <dgm:cxn modelId="{BEAE371D-3DAA-466A-A74A-45D829073C8F}" type="presParOf" srcId="{C3AA8C39-1B5A-4AE4-BC96-3D101BAF7F49}" destId="{6623CC58-5B5F-4399-B8B4-AB9982ADD86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0265D9-2849-42A9-AF99-C95139CA4F9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5DF957-CD6A-422C-B63E-32905BD47A33}">
      <dgm:prSet/>
      <dgm:spPr/>
      <dgm:t>
        <a:bodyPr/>
        <a:lstStyle/>
        <a:p>
          <a:r>
            <a:rPr lang="el-GR"/>
            <a:t>1. Πόλεμοι μεταξύ των ελληνικών πόλεων.</a:t>
          </a:r>
          <a:endParaRPr lang="en-US"/>
        </a:p>
      </dgm:t>
    </dgm:pt>
    <dgm:pt modelId="{42017014-D88C-4CA7-9A65-EE0107B8B5FF}" type="parTrans" cxnId="{DAB0C084-B2F0-4139-BFC4-A2959E73F8E3}">
      <dgm:prSet/>
      <dgm:spPr/>
      <dgm:t>
        <a:bodyPr/>
        <a:lstStyle/>
        <a:p>
          <a:endParaRPr lang="en-US"/>
        </a:p>
      </dgm:t>
    </dgm:pt>
    <dgm:pt modelId="{8C828FA1-2687-423E-B48B-FB431B4CAF44}" type="sibTrans" cxnId="{DAB0C084-B2F0-4139-BFC4-A2959E73F8E3}">
      <dgm:prSet/>
      <dgm:spPr/>
      <dgm:t>
        <a:bodyPr/>
        <a:lstStyle/>
        <a:p>
          <a:endParaRPr lang="en-US"/>
        </a:p>
      </dgm:t>
    </dgm:pt>
    <dgm:pt modelId="{8A3BC25B-0C1D-4020-92E5-D8C064FC47AC}">
      <dgm:prSet/>
      <dgm:spPr/>
      <dgm:t>
        <a:bodyPr/>
        <a:lstStyle/>
        <a:p>
          <a:r>
            <a:rPr lang="el-GR"/>
            <a:t>2. Πολιτικές και κοινωνικές αναταραχές.</a:t>
          </a:r>
          <a:endParaRPr lang="en-US"/>
        </a:p>
      </dgm:t>
    </dgm:pt>
    <dgm:pt modelId="{E777E4A5-94C4-4C98-96D8-CFC60B7CD98B}" type="parTrans" cxnId="{5EBBEE2F-796F-456D-98F4-A173F33497F6}">
      <dgm:prSet/>
      <dgm:spPr/>
      <dgm:t>
        <a:bodyPr/>
        <a:lstStyle/>
        <a:p>
          <a:endParaRPr lang="en-US"/>
        </a:p>
      </dgm:t>
    </dgm:pt>
    <dgm:pt modelId="{E95375B2-F656-4E5F-9462-8B31EC3B0467}" type="sibTrans" cxnId="{5EBBEE2F-796F-456D-98F4-A173F33497F6}">
      <dgm:prSet/>
      <dgm:spPr/>
      <dgm:t>
        <a:bodyPr/>
        <a:lstStyle/>
        <a:p>
          <a:endParaRPr lang="en-US"/>
        </a:p>
      </dgm:t>
    </dgm:pt>
    <dgm:pt modelId="{B37C3C8A-AE69-44DB-8687-60D41B3CE55C}">
      <dgm:prSet/>
      <dgm:spPr/>
      <dgm:t>
        <a:bodyPr/>
        <a:lstStyle/>
        <a:p>
          <a:r>
            <a:rPr lang="el-GR"/>
            <a:t>3. Παρέμβαση Περσών.</a:t>
          </a:r>
          <a:endParaRPr lang="en-US"/>
        </a:p>
      </dgm:t>
    </dgm:pt>
    <dgm:pt modelId="{5646B7AA-669C-4003-8F88-7B648029F38E}" type="parTrans" cxnId="{7BA85F62-F651-444F-92D9-5360BBD13F74}">
      <dgm:prSet/>
      <dgm:spPr/>
      <dgm:t>
        <a:bodyPr/>
        <a:lstStyle/>
        <a:p>
          <a:endParaRPr lang="en-US"/>
        </a:p>
      </dgm:t>
    </dgm:pt>
    <dgm:pt modelId="{2CFD612E-E2C5-4C8C-92BB-10126EA645E7}" type="sibTrans" cxnId="{7BA85F62-F651-444F-92D9-5360BBD13F74}">
      <dgm:prSet/>
      <dgm:spPr/>
      <dgm:t>
        <a:bodyPr/>
        <a:lstStyle/>
        <a:p>
          <a:endParaRPr lang="en-US"/>
        </a:p>
      </dgm:t>
    </dgm:pt>
    <dgm:pt modelId="{4787609E-04E7-4BF2-88EC-CB66CF026272}" type="pres">
      <dgm:prSet presAssocID="{6F0265D9-2849-42A9-AF99-C95139CA4F9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A6ABF66-56BB-47D2-A49F-7BB0A6A2F13C}" type="pres">
      <dgm:prSet presAssocID="{B05DF957-CD6A-422C-B63E-32905BD47A33}" presName="hierRoot1" presStyleCnt="0"/>
      <dgm:spPr/>
    </dgm:pt>
    <dgm:pt modelId="{D68ED773-3EED-4FF7-81D4-46F78B6564B9}" type="pres">
      <dgm:prSet presAssocID="{B05DF957-CD6A-422C-B63E-32905BD47A33}" presName="composite" presStyleCnt="0"/>
      <dgm:spPr/>
    </dgm:pt>
    <dgm:pt modelId="{5541A43A-8626-4449-89C1-09C6F1CE0983}" type="pres">
      <dgm:prSet presAssocID="{B05DF957-CD6A-422C-B63E-32905BD47A33}" presName="background" presStyleLbl="node0" presStyleIdx="0" presStyleCnt="3"/>
      <dgm:spPr/>
    </dgm:pt>
    <dgm:pt modelId="{B97D18FD-D641-492A-B648-70C61FADEC0B}" type="pres">
      <dgm:prSet presAssocID="{B05DF957-CD6A-422C-B63E-32905BD47A33}" presName="text" presStyleLbl="fgAcc0" presStyleIdx="0" presStyleCnt="3">
        <dgm:presLayoutVars>
          <dgm:chPref val="3"/>
        </dgm:presLayoutVars>
      </dgm:prSet>
      <dgm:spPr/>
    </dgm:pt>
    <dgm:pt modelId="{8ADAC39E-80FA-467F-A1DC-CD7F6942BE9C}" type="pres">
      <dgm:prSet presAssocID="{B05DF957-CD6A-422C-B63E-32905BD47A33}" presName="hierChild2" presStyleCnt="0"/>
      <dgm:spPr/>
    </dgm:pt>
    <dgm:pt modelId="{71739A46-BC55-44C9-B1BB-D94597CC3C4F}" type="pres">
      <dgm:prSet presAssocID="{8A3BC25B-0C1D-4020-92E5-D8C064FC47AC}" presName="hierRoot1" presStyleCnt="0"/>
      <dgm:spPr/>
    </dgm:pt>
    <dgm:pt modelId="{F6198017-5636-496F-928A-90A5BD259354}" type="pres">
      <dgm:prSet presAssocID="{8A3BC25B-0C1D-4020-92E5-D8C064FC47AC}" presName="composite" presStyleCnt="0"/>
      <dgm:spPr/>
    </dgm:pt>
    <dgm:pt modelId="{8FDBD412-BA5D-4E2A-81AE-9636E9B7EB05}" type="pres">
      <dgm:prSet presAssocID="{8A3BC25B-0C1D-4020-92E5-D8C064FC47AC}" presName="background" presStyleLbl="node0" presStyleIdx="1" presStyleCnt="3"/>
      <dgm:spPr/>
    </dgm:pt>
    <dgm:pt modelId="{4A488F55-E9FF-41BF-8BFF-2E9FD70F9516}" type="pres">
      <dgm:prSet presAssocID="{8A3BC25B-0C1D-4020-92E5-D8C064FC47AC}" presName="text" presStyleLbl="fgAcc0" presStyleIdx="1" presStyleCnt="3">
        <dgm:presLayoutVars>
          <dgm:chPref val="3"/>
        </dgm:presLayoutVars>
      </dgm:prSet>
      <dgm:spPr/>
    </dgm:pt>
    <dgm:pt modelId="{099CCFCB-6C06-496C-BD49-BFBECBD4F22F}" type="pres">
      <dgm:prSet presAssocID="{8A3BC25B-0C1D-4020-92E5-D8C064FC47AC}" presName="hierChild2" presStyleCnt="0"/>
      <dgm:spPr/>
    </dgm:pt>
    <dgm:pt modelId="{1AD6F34E-E79D-4CE8-B7A4-F99DDA82C973}" type="pres">
      <dgm:prSet presAssocID="{B37C3C8A-AE69-44DB-8687-60D41B3CE55C}" presName="hierRoot1" presStyleCnt="0"/>
      <dgm:spPr/>
    </dgm:pt>
    <dgm:pt modelId="{D3160E42-834E-4D4A-9B05-7EBB8D70B4EF}" type="pres">
      <dgm:prSet presAssocID="{B37C3C8A-AE69-44DB-8687-60D41B3CE55C}" presName="composite" presStyleCnt="0"/>
      <dgm:spPr/>
    </dgm:pt>
    <dgm:pt modelId="{A8AD4D68-7417-467E-BB19-926B4613B91A}" type="pres">
      <dgm:prSet presAssocID="{B37C3C8A-AE69-44DB-8687-60D41B3CE55C}" presName="background" presStyleLbl="node0" presStyleIdx="2" presStyleCnt="3"/>
      <dgm:spPr/>
    </dgm:pt>
    <dgm:pt modelId="{E5E08D34-9DBB-46BA-ABF9-29EE623B9E0B}" type="pres">
      <dgm:prSet presAssocID="{B37C3C8A-AE69-44DB-8687-60D41B3CE55C}" presName="text" presStyleLbl="fgAcc0" presStyleIdx="2" presStyleCnt="3">
        <dgm:presLayoutVars>
          <dgm:chPref val="3"/>
        </dgm:presLayoutVars>
      </dgm:prSet>
      <dgm:spPr/>
    </dgm:pt>
    <dgm:pt modelId="{45DDEC7D-FF80-402E-A341-8C780740F6EF}" type="pres">
      <dgm:prSet presAssocID="{B37C3C8A-AE69-44DB-8687-60D41B3CE55C}" presName="hierChild2" presStyleCnt="0"/>
      <dgm:spPr/>
    </dgm:pt>
  </dgm:ptLst>
  <dgm:cxnLst>
    <dgm:cxn modelId="{5EBBEE2F-796F-456D-98F4-A173F33497F6}" srcId="{6F0265D9-2849-42A9-AF99-C95139CA4F9B}" destId="{8A3BC25B-0C1D-4020-92E5-D8C064FC47AC}" srcOrd="1" destOrd="0" parTransId="{E777E4A5-94C4-4C98-96D8-CFC60B7CD98B}" sibTransId="{E95375B2-F656-4E5F-9462-8B31EC3B0467}"/>
    <dgm:cxn modelId="{A8896C3C-C35E-4214-ABA8-C60A5814DC25}" type="presOf" srcId="{8A3BC25B-0C1D-4020-92E5-D8C064FC47AC}" destId="{4A488F55-E9FF-41BF-8BFF-2E9FD70F9516}" srcOrd="0" destOrd="0" presId="urn:microsoft.com/office/officeart/2005/8/layout/hierarchy1"/>
    <dgm:cxn modelId="{7BA85F62-F651-444F-92D9-5360BBD13F74}" srcId="{6F0265D9-2849-42A9-AF99-C95139CA4F9B}" destId="{B37C3C8A-AE69-44DB-8687-60D41B3CE55C}" srcOrd="2" destOrd="0" parTransId="{5646B7AA-669C-4003-8F88-7B648029F38E}" sibTransId="{2CFD612E-E2C5-4C8C-92BB-10126EA645E7}"/>
    <dgm:cxn modelId="{A979E748-A171-43DF-ADB9-B4448223191F}" type="presOf" srcId="{B37C3C8A-AE69-44DB-8687-60D41B3CE55C}" destId="{E5E08D34-9DBB-46BA-ABF9-29EE623B9E0B}" srcOrd="0" destOrd="0" presId="urn:microsoft.com/office/officeart/2005/8/layout/hierarchy1"/>
    <dgm:cxn modelId="{B4C82975-977C-47F6-B62B-41DE05783310}" type="presOf" srcId="{B05DF957-CD6A-422C-B63E-32905BD47A33}" destId="{B97D18FD-D641-492A-B648-70C61FADEC0B}" srcOrd="0" destOrd="0" presId="urn:microsoft.com/office/officeart/2005/8/layout/hierarchy1"/>
    <dgm:cxn modelId="{DAB0C084-B2F0-4139-BFC4-A2959E73F8E3}" srcId="{6F0265D9-2849-42A9-AF99-C95139CA4F9B}" destId="{B05DF957-CD6A-422C-B63E-32905BD47A33}" srcOrd="0" destOrd="0" parTransId="{42017014-D88C-4CA7-9A65-EE0107B8B5FF}" sibTransId="{8C828FA1-2687-423E-B48B-FB431B4CAF44}"/>
    <dgm:cxn modelId="{E0B797D1-CCCD-4305-89E9-42F6D77EFB10}" type="presOf" srcId="{6F0265D9-2849-42A9-AF99-C95139CA4F9B}" destId="{4787609E-04E7-4BF2-88EC-CB66CF026272}" srcOrd="0" destOrd="0" presId="urn:microsoft.com/office/officeart/2005/8/layout/hierarchy1"/>
    <dgm:cxn modelId="{ED526BD9-D753-419F-98CF-935D3790EC6C}" type="presParOf" srcId="{4787609E-04E7-4BF2-88EC-CB66CF026272}" destId="{0A6ABF66-56BB-47D2-A49F-7BB0A6A2F13C}" srcOrd="0" destOrd="0" presId="urn:microsoft.com/office/officeart/2005/8/layout/hierarchy1"/>
    <dgm:cxn modelId="{B38854AE-5701-427C-84A5-76117540ECE9}" type="presParOf" srcId="{0A6ABF66-56BB-47D2-A49F-7BB0A6A2F13C}" destId="{D68ED773-3EED-4FF7-81D4-46F78B6564B9}" srcOrd="0" destOrd="0" presId="urn:microsoft.com/office/officeart/2005/8/layout/hierarchy1"/>
    <dgm:cxn modelId="{CDDD8ACA-F97B-4105-9E15-514E8A47B408}" type="presParOf" srcId="{D68ED773-3EED-4FF7-81D4-46F78B6564B9}" destId="{5541A43A-8626-4449-89C1-09C6F1CE0983}" srcOrd="0" destOrd="0" presId="urn:microsoft.com/office/officeart/2005/8/layout/hierarchy1"/>
    <dgm:cxn modelId="{163E5E1B-F3F8-4CC3-89C6-90FAD66AAEEB}" type="presParOf" srcId="{D68ED773-3EED-4FF7-81D4-46F78B6564B9}" destId="{B97D18FD-D641-492A-B648-70C61FADEC0B}" srcOrd="1" destOrd="0" presId="urn:microsoft.com/office/officeart/2005/8/layout/hierarchy1"/>
    <dgm:cxn modelId="{59918D0B-0C44-4EBF-B3DF-73743CFC448B}" type="presParOf" srcId="{0A6ABF66-56BB-47D2-A49F-7BB0A6A2F13C}" destId="{8ADAC39E-80FA-467F-A1DC-CD7F6942BE9C}" srcOrd="1" destOrd="0" presId="urn:microsoft.com/office/officeart/2005/8/layout/hierarchy1"/>
    <dgm:cxn modelId="{7CD68D7B-672F-46F3-841B-985D3AA2E7E8}" type="presParOf" srcId="{4787609E-04E7-4BF2-88EC-CB66CF026272}" destId="{71739A46-BC55-44C9-B1BB-D94597CC3C4F}" srcOrd="1" destOrd="0" presId="urn:microsoft.com/office/officeart/2005/8/layout/hierarchy1"/>
    <dgm:cxn modelId="{643077E8-1CCA-4AF4-AF65-68488D0EBACD}" type="presParOf" srcId="{71739A46-BC55-44C9-B1BB-D94597CC3C4F}" destId="{F6198017-5636-496F-928A-90A5BD259354}" srcOrd="0" destOrd="0" presId="urn:microsoft.com/office/officeart/2005/8/layout/hierarchy1"/>
    <dgm:cxn modelId="{181D4121-59D6-4C49-90D1-619D5122F932}" type="presParOf" srcId="{F6198017-5636-496F-928A-90A5BD259354}" destId="{8FDBD412-BA5D-4E2A-81AE-9636E9B7EB05}" srcOrd="0" destOrd="0" presId="urn:microsoft.com/office/officeart/2005/8/layout/hierarchy1"/>
    <dgm:cxn modelId="{5B1FD447-5688-4B4E-A758-3E54ABE891D1}" type="presParOf" srcId="{F6198017-5636-496F-928A-90A5BD259354}" destId="{4A488F55-E9FF-41BF-8BFF-2E9FD70F9516}" srcOrd="1" destOrd="0" presId="urn:microsoft.com/office/officeart/2005/8/layout/hierarchy1"/>
    <dgm:cxn modelId="{A5846F68-15C5-4AE9-80D7-A54F2B736B97}" type="presParOf" srcId="{71739A46-BC55-44C9-B1BB-D94597CC3C4F}" destId="{099CCFCB-6C06-496C-BD49-BFBECBD4F22F}" srcOrd="1" destOrd="0" presId="urn:microsoft.com/office/officeart/2005/8/layout/hierarchy1"/>
    <dgm:cxn modelId="{BF1021C1-87FE-497F-805A-74EBE2836721}" type="presParOf" srcId="{4787609E-04E7-4BF2-88EC-CB66CF026272}" destId="{1AD6F34E-E79D-4CE8-B7A4-F99DDA82C973}" srcOrd="2" destOrd="0" presId="urn:microsoft.com/office/officeart/2005/8/layout/hierarchy1"/>
    <dgm:cxn modelId="{514A7640-7F78-4593-8EF8-C043CB0A7F17}" type="presParOf" srcId="{1AD6F34E-E79D-4CE8-B7A4-F99DDA82C973}" destId="{D3160E42-834E-4D4A-9B05-7EBB8D70B4EF}" srcOrd="0" destOrd="0" presId="urn:microsoft.com/office/officeart/2005/8/layout/hierarchy1"/>
    <dgm:cxn modelId="{6AF20676-6BDD-408F-94FB-16079E9DA56A}" type="presParOf" srcId="{D3160E42-834E-4D4A-9B05-7EBB8D70B4EF}" destId="{A8AD4D68-7417-467E-BB19-926B4613B91A}" srcOrd="0" destOrd="0" presId="urn:microsoft.com/office/officeart/2005/8/layout/hierarchy1"/>
    <dgm:cxn modelId="{ED7F147D-6EA8-43BB-BA9E-952F75D61303}" type="presParOf" srcId="{D3160E42-834E-4D4A-9B05-7EBB8D70B4EF}" destId="{E5E08D34-9DBB-46BA-ABF9-29EE623B9E0B}" srcOrd="1" destOrd="0" presId="urn:microsoft.com/office/officeart/2005/8/layout/hierarchy1"/>
    <dgm:cxn modelId="{955235AF-D506-4FCB-A419-E2AA528AB915}" type="presParOf" srcId="{1AD6F34E-E79D-4CE8-B7A4-F99DDA82C973}" destId="{45DDEC7D-FF80-402E-A341-8C780740F6E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5588E-D606-4714-8A43-C62AD125F2F3}">
      <dsp:nvSpPr>
        <dsp:cNvPr id="0" name=""/>
        <dsp:cNvSpPr/>
      </dsp:nvSpPr>
      <dsp:spPr>
        <a:xfrm>
          <a:off x="0" y="491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06D3B-EB60-4A80-B58B-3AA0A6F60E52}">
      <dsp:nvSpPr>
        <dsp:cNvPr id="0" name=""/>
        <dsp:cNvSpPr/>
      </dsp:nvSpPr>
      <dsp:spPr>
        <a:xfrm>
          <a:off x="0" y="491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Κλασική εποχή: Η περίοδος από το τέλος των περσικών πολέμων (480 π.Χ.)</a:t>
          </a:r>
          <a:endParaRPr lang="en-US" sz="1800" kern="1200"/>
        </a:p>
      </dsp:txBody>
      <dsp:txXfrm>
        <a:off x="0" y="491"/>
        <a:ext cx="9720262" cy="402174"/>
      </dsp:txXfrm>
    </dsp:sp>
    <dsp:sp modelId="{FDD788AE-94B0-4440-8528-C11B4C269B85}">
      <dsp:nvSpPr>
        <dsp:cNvPr id="0" name=""/>
        <dsp:cNvSpPr/>
      </dsp:nvSpPr>
      <dsp:spPr>
        <a:xfrm>
          <a:off x="0" y="402665"/>
          <a:ext cx="97202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94DC3-80A0-4B80-B658-E304AD761D7A}">
      <dsp:nvSpPr>
        <dsp:cNvPr id="0" name=""/>
        <dsp:cNvSpPr/>
      </dsp:nvSpPr>
      <dsp:spPr>
        <a:xfrm>
          <a:off x="0" y="402665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έως το θάνατο του Μ. Αλεξάνδρου (323 π.Χ.).</a:t>
          </a:r>
          <a:endParaRPr lang="en-US" sz="1800" kern="1200"/>
        </a:p>
      </dsp:txBody>
      <dsp:txXfrm>
        <a:off x="0" y="402665"/>
        <a:ext cx="9720262" cy="402174"/>
      </dsp:txXfrm>
    </dsp:sp>
    <dsp:sp modelId="{655FC961-9D9D-40BE-8839-5A57FD4F2FEC}">
      <dsp:nvSpPr>
        <dsp:cNvPr id="0" name=""/>
        <dsp:cNvSpPr/>
      </dsp:nvSpPr>
      <dsp:spPr>
        <a:xfrm>
          <a:off x="0" y="804839"/>
          <a:ext cx="972026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2DCB0-A9BA-4FDB-A9F8-73A4B7F8FC4B}">
      <dsp:nvSpPr>
        <dsp:cNvPr id="0" name=""/>
        <dsp:cNvSpPr/>
      </dsp:nvSpPr>
      <dsp:spPr>
        <a:xfrm>
          <a:off x="0" y="804839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Η σημασία της νίκης στους περσικούς πολέμους:</a:t>
          </a:r>
          <a:endParaRPr lang="en-US" sz="1800" kern="1200"/>
        </a:p>
      </dsp:txBody>
      <dsp:txXfrm>
        <a:off x="0" y="804839"/>
        <a:ext cx="9720262" cy="402174"/>
      </dsp:txXfrm>
    </dsp:sp>
    <dsp:sp modelId="{559A4A9C-EDC5-48FA-8605-71260BF3929E}">
      <dsp:nvSpPr>
        <dsp:cNvPr id="0" name=""/>
        <dsp:cNvSpPr/>
      </dsp:nvSpPr>
      <dsp:spPr>
        <a:xfrm>
          <a:off x="0" y="1207013"/>
          <a:ext cx="972026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DE2A3-88C5-46FB-9236-2F41B42057F1}">
      <dsp:nvSpPr>
        <dsp:cNvPr id="0" name=""/>
        <dsp:cNvSpPr/>
      </dsp:nvSpPr>
      <dsp:spPr>
        <a:xfrm>
          <a:off x="0" y="1207013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1. Αυτοπεποίθηση, αίσθηση αυτάρκειας και υπεροχής απέναντι στους βαρβάρους.</a:t>
          </a:r>
          <a:endParaRPr lang="en-US" sz="1800" kern="1200"/>
        </a:p>
      </dsp:txBody>
      <dsp:txXfrm>
        <a:off x="0" y="1207013"/>
        <a:ext cx="9720262" cy="402174"/>
      </dsp:txXfrm>
    </dsp:sp>
    <dsp:sp modelId="{B6508564-664D-408C-80BA-BAA40D03BFAF}">
      <dsp:nvSpPr>
        <dsp:cNvPr id="0" name=""/>
        <dsp:cNvSpPr/>
      </dsp:nvSpPr>
      <dsp:spPr>
        <a:xfrm>
          <a:off x="0" y="1609188"/>
          <a:ext cx="972026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4E2A8-1B5D-46E3-9FD4-AB7C87E03E23}">
      <dsp:nvSpPr>
        <dsp:cNvPr id="0" name=""/>
        <dsp:cNvSpPr/>
      </dsp:nvSpPr>
      <dsp:spPr>
        <a:xfrm>
          <a:off x="0" y="1609188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2. Ψυχική ευφορία του νικητή.</a:t>
          </a:r>
          <a:endParaRPr lang="en-US" sz="1800" kern="1200"/>
        </a:p>
      </dsp:txBody>
      <dsp:txXfrm>
        <a:off x="0" y="1609188"/>
        <a:ext cx="9720262" cy="402174"/>
      </dsp:txXfrm>
    </dsp:sp>
    <dsp:sp modelId="{29F659DD-0011-41C9-B150-4145D40F2ED8}">
      <dsp:nvSpPr>
        <dsp:cNvPr id="0" name=""/>
        <dsp:cNvSpPr/>
      </dsp:nvSpPr>
      <dsp:spPr>
        <a:xfrm>
          <a:off x="0" y="2011362"/>
          <a:ext cx="97202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4E4FD-90A0-4F63-A9ED-FA1745A925B6}">
      <dsp:nvSpPr>
        <dsp:cNvPr id="0" name=""/>
        <dsp:cNvSpPr/>
      </dsp:nvSpPr>
      <dsp:spPr>
        <a:xfrm>
          <a:off x="0" y="2011362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Δημιουργία επιτευγμάτων στην πολιτική, στα γράμματα και τις τέχνες.</a:t>
          </a:r>
          <a:endParaRPr lang="en-US" sz="1800" kern="1200"/>
        </a:p>
      </dsp:txBody>
      <dsp:txXfrm>
        <a:off x="0" y="2011362"/>
        <a:ext cx="9720262" cy="402174"/>
      </dsp:txXfrm>
    </dsp:sp>
    <dsp:sp modelId="{49B4336F-AF7C-4787-9D37-C6E56E89FA88}">
      <dsp:nvSpPr>
        <dsp:cNvPr id="0" name=""/>
        <dsp:cNvSpPr/>
      </dsp:nvSpPr>
      <dsp:spPr>
        <a:xfrm>
          <a:off x="0" y="2413536"/>
          <a:ext cx="972026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F2CAA-F359-4F4C-8F20-6817CFBC9B24}">
      <dsp:nvSpPr>
        <dsp:cNvPr id="0" name=""/>
        <dsp:cNvSpPr/>
      </dsp:nvSpPr>
      <dsp:spPr>
        <a:xfrm>
          <a:off x="0" y="2413536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Εξέλιξη Αθήνας σε ηγεμονική δύναμη - αντιπαράθεση με τη Σπάρτη "</a:t>
          </a:r>
          <a:endParaRPr lang="en-US" sz="1800" kern="1200"/>
        </a:p>
      </dsp:txBody>
      <dsp:txXfrm>
        <a:off x="0" y="2413536"/>
        <a:ext cx="9720262" cy="402174"/>
      </dsp:txXfrm>
    </dsp:sp>
    <dsp:sp modelId="{B9ECAF94-A2F0-4028-8EBA-7C62EEF13DEA}">
      <dsp:nvSpPr>
        <dsp:cNvPr id="0" name=""/>
        <dsp:cNvSpPr/>
      </dsp:nvSpPr>
      <dsp:spPr>
        <a:xfrm>
          <a:off x="0" y="2815711"/>
          <a:ext cx="972026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B71DD-CF53-4E74-A010-E9496836473B}">
      <dsp:nvSpPr>
        <dsp:cNvPr id="0" name=""/>
        <dsp:cNvSpPr/>
      </dsp:nvSpPr>
      <dsp:spPr>
        <a:xfrm>
          <a:off x="0" y="2815711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Πελοποννησιακός πόλεμος (431-404 π.Χ.</a:t>
          </a:r>
          <a:endParaRPr lang="en-US" sz="1800" kern="1200"/>
        </a:p>
      </dsp:txBody>
      <dsp:txXfrm>
        <a:off x="0" y="2815711"/>
        <a:ext cx="9720262" cy="402174"/>
      </dsp:txXfrm>
    </dsp:sp>
    <dsp:sp modelId="{BCFF4DFA-87D8-4DE0-A3A8-FCB767BA5BF3}">
      <dsp:nvSpPr>
        <dsp:cNvPr id="0" name=""/>
        <dsp:cNvSpPr/>
      </dsp:nvSpPr>
      <dsp:spPr>
        <a:xfrm>
          <a:off x="0" y="3217885"/>
          <a:ext cx="972026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C45AD-B155-428A-8245-DBE6CF93B99E}">
      <dsp:nvSpPr>
        <dsp:cNvPr id="0" name=""/>
        <dsp:cNvSpPr/>
      </dsp:nvSpPr>
      <dsp:spPr>
        <a:xfrm>
          <a:off x="0" y="3217885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Η παρέμβαση Περσών (πρώτο μισό 4ου αιώνα π.Χ.).</a:t>
          </a:r>
          <a:endParaRPr lang="en-US" sz="1800" kern="1200"/>
        </a:p>
      </dsp:txBody>
      <dsp:txXfrm>
        <a:off x="0" y="3217885"/>
        <a:ext cx="9720262" cy="402174"/>
      </dsp:txXfrm>
    </dsp:sp>
    <dsp:sp modelId="{23F17A3C-BC95-4FFA-8E90-804FACB48314}">
      <dsp:nvSpPr>
        <dsp:cNvPr id="0" name=""/>
        <dsp:cNvSpPr/>
      </dsp:nvSpPr>
      <dsp:spPr>
        <a:xfrm>
          <a:off x="0" y="3620059"/>
          <a:ext cx="972026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80A0D5-0FAF-4BFA-99CA-C7C625BD3849}">
      <dsp:nvSpPr>
        <dsp:cNvPr id="0" name=""/>
        <dsp:cNvSpPr/>
      </dsp:nvSpPr>
      <dsp:spPr>
        <a:xfrm>
          <a:off x="0" y="3620059"/>
          <a:ext cx="9720262" cy="4021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Η πανελλήνια ιδέα (δεύτερο μισό 4ου αιώνα π.Χ.).</a:t>
          </a:r>
          <a:endParaRPr lang="en-US" sz="1800" kern="1200"/>
        </a:p>
      </dsp:txBody>
      <dsp:txXfrm>
        <a:off x="0" y="3620059"/>
        <a:ext cx="9720262" cy="40217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CE4B4-80B0-4857-B7E7-469942C6EE09}">
      <dsp:nvSpPr>
        <dsp:cNvPr id="0" name=""/>
        <dsp:cNvSpPr/>
      </dsp:nvSpPr>
      <dsp:spPr>
        <a:xfrm>
          <a:off x="89701" y="3118"/>
          <a:ext cx="2510702" cy="1506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Κρίση πόλης-κράτους </a:t>
          </a:r>
          <a:r>
            <a:rPr lang="en-US" sz="2000" kern="1200"/>
            <a:t>&gt;</a:t>
          </a:r>
          <a:r>
            <a:rPr lang="el-GR" sz="2000" kern="1200"/>
            <a:t> οραματισμός πανελλήνιου συνασπισμού από</a:t>
          </a:r>
          <a:endParaRPr lang="en-US" sz="2000" kern="1200"/>
        </a:p>
      </dsp:txBody>
      <dsp:txXfrm>
        <a:off x="133823" y="47240"/>
        <a:ext cx="2422458" cy="1418177"/>
      </dsp:txXfrm>
    </dsp:sp>
    <dsp:sp modelId="{00DCD6F6-57DE-4EE0-BF15-DE8805AC3062}">
      <dsp:nvSpPr>
        <dsp:cNvPr id="0" name=""/>
        <dsp:cNvSpPr/>
      </dsp:nvSpPr>
      <dsp:spPr>
        <a:xfrm>
          <a:off x="2821346" y="445001"/>
          <a:ext cx="532268" cy="622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821346" y="569532"/>
        <a:ext cx="372588" cy="373592"/>
      </dsp:txXfrm>
    </dsp:sp>
    <dsp:sp modelId="{3FED014E-4987-4F2C-B09A-D20F53113185}">
      <dsp:nvSpPr>
        <dsp:cNvPr id="0" name=""/>
        <dsp:cNvSpPr/>
      </dsp:nvSpPr>
      <dsp:spPr>
        <a:xfrm>
          <a:off x="3604685" y="3118"/>
          <a:ext cx="2510702" cy="1506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πνευματικούς ανθρώπους.</a:t>
          </a:r>
          <a:endParaRPr lang="en-US" sz="2000" kern="1200"/>
        </a:p>
      </dsp:txBody>
      <dsp:txXfrm>
        <a:off x="3648807" y="47240"/>
        <a:ext cx="2422458" cy="1418177"/>
      </dsp:txXfrm>
    </dsp:sp>
    <dsp:sp modelId="{84F603BF-0D3F-4E04-B9EF-520A904E547B}">
      <dsp:nvSpPr>
        <dsp:cNvPr id="0" name=""/>
        <dsp:cNvSpPr/>
      </dsp:nvSpPr>
      <dsp:spPr>
        <a:xfrm>
          <a:off x="6336329" y="445001"/>
          <a:ext cx="532268" cy="622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6336329" y="569532"/>
        <a:ext cx="372588" cy="373592"/>
      </dsp:txXfrm>
    </dsp:sp>
    <dsp:sp modelId="{9F2A6CFF-8825-46C6-A8E7-8AE685F2A05D}">
      <dsp:nvSpPr>
        <dsp:cNvPr id="0" name=""/>
        <dsp:cNvSpPr/>
      </dsp:nvSpPr>
      <dsp:spPr>
        <a:xfrm>
          <a:off x="7119668" y="3118"/>
          <a:ext cx="2510702" cy="1506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Πανελλήνια ιδέα: νέα πολιτική έκφραση που διατυπώθηκε στα τέλη 5ου</a:t>
          </a:r>
          <a:endParaRPr lang="en-US" sz="2000" kern="1200"/>
        </a:p>
      </dsp:txBody>
      <dsp:txXfrm>
        <a:off x="7163790" y="47240"/>
        <a:ext cx="2422458" cy="1418177"/>
      </dsp:txXfrm>
    </dsp:sp>
    <dsp:sp modelId="{6FF7D27F-D064-49EE-9D0A-620514647905}">
      <dsp:nvSpPr>
        <dsp:cNvPr id="0" name=""/>
        <dsp:cNvSpPr/>
      </dsp:nvSpPr>
      <dsp:spPr>
        <a:xfrm rot="5400000">
          <a:off x="8108885" y="1685288"/>
          <a:ext cx="532268" cy="622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-5400000">
        <a:off x="8188223" y="1730481"/>
        <a:ext cx="373592" cy="372588"/>
      </dsp:txXfrm>
    </dsp:sp>
    <dsp:sp modelId="{76F14FB4-6951-4802-9253-F9E35A97F00D}">
      <dsp:nvSpPr>
        <dsp:cNvPr id="0" name=""/>
        <dsp:cNvSpPr/>
      </dsp:nvSpPr>
      <dsp:spPr>
        <a:xfrm>
          <a:off x="7119668" y="2513820"/>
          <a:ext cx="2510702" cy="1506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αιώνα π.Χ. από το σοφιστή Γοργία στην Ολυμπία.</a:t>
          </a:r>
          <a:endParaRPr lang="en-US" sz="2000" kern="1200"/>
        </a:p>
      </dsp:txBody>
      <dsp:txXfrm>
        <a:off x="7163790" y="2557942"/>
        <a:ext cx="2422458" cy="1418177"/>
      </dsp:txXfrm>
    </dsp:sp>
    <dsp:sp modelId="{FE73C738-3FA2-46E3-A370-5B41BBAF1FE2}">
      <dsp:nvSpPr>
        <dsp:cNvPr id="0" name=""/>
        <dsp:cNvSpPr/>
      </dsp:nvSpPr>
      <dsp:spPr>
        <a:xfrm rot="10800000">
          <a:off x="6366457" y="2955704"/>
          <a:ext cx="532268" cy="622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6526137" y="3080235"/>
        <a:ext cx="372588" cy="373592"/>
      </dsp:txXfrm>
    </dsp:sp>
    <dsp:sp modelId="{AB9646B9-CB76-4AE5-BE5F-CF496B90F398}">
      <dsp:nvSpPr>
        <dsp:cNvPr id="0" name=""/>
        <dsp:cNvSpPr/>
      </dsp:nvSpPr>
      <dsp:spPr>
        <a:xfrm>
          <a:off x="3604685" y="2513820"/>
          <a:ext cx="2510702" cy="15064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Κύριος εκφραστής της ιδέας ο Ισοκράτης.</a:t>
          </a:r>
          <a:endParaRPr lang="en-US" sz="2000" kern="1200"/>
        </a:p>
      </dsp:txBody>
      <dsp:txXfrm>
        <a:off x="3648807" y="2557942"/>
        <a:ext cx="2422458" cy="14181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ECD6B-8EEE-46AA-AA90-D34BD717A3A5}">
      <dsp:nvSpPr>
        <dsp:cNvPr id="0" name=""/>
        <dsp:cNvSpPr/>
      </dsp:nvSpPr>
      <dsp:spPr>
        <a:xfrm>
          <a:off x="0" y="28105"/>
          <a:ext cx="5641974" cy="11536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Ο Φίλιππος Β ́ (βασιλιάς των Μακεδόνων): </a:t>
          </a:r>
          <a:endParaRPr lang="en-US" sz="2900" kern="1200"/>
        </a:p>
      </dsp:txBody>
      <dsp:txXfrm>
        <a:off x="56315" y="84420"/>
        <a:ext cx="5529344" cy="1040990"/>
      </dsp:txXfrm>
    </dsp:sp>
    <dsp:sp modelId="{9685734A-99BC-43C5-9542-A3B5728CE772}">
      <dsp:nvSpPr>
        <dsp:cNvPr id="0" name=""/>
        <dsp:cNvSpPr/>
      </dsp:nvSpPr>
      <dsp:spPr>
        <a:xfrm>
          <a:off x="0" y="1265245"/>
          <a:ext cx="5641974" cy="1153620"/>
        </a:xfrm>
        <a:prstGeom prst="round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Πολιτικοί στόχοι</a:t>
          </a:r>
          <a:r>
            <a:rPr lang="en-US" sz="2900" kern="1200"/>
            <a:t> </a:t>
          </a:r>
          <a:r>
            <a:rPr lang="el-GR" sz="2900" kern="1200"/>
            <a:t>του:</a:t>
          </a:r>
          <a:endParaRPr lang="en-US" sz="2900" kern="1200"/>
        </a:p>
      </dsp:txBody>
      <dsp:txXfrm>
        <a:off x="56315" y="1321560"/>
        <a:ext cx="5529344" cy="1040990"/>
      </dsp:txXfrm>
    </dsp:sp>
    <dsp:sp modelId="{8CD51DDF-8E05-4822-BC69-3097262167D4}">
      <dsp:nvSpPr>
        <dsp:cNvPr id="0" name=""/>
        <dsp:cNvSpPr/>
      </dsp:nvSpPr>
      <dsp:spPr>
        <a:xfrm>
          <a:off x="0" y="2502385"/>
          <a:ext cx="5641974" cy="1153620"/>
        </a:xfrm>
        <a:prstGeom prst="round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1. Η ισχυροποίηση της Μακεδονίας.</a:t>
          </a:r>
          <a:endParaRPr lang="en-US" sz="2900" kern="1200"/>
        </a:p>
      </dsp:txBody>
      <dsp:txXfrm>
        <a:off x="56315" y="2558700"/>
        <a:ext cx="5529344" cy="1040990"/>
      </dsp:txXfrm>
    </dsp:sp>
    <dsp:sp modelId="{866DB706-BEA3-475B-8C3E-019E87B17A2B}">
      <dsp:nvSpPr>
        <dsp:cNvPr id="0" name=""/>
        <dsp:cNvSpPr/>
      </dsp:nvSpPr>
      <dsp:spPr>
        <a:xfrm>
          <a:off x="0" y="3739525"/>
          <a:ext cx="5641974" cy="115362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/>
            <a:t>2. Η επέκταση της εξουσίας του.</a:t>
          </a:r>
          <a:endParaRPr lang="en-US" sz="2900" kern="1200"/>
        </a:p>
      </dsp:txBody>
      <dsp:txXfrm>
        <a:off x="56315" y="3795840"/>
        <a:ext cx="5529344" cy="104099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BBAD1-2A0C-479B-B48E-E3BE8C92A757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1. Αντιμετώπιση των Ιλλυριών και των Παιόνων στα βόρεια σύνορα.</a:t>
          </a:r>
          <a:endParaRPr lang="en-US" sz="2300" kern="1200"/>
        </a:p>
      </dsp:txBody>
      <dsp:txXfrm>
        <a:off x="0" y="36934"/>
        <a:ext cx="3037581" cy="1822549"/>
      </dsp:txXfrm>
    </dsp:sp>
    <dsp:sp modelId="{71925E5D-6028-4B87-BC5D-B4DD968B375E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2. Οργάνωση ισχυρού στρατού με κύριο στρατιωτικό σώμα τη μακεδονική</a:t>
          </a:r>
          <a:endParaRPr lang="en-US" sz="2300" kern="1200"/>
        </a:p>
      </dsp:txBody>
      <dsp:txXfrm>
        <a:off x="3341340" y="36934"/>
        <a:ext cx="3037581" cy="1822549"/>
      </dsp:txXfrm>
    </dsp:sp>
    <dsp:sp modelId="{2775A907-95E3-445D-AEA1-0F78EB9AB827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φάλαγγα (πεζέταιροι, σάρισα).</a:t>
          </a:r>
          <a:endParaRPr lang="en-US" sz="2300" kern="1200"/>
        </a:p>
      </dsp:txBody>
      <dsp:txXfrm>
        <a:off x="6682680" y="36934"/>
        <a:ext cx="3037581" cy="1822549"/>
      </dsp:txXfrm>
    </dsp:sp>
    <dsp:sp modelId="{503B1408-F90F-4964-9FB5-E5F58C0FB44A}">
      <dsp:nvSpPr>
        <dsp:cNvPr id="0" name=""/>
        <dsp:cNvSpPr/>
      </dsp:nvSpPr>
      <dsp:spPr>
        <a:xfrm>
          <a:off x="0" y="2163241"/>
          <a:ext cx="3037581" cy="18225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3. Δημιουργία ισχυρής οικονομίας - αξιοποίηση των κοιτασμάτων χρυσού του</a:t>
          </a:r>
          <a:endParaRPr lang="en-US" sz="2300" kern="1200"/>
        </a:p>
      </dsp:txBody>
      <dsp:txXfrm>
        <a:off x="0" y="2163241"/>
        <a:ext cx="3037581" cy="1822549"/>
      </dsp:txXfrm>
    </dsp:sp>
    <dsp:sp modelId="{787664CD-C06B-4B8E-B5FE-13A79E2844C2}">
      <dsp:nvSpPr>
        <dsp:cNvPr id="0" name=""/>
        <dsp:cNvSpPr/>
      </dsp:nvSpPr>
      <dsp:spPr>
        <a:xfrm>
          <a:off x="3341340" y="2163241"/>
          <a:ext cx="3037581" cy="182254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Παγγαίου Όρους - κοπή νομισμάτων (χρυσοί στατήρες).</a:t>
          </a:r>
          <a:endParaRPr lang="en-US" sz="2300" kern="1200"/>
        </a:p>
      </dsp:txBody>
      <dsp:txXfrm>
        <a:off x="3341340" y="2163241"/>
        <a:ext cx="3037581" cy="1822549"/>
      </dsp:txXfrm>
    </dsp:sp>
    <dsp:sp modelId="{D318AFD0-951D-4C3D-8479-3A40E15D06F7}">
      <dsp:nvSpPr>
        <dsp:cNvPr id="0" name=""/>
        <dsp:cNvSpPr/>
      </dsp:nvSpPr>
      <dsp:spPr>
        <a:xfrm>
          <a:off x="6682680" y="2163241"/>
          <a:ext cx="3037581" cy="18225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4. Επεκτατική εξωτερική πολιτική.</a:t>
          </a:r>
          <a:endParaRPr lang="en-US" sz="2300" kern="1200"/>
        </a:p>
      </dsp:txBody>
      <dsp:txXfrm>
        <a:off x="6682680" y="2163241"/>
        <a:ext cx="3037581" cy="182254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107AA-982B-4B0B-A930-460743D53A2D}">
      <dsp:nvSpPr>
        <dsp:cNvPr id="0" name=""/>
        <dsp:cNvSpPr/>
      </dsp:nvSpPr>
      <dsp:spPr>
        <a:xfrm>
          <a:off x="0" y="56365"/>
          <a:ext cx="5641974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1. Χαλκιδική, εδάφη ανατολικής Μακεδονίας και Θράκης έως δυτικές ακτές</a:t>
          </a:r>
          <a:endParaRPr lang="en-US" sz="1900" kern="1200"/>
        </a:p>
      </dsp:txBody>
      <dsp:txXfrm>
        <a:off x="36896" y="93261"/>
        <a:ext cx="5568182" cy="682028"/>
      </dsp:txXfrm>
    </dsp:sp>
    <dsp:sp modelId="{1A17F432-85BD-407C-A094-BB640946F92A}">
      <dsp:nvSpPr>
        <dsp:cNvPr id="0" name=""/>
        <dsp:cNvSpPr/>
      </dsp:nvSpPr>
      <dsp:spPr>
        <a:xfrm>
          <a:off x="0" y="866905"/>
          <a:ext cx="5641974" cy="755820"/>
        </a:xfrm>
        <a:prstGeom prst="roundRect">
          <a:avLst/>
        </a:prstGeom>
        <a:solidFill>
          <a:schemeClr val="accent2">
            <a:hueOff val="-264675"/>
            <a:satOff val="298"/>
            <a:lumOff val="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Εύξεινου Πόντου.</a:t>
          </a:r>
          <a:endParaRPr lang="en-US" sz="1900" kern="1200"/>
        </a:p>
      </dsp:txBody>
      <dsp:txXfrm>
        <a:off x="36896" y="903801"/>
        <a:ext cx="5568182" cy="682028"/>
      </dsp:txXfrm>
    </dsp:sp>
    <dsp:sp modelId="{C3FFDEEE-ED26-4A08-9682-D32C44A54ED7}">
      <dsp:nvSpPr>
        <dsp:cNvPr id="0" name=""/>
        <dsp:cNvSpPr/>
      </dsp:nvSpPr>
      <dsp:spPr>
        <a:xfrm>
          <a:off x="0" y="1677445"/>
          <a:ext cx="5641974" cy="755820"/>
        </a:xfrm>
        <a:prstGeom prst="roundRect">
          <a:avLst/>
        </a:prstGeom>
        <a:solidFill>
          <a:schemeClr val="accent2">
            <a:hueOff val="-529349"/>
            <a:satOff val="597"/>
            <a:lumOff val="1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2. Θεσσαλία, νότια Ελλάδα, νίκη στη Χαιρώνεια (338 π.Χ.) εναντίον</a:t>
          </a:r>
          <a:endParaRPr lang="en-US" sz="1900" kern="1200"/>
        </a:p>
      </dsp:txBody>
      <dsp:txXfrm>
        <a:off x="36896" y="1714341"/>
        <a:ext cx="5568182" cy="682028"/>
      </dsp:txXfrm>
    </dsp:sp>
    <dsp:sp modelId="{8A21358E-D207-44B7-8C48-EE0682FD1870}">
      <dsp:nvSpPr>
        <dsp:cNvPr id="0" name=""/>
        <dsp:cNvSpPr/>
      </dsp:nvSpPr>
      <dsp:spPr>
        <a:xfrm>
          <a:off x="0" y="2487985"/>
          <a:ext cx="5641974" cy="755820"/>
        </a:xfrm>
        <a:prstGeom prst="roundRect">
          <a:avLst/>
        </a:prstGeom>
        <a:solidFill>
          <a:schemeClr val="accent2">
            <a:hueOff val="-794024"/>
            <a:satOff val="895"/>
            <a:lumOff val="2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Θηβαίων και Αθηναίων.</a:t>
          </a:r>
          <a:endParaRPr lang="en-US" sz="1900" kern="1200"/>
        </a:p>
      </dsp:txBody>
      <dsp:txXfrm>
        <a:off x="36896" y="2524881"/>
        <a:ext cx="5568182" cy="682028"/>
      </dsp:txXfrm>
    </dsp:sp>
    <dsp:sp modelId="{C5D92FF7-086F-415F-B14F-670E28A9F846}">
      <dsp:nvSpPr>
        <dsp:cNvPr id="0" name=""/>
        <dsp:cNvSpPr/>
      </dsp:nvSpPr>
      <dsp:spPr>
        <a:xfrm>
          <a:off x="0" y="3298525"/>
          <a:ext cx="5641974" cy="755820"/>
        </a:xfrm>
        <a:prstGeom prst="roundRect">
          <a:avLst/>
        </a:prstGeom>
        <a:solidFill>
          <a:schemeClr val="accent2">
            <a:hueOff val="-1058698"/>
            <a:satOff val="1194"/>
            <a:lumOff val="2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3. Ένωση των Ελλήνων υπό την αρχηγία του - συνέδριο της Κορίνθου 337</a:t>
          </a:r>
          <a:endParaRPr lang="en-US" sz="1900" kern="1200"/>
        </a:p>
      </dsp:txBody>
      <dsp:txXfrm>
        <a:off x="36896" y="3335421"/>
        <a:ext cx="5568182" cy="682028"/>
      </dsp:txXfrm>
    </dsp:sp>
    <dsp:sp modelId="{E380FA7A-29F6-4EB5-ACA3-5D82ADEFAFE3}">
      <dsp:nvSpPr>
        <dsp:cNvPr id="0" name=""/>
        <dsp:cNvSpPr/>
      </dsp:nvSpPr>
      <dsp:spPr>
        <a:xfrm>
          <a:off x="0" y="4109065"/>
          <a:ext cx="5641974" cy="75582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π.Χ. - συμμετοχή όλων των πόλεων εκτός Σπάρτης.</a:t>
          </a:r>
          <a:endParaRPr lang="en-US" sz="1900" kern="1200"/>
        </a:p>
      </dsp:txBody>
      <dsp:txXfrm>
        <a:off x="36896" y="4145961"/>
        <a:ext cx="5568182" cy="68202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BE2DB-F9F0-4977-A611-F49D89057748}">
      <dsp:nvSpPr>
        <dsp:cNvPr id="0" name=""/>
        <dsp:cNvSpPr/>
      </dsp:nvSpPr>
      <dsp:spPr>
        <a:xfrm>
          <a:off x="0" y="56365"/>
          <a:ext cx="5641974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1. Απαγορεύτηκαν οι συγκρούσεις μεταξύ των ελληνικών πόλεων και η βίαιη</a:t>
          </a:r>
          <a:endParaRPr lang="en-US" sz="1900" kern="1200"/>
        </a:p>
      </dsp:txBody>
      <dsp:txXfrm>
        <a:off x="36896" y="93261"/>
        <a:ext cx="5568182" cy="682028"/>
      </dsp:txXfrm>
    </dsp:sp>
    <dsp:sp modelId="{CAD06748-F156-42A4-BA5B-3357E62696D1}">
      <dsp:nvSpPr>
        <dsp:cNvPr id="0" name=""/>
        <dsp:cNvSpPr/>
      </dsp:nvSpPr>
      <dsp:spPr>
        <a:xfrm>
          <a:off x="0" y="866905"/>
          <a:ext cx="5641974" cy="755820"/>
        </a:xfrm>
        <a:prstGeom prst="roundRect">
          <a:avLst/>
        </a:prstGeom>
        <a:solidFill>
          <a:schemeClr val="accent2">
            <a:hueOff val="-264675"/>
            <a:satOff val="298"/>
            <a:lumOff val="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μεταβολή των καθεστώτων τους.</a:t>
          </a:r>
          <a:endParaRPr lang="en-US" sz="1900" kern="1200"/>
        </a:p>
      </dsp:txBody>
      <dsp:txXfrm>
        <a:off x="36896" y="903801"/>
        <a:ext cx="5568182" cy="682028"/>
      </dsp:txXfrm>
    </dsp:sp>
    <dsp:sp modelId="{D6FDA8AB-E59F-4E8A-AE17-173017273996}">
      <dsp:nvSpPr>
        <dsp:cNvPr id="0" name=""/>
        <dsp:cNvSpPr/>
      </dsp:nvSpPr>
      <dsp:spPr>
        <a:xfrm>
          <a:off x="0" y="1677445"/>
          <a:ext cx="5641974" cy="755820"/>
        </a:xfrm>
        <a:prstGeom prst="roundRect">
          <a:avLst/>
        </a:prstGeom>
        <a:solidFill>
          <a:schemeClr val="accent2">
            <a:hueOff val="-529349"/>
            <a:satOff val="597"/>
            <a:lumOff val="1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2. Προστατεύτηκε η ελεύθερη ναυσιπλοΐα και καταδικάστηκε η πειρατεία.</a:t>
          </a:r>
          <a:endParaRPr lang="en-US" sz="1900" kern="1200"/>
        </a:p>
      </dsp:txBody>
      <dsp:txXfrm>
        <a:off x="36896" y="1714341"/>
        <a:ext cx="5568182" cy="682028"/>
      </dsp:txXfrm>
    </dsp:sp>
    <dsp:sp modelId="{2E4D59F0-66F8-4B0E-B39D-864C5250E8B1}">
      <dsp:nvSpPr>
        <dsp:cNvPr id="0" name=""/>
        <dsp:cNvSpPr/>
      </dsp:nvSpPr>
      <dsp:spPr>
        <a:xfrm>
          <a:off x="0" y="2487985"/>
          <a:ext cx="5641974" cy="755820"/>
        </a:xfrm>
        <a:prstGeom prst="roundRect">
          <a:avLst/>
        </a:prstGeom>
        <a:solidFill>
          <a:schemeClr val="accent2">
            <a:hueOff val="-794024"/>
            <a:satOff val="895"/>
            <a:lumOff val="2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3. Ιδρύθηκε πανελλήνια συμμαχία, αμυντική και επιθετική, με ισόβιο αρχηγό το</a:t>
          </a:r>
          <a:endParaRPr lang="en-US" sz="1900" kern="1200"/>
        </a:p>
      </dsp:txBody>
      <dsp:txXfrm>
        <a:off x="36896" y="2524881"/>
        <a:ext cx="5568182" cy="682028"/>
      </dsp:txXfrm>
    </dsp:sp>
    <dsp:sp modelId="{F7580247-8E30-4719-8633-55DE081FD133}">
      <dsp:nvSpPr>
        <dsp:cNvPr id="0" name=""/>
        <dsp:cNvSpPr/>
      </dsp:nvSpPr>
      <dsp:spPr>
        <a:xfrm>
          <a:off x="0" y="3298525"/>
          <a:ext cx="5641974" cy="755820"/>
        </a:xfrm>
        <a:prstGeom prst="roundRect">
          <a:avLst/>
        </a:prstGeom>
        <a:solidFill>
          <a:schemeClr val="accent2">
            <a:hueOff val="-1058698"/>
            <a:satOff val="1194"/>
            <a:lumOff val="2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Φίλιππο Β ́.</a:t>
          </a:r>
          <a:endParaRPr lang="en-US" sz="1900" kern="1200"/>
        </a:p>
      </dsp:txBody>
      <dsp:txXfrm>
        <a:off x="36896" y="3335421"/>
        <a:ext cx="5568182" cy="682028"/>
      </dsp:txXfrm>
    </dsp:sp>
    <dsp:sp modelId="{E1C4C0D3-94BB-4F27-8C82-CFCE5836ADC9}">
      <dsp:nvSpPr>
        <dsp:cNvPr id="0" name=""/>
        <dsp:cNvSpPr/>
      </dsp:nvSpPr>
      <dsp:spPr>
        <a:xfrm>
          <a:off x="0" y="4109065"/>
          <a:ext cx="5641974" cy="75582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Μετά τον θάνατό του ανέλαβε ο γιος του Αλέξανδρος.</a:t>
          </a:r>
          <a:endParaRPr lang="en-US" sz="1900" kern="1200"/>
        </a:p>
      </dsp:txBody>
      <dsp:txXfrm>
        <a:off x="36896" y="4145961"/>
        <a:ext cx="5568182" cy="68202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0A2AC-7B9F-4A21-AE7B-FA08CD473ACB}">
      <dsp:nvSpPr>
        <dsp:cNvPr id="0" name=""/>
        <dsp:cNvSpPr/>
      </dsp:nvSpPr>
      <dsp:spPr>
        <a:xfrm>
          <a:off x="2071859" y="1105876"/>
          <a:ext cx="4458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89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82895" y="1149213"/>
        <a:ext cx="23824" cy="4764"/>
      </dsp:txXfrm>
    </dsp:sp>
    <dsp:sp modelId="{845AF2DB-0026-4519-A75E-2C364E7B57DC}">
      <dsp:nvSpPr>
        <dsp:cNvPr id="0" name=""/>
        <dsp:cNvSpPr/>
      </dsp:nvSpPr>
      <dsp:spPr>
        <a:xfrm>
          <a:off x="1934" y="530078"/>
          <a:ext cx="2071725" cy="12430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516" tIns="106559" rIns="101516" bIns="1065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Πρώτη</a:t>
          </a:r>
          <a:r>
            <a:rPr lang="en-US" sz="1800" kern="1200"/>
            <a:t> </a:t>
          </a:r>
          <a:r>
            <a:rPr lang="el-GR" sz="1800" kern="1200"/>
            <a:t>φάση (334-331 π.Χ.) </a:t>
          </a:r>
          <a:endParaRPr lang="en-US" sz="1800" kern="1200"/>
        </a:p>
      </dsp:txBody>
      <dsp:txXfrm>
        <a:off x="1934" y="530078"/>
        <a:ext cx="2071725" cy="1243035"/>
      </dsp:txXfrm>
    </dsp:sp>
    <dsp:sp modelId="{135B5BCC-CB05-4B84-86B5-02E056554AF8}">
      <dsp:nvSpPr>
        <dsp:cNvPr id="0" name=""/>
        <dsp:cNvSpPr/>
      </dsp:nvSpPr>
      <dsp:spPr>
        <a:xfrm>
          <a:off x="4620082" y="1105876"/>
          <a:ext cx="4458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896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31118" y="1149213"/>
        <a:ext cx="23824" cy="4764"/>
      </dsp:txXfrm>
    </dsp:sp>
    <dsp:sp modelId="{898E2802-A567-4C11-85C7-ABDB016B1158}">
      <dsp:nvSpPr>
        <dsp:cNvPr id="0" name=""/>
        <dsp:cNvSpPr/>
      </dsp:nvSpPr>
      <dsp:spPr>
        <a:xfrm>
          <a:off x="2550156" y="530078"/>
          <a:ext cx="2071725" cy="12430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516" tIns="106559" rIns="101516" bIns="1065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&gt; </a:t>
          </a:r>
          <a:r>
            <a:rPr lang="el-GR" sz="1800" kern="1200"/>
            <a:t>κυριάρχησε στη Μ. Ασία και</a:t>
          </a:r>
          <a:r>
            <a:rPr lang="en-US" sz="1800" kern="1200"/>
            <a:t> </a:t>
          </a:r>
          <a:r>
            <a:rPr lang="el-GR" sz="1800" kern="1200"/>
            <a:t>απελευθέρωσε τις ελληνικές πόλεις. </a:t>
          </a:r>
          <a:endParaRPr lang="en-US" sz="1800" kern="1200"/>
        </a:p>
      </dsp:txBody>
      <dsp:txXfrm>
        <a:off x="2550156" y="530078"/>
        <a:ext cx="2071725" cy="1243035"/>
      </dsp:txXfrm>
    </dsp:sp>
    <dsp:sp modelId="{110249D6-5ABA-4B3B-BE8D-4D1FCFC341B5}">
      <dsp:nvSpPr>
        <dsp:cNvPr id="0" name=""/>
        <dsp:cNvSpPr/>
      </dsp:nvSpPr>
      <dsp:spPr>
        <a:xfrm>
          <a:off x="7168305" y="1105876"/>
          <a:ext cx="4458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896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79341" y="1149213"/>
        <a:ext cx="23824" cy="4764"/>
      </dsp:txXfrm>
    </dsp:sp>
    <dsp:sp modelId="{E35C9BE6-FD0B-449C-9B22-90852B06065F}">
      <dsp:nvSpPr>
        <dsp:cNvPr id="0" name=""/>
        <dsp:cNvSpPr/>
      </dsp:nvSpPr>
      <dsp:spPr>
        <a:xfrm>
          <a:off x="5098379" y="530078"/>
          <a:ext cx="2071725" cy="124303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516" tIns="106559" rIns="101516" bIns="1065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&gt; </a:t>
          </a:r>
          <a:r>
            <a:rPr lang="el-GR" sz="1800" kern="1200"/>
            <a:t>Νίκησε δύο φορές τον περσικό στρατό στο</a:t>
          </a:r>
          <a:r>
            <a:rPr lang="en-US" sz="1800" kern="1200"/>
            <a:t> </a:t>
          </a:r>
        </a:p>
      </dsp:txBody>
      <dsp:txXfrm>
        <a:off x="5098379" y="530078"/>
        <a:ext cx="2071725" cy="1243035"/>
      </dsp:txXfrm>
    </dsp:sp>
    <dsp:sp modelId="{A9058955-1E0A-4EA4-9A4B-7C18BAB94394}">
      <dsp:nvSpPr>
        <dsp:cNvPr id="0" name=""/>
        <dsp:cNvSpPr/>
      </dsp:nvSpPr>
      <dsp:spPr>
        <a:xfrm>
          <a:off x="1037796" y="1771314"/>
          <a:ext cx="7644668" cy="445896"/>
        </a:xfrm>
        <a:custGeom>
          <a:avLst/>
          <a:gdLst/>
          <a:ahLst/>
          <a:cxnLst/>
          <a:rect l="0" t="0" r="0" b="0"/>
          <a:pathLst>
            <a:path>
              <a:moveTo>
                <a:pt x="7644668" y="0"/>
              </a:moveTo>
              <a:lnTo>
                <a:pt x="7644668" y="240048"/>
              </a:lnTo>
              <a:lnTo>
                <a:pt x="0" y="240048"/>
              </a:lnTo>
              <a:lnTo>
                <a:pt x="0" y="445896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68643" y="1991880"/>
        <a:ext cx="382975" cy="4764"/>
      </dsp:txXfrm>
    </dsp:sp>
    <dsp:sp modelId="{607C2A7D-CA8B-4771-AF77-6AA051BDE480}">
      <dsp:nvSpPr>
        <dsp:cNvPr id="0" name=""/>
        <dsp:cNvSpPr/>
      </dsp:nvSpPr>
      <dsp:spPr>
        <a:xfrm>
          <a:off x="7646602" y="530078"/>
          <a:ext cx="2071725" cy="12430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516" tIns="106559" rIns="101516" bIns="1065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Γρανικό ποταμό (334 π.Χ.) </a:t>
          </a:r>
          <a:endParaRPr lang="en-US" sz="1800" kern="1200"/>
        </a:p>
      </dsp:txBody>
      <dsp:txXfrm>
        <a:off x="7646602" y="530078"/>
        <a:ext cx="2071725" cy="1243035"/>
      </dsp:txXfrm>
    </dsp:sp>
    <dsp:sp modelId="{18AA68C1-DB57-4274-A016-A6B5756CDFD8}">
      <dsp:nvSpPr>
        <dsp:cNvPr id="0" name=""/>
        <dsp:cNvSpPr/>
      </dsp:nvSpPr>
      <dsp:spPr>
        <a:xfrm>
          <a:off x="2071859" y="2825408"/>
          <a:ext cx="4458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896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282895" y="2868746"/>
        <a:ext cx="23824" cy="4764"/>
      </dsp:txXfrm>
    </dsp:sp>
    <dsp:sp modelId="{AE55CD61-9219-4C48-9CED-C693AB87226A}">
      <dsp:nvSpPr>
        <dsp:cNvPr id="0" name=""/>
        <dsp:cNvSpPr/>
      </dsp:nvSpPr>
      <dsp:spPr>
        <a:xfrm>
          <a:off x="1934" y="2249610"/>
          <a:ext cx="2071725" cy="124303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516" tIns="106559" rIns="101516" bIns="1065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Ισσό της Κιλικίας (333 π.Χ.).</a:t>
          </a:r>
          <a:endParaRPr lang="en-US" sz="1800" kern="1200"/>
        </a:p>
      </dsp:txBody>
      <dsp:txXfrm>
        <a:off x="1934" y="2249610"/>
        <a:ext cx="2071725" cy="1243035"/>
      </dsp:txXfrm>
    </dsp:sp>
    <dsp:sp modelId="{0219BAA0-B8A2-466B-B1ED-745211A066C4}">
      <dsp:nvSpPr>
        <dsp:cNvPr id="0" name=""/>
        <dsp:cNvSpPr/>
      </dsp:nvSpPr>
      <dsp:spPr>
        <a:xfrm>
          <a:off x="4620082" y="2825408"/>
          <a:ext cx="4458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89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31118" y="2868746"/>
        <a:ext cx="23824" cy="4764"/>
      </dsp:txXfrm>
    </dsp:sp>
    <dsp:sp modelId="{1FF3546D-DA4F-4872-8FAE-991EABAD59CE}">
      <dsp:nvSpPr>
        <dsp:cNvPr id="0" name=""/>
        <dsp:cNvSpPr/>
      </dsp:nvSpPr>
      <dsp:spPr>
        <a:xfrm>
          <a:off x="2550156" y="2249610"/>
          <a:ext cx="2071725" cy="12430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516" tIns="106559" rIns="101516" bIns="1065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κατέλαβε τη Φοινίκη και την Παλαιστίνη</a:t>
          </a:r>
          <a:endParaRPr lang="en-US" sz="1800" kern="1200"/>
        </a:p>
      </dsp:txBody>
      <dsp:txXfrm>
        <a:off x="2550156" y="2249610"/>
        <a:ext cx="2071725" cy="1243035"/>
      </dsp:txXfrm>
    </dsp:sp>
    <dsp:sp modelId="{B22FD52B-9C98-4283-B0F8-77A02E083868}">
      <dsp:nvSpPr>
        <dsp:cNvPr id="0" name=""/>
        <dsp:cNvSpPr/>
      </dsp:nvSpPr>
      <dsp:spPr>
        <a:xfrm>
          <a:off x="7168305" y="2825408"/>
          <a:ext cx="4458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896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79341" y="2868746"/>
        <a:ext cx="23824" cy="4764"/>
      </dsp:txXfrm>
    </dsp:sp>
    <dsp:sp modelId="{F134100B-E847-40BC-B2EB-B51C0C61771D}">
      <dsp:nvSpPr>
        <dsp:cNvPr id="0" name=""/>
        <dsp:cNvSpPr/>
      </dsp:nvSpPr>
      <dsp:spPr>
        <a:xfrm>
          <a:off x="5098379" y="2249610"/>
          <a:ext cx="2071725" cy="124303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516" tIns="106559" rIns="101516" bIns="1065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κατέκτησε την</a:t>
          </a:r>
          <a:r>
            <a:rPr lang="en-US" sz="1800" kern="1200"/>
            <a:t> </a:t>
          </a:r>
          <a:r>
            <a:rPr lang="el-GR" sz="1800" kern="1200"/>
            <a:t>Αίγυπτο.</a:t>
          </a:r>
          <a:endParaRPr lang="en-US" sz="1800" kern="1200"/>
        </a:p>
      </dsp:txBody>
      <dsp:txXfrm>
        <a:off x="5098379" y="2249610"/>
        <a:ext cx="2071725" cy="1243035"/>
      </dsp:txXfrm>
    </dsp:sp>
    <dsp:sp modelId="{9B5F86FE-D3C0-432D-8E3E-FB994313CBAD}">
      <dsp:nvSpPr>
        <dsp:cNvPr id="0" name=""/>
        <dsp:cNvSpPr/>
      </dsp:nvSpPr>
      <dsp:spPr>
        <a:xfrm>
          <a:off x="7646602" y="2249610"/>
          <a:ext cx="2071725" cy="124303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516" tIns="106559" rIns="101516" bIns="10655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Στο Δέλτα του Νείλου ίδρυσε την Αλεξάνδρεια (331 π.Χ.)</a:t>
          </a:r>
          <a:endParaRPr lang="en-US" sz="1800" kern="1200"/>
        </a:p>
      </dsp:txBody>
      <dsp:txXfrm>
        <a:off x="7646602" y="2249610"/>
        <a:ext cx="2071725" cy="124303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91444-6A4F-4F9C-94B2-A041EB2F73DB}">
      <dsp:nvSpPr>
        <dsp:cNvPr id="0" name=""/>
        <dsp:cNvSpPr/>
      </dsp:nvSpPr>
      <dsp:spPr>
        <a:xfrm>
          <a:off x="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D75E9-A8A9-45A8-9EA4-E96FE04EECA9}">
      <dsp:nvSpPr>
        <dsp:cNvPr id="0" name=""/>
        <dsp:cNvSpPr/>
      </dsp:nvSpPr>
      <dsp:spPr>
        <a:xfrm>
          <a:off x="30375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προχώρησε στη Μεσοποταμία</a:t>
          </a:r>
          <a:endParaRPr lang="en-US" sz="2300" kern="1200"/>
        </a:p>
      </dsp:txBody>
      <dsp:txXfrm>
        <a:off x="354603" y="1338503"/>
        <a:ext cx="2632133" cy="1634288"/>
      </dsp:txXfrm>
    </dsp:sp>
    <dsp:sp modelId="{5D2B76E7-554A-4ABD-BE00-28DB6038E89A}">
      <dsp:nvSpPr>
        <dsp:cNvPr id="0" name=""/>
        <dsp:cNvSpPr/>
      </dsp:nvSpPr>
      <dsp:spPr>
        <a:xfrm>
          <a:off x="334134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E05F0-6A8C-44DA-8D8C-34BEC2FD393F}">
      <dsp:nvSpPr>
        <dsp:cNvPr id="0" name=""/>
        <dsp:cNvSpPr/>
      </dsp:nvSpPr>
      <dsp:spPr>
        <a:xfrm>
          <a:off x="364509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έπειτα από τη νίκη στα Γαυγάμηλα (331 π.Χ.). Κατέκτησε τις ανατολικές επαρχίες</a:t>
          </a:r>
          <a:endParaRPr lang="en-US" sz="2300" kern="1200"/>
        </a:p>
      </dsp:txBody>
      <dsp:txXfrm>
        <a:off x="3695943" y="1338503"/>
        <a:ext cx="2632133" cy="1634288"/>
      </dsp:txXfrm>
    </dsp:sp>
    <dsp:sp modelId="{66C38908-F2E1-4D2C-ACB4-E194A33A41F5}">
      <dsp:nvSpPr>
        <dsp:cNvPr id="0" name=""/>
        <dsp:cNvSpPr/>
      </dsp:nvSpPr>
      <dsp:spPr>
        <a:xfrm>
          <a:off x="668268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8EB26-8968-4755-BAF6-A62E0EFAC03E}">
      <dsp:nvSpPr>
        <dsp:cNvPr id="0" name=""/>
        <dsp:cNvSpPr/>
      </dsp:nvSpPr>
      <dsp:spPr>
        <a:xfrm>
          <a:off x="698643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της περσικής αυτοκρατορίας.</a:t>
          </a:r>
          <a:endParaRPr lang="en-US" sz="2300" kern="1200"/>
        </a:p>
      </dsp:txBody>
      <dsp:txXfrm>
        <a:off x="7037283" y="1338503"/>
        <a:ext cx="2632133" cy="163428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5943C-44AE-469F-8E61-01E395671287}">
      <dsp:nvSpPr>
        <dsp:cNvPr id="0" name=""/>
        <dsp:cNvSpPr/>
      </dsp:nvSpPr>
      <dsp:spPr>
        <a:xfrm>
          <a:off x="0" y="0"/>
          <a:ext cx="7776209" cy="884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επιχείρησε την εκστρατεία στην ινδική</a:t>
          </a:r>
          <a:endParaRPr lang="en-US" sz="2300" kern="1200"/>
        </a:p>
      </dsp:txBody>
      <dsp:txXfrm>
        <a:off x="25921" y="25921"/>
        <a:ext cx="6746443" cy="833157"/>
      </dsp:txXfrm>
    </dsp:sp>
    <dsp:sp modelId="{5AC21FAD-2132-46BA-8810-2B0D1CF9ACE0}">
      <dsp:nvSpPr>
        <dsp:cNvPr id="0" name=""/>
        <dsp:cNvSpPr/>
      </dsp:nvSpPr>
      <dsp:spPr>
        <a:xfrm>
          <a:off x="651257" y="1045908"/>
          <a:ext cx="7776209" cy="884999"/>
        </a:xfrm>
        <a:prstGeom prst="roundRect">
          <a:avLst>
            <a:gd name="adj" fmla="val 10000"/>
          </a:avLst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χερσόνησο. Έφθασε μέχρι τον Ύφαση ποταμό. Δεν προχώρησε προς το Γάγγη</a:t>
          </a:r>
          <a:endParaRPr lang="en-US" sz="2300" kern="1200"/>
        </a:p>
      </dsp:txBody>
      <dsp:txXfrm>
        <a:off x="677178" y="1071829"/>
        <a:ext cx="6497860" cy="833157"/>
      </dsp:txXfrm>
    </dsp:sp>
    <dsp:sp modelId="{6B283D49-465F-4083-BBF6-0C822F6DF701}">
      <dsp:nvSpPr>
        <dsp:cNvPr id="0" name=""/>
        <dsp:cNvSpPr/>
      </dsp:nvSpPr>
      <dsp:spPr>
        <a:xfrm>
          <a:off x="1292794" y="2091817"/>
          <a:ext cx="7776209" cy="884999"/>
        </a:xfrm>
        <a:prstGeom prst="roundRect">
          <a:avLst>
            <a:gd name="adj" fmla="val 10000"/>
          </a:avLst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λόγω της αντίδρασης του μακεδονικού στρατού. Ο Αλέξανδρος πέθανε το 323 π.Χ.</a:t>
          </a:r>
          <a:endParaRPr lang="en-US" sz="2300" kern="1200"/>
        </a:p>
      </dsp:txBody>
      <dsp:txXfrm>
        <a:off x="1318715" y="2117738"/>
        <a:ext cx="6507580" cy="833157"/>
      </dsp:txXfrm>
    </dsp:sp>
    <dsp:sp modelId="{FAD15269-2B6A-4CAE-837A-D2842A486B76}">
      <dsp:nvSpPr>
        <dsp:cNvPr id="0" name=""/>
        <dsp:cNvSpPr/>
      </dsp:nvSpPr>
      <dsp:spPr>
        <a:xfrm>
          <a:off x="1944052" y="3137725"/>
          <a:ext cx="7776209" cy="884999"/>
        </a:xfrm>
        <a:prstGeom prst="roundRect">
          <a:avLst>
            <a:gd name="adj" fmla="val 10000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στη Βαβυλώνα.</a:t>
          </a:r>
          <a:endParaRPr lang="en-US" sz="2300" kern="1200"/>
        </a:p>
      </dsp:txBody>
      <dsp:txXfrm>
        <a:off x="1969973" y="3163646"/>
        <a:ext cx="6497860" cy="833157"/>
      </dsp:txXfrm>
    </dsp:sp>
    <dsp:sp modelId="{F22BA5FF-4DD3-43BE-AE21-C987DA7D5EE9}">
      <dsp:nvSpPr>
        <dsp:cNvPr id="0" name=""/>
        <dsp:cNvSpPr/>
      </dsp:nvSpPr>
      <dsp:spPr>
        <a:xfrm>
          <a:off x="7200959" y="677829"/>
          <a:ext cx="575249" cy="5752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330390" y="677829"/>
        <a:ext cx="316387" cy="432875"/>
      </dsp:txXfrm>
    </dsp:sp>
    <dsp:sp modelId="{B9F202D6-8221-4BA8-9965-4C47A793B2F6}">
      <dsp:nvSpPr>
        <dsp:cNvPr id="0" name=""/>
        <dsp:cNvSpPr/>
      </dsp:nvSpPr>
      <dsp:spPr>
        <a:xfrm>
          <a:off x="7852217" y="1723737"/>
          <a:ext cx="575249" cy="5752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920933"/>
            <a:satOff val="6135"/>
            <a:lumOff val="56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920933"/>
              <a:satOff val="6135"/>
              <a:lumOff val="5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81648" y="1723737"/>
        <a:ext cx="316387" cy="432875"/>
      </dsp:txXfrm>
    </dsp:sp>
    <dsp:sp modelId="{FC02A31C-DD6F-4D69-91DA-07940942E554}">
      <dsp:nvSpPr>
        <dsp:cNvPr id="0" name=""/>
        <dsp:cNvSpPr/>
      </dsp:nvSpPr>
      <dsp:spPr>
        <a:xfrm>
          <a:off x="8493754" y="2769646"/>
          <a:ext cx="575249" cy="5752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841865"/>
            <a:satOff val="12270"/>
            <a:lumOff val="112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841865"/>
              <a:satOff val="12270"/>
              <a:lumOff val="11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623185" y="2769646"/>
        <a:ext cx="316387" cy="43287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061A7-13E4-45ED-850E-D00EE631A326}">
      <dsp:nvSpPr>
        <dsp:cNvPr id="0" name=""/>
        <dsp:cNvSpPr/>
      </dsp:nvSpPr>
      <dsp:spPr>
        <a:xfrm>
          <a:off x="0" y="0"/>
          <a:ext cx="56419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F87B5-50CC-44F8-A421-D5DE15FB7E25}">
      <dsp:nvSpPr>
        <dsp:cNvPr id="0" name=""/>
        <dsp:cNvSpPr/>
      </dsp:nvSpPr>
      <dsp:spPr>
        <a:xfrm>
          <a:off x="0" y="0"/>
          <a:ext cx="1128395" cy="4921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Στο στρατιωτικό τομέα:</a:t>
          </a:r>
          <a:endParaRPr lang="en-US" sz="1500" kern="1200"/>
        </a:p>
      </dsp:txBody>
      <dsp:txXfrm>
        <a:off x="0" y="0"/>
        <a:ext cx="1128395" cy="4921250"/>
      </dsp:txXfrm>
    </dsp:sp>
    <dsp:sp modelId="{F6A6E2C4-D28D-4DFD-8540-3DEB19085A3F}">
      <dsp:nvSpPr>
        <dsp:cNvPr id="0" name=""/>
        <dsp:cNvSpPr/>
      </dsp:nvSpPr>
      <dsp:spPr>
        <a:xfrm>
          <a:off x="1213024" y="29105"/>
          <a:ext cx="4428950" cy="58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1. Διορατικός στρατηγός με μεγαλοφυή σκέψη λόγω της εφαρμογής κατάλληλου</a:t>
          </a:r>
          <a:endParaRPr lang="en-US" sz="1600" kern="1200"/>
        </a:p>
      </dsp:txBody>
      <dsp:txXfrm>
        <a:off x="1213024" y="29105"/>
        <a:ext cx="4428950" cy="582115"/>
      </dsp:txXfrm>
    </dsp:sp>
    <dsp:sp modelId="{F8DCABCA-B69F-420F-A765-62DA81DE7C9B}">
      <dsp:nvSpPr>
        <dsp:cNvPr id="0" name=""/>
        <dsp:cNvSpPr/>
      </dsp:nvSpPr>
      <dsp:spPr>
        <a:xfrm>
          <a:off x="1128394" y="611221"/>
          <a:ext cx="45135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F353E3-05FB-4331-87A1-8B9953F78765}">
      <dsp:nvSpPr>
        <dsp:cNvPr id="0" name=""/>
        <dsp:cNvSpPr/>
      </dsp:nvSpPr>
      <dsp:spPr>
        <a:xfrm>
          <a:off x="1213024" y="640327"/>
          <a:ext cx="4428950" cy="58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σχεδιασμού για την αντιμετώπιση του αντιπάλου.</a:t>
          </a:r>
          <a:endParaRPr lang="en-US" sz="1600" kern="1200"/>
        </a:p>
      </dsp:txBody>
      <dsp:txXfrm>
        <a:off x="1213024" y="640327"/>
        <a:ext cx="4428950" cy="582115"/>
      </dsp:txXfrm>
    </dsp:sp>
    <dsp:sp modelId="{0A669055-1C91-4E27-987E-189FCE802BC0}">
      <dsp:nvSpPr>
        <dsp:cNvPr id="0" name=""/>
        <dsp:cNvSpPr/>
      </dsp:nvSpPr>
      <dsp:spPr>
        <a:xfrm>
          <a:off x="1128394" y="1222442"/>
          <a:ext cx="45135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1B5751-FF7E-429B-AFE7-B1F7FDAD3700}">
      <dsp:nvSpPr>
        <dsp:cNvPr id="0" name=""/>
        <dsp:cNvSpPr/>
      </dsp:nvSpPr>
      <dsp:spPr>
        <a:xfrm>
          <a:off x="1213024" y="1251548"/>
          <a:ext cx="4428950" cy="58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Στον πολιτικό τομέα:</a:t>
          </a:r>
          <a:endParaRPr lang="en-US" sz="1600" kern="1200"/>
        </a:p>
      </dsp:txBody>
      <dsp:txXfrm>
        <a:off x="1213024" y="1251548"/>
        <a:ext cx="4428950" cy="582115"/>
      </dsp:txXfrm>
    </dsp:sp>
    <dsp:sp modelId="{42494D05-43F9-4F6D-992C-37E053BAD195}">
      <dsp:nvSpPr>
        <dsp:cNvPr id="0" name=""/>
        <dsp:cNvSpPr/>
      </dsp:nvSpPr>
      <dsp:spPr>
        <a:xfrm>
          <a:off x="1128394" y="1833664"/>
          <a:ext cx="45135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ACDD73-721B-49A9-8DDB-E84B78AD7D93}">
      <dsp:nvSpPr>
        <dsp:cNvPr id="0" name=""/>
        <dsp:cNvSpPr/>
      </dsp:nvSpPr>
      <dsp:spPr>
        <a:xfrm>
          <a:off x="1213024" y="1862770"/>
          <a:ext cx="4428950" cy="58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1. Ανάμειξη ελληνικού με ασιατικό κόσμο.</a:t>
          </a:r>
          <a:endParaRPr lang="en-US" sz="1600" kern="1200"/>
        </a:p>
      </dsp:txBody>
      <dsp:txXfrm>
        <a:off x="1213024" y="1862770"/>
        <a:ext cx="4428950" cy="582115"/>
      </dsp:txXfrm>
    </dsp:sp>
    <dsp:sp modelId="{0A78D0F6-E79A-45EB-BFC3-4F3CBE4C7B82}">
      <dsp:nvSpPr>
        <dsp:cNvPr id="0" name=""/>
        <dsp:cNvSpPr/>
      </dsp:nvSpPr>
      <dsp:spPr>
        <a:xfrm>
          <a:off x="1128394" y="2444885"/>
          <a:ext cx="45135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40D4E2-54AA-45EB-8C2B-BAB96BB65A43}">
      <dsp:nvSpPr>
        <dsp:cNvPr id="0" name=""/>
        <dsp:cNvSpPr/>
      </dsp:nvSpPr>
      <dsp:spPr>
        <a:xfrm>
          <a:off x="1213024" y="2473991"/>
          <a:ext cx="4428950" cy="58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2. Διατήρηση των συνηθειών, των παραδόσεων και του διαφορετικού τρόπου</a:t>
          </a:r>
          <a:endParaRPr lang="en-US" sz="1600" kern="1200"/>
        </a:p>
      </dsp:txBody>
      <dsp:txXfrm>
        <a:off x="1213024" y="2473991"/>
        <a:ext cx="4428950" cy="582115"/>
      </dsp:txXfrm>
    </dsp:sp>
    <dsp:sp modelId="{82175F6F-4433-463A-B3D0-CA4D50128F3E}">
      <dsp:nvSpPr>
        <dsp:cNvPr id="0" name=""/>
        <dsp:cNvSpPr/>
      </dsp:nvSpPr>
      <dsp:spPr>
        <a:xfrm>
          <a:off x="1128394" y="3056107"/>
          <a:ext cx="45135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87439C-3F93-438D-A339-ECC98540EE23}">
      <dsp:nvSpPr>
        <dsp:cNvPr id="0" name=""/>
        <dsp:cNvSpPr/>
      </dsp:nvSpPr>
      <dsp:spPr>
        <a:xfrm>
          <a:off x="1213024" y="3085212"/>
          <a:ext cx="4428950" cy="58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άσκησης της εξουσίας.</a:t>
          </a:r>
          <a:endParaRPr lang="en-US" sz="1600" kern="1200"/>
        </a:p>
      </dsp:txBody>
      <dsp:txXfrm>
        <a:off x="1213024" y="3085212"/>
        <a:ext cx="4428950" cy="582115"/>
      </dsp:txXfrm>
    </dsp:sp>
    <dsp:sp modelId="{F7FBC410-091C-44F5-B7F4-58A5931EF039}">
      <dsp:nvSpPr>
        <dsp:cNvPr id="0" name=""/>
        <dsp:cNvSpPr/>
      </dsp:nvSpPr>
      <dsp:spPr>
        <a:xfrm>
          <a:off x="1128394" y="3667328"/>
          <a:ext cx="45135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DA737-50CA-4A41-A7FB-79FCF860F611}">
      <dsp:nvSpPr>
        <dsp:cNvPr id="0" name=""/>
        <dsp:cNvSpPr/>
      </dsp:nvSpPr>
      <dsp:spPr>
        <a:xfrm>
          <a:off x="1213024" y="3696434"/>
          <a:ext cx="4428950" cy="58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3. Διατήρηση του θεσμού των σατραπειών - ανάθεση της διοίκησης σε Έλληνες ή</a:t>
          </a:r>
          <a:endParaRPr lang="en-US" sz="1600" kern="1200"/>
        </a:p>
      </dsp:txBody>
      <dsp:txXfrm>
        <a:off x="1213024" y="3696434"/>
        <a:ext cx="4428950" cy="582115"/>
      </dsp:txXfrm>
    </dsp:sp>
    <dsp:sp modelId="{6EBFF992-7619-4B71-ABE8-1997B95280D5}">
      <dsp:nvSpPr>
        <dsp:cNvPr id="0" name=""/>
        <dsp:cNvSpPr/>
      </dsp:nvSpPr>
      <dsp:spPr>
        <a:xfrm>
          <a:off x="1128394" y="4278549"/>
          <a:ext cx="45135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73D73F-5BF2-4AB1-8615-67308EBABA6F}">
      <dsp:nvSpPr>
        <dsp:cNvPr id="0" name=""/>
        <dsp:cNvSpPr/>
      </dsp:nvSpPr>
      <dsp:spPr>
        <a:xfrm>
          <a:off x="1213024" y="4307655"/>
          <a:ext cx="4428950" cy="582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Πέρσες ηγεμόνες " δημιουργία νέας διοικητικής παράδοσης.</a:t>
          </a:r>
          <a:endParaRPr lang="en-US" sz="1600" kern="1200"/>
        </a:p>
      </dsp:txBody>
      <dsp:txXfrm>
        <a:off x="1213024" y="4307655"/>
        <a:ext cx="4428950" cy="582115"/>
      </dsp:txXfrm>
    </dsp:sp>
    <dsp:sp modelId="{F07A28ED-445D-46EC-B9DD-7984807E9D17}">
      <dsp:nvSpPr>
        <dsp:cNvPr id="0" name=""/>
        <dsp:cNvSpPr/>
      </dsp:nvSpPr>
      <dsp:spPr>
        <a:xfrm>
          <a:off x="1128394" y="4889771"/>
          <a:ext cx="45135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CE7CB-60AF-4555-B258-DD837AABA404}">
      <dsp:nvSpPr>
        <dsp:cNvPr id="0" name=""/>
        <dsp:cNvSpPr/>
      </dsp:nvSpPr>
      <dsp:spPr>
        <a:xfrm>
          <a:off x="0" y="94896"/>
          <a:ext cx="5641974" cy="5561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Η πολιτιστική ανάπτυξη των κλασικών χρόνων</a:t>
          </a:r>
          <a:endParaRPr lang="en-US" sz="1400" kern="1200"/>
        </a:p>
      </dsp:txBody>
      <dsp:txXfrm>
        <a:off x="27149" y="122045"/>
        <a:ext cx="5587676" cy="501854"/>
      </dsp:txXfrm>
    </dsp:sp>
    <dsp:sp modelId="{759DB218-5B63-4315-BD06-A33EE3579776}">
      <dsp:nvSpPr>
        <dsp:cNvPr id="0" name=""/>
        <dsp:cNvSpPr/>
      </dsp:nvSpPr>
      <dsp:spPr>
        <a:xfrm>
          <a:off x="0" y="691368"/>
          <a:ext cx="5641974" cy="556152"/>
        </a:xfrm>
        <a:prstGeom prst="roundRect">
          <a:avLst/>
        </a:prstGeom>
        <a:solidFill>
          <a:schemeClr val="accent2">
            <a:hueOff val="-189053"/>
            <a:satOff val="213"/>
            <a:lumOff val="5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διαφαίνεται και από την καθημερινή ζωή:</a:t>
          </a:r>
          <a:endParaRPr lang="en-US" sz="1400" kern="1200"/>
        </a:p>
      </dsp:txBody>
      <dsp:txXfrm>
        <a:off x="27149" y="718517"/>
        <a:ext cx="5587676" cy="501854"/>
      </dsp:txXfrm>
    </dsp:sp>
    <dsp:sp modelId="{F32F0480-9E81-480C-9C5E-ABDC4A98AC52}">
      <dsp:nvSpPr>
        <dsp:cNvPr id="0" name=""/>
        <dsp:cNvSpPr/>
      </dsp:nvSpPr>
      <dsp:spPr>
        <a:xfrm>
          <a:off x="0" y="1287840"/>
          <a:ext cx="5641974" cy="556152"/>
        </a:xfrm>
        <a:prstGeom prst="roundRect">
          <a:avLst/>
        </a:prstGeom>
        <a:solidFill>
          <a:schemeClr val="accent2">
            <a:hueOff val="-378107"/>
            <a:satOff val="426"/>
            <a:lumOff val="10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1. Η αντίληψη για την εργασία (περιφρονητική αντιμετώπιση της χειρωνακτικής</a:t>
          </a:r>
          <a:endParaRPr lang="en-US" sz="1400" kern="1200"/>
        </a:p>
      </dsp:txBody>
      <dsp:txXfrm>
        <a:off x="27149" y="1314989"/>
        <a:ext cx="5587676" cy="501854"/>
      </dsp:txXfrm>
    </dsp:sp>
    <dsp:sp modelId="{5FBED316-C6C2-4A5A-B58B-9A77BAF1EBA6}">
      <dsp:nvSpPr>
        <dsp:cNvPr id="0" name=""/>
        <dsp:cNvSpPr/>
      </dsp:nvSpPr>
      <dsp:spPr>
        <a:xfrm>
          <a:off x="0" y="1884312"/>
          <a:ext cx="5641974" cy="556152"/>
        </a:xfrm>
        <a:prstGeom prst="roundRect">
          <a:avLst/>
        </a:prstGeom>
        <a:solidFill>
          <a:schemeClr val="accent2">
            <a:hueOff val="-567160"/>
            <a:satOff val="639"/>
            <a:lumOff val="151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εργασίας, ενασχόληση με τα κοινά).</a:t>
          </a:r>
          <a:endParaRPr lang="en-US" sz="1400" kern="1200"/>
        </a:p>
      </dsp:txBody>
      <dsp:txXfrm>
        <a:off x="27149" y="1911461"/>
        <a:ext cx="5587676" cy="501854"/>
      </dsp:txXfrm>
    </dsp:sp>
    <dsp:sp modelId="{44450882-732E-4026-80F7-273E1237C73D}">
      <dsp:nvSpPr>
        <dsp:cNvPr id="0" name=""/>
        <dsp:cNvSpPr/>
      </dsp:nvSpPr>
      <dsp:spPr>
        <a:xfrm>
          <a:off x="0" y="2480784"/>
          <a:ext cx="5641974" cy="556152"/>
        </a:xfrm>
        <a:prstGeom prst="roundRect">
          <a:avLst/>
        </a:prstGeom>
        <a:solidFill>
          <a:schemeClr val="accent2">
            <a:hueOff val="-756213"/>
            <a:satOff val="853"/>
            <a:lumOff val="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2. Ο τρόπος διασκέδασης (ιδιωτικά συμπόσια, δημόσιες εορτές και πανηγύρια,</a:t>
          </a:r>
          <a:endParaRPr lang="en-US" sz="1400" kern="1200"/>
        </a:p>
      </dsp:txBody>
      <dsp:txXfrm>
        <a:off x="27149" y="2507933"/>
        <a:ext cx="5587676" cy="501854"/>
      </dsp:txXfrm>
    </dsp:sp>
    <dsp:sp modelId="{9DE7A399-4C77-4E34-8B26-FBBACE152B2F}">
      <dsp:nvSpPr>
        <dsp:cNvPr id="0" name=""/>
        <dsp:cNvSpPr/>
      </dsp:nvSpPr>
      <dsp:spPr>
        <a:xfrm>
          <a:off x="0" y="3077257"/>
          <a:ext cx="5641974" cy="556152"/>
        </a:xfrm>
        <a:prstGeom prst="roundRect">
          <a:avLst/>
        </a:prstGeom>
        <a:solidFill>
          <a:schemeClr val="accent2">
            <a:hueOff val="-945266"/>
            <a:satOff val="1066"/>
            <a:lumOff val="252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θεατρικές παραστάσεις).</a:t>
          </a:r>
          <a:endParaRPr lang="en-US" sz="1400" kern="1200"/>
        </a:p>
      </dsp:txBody>
      <dsp:txXfrm>
        <a:off x="27149" y="3104406"/>
        <a:ext cx="5587676" cy="501854"/>
      </dsp:txXfrm>
    </dsp:sp>
    <dsp:sp modelId="{65F01127-3C17-4959-B0DB-C7330CF7D9F9}">
      <dsp:nvSpPr>
        <dsp:cNvPr id="0" name=""/>
        <dsp:cNvSpPr/>
      </dsp:nvSpPr>
      <dsp:spPr>
        <a:xfrm>
          <a:off x="0" y="3673729"/>
          <a:ext cx="5641974" cy="556152"/>
        </a:xfrm>
        <a:prstGeom prst="roundRect">
          <a:avLst/>
        </a:prstGeom>
        <a:solidFill>
          <a:schemeClr val="accent2">
            <a:hueOff val="-1134320"/>
            <a:satOff val="1279"/>
            <a:lumOff val="30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3. Ο κοινωνικός χαρακτήρας των τελετών που πλαισίωναν τη γέννηση, το γάμο, το</a:t>
          </a:r>
          <a:endParaRPr lang="en-US" sz="1400" kern="1200"/>
        </a:p>
      </dsp:txBody>
      <dsp:txXfrm>
        <a:off x="27149" y="3700878"/>
        <a:ext cx="5587676" cy="501854"/>
      </dsp:txXfrm>
    </dsp:sp>
    <dsp:sp modelId="{3B2D544B-A745-4DB5-882A-76C9D43A5122}">
      <dsp:nvSpPr>
        <dsp:cNvPr id="0" name=""/>
        <dsp:cNvSpPr/>
      </dsp:nvSpPr>
      <dsp:spPr>
        <a:xfrm>
          <a:off x="0" y="4270201"/>
          <a:ext cx="5641974" cy="556152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θάνατο.</a:t>
          </a:r>
          <a:endParaRPr lang="en-US" sz="1400" kern="1200"/>
        </a:p>
      </dsp:txBody>
      <dsp:txXfrm>
        <a:off x="27149" y="4297350"/>
        <a:ext cx="5587676" cy="5018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B15C5-E943-404C-B1B1-9C982DC82B38}">
      <dsp:nvSpPr>
        <dsp:cNvPr id="0" name=""/>
        <dsp:cNvSpPr/>
      </dsp:nvSpPr>
      <dsp:spPr>
        <a:xfrm>
          <a:off x="2810668" y="801560"/>
          <a:ext cx="614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4553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1816" y="844054"/>
        <a:ext cx="32257" cy="6451"/>
      </dsp:txXfrm>
    </dsp:sp>
    <dsp:sp modelId="{79110C51-D7E7-4EC9-AA38-CBFAB3A26547}">
      <dsp:nvSpPr>
        <dsp:cNvPr id="0" name=""/>
        <dsp:cNvSpPr/>
      </dsp:nvSpPr>
      <dsp:spPr>
        <a:xfrm>
          <a:off x="7451" y="5775"/>
          <a:ext cx="2805017" cy="16830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Ίδρυση: 478/7π.Χ.</a:t>
          </a:r>
          <a:endParaRPr lang="en-US" sz="1700" kern="1200"/>
        </a:p>
      </dsp:txBody>
      <dsp:txXfrm>
        <a:off x="7451" y="5775"/>
        <a:ext cx="2805017" cy="1683010"/>
      </dsp:txXfrm>
    </dsp:sp>
    <dsp:sp modelId="{A41B6985-D446-4956-A908-6C34BF2D236A}">
      <dsp:nvSpPr>
        <dsp:cNvPr id="0" name=""/>
        <dsp:cNvSpPr/>
      </dsp:nvSpPr>
      <dsp:spPr>
        <a:xfrm>
          <a:off x="6260839" y="801560"/>
          <a:ext cx="614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4553" y="45720"/>
              </a:lnTo>
            </a:path>
          </a:pathLst>
        </a:custGeom>
        <a:noFill/>
        <a:ln w="9525" cap="flat" cmpd="sng" algn="ctr">
          <a:solidFill>
            <a:schemeClr val="accent2">
              <a:hueOff val="-330843"/>
              <a:satOff val="373"/>
              <a:lumOff val="88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51987" y="844054"/>
        <a:ext cx="32257" cy="6451"/>
      </dsp:txXfrm>
    </dsp:sp>
    <dsp:sp modelId="{6B12F48A-4962-4E26-A166-2CE606906816}">
      <dsp:nvSpPr>
        <dsp:cNvPr id="0" name=""/>
        <dsp:cNvSpPr/>
      </dsp:nvSpPr>
      <dsp:spPr>
        <a:xfrm>
          <a:off x="3457622" y="5775"/>
          <a:ext cx="2805017" cy="1683010"/>
        </a:xfrm>
        <a:prstGeom prst="rect">
          <a:avLst/>
        </a:prstGeom>
        <a:solidFill>
          <a:schemeClr val="accent2">
            <a:hueOff val="-264675"/>
            <a:satOff val="298"/>
            <a:lumOff val="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Έδρα συμμαχίας: Δήλος.</a:t>
          </a:r>
          <a:endParaRPr lang="en-US" sz="1700" kern="1200"/>
        </a:p>
      </dsp:txBody>
      <dsp:txXfrm>
        <a:off x="3457622" y="5775"/>
        <a:ext cx="2805017" cy="1683010"/>
      </dsp:txXfrm>
    </dsp:sp>
    <dsp:sp modelId="{5E66F77B-B5CE-4A4C-AA95-876B7EB35381}">
      <dsp:nvSpPr>
        <dsp:cNvPr id="0" name=""/>
        <dsp:cNvSpPr/>
      </dsp:nvSpPr>
      <dsp:spPr>
        <a:xfrm>
          <a:off x="1409960" y="1686985"/>
          <a:ext cx="6900341" cy="614553"/>
        </a:xfrm>
        <a:custGeom>
          <a:avLst/>
          <a:gdLst/>
          <a:ahLst/>
          <a:cxnLst/>
          <a:rect l="0" t="0" r="0" b="0"/>
          <a:pathLst>
            <a:path>
              <a:moveTo>
                <a:pt x="6900341" y="0"/>
              </a:moveTo>
              <a:lnTo>
                <a:pt x="6900341" y="324376"/>
              </a:lnTo>
              <a:lnTo>
                <a:pt x="0" y="324376"/>
              </a:lnTo>
              <a:lnTo>
                <a:pt x="0" y="614553"/>
              </a:lnTo>
            </a:path>
          </a:pathLst>
        </a:custGeom>
        <a:noFill/>
        <a:ln w="9525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86870" y="1991036"/>
        <a:ext cx="346521" cy="6451"/>
      </dsp:txXfrm>
    </dsp:sp>
    <dsp:sp modelId="{502889B0-9991-4C2A-B760-323FCB7031D6}">
      <dsp:nvSpPr>
        <dsp:cNvPr id="0" name=""/>
        <dsp:cNvSpPr/>
      </dsp:nvSpPr>
      <dsp:spPr>
        <a:xfrm>
          <a:off x="6907793" y="5775"/>
          <a:ext cx="2805017" cy="1683010"/>
        </a:xfrm>
        <a:prstGeom prst="rect">
          <a:avLst/>
        </a:prstGeom>
        <a:solidFill>
          <a:schemeClr val="accent2">
            <a:hueOff val="-529349"/>
            <a:satOff val="597"/>
            <a:lumOff val="1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Δήλος: συμμαχικό ταμείο, ετήσια συγκέντρωση των αντιπροσώπων.</a:t>
          </a:r>
          <a:endParaRPr lang="en-US" sz="1700" kern="1200"/>
        </a:p>
      </dsp:txBody>
      <dsp:txXfrm>
        <a:off x="6907793" y="5775"/>
        <a:ext cx="2805017" cy="1683010"/>
      </dsp:txXfrm>
    </dsp:sp>
    <dsp:sp modelId="{0C28473D-FBBD-420A-84BA-B2B2A9671504}">
      <dsp:nvSpPr>
        <dsp:cNvPr id="0" name=""/>
        <dsp:cNvSpPr/>
      </dsp:nvSpPr>
      <dsp:spPr>
        <a:xfrm>
          <a:off x="2810668" y="3129724"/>
          <a:ext cx="614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4553" y="45720"/>
              </a:lnTo>
            </a:path>
          </a:pathLst>
        </a:custGeom>
        <a:noFill/>
        <a:ln w="9525" cap="flat" cmpd="sng" algn="ctr">
          <a:solidFill>
            <a:schemeClr val="accent2">
              <a:hueOff val="-992530"/>
              <a:satOff val="1119"/>
              <a:lumOff val="26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1816" y="3172218"/>
        <a:ext cx="32257" cy="6451"/>
      </dsp:txXfrm>
    </dsp:sp>
    <dsp:sp modelId="{5FF63657-31B7-4CE7-930A-6E267003A7E7}">
      <dsp:nvSpPr>
        <dsp:cNvPr id="0" name=""/>
        <dsp:cNvSpPr/>
      </dsp:nvSpPr>
      <dsp:spPr>
        <a:xfrm>
          <a:off x="7451" y="2333939"/>
          <a:ext cx="2805017" cy="1683010"/>
        </a:xfrm>
        <a:prstGeom prst="rect">
          <a:avLst/>
        </a:prstGeom>
        <a:solidFill>
          <a:schemeClr val="accent2">
            <a:hueOff val="-794024"/>
            <a:satOff val="895"/>
            <a:lumOff val="2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Μέλη: ίδια δικαιώματα και υποχρεώσεις.</a:t>
          </a:r>
          <a:endParaRPr lang="en-US" sz="1700" kern="1200"/>
        </a:p>
      </dsp:txBody>
      <dsp:txXfrm>
        <a:off x="7451" y="2333939"/>
        <a:ext cx="2805017" cy="1683010"/>
      </dsp:txXfrm>
    </dsp:sp>
    <dsp:sp modelId="{C5E9CF05-EF42-4181-9053-CFFE3B1BE794}">
      <dsp:nvSpPr>
        <dsp:cNvPr id="0" name=""/>
        <dsp:cNvSpPr/>
      </dsp:nvSpPr>
      <dsp:spPr>
        <a:xfrm>
          <a:off x="6260839" y="3129724"/>
          <a:ext cx="614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4553" y="45720"/>
              </a:lnTo>
            </a:path>
          </a:pathLst>
        </a:custGeom>
        <a:noFill/>
        <a:ln w="952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51987" y="3172218"/>
        <a:ext cx="32257" cy="6451"/>
      </dsp:txXfrm>
    </dsp:sp>
    <dsp:sp modelId="{C34EA180-222B-4CAD-8EF4-1553C4E2A251}">
      <dsp:nvSpPr>
        <dsp:cNvPr id="0" name=""/>
        <dsp:cNvSpPr/>
      </dsp:nvSpPr>
      <dsp:spPr>
        <a:xfrm>
          <a:off x="3457622" y="2333939"/>
          <a:ext cx="2805017" cy="1683010"/>
        </a:xfrm>
        <a:prstGeom prst="rect">
          <a:avLst/>
        </a:prstGeom>
        <a:solidFill>
          <a:schemeClr val="accent2">
            <a:hueOff val="-1058698"/>
            <a:satOff val="1194"/>
            <a:lumOff val="2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/>
            <a:t>Φόρος: πλοία ή χρήματα.</a:t>
          </a:r>
          <a:endParaRPr lang="en-US" sz="1700" kern="1200"/>
        </a:p>
      </dsp:txBody>
      <dsp:txXfrm>
        <a:off x="3457622" y="2333939"/>
        <a:ext cx="2805017" cy="1683010"/>
      </dsp:txXfrm>
    </dsp:sp>
    <dsp:sp modelId="{80C3DC8E-B939-4A06-9F4B-48726EDC1C7B}">
      <dsp:nvSpPr>
        <dsp:cNvPr id="0" name=""/>
        <dsp:cNvSpPr/>
      </dsp:nvSpPr>
      <dsp:spPr>
        <a:xfrm>
          <a:off x="6907793" y="2333939"/>
          <a:ext cx="2805017" cy="1683010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48" tIns="144276" rIns="137448" bIns="144276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b="1" u="sng" kern="1200"/>
            <a:t>Για την Αθήνα η συμμαχία ως μέσο:</a:t>
          </a:r>
          <a:endParaRPr lang="en-US" sz="17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300" kern="1200"/>
            <a:t>α. Επικράτησης στους Πέρσες και στους υπόλοιπους Έλληνες.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300" kern="1200"/>
            <a:t>β. Επιβολής στους συμμάχους της.</a:t>
          </a:r>
          <a:endParaRPr lang="en-US" sz="1300" kern="1200"/>
        </a:p>
      </dsp:txBody>
      <dsp:txXfrm>
        <a:off x="6907793" y="2333939"/>
        <a:ext cx="2805017" cy="168301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35221-AE76-4FBE-8A3C-50F19BD699E6}">
      <dsp:nvSpPr>
        <dsp:cNvPr id="0" name=""/>
        <dsp:cNvSpPr/>
      </dsp:nvSpPr>
      <dsp:spPr>
        <a:xfrm>
          <a:off x="0" y="366367"/>
          <a:ext cx="5641974" cy="9931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1. Η δράση του Περικλή.</a:t>
          </a:r>
          <a:endParaRPr lang="en-US" sz="2500" kern="1200"/>
        </a:p>
      </dsp:txBody>
      <dsp:txXfrm>
        <a:off x="48481" y="414848"/>
        <a:ext cx="5545012" cy="896166"/>
      </dsp:txXfrm>
    </dsp:sp>
    <dsp:sp modelId="{8698A73A-1A9F-4715-A171-1942A74FA3AC}">
      <dsp:nvSpPr>
        <dsp:cNvPr id="0" name=""/>
        <dsp:cNvSpPr/>
      </dsp:nvSpPr>
      <dsp:spPr>
        <a:xfrm>
          <a:off x="0" y="1431496"/>
          <a:ext cx="5641974" cy="993128"/>
        </a:xfrm>
        <a:prstGeom prst="roundRect">
          <a:avLst/>
        </a:prstGeom>
        <a:solidFill>
          <a:schemeClr val="accent5">
            <a:hueOff val="785595"/>
            <a:satOff val="-3757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2. Οικοδόμηση σπουδαίων έργων στην Ακρόπολη.</a:t>
          </a:r>
          <a:endParaRPr lang="en-US" sz="2500" kern="1200"/>
        </a:p>
      </dsp:txBody>
      <dsp:txXfrm>
        <a:off x="48481" y="1479977"/>
        <a:ext cx="5545012" cy="896166"/>
      </dsp:txXfrm>
    </dsp:sp>
    <dsp:sp modelId="{B09F84FA-1DB7-4985-98C1-171264B6D093}">
      <dsp:nvSpPr>
        <dsp:cNvPr id="0" name=""/>
        <dsp:cNvSpPr/>
      </dsp:nvSpPr>
      <dsp:spPr>
        <a:xfrm>
          <a:off x="0" y="2496625"/>
          <a:ext cx="5641974" cy="993128"/>
        </a:xfrm>
        <a:prstGeom prst="roundRect">
          <a:avLst/>
        </a:prstGeom>
        <a:solidFill>
          <a:schemeClr val="accent5">
            <a:hueOff val="1571189"/>
            <a:satOff val="-7513"/>
            <a:lumOff val="8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3. Τέλεση λαμπρών πανηγύρεων, πνευματικών εκδηλώσεων και θεατρικών</a:t>
          </a:r>
          <a:endParaRPr lang="en-US" sz="2500" kern="1200"/>
        </a:p>
      </dsp:txBody>
      <dsp:txXfrm>
        <a:off x="48481" y="2545106"/>
        <a:ext cx="5545012" cy="896166"/>
      </dsp:txXfrm>
    </dsp:sp>
    <dsp:sp modelId="{EC2B94BD-2223-444C-A348-20A2F0B0DC16}">
      <dsp:nvSpPr>
        <dsp:cNvPr id="0" name=""/>
        <dsp:cNvSpPr/>
      </dsp:nvSpPr>
      <dsp:spPr>
        <a:xfrm>
          <a:off x="0" y="3561753"/>
          <a:ext cx="5641974" cy="993128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παραστάσεων.</a:t>
          </a:r>
          <a:endParaRPr lang="en-US" sz="2500" kern="1200"/>
        </a:p>
      </dsp:txBody>
      <dsp:txXfrm>
        <a:off x="48481" y="3610234"/>
        <a:ext cx="5545012" cy="89616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8BE51-811D-4F80-9B80-C73466FFAA44}">
      <dsp:nvSpPr>
        <dsp:cNvPr id="0" name=""/>
        <dsp:cNvSpPr/>
      </dsp:nvSpPr>
      <dsp:spPr>
        <a:xfrm>
          <a:off x="0" y="600"/>
          <a:ext cx="56419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915CC-C04F-4876-9D24-45607D4AB004}">
      <dsp:nvSpPr>
        <dsp:cNvPr id="0" name=""/>
        <dsp:cNvSpPr/>
      </dsp:nvSpPr>
      <dsp:spPr>
        <a:xfrm>
          <a:off x="0" y="600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Η φιλοσοφική σκέψη:</a:t>
          </a:r>
          <a:endParaRPr lang="en-US" sz="2700" kern="1200"/>
        </a:p>
      </dsp:txBody>
      <dsp:txXfrm>
        <a:off x="0" y="600"/>
        <a:ext cx="5641974" cy="984009"/>
      </dsp:txXfrm>
    </dsp:sp>
    <dsp:sp modelId="{CCFF6308-B6EA-4826-B432-70FC843CEE3E}">
      <dsp:nvSpPr>
        <dsp:cNvPr id="0" name=""/>
        <dsp:cNvSpPr/>
      </dsp:nvSpPr>
      <dsp:spPr>
        <a:xfrm>
          <a:off x="0" y="984610"/>
          <a:ext cx="5641974" cy="0"/>
        </a:xfrm>
        <a:prstGeom prst="line">
          <a:avLst/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accent2">
              <a:hueOff val="-330843"/>
              <a:satOff val="373"/>
              <a:lumOff val="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DE488-D48A-496F-9102-8C3CFC1C3790}">
      <dsp:nvSpPr>
        <dsp:cNvPr id="0" name=""/>
        <dsp:cNvSpPr/>
      </dsp:nvSpPr>
      <dsp:spPr>
        <a:xfrm>
          <a:off x="0" y="984610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Ανθρωποκεντρισμός (= κέντρο του ενδιαφέροντος ο άνθρωπος).</a:t>
          </a:r>
          <a:endParaRPr lang="en-US" sz="2700" kern="1200"/>
        </a:p>
      </dsp:txBody>
      <dsp:txXfrm>
        <a:off x="0" y="984610"/>
        <a:ext cx="5641974" cy="984009"/>
      </dsp:txXfrm>
    </dsp:sp>
    <dsp:sp modelId="{F102E760-E5DA-4987-B6B2-3FACA3A88C6D}">
      <dsp:nvSpPr>
        <dsp:cNvPr id="0" name=""/>
        <dsp:cNvSpPr/>
      </dsp:nvSpPr>
      <dsp:spPr>
        <a:xfrm>
          <a:off x="0" y="1968620"/>
          <a:ext cx="5641974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083F1-6920-45F3-977D-0363E20D7331}">
      <dsp:nvSpPr>
        <dsp:cNvPr id="0" name=""/>
        <dsp:cNvSpPr/>
      </dsp:nvSpPr>
      <dsp:spPr>
        <a:xfrm>
          <a:off x="0" y="1968620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Ορθολογισμός (= λογική).</a:t>
          </a:r>
          <a:endParaRPr lang="en-US" sz="2700" kern="1200"/>
        </a:p>
      </dsp:txBody>
      <dsp:txXfrm>
        <a:off x="0" y="1968620"/>
        <a:ext cx="5641974" cy="984009"/>
      </dsp:txXfrm>
    </dsp:sp>
    <dsp:sp modelId="{22B9AD40-E288-4449-B384-410DA9DA94D2}">
      <dsp:nvSpPr>
        <dsp:cNvPr id="0" name=""/>
        <dsp:cNvSpPr/>
      </dsp:nvSpPr>
      <dsp:spPr>
        <a:xfrm>
          <a:off x="0" y="2952629"/>
          <a:ext cx="5641974" cy="0"/>
        </a:xfrm>
        <a:prstGeom prst="line">
          <a:avLst/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accent2">
              <a:hueOff val="-992530"/>
              <a:satOff val="1119"/>
              <a:lumOff val="2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7DF011-8367-475A-A92F-D9EE6CF6ECCA}">
      <dsp:nvSpPr>
        <dsp:cNvPr id="0" name=""/>
        <dsp:cNvSpPr/>
      </dsp:nvSpPr>
      <dsp:spPr>
        <a:xfrm>
          <a:off x="0" y="2952629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Σοφιστές και Σωκράτης.</a:t>
          </a:r>
          <a:endParaRPr lang="en-US" sz="2700" kern="1200"/>
        </a:p>
      </dsp:txBody>
      <dsp:txXfrm>
        <a:off x="0" y="2952629"/>
        <a:ext cx="5641974" cy="984009"/>
      </dsp:txXfrm>
    </dsp:sp>
    <dsp:sp modelId="{97509114-70F0-46FA-98FE-C93AA918E302}">
      <dsp:nvSpPr>
        <dsp:cNvPr id="0" name=""/>
        <dsp:cNvSpPr/>
      </dsp:nvSpPr>
      <dsp:spPr>
        <a:xfrm>
          <a:off x="0" y="3936639"/>
          <a:ext cx="5641974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F45CF-5B3C-4A11-A4B1-2D82796E8C7F}">
      <dsp:nvSpPr>
        <dsp:cNvPr id="0" name=""/>
        <dsp:cNvSpPr/>
      </dsp:nvSpPr>
      <dsp:spPr>
        <a:xfrm>
          <a:off x="0" y="3936639"/>
          <a:ext cx="5641974" cy="984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Πλάτων και Αριστοτέλης.</a:t>
          </a:r>
          <a:endParaRPr lang="en-US" sz="2700" kern="1200"/>
        </a:p>
      </dsp:txBody>
      <dsp:txXfrm>
        <a:off x="0" y="3936639"/>
        <a:ext cx="5641974" cy="98400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CC556-8ACE-46BE-9559-DA76B651016D}">
      <dsp:nvSpPr>
        <dsp:cNvPr id="0" name=""/>
        <dsp:cNvSpPr/>
      </dsp:nvSpPr>
      <dsp:spPr>
        <a:xfrm>
          <a:off x="0" y="516287"/>
          <a:ext cx="5641974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Ηρόδοτος.</a:t>
          </a:r>
          <a:endParaRPr lang="en-US" sz="2100" kern="1200"/>
        </a:p>
      </dsp:txBody>
      <dsp:txXfrm>
        <a:off x="24588" y="540875"/>
        <a:ext cx="5592798" cy="454509"/>
      </dsp:txXfrm>
    </dsp:sp>
    <dsp:sp modelId="{22764F8A-308D-41AA-9742-CF63541FFC4D}">
      <dsp:nvSpPr>
        <dsp:cNvPr id="0" name=""/>
        <dsp:cNvSpPr/>
      </dsp:nvSpPr>
      <dsp:spPr>
        <a:xfrm>
          <a:off x="0" y="1080452"/>
          <a:ext cx="5641974" cy="503685"/>
        </a:xfrm>
        <a:prstGeom prst="roundRect">
          <a:avLst/>
        </a:prstGeom>
        <a:solidFill>
          <a:schemeClr val="accent5">
            <a:hueOff val="392797"/>
            <a:satOff val="-1878"/>
            <a:lumOff val="2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Θουκυδίδης (επιστημονική ιστορική συγγραφή).</a:t>
          </a:r>
          <a:endParaRPr lang="en-US" sz="2100" kern="1200"/>
        </a:p>
      </dsp:txBody>
      <dsp:txXfrm>
        <a:off x="24588" y="1105040"/>
        <a:ext cx="5592798" cy="454509"/>
      </dsp:txXfrm>
    </dsp:sp>
    <dsp:sp modelId="{52B48A03-7023-493A-9C56-465EC72C8E34}">
      <dsp:nvSpPr>
        <dsp:cNvPr id="0" name=""/>
        <dsp:cNvSpPr/>
      </dsp:nvSpPr>
      <dsp:spPr>
        <a:xfrm>
          <a:off x="0" y="1644617"/>
          <a:ext cx="5641974" cy="503685"/>
        </a:xfrm>
        <a:prstGeom prst="roundRect">
          <a:avLst/>
        </a:prstGeom>
        <a:solidFill>
          <a:schemeClr val="accent5">
            <a:hueOff val="785595"/>
            <a:satOff val="-3757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Ξενοφών.</a:t>
          </a:r>
          <a:endParaRPr lang="en-US" sz="2100" kern="1200"/>
        </a:p>
      </dsp:txBody>
      <dsp:txXfrm>
        <a:off x="24588" y="1669205"/>
        <a:ext cx="5592798" cy="454509"/>
      </dsp:txXfrm>
    </dsp:sp>
    <dsp:sp modelId="{84C380C1-7A01-43F9-A9F0-CF8A4978D414}">
      <dsp:nvSpPr>
        <dsp:cNvPr id="0" name=""/>
        <dsp:cNvSpPr/>
      </dsp:nvSpPr>
      <dsp:spPr>
        <a:xfrm>
          <a:off x="0" y="2208782"/>
          <a:ext cx="5641974" cy="503685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Η ποιητική τέχνη:</a:t>
          </a:r>
          <a:endParaRPr lang="en-US" sz="2100" kern="1200"/>
        </a:p>
      </dsp:txBody>
      <dsp:txXfrm>
        <a:off x="24588" y="2233370"/>
        <a:ext cx="5592798" cy="454509"/>
      </dsp:txXfrm>
    </dsp:sp>
    <dsp:sp modelId="{B33FF3FE-7A8A-4D04-8DC3-6B02CFA7E34D}">
      <dsp:nvSpPr>
        <dsp:cNvPr id="0" name=""/>
        <dsp:cNvSpPr/>
      </dsp:nvSpPr>
      <dsp:spPr>
        <a:xfrm>
          <a:off x="0" y="2772947"/>
          <a:ext cx="5641974" cy="503685"/>
        </a:xfrm>
        <a:prstGeom prst="roundRect">
          <a:avLst/>
        </a:prstGeom>
        <a:solidFill>
          <a:schemeClr val="accent5">
            <a:hueOff val="1571189"/>
            <a:satOff val="-7513"/>
            <a:lumOff val="823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Τραγωδία (Αισχύλος, Σοφοκλής, Ευριπίδης).</a:t>
          </a:r>
          <a:endParaRPr lang="en-US" sz="2100" kern="1200"/>
        </a:p>
      </dsp:txBody>
      <dsp:txXfrm>
        <a:off x="24588" y="2797535"/>
        <a:ext cx="5592798" cy="454509"/>
      </dsp:txXfrm>
    </dsp:sp>
    <dsp:sp modelId="{BAC6086B-BDD3-4CAD-918E-BA373664C679}">
      <dsp:nvSpPr>
        <dsp:cNvPr id="0" name=""/>
        <dsp:cNvSpPr/>
      </dsp:nvSpPr>
      <dsp:spPr>
        <a:xfrm>
          <a:off x="0" y="3337112"/>
          <a:ext cx="5641974" cy="503685"/>
        </a:xfrm>
        <a:prstGeom prst="roundRect">
          <a:avLst/>
        </a:prstGeom>
        <a:solidFill>
          <a:schemeClr val="accent5">
            <a:hueOff val="1963986"/>
            <a:satOff val="-9392"/>
            <a:lumOff val="10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Κωμωδία (Αριστοφάνης).</a:t>
          </a:r>
          <a:endParaRPr lang="en-US" sz="2100" kern="1200"/>
        </a:p>
      </dsp:txBody>
      <dsp:txXfrm>
        <a:off x="24588" y="3361700"/>
        <a:ext cx="5592798" cy="454509"/>
      </dsp:txXfrm>
    </dsp:sp>
    <dsp:sp modelId="{435E2592-5B89-4EC0-845D-C8CC6D05C396}">
      <dsp:nvSpPr>
        <dsp:cNvPr id="0" name=""/>
        <dsp:cNvSpPr/>
      </dsp:nvSpPr>
      <dsp:spPr>
        <a:xfrm>
          <a:off x="0" y="3901277"/>
          <a:ext cx="5641974" cy="503685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Σατυρικό δράμα.</a:t>
          </a:r>
          <a:endParaRPr lang="en-US" sz="2100" kern="1200"/>
        </a:p>
      </dsp:txBody>
      <dsp:txXfrm>
        <a:off x="24588" y="3925865"/>
        <a:ext cx="5592798" cy="45450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86C63-9512-488D-8094-57D9B81936FA}">
      <dsp:nvSpPr>
        <dsp:cNvPr id="0" name=""/>
        <dsp:cNvSpPr/>
      </dsp:nvSpPr>
      <dsp:spPr>
        <a:xfrm>
          <a:off x="538577" y="1337"/>
          <a:ext cx="2010024" cy="12060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Λυσίας, Ισοκράτης, Δημοσθένης.</a:t>
          </a:r>
          <a:endParaRPr lang="en-US" sz="1500" kern="1200"/>
        </a:p>
      </dsp:txBody>
      <dsp:txXfrm>
        <a:off x="538577" y="1337"/>
        <a:ext cx="2010024" cy="1206014"/>
      </dsp:txXfrm>
    </dsp:sp>
    <dsp:sp modelId="{E90FC3DB-A1E9-483D-B421-9ADFAE585F3A}">
      <dsp:nvSpPr>
        <dsp:cNvPr id="0" name=""/>
        <dsp:cNvSpPr/>
      </dsp:nvSpPr>
      <dsp:spPr>
        <a:xfrm>
          <a:off x="2749604" y="1337"/>
          <a:ext cx="2010024" cy="1206014"/>
        </a:xfrm>
        <a:prstGeom prst="rect">
          <a:avLst/>
        </a:prstGeom>
        <a:solidFill>
          <a:schemeClr val="accent2">
            <a:hueOff val="-147041"/>
            <a:satOff val="166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Η επιστημονική σκέψη:</a:t>
          </a:r>
          <a:endParaRPr lang="en-US" sz="1500" kern="1200"/>
        </a:p>
      </dsp:txBody>
      <dsp:txXfrm>
        <a:off x="2749604" y="1337"/>
        <a:ext cx="2010024" cy="1206014"/>
      </dsp:txXfrm>
    </dsp:sp>
    <dsp:sp modelId="{60F0F878-1B36-42CD-83CF-BADA260CDA6B}">
      <dsp:nvSpPr>
        <dsp:cNvPr id="0" name=""/>
        <dsp:cNvSpPr/>
      </dsp:nvSpPr>
      <dsp:spPr>
        <a:xfrm>
          <a:off x="4960632" y="1337"/>
          <a:ext cx="2010024" cy="1206014"/>
        </a:xfrm>
        <a:prstGeom prst="rect">
          <a:avLst/>
        </a:prstGeom>
        <a:solidFill>
          <a:schemeClr val="accent2">
            <a:hueOff val="-294083"/>
            <a:satOff val="332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Αστρονομία, μαθηματικά (Μέτων από την Αθήνα).</a:t>
          </a:r>
          <a:endParaRPr lang="en-US" sz="1500" kern="1200"/>
        </a:p>
      </dsp:txBody>
      <dsp:txXfrm>
        <a:off x="4960632" y="1337"/>
        <a:ext cx="2010024" cy="1206014"/>
      </dsp:txXfrm>
    </dsp:sp>
    <dsp:sp modelId="{91A479C4-B961-418E-9A18-7C12CBC96E31}">
      <dsp:nvSpPr>
        <dsp:cNvPr id="0" name=""/>
        <dsp:cNvSpPr/>
      </dsp:nvSpPr>
      <dsp:spPr>
        <a:xfrm>
          <a:off x="7171659" y="1337"/>
          <a:ext cx="2010024" cy="1206014"/>
        </a:xfrm>
        <a:prstGeom prst="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Χωροταξική οργάνωση των πόλεων (Ιππόδαμος από τη Μίλητο).</a:t>
          </a:r>
          <a:endParaRPr lang="en-US" sz="1500" kern="1200"/>
        </a:p>
      </dsp:txBody>
      <dsp:txXfrm>
        <a:off x="7171659" y="1337"/>
        <a:ext cx="2010024" cy="1206014"/>
      </dsp:txXfrm>
    </dsp:sp>
    <dsp:sp modelId="{367A5F04-EEA0-4FA5-87C1-0B23429E7367}">
      <dsp:nvSpPr>
        <dsp:cNvPr id="0" name=""/>
        <dsp:cNvSpPr/>
      </dsp:nvSpPr>
      <dsp:spPr>
        <a:xfrm>
          <a:off x="538577" y="1408355"/>
          <a:ext cx="2010024" cy="1206014"/>
        </a:xfrm>
        <a:prstGeom prst="rect">
          <a:avLst/>
        </a:prstGeom>
        <a:solidFill>
          <a:schemeClr val="accent2">
            <a:hueOff val="-588166"/>
            <a:satOff val="663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Ιατρική (Ιπποκράτης από την Κω).</a:t>
          </a:r>
          <a:endParaRPr lang="en-US" sz="1500" kern="1200"/>
        </a:p>
      </dsp:txBody>
      <dsp:txXfrm>
        <a:off x="538577" y="1408355"/>
        <a:ext cx="2010024" cy="1206014"/>
      </dsp:txXfrm>
    </dsp:sp>
    <dsp:sp modelId="{14F193B4-C1F0-49C1-9A52-79A62B9F359A}">
      <dsp:nvSpPr>
        <dsp:cNvPr id="0" name=""/>
        <dsp:cNvSpPr/>
      </dsp:nvSpPr>
      <dsp:spPr>
        <a:xfrm>
          <a:off x="2749604" y="1408355"/>
          <a:ext cx="2010024" cy="1206014"/>
        </a:xfrm>
        <a:prstGeom prst="rect">
          <a:avLst/>
        </a:prstGeom>
        <a:solidFill>
          <a:schemeClr val="accent2">
            <a:hueOff val="-735207"/>
            <a:satOff val="829"/>
            <a:lumOff val="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Η τέχνη:</a:t>
          </a:r>
          <a:endParaRPr lang="en-US" sz="1500" kern="1200"/>
        </a:p>
      </dsp:txBody>
      <dsp:txXfrm>
        <a:off x="2749604" y="1408355"/>
        <a:ext cx="2010024" cy="1206014"/>
      </dsp:txXfrm>
    </dsp:sp>
    <dsp:sp modelId="{A34DCE03-E20A-44A9-AE2F-40E529AD46BC}">
      <dsp:nvSpPr>
        <dsp:cNvPr id="0" name=""/>
        <dsp:cNvSpPr/>
      </dsp:nvSpPr>
      <dsp:spPr>
        <a:xfrm>
          <a:off x="4960632" y="1408355"/>
          <a:ext cx="2010024" cy="1206014"/>
        </a:xfrm>
        <a:prstGeom prst="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Αρχιτεκτονική (Ικτίνος, Καλλικράτης, Μνησικλής).</a:t>
          </a:r>
          <a:endParaRPr lang="en-US" sz="1500" kern="1200"/>
        </a:p>
      </dsp:txBody>
      <dsp:txXfrm>
        <a:off x="4960632" y="1408355"/>
        <a:ext cx="2010024" cy="1206014"/>
      </dsp:txXfrm>
    </dsp:sp>
    <dsp:sp modelId="{E17F2B85-37B6-4E17-8891-68B00C13861C}">
      <dsp:nvSpPr>
        <dsp:cNvPr id="0" name=""/>
        <dsp:cNvSpPr/>
      </dsp:nvSpPr>
      <dsp:spPr>
        <a:xfrm>
          <a:off x="7171659" y="1408355"/>
          <a:ext cx="2010024" cy="1206014"/>
        </a:xfrm>
        <a:prstGeom prst="rect">
          <a:avLst/>
        </a:prstGeom>
        <a:solidFill>
          <a:schemeClr val="accent2">
            <a:hueOff val="-1029290"/>
            <a:satOff val="1160"/>
            <a:lumOff val="274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Πλαστική (Φειδίας, Μύρων, Πολύκλειτος, Αλκαμένης, Αγοράκριτος, Πραξιτέλης,</a:t>
          </a:r>
          <a:endParaRPr lang="en-US" sz="1500" kern="1200"/>
        </a:p>
      </dsp:txBody>
      <dsp:txXfrm>
        <a:off x="7171659" y="1408355"/>
        <a:ext cx="2010024" cy="1206014"/>
      </dsp:txXfrm>
    </dsp:sp>
    <dsp:sp modelId="{9011D613-3B68-4123-B7E2-9ACD8816E604}">
      <dsp:nvSpPr>
        <dsp:cNvPr id="0" name=""/>
        <dsp:cNvSpPr/>
      </dsp:nvSpPr>
      <dsp:spPr>
        <a:xfrm>
          <a:off x="2749604" y="2815372"/>
          <a:ext cx="2010024" cy="1206014"/>
        </a:xfrm>
        <a:prstGeom prst="rect">
          <a:avLst/>
        </a:prstGeom>
        <a:solidFill>
          <a:schemeClr val="accent2">
            <a:hueOff val="-1176331"/>
            <a:satOff val="1326"/>
            <a:lumOff val="313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Σκόπας, Λύσιππος).</a:t>
          </a:r>
          <a:endParaRPr lang="en-US" sz="1500" kern="1200"/>
        </a:p>
      </dsp:txBody>
      <dsp:txXfrm>
        <a:off x="2749604" y="2815372"/>
        <a:ext cx="2010024" cy="1206014"/>
      </dsp:txXfrm>
    </dsp:sp>
    <dsp:sp modelId="{AF2E062A-D475-49D9-AAD0-BF18D592ADB0}">
      <dsp:nvSpPr>
        <dsp:cNvPr id="0" name=""/>
        <dsp:cNvSpPr/>
      </dsp:nvSpPr>
      <dsp:spPr>
        <a:xfrm>
          <a:off x="4960632" y="2815372"/>
          <a:ext cx="2010024" cy="1206014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Ζωγραφική (Πολύγνωτος, Μίκων, Ζεύξις, Πάμφυλλος, Απελλής, Πρωτογένης).</a:t>
          </a:r>
          <a:endParaRPr lang="en-US" sz="1500" kern="1200"/>
        </a:p>
      </dsp:txBody>
      <dsp:txXfrm>
        <a:off x="4960632" y="2815372"/>
        <a:ext cx="2010024" cy="12060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D9CBE-4A00-489E-82DA-0FE02C496297}">
      <dsp:nvSpPr>
        <dsp:cNvPr id="0" name=""/>
        <dsp:cNvSpPr/>
      </dsp:nvSpPr>
      <dsp:spPr>
        <a:xfrm>
          <a:off x="3045110" y="612788"/>
          <a:ext cx="471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1641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8375" y="655997"/>
        <a:ext cx="25112" cy="5022"/>
      </dsp:txXfrm>
    </dsp:sp>
    <dsp:sp modelId="{4B2A676E-1768-4ACD-B49C-681523D07ED1}">
      <dsp:nvSpPr>
        <dsp:cNvPr id="0" name=""/>
        <dsp:cNvSpPr/>
      </dsp:nvSpPr>
      <dsp:spPr>
        <a:xfrm>
          <a:off x="863253" y="3410"/>
          <a:ext cx="2183657" cy="13101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001" tIns="112316" rIns="107001" bIns="11231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Ο Κίμων, ως αρχιστράτηγος της Συμμαχίας, νίκησε τους Πέρσες στον</a:t>
          </a:r>
          <a:endParaRPr lang="en-US" sz="1300" kern="1200"/>
        </a:p>
      </dsp:txBody>
      <dsp:txXfrm>
        <a:off x="863253" y="3410"/>
        <a:ext cx="2183657" cy="1310194"/>
      </dsp:txXfrm>
    </dsp:sp>
    <dsp:sp modelId="{4F9466F6-AC94-4374-ABF6-F6FEEB619DD2}">
      <dsp:nvSpPr>
        <dsp:cNvPr id="0" name=""/>
        <dsp:cNvSpPr/>
      </dsp:nvSpPr>
      <dsp:spPr>
        <a:xfrm>
          <a:off x="1955082" y="1311805"/>
          <a:ext cx="2685898" cy="471641"/>
        </a:xfrm>
        <a:custGeom>
          <a:avLst/>
          <a:gdLst/>
          <a:ahLst/>
          <a:cxnLst/>
          <a:rect l="0" t="0" r="0" b="0"/>
          <a:pathLst>
            <a:path>
              <a:moveTo>
                <a:pt x="2685898" y="0"/>
              </a:moveTo>
              <a:lnTo>
                <a:pt x="2685898" y="252920"/>
              </a:lnTo>
              <a:lnTo>
                <a:pt x="0" y="252920"/>
              </a:lnTo>
              <a:lnTo>
                <a:pt x="0" y="471641"/>
              </a:lnTo>
            </a:path>
          </a:pathLst>
        </a:custGeom>
        <a:noFill/>
        <a:ln w="9525" cap="flat" cmpd="sng" algn="ctr">
          <a:solidFill>
            <a:schemeClr val="accent5">
              <a:hueOff val="589196"/>
              <a:satOff val="-2817"/>
              <a:lumOff val="30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29720" y="1545114"/>
        <a:ext cx="136622" cy="5022"/>
      </dsp:txXfrm>
    </dsp:sp>
    <dsp:sp modelId="{6C78BD1D-0D97-45C7-9791-57C6A2EF825B}">
      <dsp:nvSpPr>
        <dsp:cNvPr id="0" name=""/>
        <dsp:cNvSpPr/>
      </dsp:nvSpPr>
      <dsp:spPr>
        <a:xfrm>
          <a:off x="3549152" y="3410"/>
          <a:ext cx="2183657" cy="1310194"/>
        </a:xfrm>
        <a:prstGeom prst="rect">
          <a:avLst/>
        </a:prstGeom>
        <a:solidFill>
          <a:schemeClr val="accent5">
            <a:hueOff val="471357"/>
            <a:satOff val="-2254"/>
            <a:lumOff val="24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001" tIns="112316" rIns="107001" bIns="11231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Ευρυμέδοντα ποταμό (467 π.Χ.) και ως αρχηγός της αριστοκρατικής παράταξης</a:t>
          </a:r>
          <a:endParaRPr lang="en-US" sz="1300" kern="1200"/>
        </a:p>
      </dsp:txBody>
      <dsp:txXfrm>
        <a:off x="3549152" y="3410"/>
        <a:ext cx="2183657" cy="1310194"/>
      </dsp:txXfrm>
    </dsp:sp>
    <dsp:sp modelId="{4609A43F-B080-45FD-A65B-75C9DB3D7F94}">
      <dsp:nvSpPr>
        <dsp:cNvPr id="0" name=""/>
        <dsp:cNvSpPr/>
      </dsp:nvSpPr>
      <dsp:spPr>
        <a:xfrm>
          <a:off x="3045110" y="2425224"/>
          <a:ext cx="471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1641" y="45720"/>
              </a:lnTo>
            </a:path>
          </a:pathLst>
        </a:custGeom>
        <a:noFill/>
        <a:ln w="9525" cap="flat" cmpd="sng" algn="ctr">
          <a:solidFill>
            <a:schemeClr val="accent5">
              <a:hueOff val="1178392"/>
              <a:satOff val="-5635"/>
              <a:lumOff val="617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8375" y="2468432"/>
        <a:ext cx="25112" cy="5022"/>
      </dsp:txXfrm>
    </dsp:sp>
    <dsp:sp modelId="{5FE161BE-1E04-4E13-8DC3-040ED526AB8B}">
      <dsp:nvSpPr>
        <dsp:cNvPr id="0" name=""/>
        <dsp:cNvSpPr/>
      </dsp:nvSpPr>
      <dsp:spPr>
        <a:xfrm>
          <a:off x="863253" y="1815846"/>
          <a:ext cx="2183657" cy="1310194"/>
        </a:xfrm>
        <a:prstGeom prst="rect">
          <a:avLst/>
        </a:prstGeom>
        <a:solidFill>
          <a:schemeClr val="accent5">
            <a:hueOff val="942713"/>
            <a:satOff val="-4508"/>
            <a:lumOff val="49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001" tIns="112316" rIns="107001" bIns="11231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τήρησε φιλολακωνική πολιτική. Ηττήθηκε όμως από τους δημοκρατικούς υπό τον</a:t>
          </a:r>
          <a:endParaRPr lang="en-US" sz="1300" kern="1200"/>
        </a:p>
      </dsp:txBody>
      <dsp:txXfrm>
        <a:off x="863253" y="1815846"/>
        <a:ext cx="2183657" cy="1310194"/>
      </dsp:txXfrm>
    </dsp:sp>
    <dsp:sp modelId="{2D086C29-C25C-4BB5-A8A4-808D316145DC}">
      <dsp:nvSpPr>
        <dsp:cNvPr id="0" name=""/>
        <dsp:cNvSpPr/>
      </dsp:nvSpPr>
      <dsp:spPr>
        <a:xfrm>
          <a:off x="1955082" y="3124241"/>
          <a:ext cx="2685898" cy="471641"/>
        </a:xfrm>
        <a:custGeom>
          <a:avLst/>
          <a:gdLst/>
          <a:ahLst/>
          <a:cxnLst/>
          <a:rect l="0" t="0" r="0" b="0"/>
          <a:pathLst>
            <a:path>
              <a:moveTo>
                <a:pt x="2685898" y="0"/>
              </a:moveTo>
              <a:lnTo>
                <a:pt x="2685898" y="252920"/>
              </a:lnTo>
              <a:lnTo>
                <a:pt x="0" y="252920"/>
              </a:lnTo>
              <a:lnTo>
                <a:pt x="0" y="471641"/>
              </a:lnTo>
            </a:path>
          </a:pathLst>
        </a:custGeom>
        <a:noFill/>
        <a:ln w="9525" cap="flat" cmpd="sng" algn="ctr">
          <a:solidFill>
            <a:schemeClr val="accent5">
              <a:hueOff val="1767588"/>
              <a:satOff val="-8452"/>
              <a:lumOff val="926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29720" y="3357550"/>
        <a:ext cx="136622" cy="5022"/>
      </dsp:txXfrm>
    </dsp:sp>
    <dsp:sp modelId="{11767F2B-B349-4AEC-A25E-064567DD7FA2}">
      <dsp:nvSpPr>
        <dsp:cNvPr id="0" name=""/>
        <dsp:cNvSpPr/>
      </dsp:nvSpPr>
      <dsp:spPr>
        <a:xfrm>
          <a:off x="3549152" y="1815846"/>
          <a:ext cx="2183657" cy="1310194"/>
        </a:xfrm>
        <a:prstGeom prst="rect">
          <a:avLst/>
        </a:prstGeom>
        <a:solidFill>
          <a:schemeClr val="accent5">
            <a:hueOff val="1414070"/>
            <a:satOff val="-6762"/>
            <a:lumOff val="7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001" tIns="112316" rIns="107001" bIns="11231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Εφιάλτη και εξοστρακίστηκε (461 π.Χ.), ενώ τον Εφιάλτη, που δολοφονήθηκε, τον</a:t>
          </a:r>
          <a:endParaRPr lang="en-US" sz="1300" kern="1200"/>
        </a:p>
      </dsp:txBody>
      <dsp:txXfrm>
        <a:off x="3549152" y="1815846"/>
        <a:ext cx="2183657" cy="1310194"/>
      </dsp:txXfrm>
    </dsp:sp>
    <dsp:sp modelId="{72A5B9B9-96DD-431C-A11F-CF54609A31B9}">
      <dsp:nvSpPr>
        <dsp:cNvPr id="0" name=""/>
        <dsp:cNvSpPr/>
      </dsp:nvSpPr>
      <dsp:spPr>
        <a:xfrm>
          <a:off x="3045110" y="4237659"/>
          <a:ext cx="4716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1641" y="45720"/>
              </a:lnTo>
            </a:path>
          </a:pathLst>
        </a:custGeom>
        <a:noFill/>
        <a:ln w="9525" cap="flat" cmpd="sng" algn="ctr">
          <a:solidFill>
            <a:schemeClr val="accent5">
              <a:hueOff val="2356783"/>
              <a:satOff val="-11270"/>
              <a:lumOff val="1235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8375" y="4280868"/>
        <a:ext cx="25112" cy="5022"/>
      </dsp:txXfrm>
    </dsp:sp>
    <dsp:sp modelId="{12E8CA97-BD60-4BA9-9E7E-3276A9B8A16E}">
      <dsp:nvSpPr>
        <dsp:cNvPr id="0" name=""/>
        <dsp:cNvSpPr/>
      </dsp:nvSpPr>
      <dsp:spPr>
        <a:xfrm>
          <a:off x="863253" y="3628282"/>
          <a:ext cx="2183657" cy="1310194"/>
        </a:xfrm>
        <a:prstGeom prst="rect">
          <a:avLst/>
        </a:prstGeom>
        <a:solidFill>
          <a:schemeClr val="accent5">
            <a:hueOff val="1885427"/>
            <a:satOff val="-9016"/>
            <a:lumOff val="9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001" tIns="112316" rIns="107001" bIns="11231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διαδέχτηκε ο Περικλής.</a:t>
          </a:r>
          <a:endParaRPr lang="en-US" sz="1300" kern="1200"/>
        </a:p>
      </dsp:txBody>
      <dsp:txXfrm>
        <a:off x="863253" y="3628282"/>
        <a:ext cx="2183657" cy="1310194"/>
      </dsp:txXfrm>
    </dsp:sp>
    <dsp:sp modelId="{DD2F3E84-DF84-4219-A9F1-D3BC00C88B8A}">
      <dsp:nvSpPr>
        <dsp:cNvPr id="0" name=""/>
        <dsp:cNvSpPr/>
      </dsp:nvSpPr>
      <dsp:spPr>
        <a:xfrm>
          <a:off x="3549152" y="3628282"/>
          <a:ext cx="2183657" cy="1310194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001" tIns="112316" rIns="107001" bIns="11231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kern="1200"/>
            <a:t>Ακολούθησε η μετατροπή της Αθηναϊκής Συμμαχίας σε ηγεμονία και το συμμαχικό ταμείο μεταφέρθηκε από τη Δήλο στην Αθήνα (454 π.Χ.).</a:t>
          </a:r>
          <a:endParaRPr lang="en-US" sz="1300" kern="1200"/>
        </a:p>
      </dsp:txBody>
      <dsp:txXfrm>
        <a:off x="3549152" y="3628282"/>
        <a:ext cx="2183657" cy="13101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AB52DD-C2C7-4161-AADD-C88F0BC70CA1}">
      <dsp:nvSpPr>
        <dsp:cNvPr id="0" name=""/>
        <dsp:cNvSpPr/>
      </dsp:nvSpPr>
      <dsp:spPr>
        <a:xfrm>
          <a:off x="827087" y="0"/>
          <a:ext cx="4941888" cy="494188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E5915-514D-47FE-A7AF-C03D318B7643}">
      <dsp:nvSpPr>
        <dsp:cNvPr id="0" name=""/>
        <dsp:cNvSpPr/>
      </dsp:nvSpPr>
      <dsp:spPr>
        <a:xfrm>
          <a:off x="1296566" y="469479"/>
          <a:ext cx="1927336" cy="1927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1. Εκμετάλλευση των μεταλλείων.</a:t>
          </a:r>
          <a:endParaRPr lang="en-US" sz="2100" kern="1200"/>
        </a:p>
      </dsp:txBody>
      <dsp:txXfrm>
        <a:off x="1390651" y="563564"/>
        <a:ext cx="1739166" cy="1739166"/>
      </dsp:txXfrm>
    </dsp:sp>
    <dsp:sp modelId="{24343533-3A1D-474B-8680-49B054DE6277}">
      <dsp:nvSpPr>
        <dsp:cNvPr id="0" name=""/>
        <dsp:cNvSpPr/>
      </dsp:nvSpPr>
      <dsp:spPr>
        <a:xfrm>
          <a:off x="3372159" y="469479"/>
          <a:ext cx="1927336" cy="1927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2. Φορολογία.</a:t>
          </a:r>
          <a:endParaRPr lang="en-US" sz="2100" kern="1200"/>
        </a:p>
      </dsp:txBody>
      <dsp:txXfrm>
        <a:off x="3466244" y="563564"/>
        <a:ext cx="1739166" cy="1739166"/>
      </dsp:txXfrm>
    </dsp:sp>
    <dsp:sp modelId="{28F4B731-C382-4BC6-ABFD-07830E4E7A36}">
      <dsp:nvSpPr>
        <dsp:cNvPr id="0" name=""/>
        <dsp:cNvSpPr/>
      </dsp:nvSpPr>
      <dsp:spPr>
        <a:xfrm>
          <a:off x="1296566" y="2545072"/>
          <a:ext cx="1927336" cy="1927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3. Φόρο των συμμάχων (τακτική και έκτακτη εισφορά).</a:t>
          </a:r>
          <a:endParaRPr lang="en-US" sz="2100" kern="1200"/>
        </a:p>
      </dsp:txBody>
      <dsp:txXfrm>
        <a:off x="1390651" y="2639157"/>
        <a:ext cx="1739166" cy="1739166"/>
      </dsp:txXfrm>
    </dsp:sp>
    <dsp:sp modelId="{6B5F9467-A544-4D03-80D0-D276F545777A}">
      <dsp:nvSpPr>
        <dsp:cNvPr id="0" name=""/>
        <dsp:cNvSpPr/>
      </dsp:nvSpPr>
      <dsp:spPr>
        <a:xfrm>
          <a:off x="3372159" y="2545072"/>
          <a:ext cx="1927336" cy="19273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4. Έκτακτες εισφορές (ο θεσμός της λειτουργίας).</a:t>
          </a:r>
          <a:endParaRPr lang="en-US" sz="2100" kern="1200"/>
        </a:p>
      </dsp:txBody>
      <dsp:txXfrm>
        <a:off x="3466244" y="2639157"/>
        <a:ext cx="1739166" cy="17391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821D8-17DA-44DC-9F1D-B72654DFBA92}">
      <dsp:nvSpPr>
        <dsp:cNvPr id="0" name=""/>
        <dsp:cNvSpPr/>
      </dsp:nvSpPr>
      <dsp:spPr>
        <a:xfrm>
          <a:off x="0" y="570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44A607-066B-47D3-A3A0-D2B678EF84F5}">
      <dsp:nvSpPr>
        <dsp:cNvPr id="0" name=""/>
        <dsp:cNvSpPr/>
      </dsp:nvSpPr>
      <dsp:spPr>
        <a:xfrm>
          <a:off x="0" y="570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Βασική πηγή εσόδων από έκτακτες εισφορές.</a:t>
          </a:r>
          <a:endParaRPr lang="en-US" sz="1600" kern="1200"/>
        </a:p>
      </dsp:txBody>
      <dsp:txXfrm>
        <a:off x="0" y="570"/>
        <a:ext cx="10204555" cy="359560"/>
      </dsp:txXfrm>
    </dsp:sp>
    <dsp:sp modelId="{C0C42230-7067-453C-B873-3DF858FD7D5A}">
      <dsp:nvSpPr>
        <dsp:cNvPr id="0" name=""/>
        <dsp:cNvSpPr/>
      </dsp:nvSpPr>
      <dsp:spPr>
        <a:xfrm>
          <a:off x="0" y="360131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A78D6-EA1C-4723-B7D6-BD9783245849}">
      <dsp:nvSpPr>
        <dsp:cNvPr id="0" name=""/>
        <dsp:cNvSpPr/>
      </dsp:nvSpPr>
      <dsp:spPr>
        <a:xfrm>
          <a:off x="0" y="360131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Δαπάνες στρατιωτικών και θρησκευτικών εκδηλώσεων από τους πλουσιότερους</a:t>
          </a:r>
          <a:endParaRPr lang="en-US" sz="1600" kern="1200"/>
        </a:p>
      </dsp:txBody>
      <dsp:txXfrm>
        <a:off x="0" y="360131"/>
        <a:ext cx="10204555" cy="359560"/>
      </dsp:txXfrm>
    </dsp:sp>
    <dsp:sp modelId="{D4218822-7E4D-40E5-BF6C-FAF0DA4D75B3}">
      <dsp:nvSpPr>
        <dsp:cNvPr id="0" name=""/>
        <dsp:cNvSpPr/>
      </dsp:nvSpPr>
      <dsp:spPr>
        <a:xfrm>
          <a:off x="0" y="719692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50C73-5E52-413A-9093-8337702698E9}">
      <dsp:nvSpPr>
        <dsp:cNvPr id="0" name=""/>
        <dsp:cNvSpPr/>
      </dsp:nvSpPr>
      <dsp:spPr>
        <a:xfrm>
          <a:off x="0" y="719692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πολίτες.</a:t>
          </a:r>
          <a:endParaRPr lang="en-US" sz="1600" kern="1200"/>
        </a:p>
      </dsp:txBody>
      <dsp:txXfrm>
        <a:off x="0" y="719692"/>
        <a:ext cx="10204555" cy="359560"/>
      </dsp:txXfrm>
    </dsp:sp>
    <dsp:sp modelId="{B69AEB02-3999-41ED-B5CD-12F67685494C}">
      <dsp:nvSpPr>
        <dsp:cNvPr id="0" name=""/>
        <dsp:cNvSpPr/>
      </dsp:nvSpPr>
      <dsp:spPr>
        <a:xfrm>
          <a:off x="0" y="1079253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8A811-9D27-46B0-90D7-B4E973D87038}">
      <dsp:nvSpPr>
        <dsp:cNvPr id="0" name=""/>
        <dsp:cNvSpPr/>
      </dsp:nvSpPr>
      <dsp:spPr>
        <a:xfrm>
          <a:off x="0" y="1079253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Ήταν υποχρεωτικές με τιμητικό χαρακτήρα.</a:t>
          </a:r>
          <a:endParaRPr lang="en-US" sz="1600" kern="1200"/>
        </a:p>
      </dsp:txBody>
      <dsp:txXfrm>
        <a:off x="0" y="1079253"/>
        <a:ext cx="10204555" cy="359560"/>
      </dsp:txXfrm>
    </dsp:sp>
    <dsp:sp modelId="{AC90EE99-3B84-4F93-A63A-B586BA4FE1D7}">
      <dsp:nvSpPr>
        <dsp:cNvPr id="0" name=""/>
        <dsp:cNvSpPr/>
      </dsp:nvSpPr>
      <dsp:spPr>
        <a:xfrm>
          <a:off x="0" y="1438813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3840C-C277-48B8-85B1-46D310B2FBB3}">
      <dsp:nvSpPr>
        <dsp:cNvPr id="0" name=""/>
        <dsp:cNvSpPr/>
      </dsp:nvSpPr>
      <dsp:spPr>
        <a:xfrm>
          <a:off x="0" y="1438813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u="sng" kern="1200"/>
            <a:t>Οι σπουδαιότερες:</a:t>
          </a:r>
          <a:endParaRPr lang="en-US" sz="1600" kern="1200"/>
        </a:p>
      </dsp:txBody>
      <dsp:txXfrm>
        <a:off x="0" y="1438813"/>
        <a:ext cx="10204555" cy="359560"/>
      </dsp:txXfrm>
    </dsp:sp>
    <dsp:sp modelId="{51E46341-D1DA-4A4A-977E-C373E1E027C4}">
      <dsp:nvSpPr>
        <dsp:cNvPr id="0" name=""/>
        <dsp:cNvSpPr/>
      </dsp:nvSpPr>
      <dsp:spPr>
        <a:xfrm>
          <a:off x="0" y="1798374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2045C-0EDD-4C19-BA28-25F9092391E1}">
      <dsp:nvSpPr>
        <dsp:cNvPr id="0" name=""/>
        <dsp:cNvSpPr/>
      </dsp:nvSpPr>
      <dsp:spPr>
        <a:xfrm>
          <a:off x="0" y="1798374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/>
            <a:t>1. Χορηγία: </a:t>
          </a:r>
          <a:r>
            <a:rPr lang="el-GR" sz="1600" kern="1200"/>
            <a:t>η κάλυψη των εξόδων για τη διδασκαλία ενός θεατρικού έργου.</a:t>
          </a:r>
          <a:endParaRPr lang="en-US" sz="1600" kern="1200"/>
        </a:p>
      </dsp:txBody>
      <dsp:txXfrm>
        <a:off x="0" y="1798374"/>
        <a:ext cx="10204555" cy="359560"/>
      </dsp:txXfrm>
    </dsp:sp>
    <dsp:sp modelId="{3CA5D5A9-34DD-4EB4-A5EC-6C64C07708ED}">
      <dsp:nvSpPr>
        <dsp:cNvPr id="0" name=""/>
        <dsp:cNvSpPr/>
      </dsp:nvSpPr>
      <dsp:spPr>
        <a:xfrm>
          <a:off x="0" y="2157935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85A6E-7F9B-44A1-8C64-B0D1EAED0ED6}">
      <dsp:nvSpPr>
        <dsp:cNvPr id="0" name=""/>
        <dsp:cNvSpPr/>
      </dsp:nvSpPr>
      <dsp:spPr>
        <a:xfrm>
          <a:off x="0" y="2157935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/>
            <a:t>2. Τριηραρχία: </a:t>
          </a:r>
          <a:r>
            <a:rPr lang="el-GR" sz="1600" kern="1200"/>
            <a:t>η υποχρέωση συντήρησης και εξοπλισμού μιας τριήρους.</a:t>
          </a:r>
          <a:endParaRPr lang="en-US" sz="1600" kern="1200"/>
        </a:p>
      </dsp:txBody>
      <dsp:txXfrm>
        <a:off x="0" y="2157935"/>
        <a:ext cx="10204555" cy="359560"/>
      </dsp:txXfrm>
    </dsp:sp>
    <dsp:sp modelId="{FB989E99-E368-415F-9F75-907741F14933}">
      <dsp:nvSpPr>
        <dsp:cNvPr id="0" name=""/>
        <dsp:cNvSpPr/>
      </dsp:nvSpPr>
      <dsp:spPr>
        <a:xfrm>
          <a:off x="0" y="2517496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9D5B9-CAEB-4954-AE66-8ADF40FAB00C}">
      <dsp:nvSpPr>
        <dsp:cNvPr id="0" name=""/>
        <dsp:cNvSpPr/>
      </dsp:nvSpPr>
      <dsp:spPr>
        <a:xfrm>
          <a:off x="0" y="2517496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/>
            <a:t>3. Αρχιθεωρία: </a:t>
          </a:r>
          <a:r>
            <a:rPr lang="el-GR" sz="1600" kern="1200"/>
            <a:t>η κάλυψη των εξόδων της επίσημης αποστολής (θεωρίας) σε</a:t>
          </a:r>
          <a:endParaRPr lang="en-US" sz="1600" kern="1200"/>
        </a:p>
      </dsp:txBody>
      <dsp:txXfrm>
        <a:off x="0" y="2517496"/>
        <a:ext cx="10204555" cy="359560"/>
      </dsp:txXfrm>
    </dsp:sp>
    <dsp:sp modelId="{F3619FFB-F069-4420-ACF7-513264BAE020}">
      <dsp:nvSpPr>
        <dsp:cNvPr id="0" name=""/>
        <dsp:cNvSpPr/>
      </dsp:nvSpPr>
      <dsp:spPr>
        <a:xfrm>
          <a:off x="0" y="2877057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D286C-37A0-4773-B9F0-4A7EDA2BF13D}">
      <dsp:nvSpPr>
        <dsp:cNvPr id="0" name=""/>
        <dsp:cNvSpPr/>
      </dsp:nvSpPr>
      <dsp:spPr>
        <a:xfrm>
          <a:off x="0" y="2877057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πανελλήνιες γιορτές.</a:t>
          </a:r>
          <a:endParaRPr lang="en-US" sz="1600" kern="1200"/>
        </a:p>
      </dsp:txBody>
      <dsp:txXfrm>
        <a:off x="0" y="2877057"/>
        <a:ext cx="10204555" cy="359560"/>
      </dsp:txXfrm>
    </dsp:sp>
    <dsp:sp modelId="{0187C628-2F79-4B35-B5AA-56E03DBAB1DB}">
      <dsp:nvSpPr>
        <dsp:cNvPr id="0" name=""/>
        <dsp:cNvSpPr/>
      </dsp:nvSpPr>
      <dsp:spPr>
        <a:xfrm>
          <a:off x="0" y="3236618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47BFCB-0B67-41A7-B829-5ECE1461B3CC}">
      <dsp:nvSpPr>
        <dsp:cNvPr id="0" name=""/>
        <dsp:cNvSpPr/>
      </dsp:nvSpPr>
      <dsp:spPr>
        <a:xfrm>
          <a:off x="0" y="3236618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4</a:t>
          </a:r>
          <a:r>
            <a:rPr lang="el-GR" sz="1600" b="1" kern="1200"/>
            <a:t>. Εστίαση: </a:t>
          </a:r>
          <a:r>
            <a:rPr lang="el-GR" sz="1600" kern="1200"/>
            <a:t>η κάλυψη των εξόδων του δείπνου μιας φυλής σε θρησκευτικές</a:t>
          </a:r>
          <a:endParaRPr lang="en-US" sz="1600" kern="1200"/>
        </a:p>
      </dsp:txBody>
      <dsp:txXfrm>
        <a:off x="0" y="3236618"/>
        <a:ext cx="10204555" cy="359560"/>
      </dsp:txXfrm>
    </dsp:sp>
    <dsp:sp modelId="{BB366218-5109-4932-8B5B-72548A318D7A}">
      <dsp:nvSpPr>
        <dsp:cNvPr id="0" name=""/>
        <dsp:cNvSpPr/>
      </dsp:nvSpPr>
      <dsp:spPr>
        <a:xfrm>
          <a:off x="0" y="3596178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4FBD2-ACAD-4021-A946-F184C0A60E40}">
      <dsp:nvSpPr>
        <dsp:cNvPr id="0" name=""/>
        <dsp:cNvSpPr/>
      </dsp:nvSpPr>
      <dsp:spPr>
        <a:xfrm>
          <a:off x="0" y="3596178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γιορτές.</a:t>
          </a:r>
          <a:endParaRPr lang="en-US" sz="1600" kern="1200"/>
        </a:p>
      </dsp:txBody>
      <dsp:txXfrm>
        <a:off x="0" y="3596178"/>
        <a:ext cx="10204555" cy="359560"/>
      </dsp:txXfrm>
    </dsp:sp>
    <dsp:sp modelId="{7B40930A-9077-4054-B572-81928D5DAE4D}">
      <dsp:nvSpPr>
        <dsp:cNvPr id="0" name=""/>
        <dsp:cNvSpPr/>
      </dsp:nvSpPr>
      <dsp:spPr>
        <a:xfrm>
          <a:off x="0" y="3955739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B9E53-7DCA-4D15-A4B8-ACAED6888F37}">
      <dsp:nvSpPr>
        <dsp:cNvPr id="0" name=""/>
        <dsp:cNvSpPr/>
      </dsp:nvSpPr>
      <dsp:spPr>
        <a:xfrm>
          <a:off x="0" y="3955739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/>
            <a:t>5. Γυμνασιαρχία: </a:t>
          </a:r>
          <a:r>
            <a:rPr lang="el-GR" sz="1600" kern="1200"/>
            <a:t>η κάλυψη των εξόδων για την τέλεση αγώνων</a:t>
          </a:r>
          <a:endParaRPr lang="en-US" sz="1600" kern="1200"/>
        </a:p>
      </dsp:txBody>
      <dsp:txXfrm>
        <a:off x="0" y="3955739"/>
        <a:ext cx="10204555" cy="359560"/>
      </dsp:txXfrm>
    </dsp:sp>
    <dsp:sp modelId="{EE217D15-9A4A-4085-B008-E79A6ED7A170}">
      <dsp:nvSpPr>
        <dsp:cNvPr id="0" name=""/>
        <dsp:cNvSpPr/>
      </dsp:nvSpPr>
      <dsp:spPr>
        <a:xfrm>
          <a:off x="0" y="4315300"/>
          <a:ext cx="1020455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8845E-F19B-4500-B9A7-2BB381B58D92}">
      <dsp:nvSpPr>
        <dsp:cNvPr id="0" name=""/>
        <dsp:cNvSpPr/>
      </dsp:nvSpPr>
      <dsp:spPr>
        <a:xfrm>
          <a:off x="0" y="4315300"/>
          <a:ext cx="10204555" cy="359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λαμπαδηδρομίας στα Παναθήναια.</a:t>
          </a:r>
          <a:endParaRPr lang="en-US" sz="1600" kern="1200"/>
        </a:p>
      </dsp:txBody>
      <dsp:txXfrm>
        <a:off x="0" y="4315300"/>
        <a:ext cx="10204555" cy="3595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CFD70-8962-450F-987D-458A8D4AFBA3}">
      <dsp:nvSpPr>
        <dsp:cNvPr id="0" name=""/>
        <dsp:cNvSpPr/>
      </dsp:nvSpPr>
      <dsp:spPr>
        <a:xfrm>
          <a:off x="0" y="146274"/>
          <a:ext cx="5641974" cy="14718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700" kern="1200"/>
            <a:t>1. Αρχιδάμειος ή Δεκαετής πόλεμος (431-421 π.Χ.).</a:t>
          </a:r>
          <a:endParaRPr lang="en-US" sz="3700" kern="1200"/>
        </a:p>
      </dsp:txBody>
      <dsp:txXfrm>
        <a:off x="71850" y="218124"/>
        <a:ext cx="5498274" cy="1328160"/>
      </dsp:txXfrm>
    </dsp:sp>
    <dsp:sp modelId="{293946FD-7ADE-4B0C-85C2-74013D8330F7}">
      <dsp:nvSpPr>
        <dsp:cNvPr id="0" name=""/>
        <dsp:cNvSpPr/>
      </dsp:nvSpPr>
      <dsp:spPr>
        <a:xfrm>
          <a:off x="0" y="1724695"/>
          <a:ext cx="5641974" cy="147186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700" kern="1200"/>
            <a:t>2. Σικελική εκστρατεία (415-413 π.Χ.).</a:t>
          </a:r>
          <a:endParaRPr lang="en-US" sz="3700" kern="1200"/>
        </a:p>
      </dsp:txBody>
      <dsp:txXfrm>
        <a:off x="71850" y="1796545"/>
        <a:ext cx="5498274" cy="1328160"/>
      </dsp:txXfrm>
    </dsp:sp>
    <dsp:sp modelId="{FA4D54F6-C6FB-42C0-92D4-BB3909687B7E}">
      <dsp:nvSpPr>
        <dsp:cNvPr id="0" name=""/>
        <dsp:cNvSpPr/>
      </dsp:nvSpPr>
      <dsp:spPr>
        <a:xfrm>
          <a:off x="0" y="3303115"/>
          <a:ext cx="5641974" cy="147186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700" kern="1200"/>
            <a:t>3. Δεκελικός ή Ιωνικός πόλεμος (413-404 π.Χ.).</a:t>
          </a:r>
          <a:endParaRPr lang="en-US" sz="3700" kern="1200"/>
        </a:p>
      </dsp:txBody>
      <dsp:txXfrm>
        <a:off x="71850" y="3374965"/>
        <a:ext cx="5498274" cy="13281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70F67-E96A-4FFF-BFA6-DE012C9C8D11}">
      <dsp:nvSpPr>
        <dsp:cNvPr id="0" name=""/>
        <dsp:cNvSpPr/>
      </dsp:nvSpPr>
      <dsp:spPr>
        <a:xfrm>
          <a:off x="0" y="0"/>
          <a:ext cx="7484601" cy="724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1. Υλικές καταστροφές.</a:t>
          </a:r>
          <a:endParaRPr lang="en-US" sz="2000" kern="1200"/>
        </a:p>
      </dsp:txBody>
      <dsp:txXfrm>
        <a:off x="21208" y="21208"/>
        <a:ext cx="6618532" cy="681674"/>
      </dsp:txXfrm>
    </dsp:sp>
    <dsp:sp modelId="{CFF81053-AAE7-4873-B141-D5BDF3DE6B89}">
      <dsp:nvSpPr>
        <dsp:cNvPr id="0" name=""/>
        <dsp:cNvSpPr/>
      </dsp:nvSpPr>
      <dsp:spPr>
        <a:xfrm>
          <a:off x="558915" y="824658"/>
          <a:ext cx="7484601" cy="724090"/>
        </a:xfrm>
        <a:prstGeom prst="roundRect">
          <a:avLst>
            <a:gd name="adj" fmla="val 10000"/>
          </a:avLst>
        </a:prstGeom>
        <a:solidFill>
          <a:schemeClr val="accent2">
            <a:hueOff val="-330843"/>
            <a:satOff val="373"/>
            <a:lumOff val="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2. Εξαχρείωση (= ηθική διαφθορά) των ανθρώπων.</a:t>
          </a:r>
          <a:endParaRPr lang="en-US" sz="2000" kern="1200"/>
        </a:p>
      </dsp:txBody>
      <dsp:txXfrm>
        <a:off x="580123" y="845866"/>
        <a:ext cx="6412611" cy="681674"/>
      </dsp:txXfrm>
    </dsp:sp>
    <dsp:sp modelId="{4A11E65C-17C9-48F7-A869-BDCCE2A1A7BA}">
      <dsp:nvSpPr>
        <dsp:cNvPr id="0" name=""/>
        <dsp:cNvSpPr/>
      </dsp:nvSpPr>
      <dsp:spPr>
        <a:xfrm>
          <a:off x="1117830" y="1649317"/>
          <a:ext cx="7484601" cy="724090"/>
        </a:xfrm>
        <a:prstGeom prst="roundRect">
          <a:avLst>
            <a:gd name="adj" fmla="val 10000"/>
          </a:avLst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3. Ανάμειξη Περσών στα εσωτερικά θέματα των Ελλήνων.</a:t>
          </a:r>
          <a:endParaRPr lang="en-US" sz="2000" kern="1200"/>
        </a:p>
      </dsp:txBody>
      <dsp:txXfrm>
        <a:off x="1139038" y="1670525"/>
        <a:ext cx="6412611" cy="681674"/>
      </dsp:txXfrm>
    </dsp:sp>
    <dsp:sp modelId="{DFEA4834-52E9-4DEA-AFF9-A3F0E77823D8}">
      <dsp:nvSpPr>
        <dsp:cNvPr id="0" name=""/>
        <dsp:cNvSpPr/>
      </dsp:nvSpPr>
      <dsp:spPr>
        <a:xfrm>
          <a:off x="1676745" y="2473975"/>
          <a:ext cx="7484601" cy="724090"/>
        </a:xfrm>
        <a:prstGeom prst="roundRect">
          <a:avLst>
            <a:gd name="adj" fmla="val 10000"/>
          </a:avLst>
        </a:prstGeom>
        <a:solidFill>
          <a:schemeClr val="accent2">
            <a:hueOff val="-992530"/>
            <a:satOff val="1119"/>
            <a:lumOff val="2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4. Σπαρτιατική ηγεμονία (404 π.Χ.).</a:t>
          </a:r>
          <a:endParaRPr lang="en-US" sz="2000" kern="1200"/>
        </a:p>
      </dsp:txBody>
      <dsp:txXfrm>
        <a:off x="1697953" y="2495183"/>
        <a:ext cx="6412611" cy="681674"/>
      </dsp:txXfrm>
    </dsp:sp>
    <dsp:sp modelId="{0EBCB3FD-23B9-41A9-9CD8-00B8680C9410}">
      <dsp:nvSpPr>
        <dsp:cNvPr id="0" name=""/>
        <dsp:cNvSpPr/>
      </dsp:nvSpPr>
      <dsp:spPr>
        <a:xfrm>
          <a:off x="2235660" y="3298634"/>
          <a:ext cx="7484601" cy="724090"/>
        </a:xfrm>
        <a:prstGeom prst="roundRect">
          <a:avLst>
            <a:gd name="adj" fmla="val 10000"/>
          </a:avLst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kern="1200"/>
            <a:t>5. Κρίση πόλης-κράτους.</a:t>
          </a:r>
          <a:endParaRPr lang="en-US" sz="2000" kern="1200"/>
        </a:p>
      </dsp:txBody>
      <dsp:txXfrm>
        <a:off x="2256868" y="3319842"/>
        <a:ext cx="6412611" cy="681674"/>
      </dsp:txXfrm>
    </dsp:sp>
    <dsp:sp modelId="{AD5A146C-90B8-4FF1-9751-AC664F91BEFF}">
      <dsp:nvSpPr>
        <dsp:cNvPr id="0" name=""/>
        <dsp:cNvSpPr/>
      </dsp:nvSpPr>
      <dsp:spPr>
        <a:xfrm>
          <a:off x="7013942" y="528988"/>
          <a:ext cx="470658" cy="4706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119840" y="528988"/>
        <a:ext cx="258862" cy="354170"/>
      </dsp:txXfrm>
    </dsp:sp>
    <dsp:sp modelId="{B1CA76EF-FE59-4336-AB5E-9C79884D3FF4}">
      <dsp:nvSpPr>
        <dsp:cNvPr id="0" name=""/>
        <dsp:cNvSpPr/>
      </dsp:nvSpPr>
      <dsp:spPr>
        <a:xfrm>
          <a:off x="7572857" y="1353646"/>
          <a:ext cx="470658" cy="4706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613955"/>
            <a:satOff val="4090"/>
            <a:lumOff val="37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613955"/>
              <a:satOff val="4090"/>
              <a:lumOff val="3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678755" y="1353646"/>
        <a:ext cx="258862" cy="354170"/>
      </dsp:txXfrm>
    </dsp:sp>
    <dsp:sp modelId="{B52CCAD1-1A80-49CB-92AB-9894B8F1D195}">
      <dsp:nvSpPr>
        <dsp:cNvPr id="0" name=""/>
        <dsp:cNvSpPr/>
      </dsp:nvSpPr>
      <dsp:spPr>
        <a:xfrm>
          <a:off x="8131773" y="2166237"/>
          <a:ext cx="470658" cy="4706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227910"/>
            <a:satOff val="8180"/>
            <a:lumOff val="748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227910"/>
              <a:satOff val="8180"/>
              <a:lumOff val="7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8237671" y="2166237"/>
        <a:ext cx="258862" cy="354170"/>
      </dsp:txXfrm>
    </dsp:sp>
    <dsp:sp modelId="{92E6F66D-C031-453F-92EC-8CD1EF3DE858}">
      <dsp:nvSpPr>
        <dsp:cNvPr id="0" name=""/>
        <dsp:cNvSpPr/>
      </dsp:nvSpPr>
      <dsp:spPr>
        <a:xfrm>
          <a:off x="8690688" y="2998941"/>
          <a:ext cx="470658" cy="4706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841865"/>
            <a:satOff val="12270"/>
            <a:lumOff val="112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841865"/>
              <a:satOff val="12270"/>
              <a:lumOff val="11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8796586" y="2998941"/>
        <a:ext cx="258862" cy="3541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07A301-0EE7-48D3-A3FD-7F04B69B252B}">
      <dsp:nvSpPr>
        <dsp:cNvPr id="0" name=""/>
        <dsp:cNvSpPr/>
      </dsp:nvSpPr>
      <dsp:spPr>
        <a:xfrm>
          <a:off x="827087" y="0"/>
          <a:ext cx="4941888" cy="494188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E2892F-B1D4-48BD-BF8D-0B8C435DA927}">
      <dsp:nvSpPr>
        <dsp:cNvPr id="0" name=""/>
        <dsp:cNvSpPr/>
      </dsp:nvSpPr>
      <dsp:spPr>
        <a:xfrm>
          <a:off x="1296566" y="469479"/>
          <a:ext cx="1927336" cy="19273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Λεύκτρα (371 π.Χ.): Επαμεινώνδας με τους Θηβαίους εναντίον των</a:t>
          </a:r>
          <a:endParaRPr lang="en-US" sz="1900" kern="1200"/>
        </a:p>
      </dsp:txBody>
      <dsp:txXfrm>
        <a:off x="1390651" y="563564"/>
        <a:ext cx="1739166" cy="1739166"/>
      </dsp:txXfrm>
    </dsp:sp>
    <dsp:sp modelId="{B114DB92-6210-42A5-A8C3-3293B2D7F9D1}">
      <dsp:nvSpPr>
        <dsp:cNvPr id="0" name=""/>
        <dsp:cNvSpPr/>
      </dsp:nvSpPr>
      <dsp:spPr>
        <a:xfrm>
          <a:off x="3372159" y="469479"/>
          <a:ext cx="1927336" cy="192733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Σπαρτιατών - ήττα Σπαρτιατών - εξασθένιση Σπαρτιατών και Αθηναίων.</a:t>
          </a:r>
          <a:endParaRPr lang="en-US" sz="1900" kern="1200"/>
        </a:p>
      </dsp:txBody>
      <dsp:txXfrm>
        <a:off x="3466244" y="563564"/>
        <a:ext cx="1739166" cy="1739166"/>
      </dsp:txXfrm>
    </dsp:sp>
    <dsp:sp modelId="{10FDFAA7-2158-4CE1-82FE-DA932F290AAA}">
      <dsp:nvSpPr>
        <dsp:cNvPr id="0" name=""/>
        <dsp:cNvSpPr/>
      </dsp:nvSpPr>
      <dsp:spPr>
        <a:xfrm>
          <a:off x="1296566" y="2545072"/>
          <a:ext cx="1927336" cy="192733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Μαντίνεια (362 π.Χ.): Θηβαίοι εναντίον Σπαρτιατών και Αθηναίων και</a:t>
          </a:r>
          <a:endParaRPr lang="en-US" sz="1900" kern="1200"/>
        </a:p>
      </dsp:txBody>
      <dsp:txXfrm>
        <a:off x="1390651" y="2639157"/>
        <a:ext cx="1739166" cy="1739166"/>
      </dsp:txXfrm>
    </dsp:sp>
    <dsp:sp modelId="{6623CC58-5B5F-4399-B8B4-AB9982ADD866}">
      <dsp:nvSpPr>
        <dsp:cNvPr id="0" name=""/>
        <dsp:cNvSpPr/>
      </dsp:nvSpPr>
      <dsp:spPr>
        <a:xfrm>
          <a:off x="3372159" y="2545072"/>
          <a:ext cx="1927336" cy="192733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των συμμάχων τους - θάνατος Επαμεινώνδα - ειρήνη με τους Σπαρτιάτες.</a:t>
          </a:r>
          <a:endParaRPr lang="en-US" sz="1900" kern="1200"/>
        </a:p>
      </dsp:txBody>
      <dsp:txXfrm>
        <a:off x="3466244" y="2639157"/>
        <a:ext cx="1739166" cy="17391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1A43A-8626-4449-89C1-09C6F1CE0983}">
      <dsp:nvSpPr>
        <dsp:cNvPr id="0" name=""/>
        <dsp:cNvSpPr/>
      </dsp:nvSpPr>
      <dsp:spPr>
        <a:xfrm>
          <a:off x="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D18FD-D641-492A-B648-70C61FADEC0B}">
      <dsp:nvSpPr>
        <dsp:cNvPr id="0" name=""/>
        <dsp:cNvSpPr/>
      </dsp:nvSpPr>
      <dsp:spPr>
        <a:xfrm>
          <a:off x="30375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1. Πόλεμοι μεταξύ των ελληνικών πόλεων.</a:t>
          </a:r>
          <a:endParaRPr lang="en-US" sz="2500" kern="1200"/>
        </a:p>
      </dsp:txBody>
      <dsp:txXfrm>
        <a:off x="354603" y="1338503"/>
        <a:ext cx="2632133" cy="1634288"/>
      </dsp:txXfrm>
    </dsp:sp>
    <dsp:sp modelId="{8FDBD412-BA5D-4E2A-81AE-9636E9B7EB05}">
      <dsp:nvSpPr>
        <dsp:cNvPr id="0" name=""/>
        <dsp:cNvSpPr/>
      </dsp:nvSpPr>
      <dsp:spPr>
        <a:xfrm>
          <a:off x="334134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88F55-E9FF-41BF-8BFF-2E9FD70F9516}">
      <dsp:nvSpPr>
        <dsp:cNvPr id="0" name=""/>
        <dsp:cNvSpPr/>
      </dsp:nvSpPr>
      <dsp:spPr>
        <a:xfrm>
          <a:off x="364509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2. Πολιτικές και κοινωνικές αναταραχές.</a:t>
          </a:r>
          <a:endParaRPr lang="en-US" sz="2500" kern="1200"/>
        </a:p>
      </dsp:txBody>
      <dsp:txXfrm>
        <a:off x="3695943" y="1338503"/>
        <a:ext cx="2632133" cy="1634288"/>
      </dsp:txXfrm>
    </dsp:sp>
    <dsp:sp modelId="{A8AD4D68-7417-467E-BB19-926B4613B91A}">
      <dsp:nvSpPr>
        <dsp:cNvPr id="0" name=""/>
        <dsp:cNvSpPr/>
      </dsp:nvSpPr>
      <dsp:spPr>
        <a:xfrm>
          <a:off x="668268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E08D34-9DBB-46BA-ABF9-29EE623B9E0B}">
      <dsp:nvSpPr>
        <dsp:cNvPr id="0" name=""/>
        <dsp:cNvSpPr/>
      </dsp:nvSpPr>
      <dsp:spPr>
        <a:xfrm>
          <a:off x="698643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/>
            <a:t>3. Παρέμβαση Περσών.</a:t>
          </a:r>
          <a:endParaRPr lang="en-US" sz="2500" kern="1200"/>
        </a:p>
      </dsp:txBody>
      <dsp:txXfrm>
        <a:off x="7037283" y="1338503"/>
        <a:ext cx="2632133" cy="1634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504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18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82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03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84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95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9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47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97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23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56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BD55B96-7C04-4722-B723-E6703A810480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D903527-5F61-4240-AA7B-AB972B62C5E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54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E3745-BE15-0D80-21D0-4D070FCC36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Ιστορία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CB694F-A47A-6159-C57C-27F75DEA1C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Α΄ Λυκείου</a:t>
            </a:r>
          </a:p>
          <a:p>
            <a:r>
              <a:rPr lang="el-GR" dirty="0"/>
              <a:t>Κλασική Εποχή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675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0C8355-9B04-76C4-66FE-7AA5FE741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 sz="4300">
                <a:solidFill>
                  <a:srgbClr val="FFFFFF"/>
                </a:solidFill>
              </a:rPr>
              <a:t>Η Φορολογία:</a:t>
            </a:r>
            <a:br>
              <a:rPr lang="el-GR" sz="4300">
                <a:solidFill>
                  <a:srgbClr val="FFFFFF"/>
                </a:solidFill>
              </a:rPr>
            </a:br>
            <a:endParaRPr lang="en-GB" sz="43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3653D-E9BB-A0F4-520E-3DCDE5DE1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 dirty="0"/>
              <a:t>1. Απουσία άμεσης φορολογίας.</a:t>
            </a:r>
          </a:p>
          <a:p>
            <a:r>
              <a:rPr lang="el-GR" dirty="0"/>
              <a:t>2. Το </a:t>
            </a:r>
            <a:r>
              <a:rPr lang="el-GR" dirty="0" err="1"/>
              <a:t>μετοίκιο</a:t>
            </a:r>
            <a:r>
              <a:rPr lang="el-GR" dirty="0"/>
              <a:t>: φόρος που πλήρωναν οι εγκατεστημένοι από άλλες πόλεις στην</a:t>
            </a:r>
          </a:p>
          <a:p>
            <a:r>
              <a:rPr lang="el-GR" dirty="0"/>
              <a:t>Αθήνα.</a:t>
            </a:r>
          </a:p>
          <a:p>
            <a:r>
              <a:rPr lang="el-GR" dirty="0"/>
              <a:t>3. Έμμεση φορολογία για τα εισαγόμενα και εξαγόμενα από τα αθηναϊκά λιμάνια</a:t>
            </a:r>
          </a:p>
          <a:p>
            <a:r>
              <a:rPr lang="el-GR" dirty="0"/>
              <a:t>και τον Πειραιά προϊόντα.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094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F45F-2530-5047-858B-1DD41ACAD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Ο θεσμός της λειτουργίας:</a:t>
            </a:r>
            <a:br>
              <a:rPr lang="el-GR" dirty="0"/>
            </a:b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E1C1E1-4EEE-BDD5-A395-707C8A16F3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9646" y="1633928"/>
          <a:ext cx="10204555" cy="4675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116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434416-75FA-68A0-BA43-4F7B235EE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 sz="2800">
                <a:solidFill>
                  <a:srgbClr val="FFFFFF"/>
                </a:solidFill>
              </a:rPr>
              <a:t>Ο Πελοποννησιακός Πόλεμος (431-404 π.Χ.):</a:t>
            </a:r>
            <a:br>
              <a:rPr lang="el-GR" sz="2800">
                <a:solidFill>
                  <a:srgbClr val="FFFFFF"/>
                </a:solidFill>
              </a:rPr>
            </a:br>
            <a:endParaRPr lang="en-GB" sz="28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C4A0A-6F8B-DC40-3696-0F44C12E7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 dirty="0"/>
              <a:t> Οι ρίζες αντιπαράθεσης Αθηναϊκής - Πελοποννησιακής</a:t>
            </a:r>
          </a:p>
          <a:p>
            <a:r>
              <a:rPr lang="el-GR" dirty="0"/>
              <a:t>συμμαχίας:</a:t>
            </a:r>
          </a:p>
          <a:p>
            <a:r>
              <a:rPr lang="el-GR" dirty="0"/>
              <a:t>1. Φυλετική διαφορά (Αθηναίοι </a:t>
            </a:r>
            <a:r>
              <a:rPr lang="el-GR" dirty="0" err="1"/>
              <a:t>Ίωνες</a:t>
            </a:r>
            <a:r>
              <a:rPr lang="el-GR" dirty="0"/>
              <a:t> - Σπαρτιάτες Δωριείς).</a:t>
            </a:r>
          </a:p>
          <a:p>
            <a:r>
              <a:rPr lang="el-GR" dirty="0"/>
              <a:t>2. Πολιτειακή συγκρότηση (δημοκρατική Αθήνα - ολιγαρχική Σπάρτη).</a:t>
            </a:r>
          </a:p>
          <a:p>
            <a:r>
              <a:rPr lang="el-GR" dirty="0"/>
              <a:t>3. Ηγεμονικές τάσεις Αθήνας.</a:t>
            </a:r>
          </a:p>
          <a:p>
            <a:r>
              <a:rPr lang="el-GR" dirty="0"/>
              <a:t>Εξιστόρηση των γεγονότων του Πελοποννησιακού πολέμου: Θουκυδίδης</a:t>
            </a:r>
          </a:p>
          <a:p>
            <a:r>
              <a:rPr lang="el-GR" dirty="0"/>
              <a:t>(431-411 π.Χ.) - Ξενοφώντας (411-404 π.Χ.).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713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D3A3B9-B6EC-0828-33FD-8B40387EE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sz="2800">
                <a:solidFill>
                  <a:srgbClr val="FFFFFF"/>
                </a:solidFill>
              </a:rPr>
              <a:t> Περίοδοι Πελοποννησιακού πολέμου:</a:t>
            </a:r>
            <a:br>
              <a:rPr lang="el-GR" sz="2800">
                <a:solidFill>
                  <a:srgbClr val="FFFFFF"/>
                </a:solidFill>
              </a:rPr>
            </a:br>
            <a:endParaRPr lang="en-GB" sz="28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682C043-0DDF-713A-8AFE-C017F093F5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18863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1334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2BB05-2943-1CB1-3227-F1333E268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l-GR" dirty="0"/>
              <a:t>Οι επιπτώσεις του πολέμου:</a:t>
            </a:r>
            <a:br>
              <a:rPr lang="el-GR" dirty="0"/>
            </a:b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2EB3A9-7CDE-88A7-D5AC-5C2DF12CA4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37804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6099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CEE7FC-D87A-EE69-20CC-E0B991155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 dirty="0"/>
              <a:t>Η κρίση της πόλης-κράτους:</a:t>
            </a:r>
            <a:br>
              <a:rPr lang="el-GR" dirty="0"/>
            </a:b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257C74-A36A-3255-C26B-70F2F678F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el-GR" sz="1700"/>
              <a:t>4ος αιώνας π.Χ.:</a:t>
            </a:r>
          </a:p>
          <a:p>
            <a:r>
              <a:rPr lang="el-GR" sz="1700"/>
              <a:t>1. Εκδήλωση οικονομικής και κοινωνικής κρίσης στο εσωτερικό.</a:t>
            </a:r>
          </a:p>
          <a:p>
            <a:r>
              <a:rPr lang="el-GR" sz="1700"/>
              <a:t>2. Εκδήλωση ανταγωνισμών και συγκρούσεων στο εξωτερικό, παρέμβαση των</a:t>
            </a:r>
          </a:p>
          <a:p>
            <a:r>
              <a:rPr lang="el-GR" sz="1700"/>
              <a:t>Περσών με στόχο τη διάσπαση των ελληνικών δυνάμεων.</a:t>
            </a:r>
          </a:p>
          <a:p>
            <a:r>
              <a:rPr lang="en-US" sz="1700"/>
              <a:t>&gt; </a:t>
            </a:r>
            <a:r>
              <a:rPr lang="el-GR" sz="1700"/>
              <a:t>Μετά τον Πελοποννησιακό πόλεμο και την επικράτηση των Σπαρτιατών, οι</a:t>
            </a:r>
          </a:p>
          <a:p>
            <a:r>
              <a:rPr lang="el-GR" sz="1700"/>
              <a:t>Πέρσες ξεσηκώνουν τις ελληνικές πόλεις εναντίον των Σπαρτιατών:</a:t>
            </a:r>
          </a:p>
          <a:p>
            <a:r>
              <a:rPr lang="en-US" sz="1700"/>
              <a:t>&gt; </a:t>
            </a:r>
            <a:r>
              <a:rPr lang="el-GR" sz="1700"/>
              <a:t>Δημιουργία </a:t>
            </a:r>
            <a:r>
              <a:rPr lang="el-GR" sz="1700" err="1"/>
              <a:t>αντισπαρτιατικού</a:t>
            </a:r>
            <a:r>
              <a:rPr lang="el-GR" sz="1700"/>
              <a:t> συνασπισμού:</a:t>
            </a:r>
            <a:endParaRPr lang="en-US" sz="1700"/>
          </a:p>
          <a:p>
            <a:r>
              <a:rPr lang="el-GR" sz="1700"/>
              <a:t>Θήβα</a:t>
            </a:r>
          </a:p>
          <a:p>
            <a:r>
              <a:rPr lang="el-GR" sz="1700"/>
              <a:t>Κόρινθος</a:t>
            </a:r>
          </a:p>
          <a:p>
            <a:r>
              <a:rPr lang="el-GR" sz="1700"/>
              <a:t>Άργος</a:t>
            </a:r>
          </a:p>
          <a:p>
            <a:r>
              <a:rPr lang="el-GR" sz="1700"/>
              <a:t>Αθήνα</a:t>
            </a:r>
            <a:endParaRPr lang="en-GB" sz="1700"/>
          </a:p>
        </p:txBody>
      </p:sp>
    </p:spTree>
    <p:extLst>
      <p:ext uri="{BB962C8B-B14F-4D97-AF65-F5344CB8AC3E}">
        <p14:creationId xmlns:p14="http://schemas.microsoft.com/office/powerpoint/2010/main" val="4126218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391B2-3C1B-8643-462A-F3D991A5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 sz="3900">
                <a:solidFill>
                  <a:srgbClr val="FFFFFF"/>
                </a:solidFill>
              </a:rPr>
              <a:t>Βοιωτικός ή Κορινθιακός πόλεμος (395-386 π.Χ.):</a:t>
            </a:r>
            <a:br>
              <a:rPr lang="el-GR" sz="3900">
                <a:solidFill>
                  <a:srgbClr val="FFFFFF"/>
                </a:solidFill>
              </a:rPr>
            </a:br>
            <a:endParaRPr lang="en-GB" sz="39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24967-3996-F2CC-31C2-0199C4693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dirty="0"/>
              <a:t>  1. Ο </a:t>
            </a:r>
            <a:r>
              <a:rPr lang="el-GR" dirty="0" err="1"/>
              <a:t>Κόνων</a:t>
            </a:r>
            <a:r>
              <a:rPr lang="el-GR" dirty="0"/>
              <a:t> οργανώνει τον περσικό στόλο και νικά τους Σπαρτιάτες στην Κνίδο.</a:t>
            </a:r>
            <a:endParaRPr lang="en-US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2. Οι Σπαρτιάτες χάνουν την κυριαρχία τους στο Αιγαίο και η Αθήνα </a:t>
            </a:r>
            <a:r>
              <a:rPr lang="el-GR" dirty="0" err="1"/>
              <a:t>οικοδομεί</a:t>
            </a:r>
            <a:r>
              <a:rPr lang="el-GR" dirty="0"/>
              <a:t> τα</a:t>
            </a:r>
            <a:r>
              <a:rPr lang="en-US" dirty="0"/>
              <a:t> </a:t>
            </a:r>
            <a:r>
              <a:rPr lang="el-GR" dirty="0"/>
              <a:t>μακρά τείχη με τη βοήθεια των Περσών.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355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6B0400-EDFD-6CC6-09E7-A5318A561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 sz="3500">
                <a:solidFill>
                  <a:srgbClr val="FFFFFF"/>
                </a:solidFill>
              </a:rPr>
              <a:t>Η Ανταλκίδειος ειρήνη ή Βασίλειος ειρήνη ή Ειρήνη του</a:t>
            </a:r>
            <a:br>
              <a:rPr lang="el-GR" sz="3500">
                <a:solidFill>
                  <a:srgbClr val="FFFFFF"/>
                </a:solidFill>
              </a:rPr>
            </a:br>
            <a:r>
              <a:rPr lang="el-GR" sz="3500">
                <a:solidFill>
                  <a:srgbClr val="FFFFFF"/>
                </a:solidFill>
              </a:rPr>
              <a:t>Βασιλέως 386 π.Χ. (Σπαρτιάτες - Πέρσες):</a:t>
            </a:r>
            <a:br>
              <a:rPr lang="el-GR" sz="3500">
                <a:solidFill>
                  <a:srgbClr val="FFFFFF"/>
                </a:solidFill>
              </a:rPr>
            </a:b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043DC-3B34-9FB5-23D5-6F0BEE3FB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 dirty="0"/>
              <a:t>1. Παράδοση στους Πέρσες των Ελληνικών πόλεων της Μ. Ασίας και της Κύπρου.</a:t>
            </a:r>
          </a:p>
          <a:p>
            <a:r>
              <a:rPr lang="el-GR" dirty="0"/>
              <a:t>2. Διακήρυξη της αυτονομίας όλων των Ελληνικών πόλεων εκτός Ίμβρου,</a:t>
            </a:r>
          </a:p>
          <a:p>
            <a:r>
              <a:rPr lang="el-GR" dirty="0"/>
              <a:t>Λήμνου, Σκύρου (που παρέμειναν στους Αθηναίους).</a:t>
            </a:r>
          </a:p>
          <a:p>
            <a:r>
              <a:rPr lang="el-GR" dirty="0"/>
              <a:t>3. Οι Σπαρτιάτες τοποτηρητές της Ειρήνης στην κυρίως Ελλάδα.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226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7416B6-2F70-F030-C4EA-81C0E0E38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el-GR" dirty="0"/>
              <a:t> Η Θηβαϊκή Ηγεμονία:</a:t>
            </a:r>
            <a:br>
              <a:rPr lang="el-GR" dirty="0"/>
            </a:br>
            <a:endParaRPr lang="en-GB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49E56F94-2BA9-06F0-E073-F6724C5252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155842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1272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BB5D-F198-6F01-C39F-A2987673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l-GR" sz="3500"/>
              <a:t>Τα συμπτώματα παρακμής των ελληνικών πόλεων-κρατών:</a:t>
            </a:r>
            <a:br>
              <a:rPr lang="el-GR" sz="3500"/>
            </a:br>
            <a:endParaRPr lang="en-GB" sz="35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900344-A553-4708-2F63-9BA53D16E1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11111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393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5BD0-242C-96EA-DDEB-26DC38D92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l-GR" sz="4600"/>
              <a:t>2.3. Κλασική εποχή (480-323 π.Χ.):</a:t>
            </a:r>
            <a:br>
              <a:rPr lang="el-GR" sz="4600"/>
            </a:br>
            <a:endParaRPr lang="en-GB" sz="46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9D70A1-2250-E605-8420-71EF10144D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14385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2179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9B7D-73C0-83F9-8633-D395393ED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πανελλήνια ιδέα:</a:t>
            </a:r>
            <a:br>
              <a:rPr lang="el-GR" dirty="0"/>
            </a:b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BD7EC7D-2F95-5958-E47E-A72D3FE8C4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238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F959A8-6C2B-A101-B2C0-37E6CCBA6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>
                <a:solidFill>
                  <a:srgbClr val="FFFFFF"/>
                </a:solidFill>
              </a:rPr>
              <a:t>Ο Ισοκράτης:</a:t>
            </a:r>
            <a:br>
              <a:rPr lang="el-GR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F3EC78-7E31-01C8-238D-7D837EE8B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/>
              <a:t>1. Τόνισε την ανάγκη συνασπισμού ενάντια στους Πέρσες με την Αθήνα σε</a:t>
            </a:r>
          </a:p>
          <a:p>
            <a:r>
              <a:rPr lang="el-GR"/>
              <a:t>ηγετικό ρόλο («Πανηγυρικός» λόγος, 480 π.Χ.).</a:t>
            </a:r>
            <a:endParaRPr lang="en-US"/>
          </a:p>
          <a:p>
            <a:endParaRPr lang="el-GR"/>
          </a:p>
          <a:p>
            <a:r>
              <a:rPr lang="el-GR"/>
              <a:t>2. Αδυναμία Αθήνας να εμπνεύσει εμπιστοσύνη - ένωση Ελλήνων από έναν</a:t>
            </a:r>
          </a:p>
          <a:p>
            <a:r>
              <a:rPr lang="el-GR"/>
              <a:t>ισχυρό μονάρχη (π.χ. Ευαγόρα, </a:t>
            </a:r>
            <a:r>
              <a:rPr lang="el-GR" err="1"/>
              <a:t>Ιάσονα</a:t>
            </a:r>
            <a:r>
              <a:rPr lang="el-GR"/>
              <a:t>, Διονύσιο Α ́ ή Φίλιππο Β ́) εναντίον των</a:t>
            </a:r>
          </a:p>
          <a:p>
            <a:r>
              <a:rPr lang="el-GR"/>
              <a:t>Περσών.</a:t>
            </a:r>
            <a:endParaRPr lang="en-US"/>
          </a:p>
          <a:p>
            <a:r>
              <a:rPr lang="en-US"/>
              <a:t>&gt;&gt;&gt;&gt;</a:t>
            </a:r>
            <a:r>
              <a:rPr lang="el-GR"/>
              <a:t> Αντίθετος στην άποψη αυτή και πιστός στον πρωταγωνιστικό ρόλο της Αθήνας</a:t>
            </a:r>
            <a:r>
              <a:rPr lang="en-US"/>
              <a:t> </a:t>
            </a:r>
            <a:r>
              <a:rPr lang="el-GR"/>
              <a:t>ο Δημοσθένης.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426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086FD-9984-5B69-997A-5B492B351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 Ο Φίλιππος Β ́ και η ένωση των Ελλήνων :</a:t>
            </a:r>
            <a:br>
              <a:rPr lang="el-GR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8FA4FB-0D7A-DA58-1E50-C1E16C78EB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30334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1402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D70B6-07BB-56ED-923D-53CF6262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l-GR" sz="3500" dirty="0"/>
              <a:t>Ενέργειες του Φιλίππου για την ισχυροποίηση της Μακεδονίας :</a:t>
            </a:r>
            <a:br>
              <a:rPr lang="el-GR" sz="3500" dirty="0"/>
            </a:br>
            <a:endParaRPr lang="en-GB" sz="35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51CBC4-AAB1-4447-B45A-01A3E458B9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43641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6245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91C464-BB21-7D85-570B-B5A520C15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803" y="4735775"/>
            <a:ext cx="7006998" cy="1245732"/>
          </a:xfrm>
        </p:spPr>
        <p:txBody>
          <a:bodyPr anchor="t">
            <a:normAutofit/>
          </a:bodyPr>
          <a:lstStyle/>
          <a:p>
            <a:r>
              <a:rPr lang="el-GR" sz="3100">
                <a:solidFill>
                  <a:srgbClr val="FFFFFF"/>
                </a:solidFill>
              </a:rPr>
              <a:t>Ενέργειες του Φιλίππου για την επέκταση της εξουσίας του :</a:t>
            </a:r>
            <a:br>
              <a:rPr lang="el-GR" sz="3100">
                <a:solidFill>
                  <a:srgbClr val="FFFFFF"/>
                </a:solidFill>
              </a:rPr>
            </a:br>
            <a:endParaRPr lang="en-GB" sz="3100">
              <a:solidFill>
                <a:srgbClr val="FFFFFF"/>
              </a:solidFill>
            </a:endParaRPr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A24A153C-9BEC-46E7-9AA4-DFC65A2B1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69400" y="1910808"/>
            <a:ext cx="5571069" cy="3036377"/>
          </a:xfrm>
          <a:custGeom>
            <a:avLst/>
            <a:gdLst>
              <a:gd name="connsiteX0" fmla="*/ 5215514 w 5851096"/>
              <a:gd name="connsiteY0" fmla="*/ 659222 h 3089525"/>
              <a:gd name="connsiteX1" fmla="*/ 5783878 w 5851096"/>
              <a:gd name="connsiteY1" fmla="*/ 1223782 h 3089525"/>
              <a:gd name="connsiteX2" fmla="*/ 5215514 w 5851096"/>
              <a:gd name="connsiteY2" fmla="*/ 659222 h 3089525"/>
              <a:gd name="connsiteX3" fmla="*/ 5215514 w 5851096"/>
              <a:gd name="connsiteY3" fmla="*/ 2417442 h 3089525"/>
              <a:gd name="connsiteX4" fmla="*/ 5783878 w 5851096"/>
              <a:gd name="connsiteY4" fmla="*/ 2982001 h 3089525"/>
              <a:gd name="connsiteX5" fmla="*/ 5215514 w 5851096"/>
              <a:gd name="connsiteY5" fmla="*/ 2417442 h 3089525"/>
              <a:gd name="connsiteX6" fmla="*/ 5215512 w 5851096"/>
              <a:gd name="connsiteY6" fmla="*/ 2107862 h 3089525"/>
              <a:gd name="connsiteX7" fmla="*/ 5783876 w 5851096"/>
              <a:gd name="connsiteY7" fmla="*/ 1547735 h 3089525"/>
              <a:gd name="connsiteX8" fmla="*/ 5215512 w 5851096"/>
              <a:gd name="connsiteY8" fmla="*/ 2107862 h 3089525"/>
              <a:gd name="connsiteX9" fmla="*/ 5065535 w 5851096"/>
              <a:gd name="connsiteY9" fmla="*/ 521483 h 3089525"/>
              <a:gd name="connsiteX10" fmla="*/ 5066157 w 5851096"/>
              <a:gd name="connsiteY10" fmla="*/ 509629 h 3089525"/>
              <a:gd name="connsiteX11" fmla="*/ 5066678 w 5851096"/>
              <a:gd name="connsiteY11" fmla="*/ 509663 h 3089525"/>
              <a:gd name="connsiteX12" fmla="*/ 5066705 w 5851096"/>
              <a:gd name="connsiteY12" fmla="*/ 509151 h 3089525"/>
              <a:gd name="connsiteX13" fmla="*/ 5084580 w 5851096"/>
              <a:gd name="connsiteY13" fmla="*/ 510833 h 3089525"/>
              <a:gd name="connsiteX14" fmla="*/ 5184444 w 5851096"/>
              <a:gd name="connsiteY14" fmla="*/ 520226 h 3089525"/>
              <a:gd name="connsiteX15" fmla="*/ 5201405 w 5851096"/>
              <a:gd name="connsiteY15" fmla="*/ 521820 h 3089525"/>
              <a:gd name="connsiteX16" fmla="*/ 5201527 w 5851096"/>
              <a:gd name="connsiteY16" fmla="*/ 523010 h 3089525"/>
              <a:gd name="connsiteX17" fmla="*/ 5841311 w 5851096"/>
              <a:gd name="connsiteY17" fmla="*/ 983324 h 3089525"/>
              <a:gd name="connsiteX18" fmla="*/ 5851096 w 5851096"/>
              <a:gd name="connsiteY18" fmla="*/ 1006985 h 3089525"/>
              <a:gd name="connsiteX19" fmla="*/ 5851096 w 5851096"/>
              <a:gd name="connsiteY19" fmla="*/ 1366179 h 3089525"/>
              <a:gd name="connsiteX20" fmla="*/ 5814952 w 5851096"/>
              <a:gd name="connsiteY20" fmla="*/ 1362779 h 3089525"/>
              <a:gd name="connsiteX21" fmla="*/ 5797987 w 5851096"/>
              <a:gd name="connsiteY21" fmla="*/ 1361184 h 3089525"/>
              <a:gd name="connsiteX22" fmla="*/ 5797866 w 5851096"/>
              <a:gd name="connsiteY22" fmla="*/ 1359994 h 3089525"/>
              <a:gd name="connsiteX23" fmla="*/ 5075873 w 5851096"/>
              <a:gd name="connsiteY23" fmla="*/ 641878 h 3089525"/>
              <a:gd name="connsiteX24" fmla="*/ 5075344 w 5851096"/>
              <a:gd name="connsiteY24" fmla="*/ 641812 h 3089525"/>
              <a:gd name="connsiteX25" fmla="*/ 5074781 w 5851096"/>
              <a:gd name="connsiteY25" fmla="*/ 634895 h 3089525"/>
              <a:gd name="connsiteX26" fmla="*/ 5066970 w 5851096"/>
              <a:gd name="connsiteY26" fmla="*/ 539073 h 3089525"/>
              <a:gd name="connsiteX27" fmla="*/ 5065535 w 5851096"/>
              <a:gd name="connsiteY27" fmla="*/ 521483 h 3089525"/>
              <a:gd name="connsiteX28" fmla="*/ 5065535 w 5851096"/>
              <a:gd name="connsiteY28" fmla="*/ 2279702 h 3089525"/>
              <a:gd name="connsiteX29" fmla="*/ 5066157 w 5851096"/>
              <a:gd name="connsiteY29" fmla="*/ 2267848 h 3089525"/>
              <a:gd name="connsiteX30" fmla="*/ 5066678 w 5851096"/>
              <a:gd name="connsiteY30" fmla="*/ 2267882 h 3089525"/>
              <a:gd name="connsiteX31" fmla="*/ 5066705 w 5851096"/>
              <a:gd name="connsiteY31" fmla="*/ 2267371 h 3089525"/>
              <a:gd name="connsiteX32" fmla="*/ 5084580 w 5851096"/>
              <a:gd name="connsiteY32" fmla="*/ 2269052 h 3089525"/>
              <a:gd name="connsiteX33" fmla="*/ 5184444 w 5851096"/>
              <a:gd name="connsiteY33" fmla="*/ 2278445 h 3089525"/>
              <a:gd name="connsiteX34" fmla="*/ 5201405 w 5851096"/>
              <a:gd name="connsiteY34" fmla="*/ 2280040 h 3089525"/>
              <a:gd name="connsiteX35" fmla="*/ 5201527 w 5851096"/>
              <a:gd name="connsiteY35" fmla="*/ 2281230 h 3089525"/>
              <a:gd name="connsiteX36" fmla="*/ 5841311 w 5851096"/>
              <a:gd name="connsiteY36" fmla="*/ 2741544 h 3089525"/>
              <a:gd name="connsiteX37" fmla="*/ 5851096 w 5851096"/>
              <a:gd name="connsiteY37" fmla="*/ 2765204 h 3089525"/>
              <a:gd name="connsiteX38" fmla="*/ 5851096 w 5851096"/>
              <a:gd name="connsiteY38" fmla="*/ 3089525 h 3089525"/>
              <a:gd name="connsiteX39" fmla="*/ 5680952 w 5851096"/>
              <a:gd name="connsiteY39" fmla="*/ 3089525 h 3089525"/>
              <a:gd name="connsiteX40" fmla="*/ 5661219 w 5851096"/>
              <a:gd name="connsiteY40" fmla="*/ 3084683 h 3089525"/>
              <a:gd name="connsiteX41" fmla="*/ 5075873 w 5851096"/>
              <a:gd name="connsiteY41" fmla="*/ 2400097 h 3089525"/>
              <a:gd name="connsiteX42" fmla="*/ 5075344 w 5851096"/>
              <a:gd name="connsiteY42" fmla="*/ 2400032 h 3089525"/>
              <a:gd name="connsiteX43" fmla="*/ 5074781 w 5851096"/>
              <a:gd name="connsiteY43" fmla="*/ 2393114 h 3089525"/>
              <a:gd name="connsiteX44" fmla="*/ 5066970 w 5851096"/>
              <a:gd name="connsiteY44" fmla="*/ 2297292 h 3089525"/>
              <a:gd name="connsiteX45" fmla="*/ 5065535 w 5851096"/>
              <a:gd name="connsiteY45" fmla="*/ 2279702 h 3089525"/>
              <a:gd name="connsiteX46" fmla="*/ 5065533 w 5851096"/>
              <a:gd name="connsiteY46" fmla="*/ 486299 h 3089525"/>
              <a:gd name="connsiteX47" fmla="*/ 5066968 w 5851096"/>
              <a:gd name="connsiteY47" fmla="*/ 468842 h 3089525"/>
              <a:gd name="connsiteX48" fmla="*/ 5074776 w 5851096"/>
              <a:gd name="connsiteY48" fmla="*/ 373792 h 3089525"/>
              <a:gd name="connsiteX49" fmla="*/ 5075341 w 5851096"/>
              <a:gd name="connsiteY49" fmla="*/ 366915 h 3089525"/>
              <a:gd name="connsiteX50" fmla="*/ 5075869 w 5851096"/>
              <a:gd name="connsiteY50" fmla="*/ 366850 h 3089525"/>
              <a:gd name="connsiteX51" fmla="*/ 5163966 w 5851096"/>
              <a:gd name="connsiteY51" fmla="*/ 100280 h 3089525"/>
              <a:gd name="connsiteX52" fmla="*/ 5229488 w 5851096"/>
              <a:gd name="connsiteY52" fmla="*/ 0 h 3089525"/>
              <a:gd name="connsiteX53" fmla="*/ 5405629 w 5851096"/>
              <a:gd name="connsiteY53" fmla="*/ 0 h 3089525"/>
              <a:gd name="connsiteX54" fmla="*/ 5334254 w 5851096"/>
              <a:gd name="connsiteY54" fmla="*/ 79433 h 3089525"/>
              <a:gd name="connsiteX55" fmla="*/ 5215512 w 5851096"/>
              <a:gd name="connsiteY55" fmla="*/ 349642 h 3089525"/>
              <a:gd name="connsiteX56" fmla="*/ 5674730 w 5851096"/>
              <a:gd name="connsiteY56" fmla="*/ 45955 h 3089525"/>
              <a:gd name="connsiteX57" fmla="*/ 5697983 w 5851096"/>
              <a:gd name="connsiteY57" fmla="*/ 0 h 3089525"/>
              <a:gd name="connsiteX58" fmla="*/ 5851096 w 5851096"/>
              <a:gd name="connsiteY58" fmla="*/ 0 h 3089525"/>
              <a:gd name="connsiteX59" fmla="*/ 5851096 w 5851096"/>
              <a:gd name="connsiteY59" fmla="*/ 4349 h 3089525"/>
              <a:gd name="connsiteX60" fmla="*/ 5799246 w 5851096"/>
              <a:gd name="connsiteY60" fmla="*/ 99096 h 3089525"/>
              <a:gd name="connsiteX61" fmla="*/ 5201524 w 5851096"/>
              <a:gd name="connsiteY61" fmla="*/ 484784 h 3089525"/>
              <a:gd name="connsiteX62" fmla="*/ 5201403 w 5851096"/>
              <a:gd name="connsiteY62" fmla="*/ 485964 h 3089525"/>
              <a:gd name="connsiteX63" fmla="*/ 5184438 w 5851096"/>
              <a:gd name="connsiteY63" fmla="*/ 487548 h 3089525"/>
              <a:gd name="connsiteX64" fmla="*/ 5084610 w 5851096"/>
              <a:gd name="connsiteY64" fmla="*/ 496864 h 3089525"/>
              <a:gd name="connsiteX65" fmla="*/ 5066703 w 5851096"/>
              <a:gd name="connsiteY65" fmla="*/ 498535 h 3089525"/>
              <a:gd name="connsiteX66" fmla="*/ 5066676 w 5851096"/>
              <a:gd name="connsiteY66" fmla="*/ 498027 h 3089525"/>
              <a:gd name="connsiteX67" fmla="*/ 5066154 w 5851096"/>
              <a:gd name="connsiteY67" fmla="*/ 498061 h 3089525"/>
              <a:gd name="connsiteX68" fmla="*/ 5065533 w 5851096"/>
              <a:gd name="connsiteY68" fmla="*/ 486299 h 3089525"/>
              <a:gd name="connsiteX69" fmla="*/ 5065533 w 5851096"/>
              <a:gd name="connsiteY69" fmla="*/ 2244520 h 3089525"/>
              <a:gd name="connsiteX70" fmla="*/ 5066968 w 5851096"/>
              <a:gd name="connsiteY70" fmla="*/ 2227062 h 3089525"/>
              <a:gd name="connsiteX71" fmla="*/ 5074776 w 5851096"/>
              <a:gd name="connsiteY71" fmla="*/ 2132012 h 3089525"/>
              <a:gd name="connsiteX72" fmla="*/ 5075341 w 5851096"/>
              <a:gd name="connsiteY72" fmla="*/ 2125135 h 3089525"/>
              <a:gd name="connsiteX73" fmla="*/ 5075869 w 5851096"/>
              <a:gd name="connsiteY73" fmla="*/ 2125070 h 3089525"/>
              <a:gd name="connsiteX74" fmla="*/ 5797863 w 5851096"/>
              <a:gd name="connsiteY74" fmla="*/ 1412593 h 3089525"/>
              <a:gd name="connsiteX75" fmla="*/ 5797985 w 5851096"/>
              <a:gd name="connsiteY75" fmla="*/ 1411413 h 3089525"/>
              <a:gd name="connsiteX76" fmla="*/ 5814946 w 5851096"/>
              <a:gd name="connsiteY76" fmla="*/ 1409830 h 3089525"/>
              <a:gd name="connsiteX77" fmla="*/ 5851096 w 5851096"/>
              <a:gd name="connsiteY77" fmla="*/ 1406457 h 3089525"/>
              <a:gd name="connsiteX78" fmla="*/ 5851096 w 5851096"/>
              <a:gd name="connsiteY78" fmla="*/ 1762823 h 3089525"/>
              <a:gd name="connsiteX79" fmla="*/ 5841309 w 5851096"/>
              <a:gd name="connsiteY79" fmla="*/ 1786304 h 3089525"/>
              <a:gd name="connsiteX80" fmla="*/ 5201524 w 5851096"/>
              <a:gd name="connsiteY80" fmla="*/ 2243004 h 3089525"/>
              <a:gd name="connsiteX81" fmla="*/ 5201403 w 5851096"/>
              <a:gd name="connsiteY81" fmla="*/ 2244184 h 3089525"/>
              <a:gd name="connsiteX82" fmla="*/ 5184438 w 5851096"/>
              <a:gd name="connsiteY82" fmla="*/ 2245767 h 3089525"/>
              <a:gd name="connsiteX83" fmla="*/ 5084610 w 5851096"/>
              <a:gd name="connsiteY83" fmla="*/ 2255084 h 3089525"/>
              <a:gd name="connsiteX84" fmla="*/ 5066703 w 5851096"/>
              <a:gd name="connsiteY84" fmla="*/ 2256755 h 3089525"/>
              <a:gd name="connsiteX85" fmla="*/ 5066676 w 5851096"/>
              <a:gd name="connsiteY85" fmla="*/ 2256246 h 3089525"/>
              <a:gd name="connsiteX86" fmla="*/ 5066154 w 5851096"/>
              <a:gd name="connsiteY86" fmla="*/ 2256280 h 3089525"/>
              <a:gd name="connsiteX87" fmla="*/ 5065533 w 5851096"/>
              <a:gd name="connsiteY87" fmla="*/ 2244520 h 3089525"/>
              <a:gd name="connsiteX88" fmla="*/ 4325732 w 5851096"/>
              <a:gd name="connsiteY88" fmla="*/ 1223782 h 3089525"/>
              <a:gd name="connsiteX89" fmla="*/ 4894096 w 5851096"/>
              <a:gd name="connsiteY89" fmla="*/ 659222 h 3089525"/>
              <a:gd name="connsiteX90" fmla="*/ 4325732 w 5851096"/>
              <a:gd name="connsiteY90" fmla="*/ 1223782 h 3089525"/>
              <a:gd name="connsiteX91" fmla="*/ 4325732 w 5851096"/>
              <a:gd name="connsiteY91" fmla="*/ 1547735 h 3089525"/>
              <a:gd name="connsiteX92" fmla="*/ 4894096 w 5851096"/>
              <a:gd name="connsiteY92" fmla="*/ 2107862 h 3089525"/>
              <a:gd name="connsiteX93" fmla="*/ 4325732 w 5851096"/>
              <a:gd name="connsiteY93" fmla="*/ 1547735 h 3089525"/>
              <a:gd name="connsiteX94" fmla="*/ 4325732 w 5851096"/>
              <a:gd name="connsiteY94" fmla="*/ 2982001 h 3089525"/>
              <a:gd name="connsiteX95" fmla="*/ 4894096 w 5851096"/>
              <a:gd name="connsiteY95" fmla="*/ 2417442 h 3089525"/>
              <a:gd name="connsiteX96" fmla="*/ 4325732 w 5851096"/>
              <a:gd name="connsiteY96" fmla="*/ 2982001 h 3089525"/>
              <a:gd name="connsiteX97" fmla="*/ 4256134 w 5851096"/>
              <a:gd name="connsiteY97" fmla="*/ 0 h 3089525"/>
              <a:gd name="connsiteX98" fmla="*/ 4411625 w 5851096"/>
              <a:gd name="connsiteY98" fmla="*/ 0 h 3089525"/>
              <a:gd name="connsiteX99" fmla="*/ 4434878 w 5851096"/>
              <a:gd name="connsiteY99" fmla="*/ 45955 h 3089525"/>
              <a:gd name="connsiteX100" fmla="*/ 4894096 w 5851096"/>
              <a:gd name="connsiteY100" fmla="*/ 349642 h 3089525"/>
              <a:gd name="connsiteX101" fmla="*/ 4775353 w 5851096"/>
              <a:gd name="connsiteY101" fmla="*/ 79433 h 3089525"/>
              <a:gd name="connsiteX102" fmla="*/ 4703980 w 5851096"/>
              <a:gd name="connsiteY102" fmla="*/ 0 h 3089525"/>
              <a:gd name="connsiteX103" fmla="*/ 4880119 w 5851096"/>
              <a:gd name="connsiteY103" fmla="*/ 0 h 3089525"/>
              <a:gd name="connsiteX104" fmla="*/ 4945641 w 5851096"/>
              <a:gd name="connsiteY104" fmla="*/ 100280 h 3089525"/>
              <a:gd name="connsiteX105" fmla="*/ 5033738 w 5851096"/>
              <a:gd name="connsiteY105" fmla="*/ 366850 h 3089525"/>
              <a:gd name="connsiteX106" fmla="*/ 5034267 w 5851096"/>
              <a:gd name="connsiteY106" fmla="*/ 366915 h 3089525"/>
              <a:gd name="connsiteX107" fmla="*/ 5034832 w 5851096"/>
              <a:gd name="connsiteY107" fmla="*/ 373792 h 3089525"/>
              <a:gd name="connsiteX108" fmla="*/ 5042640 w 5851096"/>
              <a:gd name="connsiteY108" fmla="*/ 468842 h 3089525"/>
              <a:gd name="connsiteX109" fmla="*/ 5044074 w 5851096"/>
              <a:gd name="connsiteY109" fmla="*/ 486299 h 3089525"/>
              <a:gd name="connsiteX110" fmla="*/ 5043454 w 5851096"/>
              <a:gd name="connsiteY110" fmla="*/ 498061 h 3089525"/>
              <a:gd name="connsiteX111" fmla="*/ 5042932 w 5851096"/>
              <a:gd name="connsiteY111" fmla="*/ 498027 h 3089525"/>
              <a:gd name="connsiteX112" fmla="*/ 5042905 w 5851096"/>
              <a:gd name="connsiteY112" fmla="*/ 498535 h 3089525"/>
              <a:gd name="connsiteX113" fmla="*/ 5024997 w 5851096"/>
              <a:gd name="connsiteY113" fmla="*/ 496864 h 3089525"/>
              <a:gd name="connsiteX114" fmla="*/ 4925170 w 5851096"/>
              <a:gd name="connsiteY114" fmla="*/ 487548 h 3089525"/>
              <a:gd name="connsiteX115" fmla="*/ 4908205 w 5851096"/>
              <a:gd name="connsiteY115" fmla="*/ 485964 h 3089525"/>
              <a:gd name="connsiteX116" fmla="*/ 4908084 w 5851096"/>
              <a:gd name="connsiteY116" fmla="*/ 484784 h 3089525"/>
              <a:gd name="connsiteX117" fmla="*/ 4310363 w 5851096"/>
              <a:gd name="connsiteY117" fmla="*/ 99096 h 3089525"/>
              <a:gd name="connsiteX118" fmla="*/ 4178216 w 5851096"/>
              <a:gd name="connsiteY118" fmla="*/ 3089525 h 3089525"/>
              <a:gd name="connsiteX119" fmla="*/ 4184996 w 5851096"/>
              <a:gd name="connsiteY119" fmla="*/ 3006343 h 3089525"/>
              <a:gd name="connsiteX120" fmla="*/ 4185561 w 5851096"/>
              <a:gd name="connsiteY120" fmla="*/ 2999411 h 3089525"/>
              <a:gd name="connsiteX121" fmla="*/ 4186090 w 5851096"/>
              <a:gd name="connsiteY121" fmla="*/ 2999346 h 3089525"/>
              <a:gd name="connsiteX122" fmla="*/ 4908083 w 5851096"/>
              <a:gd name="connsiteY122" fmla="*/ 2281230 h 3089525"/>
              <a:gd name="connsiteX123" fmla="*/ 4908205 w 5851096"/>
              <a:gd name="connsiteY123" fmla="*/ 2280040 h 3089525"/>
              <a:gd name="connsiteX124" fmla="*/ 4925166 w 5851096"/>
              <a:gd name="connsiteY124" fmla="*/ 2278445 h 3089525"/>
              <a:gd name="connsiteX125" fmla="*/ 5025030 w 5851096"/>
              <a:gd name="connsiteY125" fmla="*/ 2269052 h 3089525"/>
              <a:gd name="connsiteX126" fmla="*/ 5042905 w 5851096"/>
              <a:gd name="connsiteY126" fmla="*/ 2267371 h 3089525"/>
              <a:gd name="connsiteX127" fmla="*/ 5042932 w 5851096"/>
              <a:gd name="connsiteY127" fmla="*/ 2267882 h 3089525"/>
              <a:gd name="connsiteX128" fmla="*/ 5043453 w 5851096"/>
              <a:gd name="connsiteY128" fmla="*/ 2267848 h 3089525"/>
              <a:gd name="connsiteX129" fmla="*/ 5044074 w 5851096"/>
              <a:gd name="connsiteY129" fmla="*/ 2279702 h 3089525"/>
              <a:gd name="connsiteX130" fmla="*/ 5042640 w 5851096"/>
              <a:gd name="connsiteY130" fmla="*/ 2297292 h 3089525"/>
              <a:gd name="connsiteX131" fmla="*/ 5034829 w 5851096"/>
              <a:gd name="connsiteY131" fmla="*/ 2393114 h 3089525"/>
              <a:gd name="connsiteX132" fmla="*/ 5034266 w 5851096"/>
              <a:gd name="connsiteY132" fmla="*/ 2400032 h 3089525"/>
              <a:gd name="connsiteX133" fmla="*/ 5033737 w 5851096"/>
              <a:gd name="connsiteY133" fmla="*/ 2400097 h 3089525"/>
              <a:gd name="connsiteX134" fmla="*/ 4448391 w 5851096"/>
              <a:gd name="connsiteY134" fmla="*/ 3084683 h 3089525"/>
              <a:gd name="connsiteX135" fmla="*/ 4428658 w 5851096"/>
              <a:gd name="connsiteY135" fmla="*/ 3089525 h 3089525"/>
              <a:gd name="connsiteX136" fmla="*/ 4175753 w 5851096"/>
              <a:gd name="connsiteY136" fmla="*/ 1361522 h 3089525"/>
              <a:gd name="connsiteX137" fmla="*/ 4177187 w 5851096"/>
              <a:gd name="connsiteY137" fmla="*/ 1343926 h 3089525"/>
              <a:gd name="connsiteX138" fmla="*/ 4184996 w 5851096"/>
              <a:gd name="connsiteY138" fmla="*/ 1248124 h 3089525"/>
              <a:gd name="connsiteX139" fmla="*/ 4185561 w 5851096"/>
              <a:gd name="connsiteY139" fmla="*/ 1241192 h 3089525"/>
              <a:gd name="connsiteX140" fmla="*/ 4186090 w 5851096"/>
              <a:gd name="connsiteY140" fmla="*/ 1241127 h 3089525"/>
              <a:gd name="connsiteX141" fmla="*/ 4908083 w 5851096"/>
              <a:gd name="connsiteY141" fmla="*/ 523010 h 3089525"/>
              <a:gd name="connsiteX142" fmla="*/ 4908205 w 5851096"/>
              <a:gd name="connsiteY142" fmla="*/ 521820 h 3089525"/>
              <a:gd name="connsiteX143" fmla="*/ 4925166 w 5851096"/>
              <a:gd name="connsiteY143" fmla="*/ 520226 h 3089525"/>
              <a:gd name="connsiteX144" fmla="*/ 5025030 w 5851096"/>
              <a:gd name="connsiteY144" fmla="*/ 510833 h 3089525"/>
              <a:gd name="connsiteX145" fmla="*/ 5042905 w 5851096"/>
              <a:gd name="connsiteY145" fmla="*/ 509151 h 3089525"/>
              <a:gd name="connsiteX146" fmla="*/ 5042932 w 5851096"/>
              <a:gd name="connsiteY146" fmla="*/ 509663 h 3089525"/>
              <a:gd name="connsiteX147" fmla="*/ 5043453 w 5851096"/>
              <a:gd name="connsiteY147" fmla="*/ 509629 h 3089525"/>
              <a:gd name="connsiteX148" fmla="*/ 5044074 w 5851096"/>
              <a:gd name="connsiteY148" fmla="*/ 521483 h 3089525"/>
              <a:gd name="connsiteX149" fmla="*/ 5042640 w 5851096"/>
              <a:gd name="connsiteY149" fmla="*/ 539073 h 3089525"/>
              <a:gd name="connsiteX150" fmla="*/ 5034829 w 5851096"/>
              <a:gd name="connsiteY150" fmla="*/ 634895 h 3089525"/>
              <a:gd name="connsiteX151" fmla="*/ 5034266 w 5851096"/>
              <a:gd name="connsiteY151" fmla="*/ 641812 h 3089525"/>
              <a:gd name="connsiteX152" fmla="*/ 5033737 w 5851096"/>
              <a:gd name="connsiteY152" fmla="*/ 641878 h 3089525"/>
              <a:gd name="connsiteX153" fmla="*/ 4311744 w 5851096"/>
              <a:gd name="connsiteY153" fmla="*/ 1359994 h 3089525"/>
              <a:gd name="connsiteX154" fmla="*/ 4311623 w 5851096"/>
              <a:gd name="connsiteY154" fmla="*/ 1361184 h 3089525"/>
              <a:gd name="connsiteX155" fmla="*/ 4294658 w 5851096"/>
              <a:gd name="connsiteY155" fmla="*/ 1362780 h 3089525"/>
              <a:gd name="connsiteX156" fmla="*/ 4194831 w 5851096"/>
              <a:gd name="connsiteY156" fmla="*/ 1372169 h 3089525"/>
              <a:gd name="connsiteX157" fmla="*/ 4176923 w 5851096"/>
              <a:gd name="connsiteY157" fmla="*/ 1373854 h 3089525"/>
              <a:gd name="connsiteX158" fmla="*/ 4176896 w 5851096"/>
              <a:gd name="connsiteY158" fmla="*/ 1373341 h 3089525"/>
              <a:gd name="connsiteX159" fmla="*/ 4176374 w 5851096"/>
              <a:gd name="connsiteY159" fmla="*/ 1373376 h 3089525"/>
              <a:gd name="connsiteX160" fmla="*/ 4175753 w 5851096"/>
              <a:gd name="connsiteY160" fmla="*/ 1361522 h 3089525"/>
              <a:gd name="connsiteX161" fmla="*/ 4175753 w 5851096"/>
              <a:gd name="connsiteY161" fmla="*/ 1411078 h 3089525"/>
              <a:gd name="connsiteX162" fmla="*/ 4176375 w 5851096"/>
              <a:gd name="connsiteY162" fmla="*/ 1399317 h 3089525"/>
              <a:gd name="connsiteX163" fmla="*/ 4176896 w 5851096"/>
              <a:gd name="connsiteY163" fmla="*/ 1399351 h 3089525"/>
              <a:gd name="connsiteX164" fmla="*/ 4176923 w 5851096"/>
              <a:gd name="connsiteY164" fmla="*/ 1398843 h 3089525"/>
              <a:gd name="connsiteX165" fmla="*/ 4194799 w 5851096"/>
              <a:gd name="connsiteY165" fmla="*/ 1400511 h 3089525"/>
              <a:gd name="connsiteX166" fmla="*/ 4294662 w 5851096"/>
              <a:gd name="connsiteY166" fmla="*/ 1409831 h 3089525"/>
              <a:gd name="connsiteX167" fmla="*/ 4311623 w 5851096"/>
              <a:gd name="connsiteY167" fmla="*/ 1411413 h 3089525"/>
              <a:gd name="connsiteX168" fmla="*/ 4311745 w 5851096"/>
              <a:gd name="connsiteY168" fmla="*/ 1412593 h 3089525"/>
              <a:gd name="connsiteX169" fmla="*/ 5033738 w 5851096"/>
              <a:gd name="connsiteY169" fmla="*/ 2125070 h 3089525"/>
              <a:gd name="connsiteX170" fmla="*/ 5034267 w 5851096"/>
              <a:gd name="connsiteY170" fmla="*/ 2125135 h 3089525"/>
              <a:gd name="connsiteX171" fmla="*/ 5034832 w 5851096"/>
              <a:gd name="connsiteY171" fmla="*/ 2132012 h 3089525"/>
              <a:gd name="connsiteX172" fmla="*/ 5042640 w 5851096"/>
              <a:gd name="connsiteY172" fmla="*/ 2227062 h 3089525"/>
              <a:gd name="connsiteX173" fmla="*/ 5044074 w 5851096"/>
              <a:gd name="connsiteY173" fmla="*/ 2244520 h 3089525"/>
              <a:gd name="connsiteX174" fmla="*/ 5043454 w 5851096"/>
              <a:gd name="connsiteY174" fmla="*/ 2256280 h 3089525"/>
              <a:gd name="connsiteX175" fmla="*/ 5042932 w 5851096"/>
              <a:gd name="connsiteY175" fmla="*/ 2256246 h 3089525"/>
              <a:gd name="connsiteX176" fmla="*/ 5042905 w 5851096"/>
              <a:gd name="connsiteY176" fmla="*/ 2256755 h 3089525"/>
              <a:gd name="connsiteX177" fmla="*/ 5024997 w 5851096"/>
              <a:gd name="connsiteY177" fmla="*/ 2255084 h 3089525"/>
              <a:gd name="connsiteX178" fmla="*/ 4925170 w 5851096"/>
              <a:gd name="connsiteY178" fmla="*/ 2245767 h 3089525"/>
              <a:gd name="connsiteX179" fmla="*/ 4908205 w 5851096"/>
              <a:gd name="connsiteY179" fmla="*/ 2244184 h 3089525"/>
              <a:gd name="connsiteX180" fmla="*/ 4908084 w 5851096"/>
              <a:gd name="connsiteY180" fmla="*/ 2243004 h 3089525"/>
              <a:gd name="connsiteX181" fmla="*/ 4186091 w 5851096"/>
              <a:gd name="connsiteY181" fmla="*/ 1530527 h 3089525"/>
              <a:gd name="connsiteX182" fmla="*/ 4185562 w 5851096"/>
              <a:gd name="connsiteY182" fmla="*/ 1530463 h 3089525"/>
              <a:gd name="connsiteX183" fmla="*/ 4184999 w 5851096"/>
              <a:gd name="connsiteY183" fmla="*/ 1523599 h 3089525"/>
              <a:gd name="connsiteX184" fmla="*/ 4177187 w 5851096"/>
              <a:gd name="connsiteY184" fmla="*/ 1428529 h 3089525"/>
              <a:gd name="connsiteX185" fmla="*/ 4175753 w 5851096"/>
              <a:gd name="connsiteY185" fmla="*/ 1411078 h 3089525"/>
              <a:gd name="connsiteX186" fmla="*/ 3445328 w 5851096"/>
              <a:gd name="connsiteY186" fmla="*/ 659222 h 3089525"/>
              <a:gd name="connsiteX187" fmla="*/ 4013692 w 5851096"/>
              <a:gd name="connsiteY187" fmla="*/ 1223782 h 3089525"/>
              <a:gd name="connsiteX188" fmla="*/ 3445328 w 5851096"/>
              <a:gd name="connsiteY188" fmla="*/ 659222 h 3089525"/>
              <a:gd name="connsiteX189" fmla="*/ 3445328 w 5851096"/>
              <a:gd name="connsiteY189" fmla="*/ 2417442 h 3089525"/>
              <a:gd name="connsiteX190" fmla="*/ 4013692 w 5851096"/>
              <a:gd name="connsiteY190" fmla="*/ 2982001 h 3089525"/>
              <a:gd name="connsiteX191" fmla="*/ 3445328 w 5851096"/>
              <a:gd name="connsiteY191" fmla="*/ 2417442 h 3089525"/>
              <a:gd name="connsiteX192" fmla="*/ 3445326 w 5851096"/>
              <a:gd name="connsiteY192" fmla="*/ 2107862 h 3089525"/>
              <a:gd name="connsiteX193" fmla="*/ 4013690 w 5851096"/>
              <a:gd name="connsiteY193" fmla="*/ 1547735 h 3089525"/>
              <a:gd name="connsiteX194" fmla="*/ 3445326 w 5851096"/>
              <a:gd name="connsiteY194" fmla="*/ 2107862 h 3089525"/>
              <a:gd name="connsiteX195" fmla="*/ 3295350 w 5851096"/>
              <a:gd name="connsiteY195" fmla="*/ 521483 h 3089525"/>
              <a:gd name="connsiteX196" fmla="*/ 3295971 w 5851096"/>
              <a:gd name="connsiteY196" fmla="*/ 509629 h 3089525"/>
              <a:gd name="connsiteX197" fmla="*/ 3296492 w 5851096"/>
              <a:gd name="connsiteY197" fmla="*/ 509663 h 3089525"/>
              <a:gd name="connsiteX198" fmla="*/ 3296519 w 5851096"/>
              <a:gd name="connsiteY198" fmla="*/ 509151 h 3089525"/>
              <a:gd name="connsiteX199" fmla="*/ 3314395 w 5851096"/>
              <a:gd name="connsiteY199" fmla="*/ 510833 h 3089525"/>
              <a:gd name="connsiteX200" fmla="*/ 3414258 w 5851096"/>
              <a:gd name="connsiteY200" fmla="*/ 520226 h 3089525"/>
              <a:gd name="connsiteX201" fmla="*/ 3431219 w 5851096"/>
              <a:gd name="connsiteY201" fmla="*/ 521820 h 3089525"/>
              <a:gd name="connsiteX202" fmla="*/ 3431341 w 5851096"/>
              <a:gd name="connsiteY202" fmla="*/ 523010 h 3089525"/>
              <a:gd name="connsiteX203" fmla="*/ 4153335 w 5851096"/>
              <a:gd name="connsiteY203" fmla="*/ 1241127 h 3089525"/>
              <a:gd name="connsiteX204" fmla="*/ 4153863 w 5851096"/>
              <a:gd name="connsiteY204" fmla="*/ 1241192 h 3089525"/>
              <a:gd name="connsiteX205" fmla="*/ 4154429 w 5851096"/>
              <a:gd name="connsiteY205" fmla="*/ 1248124 h 3089525"/>
              <a:gd name="connsiteX206" fmla="*/ 4162237 w 5851096"/>
              <a:gd name="connsiteY206" fmla="*/ 1343926 h 3089525"/>
              <a:gd name="connsiteX207" fmla="*/ 4163671 w 5851096"/>
              <a:gd name="connsiteY207" fmla="*/ 1361522 h 3089525"/>
              <a:gd name="connsiteX208" fmla="*/ 4163050 w 5851096"/>
              <a:gd name="connsiteY208" fmla="*/ 1373376 h 3089525"/>
              <a:gd name="connsiteX209" fmla="*/ 4162528 w 5851096"/>
              <a:gd name="connsiteY209" fmla="*/ 1373341 h 3089525"/>
              <a:gd name="connsiteX210" fmla="*/ 4162501 w 5851096"/>
              <a:gd name="connsiteY210" fmla="*/ 1373854 h 3089525"/>
              <a:gd name="connsiteX211" fmla="*/ 4144594 w 5851096"/>
              <a:gd name="connsiteY211" fmla="*/ 1372169 h 3089525"/>
              <a:gd name="connsiteX212" fmla="*/ 4044766 w 5851096"/>
              <a:gd name="connsiteY212" fmla="*/ 1362780 h 3089525"/>
              <a:gd name="connsiteX213" fmla="*/ 4027802 w 5851096"/>
              <a:gd name="connsiteY213" fmla="*/ 1361184 h 3089525"/>
              <a:gd name="connsiteX214" fmla="*/ 4027681 w 5851096"/>
              <a:gd name="connsiteY214" fmla="*/ 1359994 h 3089525"/>
              <a:gd name="connsiteX215" fmla="*/ 3305687 w 5851096"/>
              <a:gd name="connsiteY215" fmla="*/ 641878 h 3089525"/>
              <a:gd name="connsiteX216" fmla="*/ 3305158 w 5851096"/>
              <a:gd name="connsiteY216" fmla="*/ 641812 h 3089525"/>
              <a:gd name="connsiteX217" fmla="*/ 3304595 w 5851096"/>
              <a:gd name="connsiteY217" fmla="*/ 634895 h 3089525"/>
              <a:gd name="connsiteX218" fmla="*/ 3296784 w 5851096"/>
              <a:gd name="connsiteY218" fmla="*/ 539073 h 3089525"/>
              <a:gd name="connsiteX219" fmla="*/ 3295350 w 5851096"/>
              <a:gd name="connsiteY219" fmla="*/ 521483 h 3089525"/>
              <a:gd name="connsiteX220" fmla="*/ 3295350 w 5851096"/>
              <a:gd name="connsiteY220" fmla="*/ 2279702 h 3089525"/>
              <a:gd name="connsiteX221" fmla="*/ 3295971 w 5851096"/>
              <a:gd name="connsiteY221" fmla="*/ 2267848 h 3089525"/>
              <a:gd name="connsiteX222" fmla="*/ 3296492 w 5851096"/>
              <a:gd name="connsiteY222" fmla="*/ 2267882 h 3089525"/>
              <a:gd name="connsiteX223" fmla="*/ 3296519 w 5851096"/>
              <a:gd name="connsiteY223" fmla="*/ 2267371 h 3089525"/>
              <a:gd name="connsiteX224" fmla="*/ 3314395 w 5851096"/>
              <a:gd name="connsiteY224" fmla="*/ 2269052 h 3089525"/>
              <a:gd name="connsiteX225" fmla="*/ 3414258 w 5851096"/>
              <a:gd name="connsiteY225" fmla="*/ 2278445 h 3089525"/>
              <a:gd name="connsiteX226" fmla="*/ 3431219 w 5851096"/>
              <a:gd name="connsiteY226" fmla="*/ 2280040 h 3089525"/>
              <a:gd name="connsiteX227" fmla="*/ 3431341 w 5851096"/>
              <a:gd name="connsiteY227" fmla="*/ 2281230 h 3089525"/>
              <a:gd name="connsiteX228" fmla="*/ 4153335 w 5851096"/>
              <a:gd name="connsiteY228" fmla="*/ 2999346 h 3089525"/>
              <a:gd name="connsiteX229" fmla="*/ 4153863 w 5851096"/>
              <a:gd name="connsiteY229" fmla="*/ 2999411 h 3089525"/>
              <a:gd name="connsiteX230" fmla="*/ 4154429 w 5851096"/>
              <a:gd name="connsiteY230" fmla="*/ 3006343 h 3089525"/>
              <a:gd name="connsiteX231" fmla="*/ 4161209 w 5851096"/>
              <a:gd name="connsiteY231" fmla="*/ 3089525 h 3089525"/>
              <a:gd name="connsiteX232" fmla="*/ 3910768 w 5851096"/>
              <a:gd name="connsiteY232" fmla="*/ 3089525 h 3089525"/>
              <a:gd name="connsiteX233" fmla="*/ 3891034 w 5851096"/>
              <a:gd name="connsiteY233" fmla="*/ 3084683 h 3089525"/>
              <a:gd name="connsiteX234" fmla="*/ 3305687 w 5851096"/>
              <a:gd name="connsiteY234" fmla="*/ 2400097 h 3089525"/>
              <a:gd name="connsiteX235" fmla="*/ 3305158 w 5851096"/>
              <a:gd name="connsiteY235" fmla="*/ 2400032 h 3089525"/>
              <a:gd name="connsiteX236" fmla="*/ 3304595 w 5851096"/>
              <a:gd name="connsiteY236" fmla="*/ 2393114 h 3089525"/>
              <a:gd name="connsiteX237" fmla="*/ 3296784 w 5851096"/>
              <a:gd name="connsiteY237" fmla="*/ 2297292 h 3089525"/>
              <a:gd name="connsiteX238" fmla="*/ 3295350 w 5851096"/>
              <a:gd name="connsiteY238" fmla="*/ 2279702 h 3089525"/>
              <a:gd name="connsiteX239" fmla="*/ 3295347 w 5851096"/>
              <a:gd name="connsiteY239" fmla="*/ 486299 h 3089525"/>
              <a:gd name="connsiteX240" fmla="*/ 3296782 w 5851096"/>
              <a:gd name="connsiteY240" fmla="*/ 468842 h 3089525"/>
              <a:gd name="connsiteX241" fmla="*/ 3304590 w 5851096"/>
              <a:gd name="connsiteY241" fmla="*/ 373792 h 3089525"/>
              <a:gd name="connsiteX242" fmla="*/ 3305155 w 5851096"/>
              <a:gd name="connsiteY242" fmla="*/ 366915 h 3089525"/>
              <a:gd name="connsiteX243" fmla="*/ 3305684 w 5851096"/>
              <a:gd name="connsiteY243" fmla="*/ 366850 h 3089525"/>
              <a:gd name="connsiteX244" fmla="*/ 3393781 w 5851096"/>
              <a:gd name="connsiteY244" fmla="*/ 100280 h 3089525"/>
              <a:gd name="connsiteX245" fmla="*/ 3459303 w 5851096"/>
              <a:gd name="connsiteY245" fmla="*/ 0 h 3089525"/>
              <a:gd name="connsiteX246" fmla="*/ 3635443 w 5851096"/>
              <a:gd name="connsiteY246" fmla="*/ 0 h 3089525"/>
              <a:gd name="connsiteX247" fmla="*/ 3564068 w 5851096"/>
              <a:gd name="connsiteY247" fmla="*/ 79433 h 3089525"/>
              <a:gd name="connsiteX248" fmla="*/ 3445326 w 5851096"/>
              <a:gd name="connsiteY248" fmla="*/ 349642 h 3089525"/>
              <a:gd name="connsiteX249" fmla="*/ 3904544 w 5851096"/>
              <a:gd name="connsiteY249" fmla="*/ 45955 h 3089525"/>
              <a:gd name="connsiteX250" fmla="*/ 3927798 w 5851096"/>
              <a:gd name="connsiteY250" fmla="*/ 0 h 3089525"/>
              <a:gd name="connsiteX251" fmla="*/ 4083290 w 5851096"/>
              <a:gd name="connsiteY251" fmla="*/ 0 h 3089525"/>
              <a:gd name="connsiteX252" fmla="*/ 4029061 w 5851096"/>
              <a:gd name="connsiteY252" fmla="*/ 99096 h 3089525"/>
              <a:gd name="connsiteX253" fmla="*/ 3431338 w 5851096"/>
              <a:gd name="connsiteY253" fmla="*/ 484784 h 3089525"/>
              <a:gd name="connsiteX254" fmla="*/ 3431217 w 5851096"/>
              <a:gd name="connsiteY254" fmla="*/ 485964 h 3089525"/>
              <a:gd name="connsiteX255" fmla="*/ 3414252 w 5851096"/>
              <a:gd name="connsiteY255" fmla="*/ 487548 h 3089525"/>
              <a:gd name="connsiteX256" fmla="*/ 3314425 w 5851096"/>
              <a:gd name="connsiteY256" fmla="*/ 496864 h 3089525"/>
              <a:gd name="connsiteX257" fmla="*/ 3296517 w 5851096"/>
              <a:gd name="connsiteY257" fmla="*/ 498535 h 3089525"/>
              <a:gd name="connsiteX258" fmla="*/ 3296490 w 5851096"/>
              <a:gd name="connsiteY258" fmla="*/ 498027 h 3089525"/>
              <a:gd name="connsiteX259" fmla="*/ 3295968 w 5851096"/>
              <a:gd name="connsiteY259" fmla="*/ 498061 h 3089525"/>
              <a:gd name="connsiteX260" fmla="*/ 3295347 w 5851096"/>
              <a:gd name="connsiteY260" fmla="*/ 486299 h 3089525"/>
              <a:gd name="connsiteX261" fmla="*/ 3295347 w 5851096"/>
              <a:gd name="connsiteY261" fmla="*/ 2244520 h 3089525"/>
              <a:gd name="connsiteX262" fmla="*/ 3296782 w 5851096"/>
              <a:gd name="connsiteY262" fmla="*/ 2227062 h 3089525"/>
              <a:gd name="connsiteX263" fmla="*/ 3304590 w 5851096"/>
              <a:gd name="connsiteY263" fmla="*/ 2132012 h 3089525"/>
              <a:gd name="connsiteX264" fmla="*/ 3305155 w 5851096"/>
              <a:gd name="connsiteY264" fmla="*/ 2125135 h 3089525"/>
              <a:gd name="connsiteX265" fmla="*/ 3305684 w 5851096"/>
              <a:gd name="connsiteY265" fmla="*/ 2125070 h 3089525"/>
              <a:gd name="connsiteX266" fmla="*/ 4027678 w 5851096"/>
              <a:gd name="connsiteY266" fmla="*/ 1412593 h 3089525"/>
              <a:gd name="connsiteX267" fmla="*/ 4027800 w 5851096"/>
              <a:gd name="connsiteY267" fmla="*/ 1411413 h 3089525"/>
              <a:gd name="connsiteX268" fmla="*/ 4044760 w 5851096"/>
              <a:gd name="connsiteY268" fmla="*/ 1409831 h 3089525"/>
              <a:gd name="connsiteX269" fmla="*/ 4144624 w 5851096"/>
              <a:gd name="connsiteY269" fmla="*/ 1400511 h 3089525"/>
              <a:gd name="connsiteX270" fmla="*/ 4162499 w 5851096"/>
              <a:gd name="connsiteY270" fmla="*/ 1398843 h 3089525"/>
              <a:gd name="connsiteX271" fmla="*/ 4162526 w 5851096"/>
              <a:gd name="connsiteY271" fmla="*/ 1399351 h 3089525"/>
              <a:gd name="connsiteX272" fmla="*/ 4163047 w 5851096"/>
              <a:gd name="connsiteY272" fmla="*/ 1399317 h 3089525"/>
              <a:gd name="connsiteX273" fmla="*/ 4163669 w 5851096"/>
              <a:gd name="connsiteY273" fmla="*/ 1411078 h 3089525"/>
              <a:gd name="connsiteX274" fmla="*/ 4162235 w 5851096"/>
              <a:gd name="connsiteY274" fmla="*/ 1428529 h 3089525"/>
              <a:gd name="connsiteX275" fmla="*/ 4154424 w 5851096"/>
              <a:gd name="connsiteY275" fmla="*/ 1523599 h 3089525"/>
              <a:gd name="connsiteX276" fmla="*/ 4153860 w 5851096"/>
              <a:gd name="connsiteY276" fmla="*/ 1530463 h 3089525"/>
              <a:gd name="connsiteX277" fmla="*/ 4153332 w 5851096"/>
              <a:gd name="connsiteY277" fmla="*/ 1530527 h 3089525"/>
              <a:gd name="connsiteX278" fmla="*/ 3431338 w 5851096"/>
              <a:gd name="connsiteY278" fmla="*/ 2243004 h 3089525"/>
              <a:gd name="connsiteX279" fmla="*/ 3431217 w 5851096"/>
              <a:gd name="connsiteY279" fmla="*/ 2244184 h 3089525"/>
              <a:gd name="connsiteX280" fmla="*/ 3414252 w 5851096"/>
              <a:gd name="connsiteY280" fmla="*/ 2245767 h 3089525"/>
              <a:gd name="connsiteX281" fmla="*/ 3314425 w 5851096"/>
              <a:gd name="connsiteY281" fmla="*/ 2255084 h 3089525"/>
              <a:gd name="connsiteX282" fmla="*/ 3296517 w 5851096"/>
              <a:gd name="connsiteY282" fmla="*/ 2256755 h 3089525"/>
              <a:gd name="connsiteX283" fmla="*/ 3296490 w 5851096"/>
              <a:gd name="connsiteY283" fmla="*/ 2256246 h 3089525"/>
              <a:gd name="connsiteX284" fmla="*/ 3295968 w 5851096"/>
              <a:gd name="connsiteY284" fmla="*/ 2256280 h 3089525"/>
              <a:gd name="connsiteX285" fmla="*/ 3295347 w 5851096"/>
              <a:gd name="connsiteY285" fmla="*/ 2244520 h 3089525"/>
              <a:gd name="connsiteX286" fmla="*/ 2555546 w 5851096"/>
              <a:gd name="connsiteY286" fmla="*/ 1223782 h 3089525"/>
              <a:gd name="connsiteX287" fmla="*/ 3123910 w 5851096"/>
              <a:gd name="connsiteY287" fmla="*/ 659222 h 3089525"/>
              <a:gd name="connsiteX288" fmla="*/ 2555546 w 5851096"/>
              <a:gd name="connsiteY288" fmla="*/ 1223782 h 3089525"/>
              <a:gd name="connsiteX289" fmla="*/ 2555546 w 5851096"/>
              <a:gd name="connsiteY289" fmla="*/ 1547735 h 3089525"/>
              <a:gd name="connsiteX290" fmla="*/ 3123910 w 5851096"/>
              <a:gd name="connsiteY290" fmla="*/ 2107862 h 3089525"/>
              <a:gd name="connsiteX291" fmla="*/ 2555546 w 5851096"/>
              <a:gd name="connsiteY291" fmla="*/ 1547735 h 3089525"/>
              <a:gd name="connsiteX292" fmla="*/ 2555546 w 5851096"/>
              <a:gd name="connsiteY292" fmla="*/ 2982001 h 3089525"/>
              <a:gd name="connsiteX293" fmla="*/ 3123910 w 5851096"/>
              <a:gd name="connsiteY293" fmla="*/ 2417442 h 3089525"/>
              <a:gd name="connsiteX294" fmla="*/ 2555546 w 5851096"/>
              <a:gd name="connsiteY294" fmla="*/ 2982001 h 3089525"/>
              <a:gd name="connsiteX295" fmla="*/ 2485948 w 5851096"/>
              <a:gd name="connsiteY295" fmla="*/ 0 h 3089525"/>
              <a:gd name="connsiteX296" fmla="*/ 2641440 w 5851096"/>
              <a:gd name="connsiteY296" fmla="*/ 0 h 3089525"/>
              <a:gd name="connsiteX297" fmla="*/ 2664693 w 5851096"/>
              <a:gd name="connsiteY297" fmla="*/ 45955 h 3089525"/>
              <a:gd name="connsiteX298" fmla="*/ 3123910 w 5851096"/>
              <a:gd name="connsiteY298" fmla="*/ 349642 h 3089525"/>
              <a:gd name="connsiteX299" fmla="*/ 3005167 w 5851096"/>
              <a:gd name="connsiteY299" fmla="*/ 79433 h 3089525"/>
              <a:gd name="connsiteX300" fmla="*/ 2933794 w 5851096"/>
              <a:gd name="connsiteY300" fmla="*/ 0 h 3089525"/>
              <a:gd name="connsiteX301" fmla="*/ 3109934 w 5851096"/>
              <a:gd name="connsiteY301" fmla="*/ 0 h 3089525"/>
              <a:gd name="connsiteX302" fmla="*/ 3175456 w 5851096"/>
              <a:gd name="connsiteY302" fmla="*/ 100280 h 3089525"/>
              <a:gd name="connsiteX303" fmla="*/ 3263553 w 5851096"/>
              <a:gd name="connsiteY303" fmla="*/ 366850 h 3089525"/>
              <a:gd name="connsiteX304" fmla="*/ 3264081 w 5851096"/>
              <a:gd name="connsiteY304" fmla="*/ 366915 h 3089525"/>
              <a:gd name="connsiteX305" fmla="*/ 3264647 w 5851096"/>
              <a:gd name="connsiteY305" fmla="*/ 373792 h 3089525"/>
              <a:gd name="connsiteX306" fmla="*/ 3272455 w 5851096"/>
              <a:gd name="connsiteY306" fmla="*/ 468842 h 3089525"/>
              <a:gd name="connsiteX307" fmla="*/ 3273888 w 5851096"/>
              <a:gd name="connsiteY307" fmla="*/ 486299 h 3089525"/>
              <a:gd name="connsiteX308" fmla="*/ 3273268 w 5851096"/>
              <a:gd name="connsiteY308" fmla="*/ 498061 h 3089525"/>
              <a:gd name="connsiteX309" fmla="*/ 3272746 w 5851096"/>
              <a:gd name="connsiteY309" fmla="*/ 498027 h 3089525"/>
              <a:gd name="connsiteX310" fmla="*/ 3272719 w 5851096"/>
              <a:gd name="connsiteY310" fmla="*/ 498535 h 3089525"/>
              <a:gd name="connsiteX311" fmla="*/ 3254811 w 5851096"/>
              <a:gd name="connsiteY311" fmla="*/ 496864 h 3089525"/>
              <a:gd name="connsiteX312" fmla="*/ 3154984 w 5851096"/>
              <a:gd name="connsiteY312" fmla="*/ 487548 h 3089525"/>
              <a:gd name="connsiteX313" fmla="*/ 3138020 w 5851096"/>
              <a:gd name="connsiteY313" fmla="*/ 485964 h 3089525"/>
              <a:gd name="connsiteX314" fmla="*/ 3137899 w 5851096"/>
              <a:gd name="connsiteY314" fmla="*/ 484784 h 3089525"/>
              <a:gd name="connsiteX315" fmla="*/ 2540177 w 5851096"/>
              <a:gd name="connsiteY315" fmla="*/ 99096 h 3089525"/>
              <a:gd name="connsiteX316" fmla="*/ 2408030 w 5851096"/>
              <a:gd name="connsiteY316" fmla="*/ 3089525 h 3089525"/>
              <a:gd name="connsiteX317" fmla="*/ 2414810 w 5851096"/>
              <a:gd name="connsiteY317" fmla="*/ 3006343 h 3089525"/>
              <a:gd name="connsiteX318" fmla="*/ 2415375 w 5851096"/>
              <a:gd name="connsiteY318" fmla="*/ 2999411 h 3089525"/>
              <a:gd name="connsiteX319" fmla="*/ 2415904 w 5851096"/>
              <a:gd name="connsiteY319" fmla="*/ 2999346 h 3089525"/>
              <a:gd name="connsiteX320" fmla="*/ 3137898 w 5851096"/>
              <a:gd name="connsiteY320" fmla="*/ 2281230 h 3089525"/>
              <a:gd name="connsiteX321" fmla="*/ 3138020 w 5851096"/>
              <a:gd name="connsiteY321" fmla="*/ 2280040 h 3089525"/>
              <a:gd name="connsiteX322" fmla="*/ 3154980 w 5851096"/>
              <a:gd name="connsiteY322" fmla="*/ 2278445 h 3089525"/>
              <a:gd name="connsiteX323" fmla="*/ 3254844 w 5851096"/>
              <a:gd name="connsiteY323" fmla="*/ 2269052 h 3089525"/>
              <a:gd name="connsiteX324" fmla="*/ 3272719 w 5851096"/>
              <a:gd name="connsiteY324" fmla="*/ 2267371 h 3089525"/>
              <a:gd name="connsiteX325" fmla="*/ 3272746 w 5851096"/>
              <a:gd name="connsiteY325" fmla="*/ 2267882 h 3089525"/>
              <a:gd name="connsiteX326" fmla="*/ 3273267 w 5851096"/>
              <a:gd name="connsiteY326" fmla="*/ 2267848 h 3089525"/>
              <a:gd name="connsiteX327" fmla="*/ 3273888 w 5851096"/>
              <a:gd name="connsiteY327" fmla="*/ 2279702 h 3089525"/>
              <a:gd name="connsiteX328" fmla="*/ 3272455 w 5851096"/>
              <a:gd name="connsiteY328" fmla="*/ 2297292 h 3089525"/>
              <a:gd name="connsiteX329" fmla="*/ 3264644 w 5851096"/>
              <a:gd name="connsiteY329" fmla="*/ 2393114 h 3089525"/>
              <a:gd name="connsiteX330" fmla="*/ 3264080 w 5851096"/>
              <a:gd name="connsiteY330" fmla="*/ 2400032 h 3089525"/>
              <a:gd name="connsiteX331" fmla="*/ 3263552 w 5851096"/>
              <a:gd name="connsiteY331" fmla="*/ 2400097 h 3089525"/>
              <a:gd name="connsiteX332" fmla="*/ 2678205 w 5851096"/>
              <a:gd name="connsiteY332" fmla="*/ 3084683 h 3089525"/>
              <a:gd name="connsiteX333" fmla="*/ 2658472 w 5851096"/>
              <a:gd name="connsiteY333" fmla="*/ 3089525 h 3089525"/>
              <a:gd name="connsiteX334" fmla="*/ 2405567 w 5851096"/>
              <a:gd name="connsiteY334" fmla="*/ 1361522 h 3089525"/>
              <a:gd name="connsiteX335" fmla="*/ 2407002 w 5851096"/>
              <a:gd name="connsiteY335" fmla="*/ 1343926 h 3089525"/>
              <a:gd name="connsiteX336" fmla="*/ 2414810 w 5851096"/>
              <a:gd name="connsiteY336" fmla="*/ 1248124 h 3089525"/>
              <a:gd name="connsiteX337" fmla="*/ 2415375 w 5851096"/>
              <a:gd name="connsiteY337" fmla="*/ 1241192 h 3089525"/>
              <a:gd name="connsiteX338" fmla="*/ 2415904 w 5851096"/>
              <a:gd name="connsiteY338" fmla="*/ 1241127 h 3089525"/>
              <a:gd name="connsiteX339" fmla="*/ 3137898 w 5851096"/>
              <a:gd name="connsiteY339" fmla="*/ 523010 h 3089525"/>
              <a:gd name="connsiteX340" fmla="*/ 3138020 w 5851096"/>
              <a:gd name="connsiteY340" fmla="*/ 521820 h 3089525"/>
              <a:gd name="connsiteX341" fmla="*/ 3154980 w 5851096"/>
              <a:gd name="connsiteY341" fmla="*/ 520226 h 3089525"/>
              <a:gd name="connsiteX342" fmla="*/ 3254844 w 5851096"/>
              <a:gd name="connsiteY342" fmla="*/ 510833 h 3089525"/>
              <a:gd name="connsiteX343" fmla="*/ 3272719 w 5851096"/>
              <a:gd name="connsiteY343" fmla="*/ 509151 h 3089525"/>
              <a:gd name="connsiteX344" fmla="*/ 3272746 w 5851096"/>
              <a:gd name="connsiteY344" fmla="*/ 509663 h 3089525"/>
              <a:gd name="connsiteX345" fmla="*/ 3273267 w 5851096"/>
              <a:gd name="connsiteY345" fmla="*/ 509629 h 3089525"/>
              <a:gd name="connsiteX346" fmla="*/ 3273888 w 5851096"/>
              <a:gd name="connsiteY346" fmla="*/ 521483 h 3089525"/>
              <a:gd name="connsiteX347" fmla="*/ 3272455 w 5851096"/>
              <a:gd name="connsiteY347" fmla="*/ 539073 h 3089525"/>
              <a:gd name="connsiteX348" fmla="*/ 3264644 w 5851096"/>
              <a:gd name="connsiteY348" fmla="*/ 634895 h 3089525"/>
              <a:gd name="connsiteX349" fmla="*/ 3264080 w 5851096"/>
              <a:gd name="connsiteY349" fmla="*/ 641812 h 3089525"/>
              <a:gd name="connsiteX350" fmla="*/ 3263552 w 5851096"/>
              <a:gd name="connsiteY350" fmla="*/ 641878 h 3089525"/>
              <a:gd name="connsiteX351" fmla="*/ 2541558 w 5851096"/>
              <a:gd name="connsiteY351" fmla="*/ 1359994 h 3089525"/>
              <a:gd name="connsiteX352" fmla="*/ 2541437 w 5851096"/>
              <a:gd name="connsiteY352" fmla="*/ 1361184 h 3089525"/>
              <a:gd name="connsiteX353" fmla="*/ 2524472 w 5851096"/>
              <a:gd name="connsiteY353" fmla="*/ 1362780 h 3089525"/>
              <a:gd name="connsiteX354" fmla="*/ 2424645 w 5851096"/>
              <a:gd name="connsiteY354" fmla="*/ 1372169 h 3089525"/>
              <a:gd name="connsiteX355" fmla="*/ 2406737 w 5851096"/>
              <a:gd name="connsiteY355" fmla="*/ 1373854 h 3089525"/>
              <a:gd name="connsiteX356" fmla="*/ 2406710 w 5851096"/>
              <a:gd name="connsiteY356" fmla="*/ 1373341 h 3089525"/>
              <a:gd name="connsiteX357" fmla="*/ 2406188 w 5851096"/>
              <a:gd name="connsiteY357" fmla="*/ 1373376 h 3089525"/>
              <a:gd name="connsiteX358" fmla="*/ 2405567 w 5851096"/>
              <a:gd name="connsiteY358" fmla="*/ 1361522 h 3089525"/>
              <a:gd name="connsiteX359" fmla="*/ 2405567 w 5851096"/>
              <a:gd name="connsiteY359" fmla="*/ 1411078 h 3089525"/>
              <a:gd name="connsiteX360" fmla="*/ 2406189 w 5851096"/>
              <a:gd name="connsiteY360" fmla="*/ 1399317 h 3089525"/>
              <a:gd name="connsiteX361" fmla="*/ 2406710 w 5851096"/>
              <a:gd name="connsiteY361" fmla="*/ 1399351 h 3089525"/>
              <a:gd name="connsiteX362" fmla="*/ 2406737 w 5851096"/>
              <a:gd name="connsiteY362" fmla="*/ 1398843 h 3089525"/>
              <a:gd name="connsiteX363" fmla="*/ 2424613 w 5851096"/>
              <a:gd name="connsiteY363" fmla="*/ 1400511 h 3089525"/>
              <a:gd name="connsiteX364" fmla="*/ 2524476 w 5851096"/>
              <a:gd name="connsiteY364" fmla="*/ 1409831 h 3089525"/>
              <a:gd name="connsiteX365" fmla="*/ 2541437 w 5851096"/>
              <a:gd name="connsiteY365" fmla="*/ 1411413 h 3089525"/>
              <a:gd name="connsiteX366" fmla="*/ 2541559 w 5851096"/>
              <a:gd name="connsiteY366" fmla="*/ 1412593 h 3089525"/>
              <a:gd name="connsiteX367" fmla="*/ 3263553 w 5851096"/>
              <a:gd name="connsiteY367" fmla="*/ 2125070 h 3089525"/>
              <a:gd name="connsiteX368" fmla="*/ 3264081 w 5851096"/>
              <a:gd name="connsiteY368" fmla="*/ 2125135 h 3089525"/>
              <a:gd name="connsiteX369" fmla="*/ 3264647 w 5851096"/>
              <a:gd name="connsiteY369" fmla="*/ 2132012 h 3089525"/>
              <a:gd name="connsiteX370" fmla="*/ 3272455 w 5851096"/>
              <a:gd name="connsiteY370" fmla="*/ 2227062 h 3089525"/>
              <a:gd name="connsiteX371" fmla="*/ 3273888 w 5851096"/>
              <a:gd name="connsiteY371" fmla="*/ 2244520 h 3089525"/>
              <a:gd name="connsiteX372" fmla="*/ 3273268 w 5851096"/>
              <a:gd name="connsiteY372" fmla="*/ 2256280 h 3089525"/>
              <a:gd name="connsiteX373" fmla="*/ 3272746 w 5851096"/>
              <a:gd name="connsiteY373" fmla="*/ 2256246 h 3089525"/>
              <a:gd name="connsiteX374" fmla="*/ 3272719 w 5851096"/>
              <a:gd name="connsiteY374" fmla="*/ 2256755 h 3089525"/>
              <a:gd name="connsiteX375" fmla="*/ 3254811 w 5851096"/>
              <a:gd name="connsiteY375" fmla="*/ 2255084 h 3089525"/>
              <a:gd name="connsiteX376" fmla="*/ 3154984 w 5851096"/>
              <a:gd name="connsiteY376" fmla="*/ 2245767 h 3089525"/>
              <a:gd name="connsiteX377" fmla="*/ 3138020 w 5851096"/>
              <a:gd name="connsiteY377" fmla="*/ 2244184 h 3089525"/>
              <a:gd name="connsiteX378" fmla="*/ 3137899 w 5851096"/>
              <a:gd name="connsiteY378" fmla="*/ 2243004 h 3089525"/>
              <a:gd name="connsiteX379" fmla="*/ 2415905 w 5851096"/>
              <a:gd name="connsiteY379" fmla="*/ 1530527 h 3089525"/>
              <a:gd name="connsiteX380" fmla="*/ 2415376 w 5851096"/>
              <a:gd name="connsiteY380" fmla="*/ 1530463 h 3089525"/>
              <a:gd name="connsiteX381" fmla="*/ 2414813 w 5851096"/>
              <a:gd name="connsiteY381" fmla="*/ 1523599 h 3089525"/>
              <a:gd name="connsiteX382" fmla="*/ 2407002 w 5851096"/>
              <a:gd name="connsiteY382" fmla="*/ 1428529 h 3089525"/>
              <a:gd name="connsiteX383" fmla="*/ 2405567 w 5851096"/>
              <a:gd name="connsiteY383" fmla="*/ 1411078 h 3089525"/>
              <a:gd name="connsiteX384" fmla="*/ 1675142 w 5851096"/>
              <a:gd name="connsiteY384" fmla="*/ 659222 h 3089525"/>
              <a:gd name="connsiteX385" fmla="*/ 2243506 w 5851096"/>
              <a:gd name="connsiteY385" fmla="*/ 1223782 h 3089525"/>
              <a:gd name="connsiteX386" fmla="*/ 1675142 w 5851096"/>
              <a:gd name="connsiteY386" fmla="*/ 659222 h 3089525"/>
              <a:gd name="connsiteX387" fmla="*/ 1675142 w 5851096"/>
              <a:gd name="connsiteY387" fmla="*/ 2417442 h 3089525"/>
              <a:gd name="connsiteX388" fmla="*/ 2243506 w 5851096"/>
              <a:gd name="connsiteY388" fmla="*/ 2982001 h 3089525"/>
              <a:gd name="connsiteX389" fmla="*/ 1675142 w 5851096"/>
              <a:gd name="connsiteY389" fmla="*/ 2417442 h 3089525"/>
              <a:gd name="connsiteX390" fmla="*/ 1675140 w 5851096"/>
              <a:gd name="connsiteY390" fmla="*/ 2107862 h 3089525"/>
              <a:gd name="connsiteX391" fmla="*/ 2243504 w 5851096"/>
              <a:gd name="connsiteY391" fmla="*/ 1547735 h 3089525"/>
              <a:gd name="connsiteX392" fmla="*/ 1675140 w 5851096"/>
              <a:gd name="connsiteY392" fmla="*/ 2107862 h 3089525"/>
              <a:gd name="connsiteX393" fmla="*/ 1525164 w 5851096"/>
              <a:gd name="connsiteY393" fmla="*/ 521483 h 3089525"/>
              <a:gd name="connsiteX394" fmla="*/ 1525785 w 5851096"/>
              <a:gd name="connsiteY394" fmla="*/ 509629 h 3089525"/>
              <a:gd name="connsiteX395" fmla="*/ 1526306 w 5851096"/>
              <a:gd name="connsiteY395" fmla="*/ 509663 h 3089525"/>
              <a:gd name="connsiteX396" fmla="*/ 1526333 w 5851096"/>
              <a:gd name="connsiteY396" fmla="*/ 509151 h 3089525"/>
              <a:gd name="connsiteX397" fmla="*/ 1544208 w 5851096"/>
              <a:gd name="connsiteY397" fmla="*/ 510833 h 3089525"/>
              <a:gd name="connsiteX398" fmla="*/ 1644072 w 5851096"/>
              <a:gd name="connsiteY398" fmla="*/ 520226 h 3089525"/>
              <a:gd name="connsiteX399" fmla="*/ 1661032 w 5851096"/>
              <a:gd name="connsiteY399" fmla="*/ 521820 h 3089525"/>
              <a:gd name="connsiteX400" fmla="*/ 1661154 w 5851096"/>
              <a:gd name="connsiteY400" fmla="*/ 523010 h 3089525"/>
              <a:gd name="connsiteX401" fmla="*/ 2383148 w 5851096"/>
              <a:gd name="connsiteY401" fmla="*/ 1241127 h 3089525"/>
              <a:gd name="connsiteX402" fmla="*/ 2383678 w 5851096"/>
              <a:gd name="connsiteY402" fmla="*/ 1241192 h 3089525"/>
              <a:gd name="connsiteX403" fmla="*/ 2384242 w 5851096"/>
              <a:gd name="connsiteY403" fmla="*/ 1248124 h 3089525"/>
              <a:gd name="connsiteX404" fmla="*/ 2392051 w 5851096"/>
              <a:gd name="connsiteY404" fmla="*/ 1343926 h 3089525"/>
              <a:gd name="connsiteX405" fmla="*/ 2393485 w 5851096"/>
              <a:gd name="connsiteY405" fmla="*/ 1361522 h 3089525"/>
              <a:gd name="connsiteX406" fmla="*/ 2392864 w 5851096"/>
              <a:gd name="connsiteY406" fmla="*/ 1373376 h 3089525"/>
              <a:gd name="connsiteX407" fmla="*/ 2392342 w 5851096"/>
              <a:gd name="connsiteY407" fmla="*/ 1373341 h 3089525"/>
              <a:gd name="connsiteX408" fmla="*/ 2392315 w 5851096"/>
              <a:gd name="connsiteY408" fmla="*/ 1373854 h 3089525"/>
              <a:gd name="connsiteX409" fmla="*/ 2374407 w 5851096"/>
              <a:gd name="connsiteY409" fmla="*/ 1372169 h 3089525"/>
              <a:gd name="connsiteX410" fmla="*/ 2274580 w 5851096"/>
              <a:gd name="connsiteY410" fmla="*/ 1362780 h 3089525"/>
              <a:gd name="connsiteX411" fmla="*/ 2257615 w 5851096"/>
              <a:gd name="connsiteY411" fmla="*/ 1361184 h 3089525"/>
              <a:gd name="connsiteX412" fmla="*/ 2257494 w 5851096"/>
              <a:gd name="connsiteY412" fmla="*/ 1359994 h 3089525"/>
              <a:gd name="connsiteX413" fmla="*/ 1535500 w 5851096"/>
              <a:gd name="connsiteY413" fmla="*/ 641878 h 3089525"/>
              <a:gd name="connsiteX414" fmla="*/ 1534972 w 5851096"/>
              <a:gd name="connsiteY414" fmla="*/ 641812 h 3089525"/>
              <a:gd name="connsiteX415" fmla="*/ 1534408 w 5851096"/>
              <a:gd name="connsiteY415" fmla="*/ 634895 h 3089525"/>
              <a:gd name="connsiteX416" fmla="*/ 1526597 w 5851096"/>
              <a:gd name="connsiteY416" fmla="*/ 539073 h 3089525"/>
              <a:gd name="connsiteX417" fmla="*/ 1525164 w 5851096"/>
              <a:gd name="connsiteY417" fmla="*/ 521483 h 3089525"/>
              <a:gd name="connsiteX418" fmla="*/ 1525164 w 5851096"/>
              <a:gd name="connsiteY418" fmla="*/ 2279702 h 3089525"/>
              <a:gd name="connsiteX419" fmla="*/ 1525785 w 5851096"/>
              <a:gd name="connsiteY419" fmla="*/ 2267848 h 3089525"/>
              <a:gd name="connsiteX420" fmla="*/ 1526306 w 5851096"/>
              <a:gd name="connsiteY420" fmla="*/ 2267882 h 3089525"/>
              <a:gd name="connsiteX421" fmla="*/ 1526333 w 5851096"/>
              <a:gd name="connsiteY421" fmla="*/ 2267371 h 3089525"/>
              <a:gd name="connsiteX422" fmla="*/ 1544208 w 5851096"/>
              <a:gd name="connsiteY422" fmla="*/ 2269052 h 3089525"/>
              <a:gd name="connsiteX423" fmla="*/ 1644072 w 5851096"/>
              <a:gd name="connsiteY423" fmla="*/ 2278445 h 3089525"/>
              <a:gd name="connsiteX424" fmla="*/ 1661032 w 5851096"/>
              <a:gd name="connsiteY424" fmla="*/ 2280040 h 3089525"/>
              <a:gd name="connsiteX425" fmla="*/ 1661154 w 5851096"/>
              <a:gd name="connsiteY425" fmla="*/ 2281230 h 3089525"/>
              <a:gd name="connsiteX426" fmla="*/ 2383148 w 5851096"/>
              <a:gd name="connsiteY426" fmla="*/ 2999346 h 3089525"/>
              <a:gd name="connsiteX427" fmla="*/ 2383678 w 5851096"/>
              <a:gd name="connsiteY427" fmla="*/ 2999411 h 3089525"/>
              <a:gd name="connsiteX428" fmla="*/ 2384242 w 5851096"/>
              <a:gd name="connsiteY428" fmla="*/ 3006343 h 3089525"/>
              <a:gd name="connsiteX429" fmla="*/ 2391022 w 5851096"/>
              <a:gd name="connsiteY429" fmla="*/ 3089525 h 3089525"/>
              <a:gd name="connsiteX430" fmla="*/ 2140581 w 5851096"/>
              <a:gd name="connsiteY430" fmla="*/ 3089525 h 3089525"/>
              <a:gd name="connsiteX431" fmla="*/ 2120847 w 5851096"/>
              <a:gd name="connsiteY431" fmla="*/ 3084683 h 3089525"/>
              <a:gd name="connsiteX432" fmla="*/ 1535500 w 5851096"/>
              <a:gd name="connsiteY432" fmla="*/ 2400097 h 3089525"/>
              <a:gd name="connsiteX433" fmla="*/ 1534972 w 5851096"/>
              <a:gd name="connsiteY433" fmla="*/ 2400032 h 3089525"/>
              <a:gd name="connsiteX434" fmla="*/ 1534408 w 5851096"/>
              <a:gd name="connsiteY434" fmla="*/ 2393114 h 3089525"/>
              <a:gd name="connsiteX435" fmla="*/ 1526597 w 5851096"/>
              <a:gd name="connsiteY435" fmla="*/ 2297292 h 3089525"/>
              <a:gd name="connsiteX436" fmla="*/ 1525164 w 5851096"/>
              <a:gd name="connsiteY436" fmla="*/ 2279702 h 3089525"/>
              <a:gd name="connsiteX437" fmla="*/ 1525162 w 5851096"/>
              <a:gd name="connsiteY437" fmla="*/ 486299 h 3089525"/>
              <a:gd name="connsiteX438" fmla="*/ 1526595 w 5851096"/>
              <a:gd name="connsiteY438" fmla="*/ 468842 h 3089525"/>
              <a:gd name="connsiteX439" fmla="*/ 1534403 w 5851096"/>
              <a:gd name="connsiteY439" fmla="*/ 373792 h 3089525"/>
              <a:gd name="connsiteX440" fmla="*/ 1534969 w 5851096"/>
              <a:gd name="connsiteY440" fmla="*/ 366915 h 3089525"/>
              <a:gd name="connsiteX441" fmla="*/ 1535497 w 5851096"/>
              <a:gd name="connsiteY441" fmla="*/ 366850 h 3089525"/>
              <a:gd name="connsiteX442" fmla="*/ 1623594 w 5851096"/>
              <a:gd name="connsiteY442" fmla="*/ 100280 h 3089525"/>
              <a:gd name="connsiteX443" fmla="*/ 1689117 w 5851096"/>
              <a:gd name="connsiteY443" fmla="*/ 0 h 3089525"/>
              <a:gd name="connsiteX444" fmla="*/ 1865257 w 5851096"/>
              <a:gd name="connsiteY444" fmla="*/ 0 h 3089525"/>
              <a:gd name="connsiteX445" fmla="*/ 1793882 w 5851096"/>
              <a:gd name="connsiteY445" fmla="*/ 79433 h 3089525"/>
              <a:gd name="connsiteX446" fmla="*/ 1675140 w 5851096"/>
              <a:gd name="connsiteY446" fmla="*/ 349642 h 3089525"/>
              <a:gd name="connsiteX447" fmla="*/ 2134358 w 5851096"/>
              <a:gd name="connsiteY447" fmla="*/ 45955 h 3089525"/>
              <a:gd name="connsiteX448" fmla="*/ 2157611 w 5851096"/>
              <a:gd name="connsiteY448" fmla="*/ 0 h 3089525"/>
              <a:gd name="connsiteX449" fmla="*/ 2313103 w 5851096"/>
              <a:gd name="connsiteY449" fmla="*/ 0 h 3089525"/>
              <a:gd name="connsiteX450" fmla="*/ 2258874 w 5851096"/>
              <a:gd name="connsiteY450" fmla="*/ 99096 h 3089525"/>
              <a:gd name="connsiteX451" fmla="*/ 1661151 w 5851096"/>
              <a:gd name="connsiteY451" fmla="*/ 484784 h 3089525"/>
              <a:gd name="connsiteX452" fmla="*/ 1661030 w 5851096"/>
              <a:gd name="connsiteY452" fmla="*/ 485964 h 3089525"/>
              <a:gd name="connsiteX453" fmla="*/ 1644066 w 5851096"/>
              <a:gd name="connsiteY453" fmla="*/ 487548 h 3089525"/>
              <a:gd name="connsiteX454" fmla="*/ 1544239 w 5851096"/>
              <a:gd name="connsiteY454" fmla="*/ 496864 h 3089525"/>
              <a:gd name="connsiteX455" fmla="*/ 1526331 w 5851096"/>
              <a:gd name="connsiteY455" fmla="*/ 498535 h 3089525"/>
              <a:gd name="connsiteX456" fmla="*/ 1526304 w 5851096"/>
              <a:gd name="connsiteY456" fmla="*/ 498027 h 3089525"/>
              <a:gd name="connsiteX457" fmla="*/ 1525782 w 5851096"/>
              <a:gd name="connsiteY457" fmla="*/ 498061 h 3089525"/>
              <a:gd name="connsiteX458" fmla="*/ 1525162 w 5851096"/>
              <a:gd name="connsiteY458" fmla="*/ 486299 h 3089525"/>
              <a:gd name="connsiteX459" fmla="*/ 1525161 w 5851096"/>
              <a:gd name="connsiteY459" fmla="*/ 2244520 h 3089525"/>
              <a:gd name="connsiteX460" fmla="*/ 1526595 w 5851096"/>
              <a:gd name="connsiteY460" fmla="*/ 2227062 h 3089525"/>
              <a:gd name="connsiteX461" fmla="*/ 1534403 w 5851096"/>
              <a:gd name="connsiteY461" fmla="*/ 2132012 h 3089525"/>
              <a:gd name="connsiteX462" fmla="*/ 1534969 w 5851096"/>
              <a:gd name="connsiteY462" fmla="*/ 2125135 h 3089525"/>
              <a:gd name="connsiteX463" fmla="*/ 1535497 w 5851096"/>
              <a:gd name="connsiteY463" fmla="*/ 2125070 h 3089525"/>
              <a:gd name="connsiteX464" fmla="*/ 2257491 w 5851096"/>
              <a:gd name="connsiteY464" fmla="*/ 1412593 h 3089525"/>
              <a:gd name="connsiteX465" fmla="*/ 2257613 w 5851096"/>
              <a:gd name="connsiteY465" fmla="*/ 1411413 h 3089525"/>
              <a:gd name="connsiteX466" fmla="*/ 2274574 w 5851096"/>
              <a:gd name="connsiteY466" fmla="*/ 1409831 h 3089525"/>
              <a:gd name="connsiteX467" fmla="*/ 2374437 w 5851096"/>
              <a:gd name="connsiteY467" fmla="*/ 1400511 h 3089525"/>
              <a:gd name="connsiteX468" fmla="*/ 2392313 w 5851096"/>
              <a:gd name="connsiteY468" fmla="*/ 1398843 h 3089525"/>
              <a:gd name="connsiteX469" fmla="*/ 2392341 w 5851096"/>
              <a:gd name="connsiteY469" fmla="*/ 1399351 h 3089525"/>
              <a:gd name="connsiteX470" fmla="*/ 2392861 w 5851096"/>
              <a:gd name="connsiteY470" fmla="*/ 1399317 h 3089525"/>
              <a:gd name="connsiteX471" fmla="*/ 2393483 w 5851096"/>
              <a:gd name="connsiteY471" fmla="*/ 1411078 h 3089525"/>
              <a:gd name="connsiteX472" fmla="*/ 2392048 w 5851096"/>
              <a:gd name="connsiteY472" fmla="*/ 1428529 h 3089525"/>
              <a:gd name="connsiteX473" fmla="*/ 2384237 w 5851096"/>
              <a:gd name="connsiteY473" fmla="*/ 1523599 h 3089525"/>
              <a:gd name="connsiteX474" fmla="*/ 2383674 w 5851096"/>
              <a:gd name="connsiteY474" fmla="*/ 1530463 h 3089525"/>
              <a:gd name="connsiteX475" fmla="*/ 2383145 w 5851096"/>
              <a:gd name="connsiteY475" fmla="*/ 1530527 h 3089525"/>
              <a:gd name="connsiteX476" fmla="*/ 1661151 w 5851096"/>
              <a:gd name="connsiteY476" fmla="*/ 2243004 h 3089525"/>
              <a:gd name="connsiteX477" fmla="*/ 1661030 w 5851096"/>
              <a:gd name="connsiteY477" fmla="*/ 2244184 h 3089525"/>
              <a:gd name="connsiteX478" fmla="*/ 1644066 w 5851096"/>
              <a:gd name="connsiteY478" fmla="*/ 2245767 h 3089525"/>
              <a:gd name="connsiteX479" fmla="*/ 1544238 w 5851096"/>
              <a:gd name="connsiteY479" fmla="*/ 2255084 h 3089525"/>
              <a:gd name="connsiteX480" fmla="*/ 1526331 w 5851096"/>
              <a:gd name="connsiteY480" fmla="*/ 2256755 h 3089525"/>
              <a:gd name="connsiteX481" fmla="*/ 1526304 w 5851096"/>
              <a:gd name="connsiteY481" fmla="*/ 2256246 h 3089525"/>
              <a:gd name="connsiteX482" fmla="*/ 1525782 w 5851096"/>
              <a:gd name="connsiteY482" fmla="*/ 2256280 h 3089525"/>
              <a:gd name="connsiteX483" fmla="*/ 1525161 w 5851096"/>
              <a:gd name="connsiteY483" fmla="*/ 2244520 h 3089525"/>
              <a:gd name="connsiteX484" fmla="*/ 785360 w 5851096"/>
              <a:gd name="connsiteY484" fmla="*/ 1223782 h 3089525"/>
              <a:gd name="connsiteX485" fmla="*/ 1353724 w 5851096"/>
              <a:gd name="connsiteY485" fmla="*/ 659222 h 3089525"/>
              <a:gd name="connsiteX486" fmla="*/ 785360 w 5851096"/>
              <a:gd name="connsiteY486" fmla="*/ 1223782 h 3089525"/>
              <a:gd name="connsiteX487" fmla="*/ 785360 w 5851096"/>
              <a:gd name="connsiteY487" fmla="*/ 1547735 h 3089525"/>
              <a:gd name="connsiteX488" fmla="*/ 1353724 w 5851096"/>
              <a:gd name="connsiteY488" fmla="*/ 2107862 h 3089525"/>
              <a:gd name="connsiteX489" fmla="*/ 785360 w 5851096"/>
              <a:gd name="connsiteY489" fmla="*/ 1547735 h 3089525"/>
              <a:gd name="connsiteX490" fmla="*/ 785360 w 5851096"/>
              <a:gd name="connsiteY490" fmla="*/ 2982001 h 3089525"/>
              <a:gd name="connsiteX491" fmla="*/ 1353724 w 5851096"/>
              <a:gd name="connsiteY491" fmla="*/ 2417442 h 3089525"/>
              <a:gd name="connsiteX492" fmla="*/ 785360 w 5851096"/>
              <a:gd name="connsiteY492" fmla="*/ 2982001 h 3089525"/>
              <a:gd name="connsiteX493" fmla="*/ 715762 w 5851096"/>
              <a:gd name="connsiteY493" fmla="*/ 0 h 3089525"/>
              <a:gd name="connsiteX494" fmla="*/ 871255 w 5851096"/>
              <a:gd name="connsiteY494" fmla="*/ 0 h 3089525"/>
              <a:gd name="connsiteX495" fmla="*/ 894508 w 5851096"/>
              <a:gd name="connsiteY495" fmla="*/ 45955 h 3089525"/>
              <a:gd name="connsiteX496" fmla="*/ 1353724 w 5851096"/>
              <a:gd name="connsiteY496" fmla="*/ 349642 h 3089525"/>
              <a:gd name="connsiteX497" fmla="*/ 1234983 w 5851096"/>
              <a:gd name="connsiteY497" fmla="*/ 79433 h 3089525"/>
              <a:gd name="connsiteX498" fmla="*/ 1163608 w 5851096"/>
              <a:gd name="connsiteY498" fmla="*/ 0 h 3089525"/>
              <a:gd name="connsiteX499" fmla="*/ 1339748 w 5851096"/>
              <a:gd name="connsiteY499" fmla="*/ 0 h 3089525"/>
              <a:gd name="connsiteX500" fmla="*/ 1405271 w 5851096"/>
              <a:gd name="connsiteY500" fmla="*/ 100280 h 3089525"/>
              <a:gd name="connsiteX501" fmla="*/ 1493366 w 5851096"/>
              <a:gd name="connsiteY501" fmla="*/ 366850 h 3089525"/>
              <a:gd name="connsiteX502" fmla="*/ 1493895 w 5851096"/>
              <a:gd name="connsiteY502" fmla="*/ 366914 h 3089525"/>
              <a:gd name="connsiteX503" fmla="*/ 1494460 w 5851096"/>
              <a:gd name="connsiteY503" fmla="*/ 373792 h 3089525"/>
              <a:gd name="connsiteX504" fmla="*/ 1502268 w 5851096"/>
              <a:gd name="connsiteY504" fmla="*/ 468842 h 3089525"/>
              <a:gd name="connsiteX505" fmla="*/ 1503703 w 5851096"/>
              <a:gd name="connsiteY505" fmla="*/ 486299 h 3089525"/>
              <a:gd name="connsiteX506" fmla="*/ 1503082 w 5851096"/>
              <a:gd name="connsiteY506" fmla="*/ 498061 h 3089525"/>
              <a:gd name="connsiteX507" fmla="*/ 1502560 w 5851096"/>
              <a:gd name="connsiteY507" fmla="*/ 498027 h 3089525"/>
              <a:gd name="connsiteX508" fmla="*/ 1502533 w 5851096"/>
              <a:gd name="connsiteY508" fmla="*/ 498535 h 3089525"/>
              <a:gd name="connsiteX509" fmla="*/ 1484625 w 5851096"/>
              <a:gd name="connsiteY509" fmla="*/ 496864 h 3089525"/>
              <a:gd name="connsiteX510" fmla="*/ 1384798 w 5851096"/>
              <a:gd name="connsiteY510" fmla="*/ 487548 h 3089525"/>
              <a:gd name="connsiteX511" fmla="*/ 1367833 w 5851096"/>
              <a:gd name="connsiteY511" fmla="*/ 485964 h 3089525"/>
              <a:gd name="connsiteX512" fmla="*/ 1367712 w 5851096"/>
              <a:gd name="connsiteY512" fmla="*/ 484784 h 3089525"/>
              <a:gd name="connsiteX513" fmla="*/ 769992 w 5851096"/>
              <a:gd name="connsiteY513" fmla="*/ 99096 h 3089525"/>
              <a:gd name="connsiteX514" fmla="*/ 637843 w 5851096"/>
              <a:gd name="connsiteY514" fmla="*/ 3089525 h 3089525"/>
              <a:gd name="connsiteX515" fmla="*/ 644623 w 5851096"/>
              <a:gd name="connsiteY515" fmla="*/ 3006343 h 3089525"/>
              <a:gd name="connsiteX516" fmla="*/ 645189 w 5851096"/>
              <a:gd name="connsiteY516" fmla="*/ 2999411 h 3089525"/>
              <a:gd name="connsiteX517" fmla="*/ 645717 w 5851096"/>
              <a:gd name="connsiteY517" fmla="*/ 2999346 h 3089525"/>
              <a:gd name="connsiteX518" fmla="*/ 1367711 w 5851096"/>
              <a:gd name="connsiteY518" fmla="*/ 2281230 h 3089525"/>
              <a:gd name="connsiteX519" fmla="*/ 1367833 w 5851096"/>
              <a:gd name="connsiteY519" fmla="*/ 2280040 h 3089525"/>
              <a:gd name="connsiteX520" fmla="*/ 1384794 w 5851096"/>
              <a:gd name="connsiteY520" fmla="*/ 2278445 h 3089525"/>
              <a:gd name="connsiteX521" fmla="*/ 1484657 w 5851096"/>
              <a:gd name="connsiteY521" fmla="*/ 2269052 h 3089525"/>
              <a:gd name="connsiteX522" fmla="*/ 1502533 w 5851096"/>
              <a:gd name="connsiteY522" fmla="*/ 2267371 h 3089525"/>
              <a:gd name="connsiteX523" fmla="*/ 1502560 w 5851096"/>
              <a:gd name="connsiteY523" fmla="*/ 2267882 h 3089525"/>
              <a:gd name="connsiteX524" fmla="*/ 1503081 w 5851096"/>
              <a:gd name="connsiteY524" fmla="*/ 2267848 h 3089525"/>
              <a:gd name="connsiteX525" fmla="*/ 1503703 w 5851096"/>
              <a:gd name="connsiteY525" fmla="*/ 2279702 h 3089525"/>
              <a:gd name="connsiteX526" fmla="*/ 1502268 w 5851096"/>
              <a:gd name="connsiteY526" fmla="*/ 2297292 h 3089525"/>
              <a:gd name="connsiteX527" fmla="*/ 1494457 w 5851096"/>
              <a:gd name="connsiteY527" fmla="*/ 2393114 h 3089525"/>
              <a:gd name="connsiteX528" fmla="*/ 1493894 w 5851096"/>
              <a:gd name="connsiteY528" fmla="*/ 2400032 h 3089525"/>
              <a:gd name="connsiteX529" fmla="*/ 1493365 w 5851096"/>
              <a:gd name="connsiteY529" fmla="*/ 2400097 h 3089525"/>
              <a:gd name="connsiteX530" fmla="*/ 908018 w 5851096"/>
              <a:gd name="connsiteY530" fmla="*/ 3084683 h 3089525"/>
              <a:gd name="connsiteX531" fmla="*/ 888285 w 5851096"/>
              <a:gd name="connsiteY531" fmla="*/ 3089525 h 3089525"/>
              <a:gd name="connsiteX532" fmla="*/ 635382 w 5851096"/>
              <a:gd name="connsiteY532" fmla="*/ 1361522 h 3089525"/>
              <a:gd name="connsiteX533" fmla="*/ 636815 w 5851096"/>
              <a:gd name="connsiteY533" fmla="*/ 1343926 h 3089525"/>
              <a:gd name="connsiteX534" fmla="*/ 644623 w 5851096"/>
              <a:gd name="connsiteY534" fmla="*/ 1248124 h 3089525"/>
              <a:gd name="connsiteX535" fmla="*/ 645189 w 5851096"/>
              <a:gd name="connsiteY535" fmla="*/ 1241192 h 3089525"/>
              <a:gd name="connsiteX536" fmla="*/ 645717 w 5851096"/>
              <a:gd name="connsiteY536" fmla="*/ 1241127 h 3089525"/>
              <a:gd name="connsiteX537" fmla="*/ 1367711 w 5851096"/>
              <a:gd name="connsiteY537" fmla="*/ 523010 h 3089525"/>
              <a:gd name="connsiteX538" fmla="*/ 1367833 w 5851096"/>
              <a:gd name="connsiteY538" fmla="*/ 521820 h 3089525"/>
              <a:gd name="connsiteX539" fmla="*/ 1384794 w 5851096"/>
              <a:gd name="connsiteY539" fmla="*/ 520226 h 3089525"/>
              <a:gd name="connsiteX540" fmla="*/ 1484657 w 5851096"/>
              <a:gd name="connsiteY540" fmla="*/ 510833 h 3089525"/>
              <a:gd name="connsiteX541" fmla="*/ 1502533 w 5851096"/>
              <a:gd name="connsiteY541" fmla="*/ 509151 h 3089525"/>
              <a:gd name="connsiteX542" fmla="*/ 1502560 w 5851096"/>
              <a:gd name="connsiteY542" fmla="*/ 509663 h 3089525"/>
              <a:gd name="connsiteX543" fmla="*/ 1503081 w 5851096"/>
              <a:gd name="connsiteY543" fmla="*/ 509629 h 3089525"/>
              <a:gd name="connsiteX544" fmla="*/ 1503703 w 5851096"/>
              <a:gd name="connsiteY544" fmla="*/ 521483 h 3089525"/>
              <a:gd name="connsiteX545" fmla="*/ 1502268 w 5851096"/>
              <a:gd name="connsiteY545" fmla="*/ 539073 h 3089525"/>
              <a:gd name="connsiteX546" fmla="*/ 1494457 w 5851096"/>
              <a:gd name="connsiteY546" fmla="*/ 634895 h 3089525"/>
              <a:gd name="connsiteX547" fmla="*/ 1493894 w 5851096"/>
              <a:gd name="connsiteY547" fmla="*/ 641812 h 3089525"/>
              <a:gd name="connsiteX548" fmla="*/ 1493365 w 5851096"/>
              <a:gd name="connsiteY548" fmla="*/ 641878 h 3089525"/>
              <a:gd name="connsiteX549" fmla="*/ 771371 w 5851096"/>
              <a:gd name="connsiteY549" fmla="*/ 1359994 h 3089525"/>
              <a:gd name="connsiteX550" fmla="*/ 771250 w 5851096"/>
              <a:gd name="connsiteY550" fmla="*/ 1361184 h 3089525"/>
              <a:gd name="connsiteX551" fmla="*/ 754286 w 5851096"/>
              <a:gd name="connsiteY551" fmla="*/ 1362780 h 3089525"/>
              <a:gd name="connsiteX552" fmla="*/ 654458 w 5851096"/>
              <a:gd name="connsiteY552" fmla="*/ 1372169 h 3089525"/>
              <a:gd name="connsiteX553" fmla="*/ 636551 w 5851096"/>
              <a:gd name="connsiteY553" fmla="*/ 1373854 h 3089525"/>
              <a:gd name="connsiteX554" fmla="*/ 636524 w 5851096"/>
              <a:gd name="connsiteY554" fmla="*/ 1373341 h 3089525"/>
              <a:gd name="connsiteX555" fmla="*/ 636002 w 5851096"/>
              <a:gd name="connsiteY555" fmla="*/ 1373376 h 3089525"/>
              <a:gd name="connsiteX556" fmla="*/ 635382 w 5851096"/>
              <a:gd name="connsiteY556" fmla="*/ 1361522 h 3089525"/>
              <a:gd name="connsiteX557" fmla="*/ 635382 w 5851096"/>
              <a:gd name="connsiteY557" fmla="*/ 1411078 h 3089525"/>
              <a:gd name="connsiteX558" fmla="*/ 636003 w 5851096"/>
              <a:gd name="connsiteY558" fmla="*/ 1399317 h 3089525"/>
              <a:gd name="connsiteX559" fmla="*/ 636524 w 5851096"/>
              <a:gd name="connsiteY559" fmla="*/ 1399351 h 3089525"/>
              <a:gd name="connsiteX560" fmla="*/ 636551 w 5851096"/>
              <a:gd name="connsiteY560" fmla="*/ 1398843 h 3089525"/>
              <a:gd name="connsiteX561" fmla="*/ 654426 w 5851096"/>
              <a:gd name="connsiteY561" fmla="*/ 1400511 h 3089525"/>
              <a:gd name="connsiteX562" fmla="*/ 754290 w 5851096"/>
              <a:gd name="connsiteY562" fmla="*/ 1409831 h 3089525"/>
              <a:gd name="connsiteX563" fmla="*/ 771250 w 5851096"/>
              <a:gd name="connsiteY563" fmla="*/ 1411413 h 3089525"/>
              <a:gd name="connsiteX564" fmla="*/ 771372 w 5851096"/>
              <a:gd name="connsiteY564" fmla="*/ 1412593 h 3089525"/>
              <a:gd name="connsiteX565" fmla="*/ 1493366 w 5851096"/>
              <a:gd name="connsiteY565" fmla="*/ 2125070 h 3089525"/>
              <a:gd name="connsiteX566" fmla="*/ 1493895 w 5851096"/>
              <a:gd name="connsiteY566" fmla="*/ 2125135 h 3089525"/>
              <a:gd name="connsiteX567" fmla="*/ 1494460 w 5851096"/>
              <a:gd name="connsiteY567" fmla="*/ 2132012 h 3089525"/>
              <a:gd name="connsiteX568" fmla="*/ 1502268 w 5851096"/>
              <a:gd name="connsiteY568" fmla="*/ 2227062 h 3089525"/>
              <a:gd name="connsiteX569" fmla="*/ 1503703 w 5851096"/>
              <a:gd name="connsiteY569" fmla="*/ 2244520 h 3089525"/>
              <a:gd name="connsiteX570" fmla="*/ 1503082 w 5851096"/>
              <a:gd name="connsiteY570" fmla="*/ 2256280 h 3089525"/>
              <a:gd name="connsiteX571" fmla="*/ 1502560 w 5851096"/>
              <a:gd name="connsiteY571" fmla="*/ 2256246 h 3089525"/>
              <a:gd name="connsiteX572" fmla="*/ 1502533 w 5851096"/>
              <a:gd name="connsiteY572" fmla="*/ 2256755 h 3089525"/>
              <a:gd name="connsiteX573" fmla="*/ 1484625 w 5851096"/>
              <a:gd name="connsiteY573" fmla="*/ 2255084 h 3089525"/>
              <a:gd name="connsiteX574" fmla="*/ 1384798 w 5851096"/>
              <a:gd name="connsiteY574" fmla="*/ 2245767 h 3089525"/>
              <a:gd name="connsiteX575" fmla="*/ 1367833 w 5851096"/>
              <a:gd name="connsiteY575" fmla="*/ 2244184 h 3089525"/>
              <a:gd name="connsiteX576" fmla="*/ 1367712 w 5851096"/>
              <a:gd name="connsiteY576" fmla="*/ 2243004 h 3089525"/>
              <a:gd name="connsiteX577" fmla="*/ 645718 w 5851096"/>
              <a:gd name="connsiteY577" fmla="*/ 1530527 h 3089525"/>
              <a:gd name="connsiteX578" fmla="*/ 645190 w 5851096"/>
              <a:gd name="connsiteY578" fmla="*/ 1530463 h 3089525"/>
              <a:gd name="connsiteX579" fmla="*/ 644626 w 5851096"/>
              <a:gd name="connsiteY579" fmla="*/ 1523599 h 3089525"/>
              <a:gd name="connsiteX580" fmla="*/ 636815 w 5851096"/>
              <a:gd name="connsiteY580" fmla="*/ 1428529 h 3089525"/>
              <a:gd name="connsiteX581" fmla="*/ 635382 w 5851096"/>
              <a:gd name="connsiteY581" fmla="*/ 1411078 h 3089525"/>
              <a:gd name="connsiteX582" fmla="*/ 0 w 5851096"/>
              <a:gd name="connsiteY582" fmla="*/ 120584 h 3089525"/>
              <a:gd name="connsiteX583" fmla="*/ 0 w 5851096"/>
              <a:gd name="connsiteY583" fmla="*/ 0 h 3089525"/>
              <a:gd name="connsiteX584" fmla="*/ 95071 w 5851096"/>
              <a:gd name="connsiteY584" fmla="*/ 0 h 3089525"/>
              <a:gd name="connsiteX585" fmla="*/ 23697 w 5851096"/>
              <a:gd name="connsiteY585" fmla="*/ 79433 h 3089525"/>
              <a:gd name="connsiteX586" fmla="*/ 0 w 5851096"/>
              <a:gd name="connsiteY586" fmla="*/ 459154 h 3089525"/>
              <a:gd name="connsiteX587" fmla="*/ 0 w 5851096"/>
              <a:gd name="connsiteY587" fmla="*/ 322913 h 3089525"/>
              <a:gd name="connsiteX588" fmla="*/ 85961 w 5851096"/>
              <a:gd name="connsiteY588" fmla="*/ 286715 h 3089525"/>
              <a:gd name="connsiteX589" fmla="*/ 364172 w 5851096"/>
              <a:gd name="connsiteY589" fmla="*/ 45955 h 3089525"/>
              <a:gd name="connsiteX590" fmla="*/ 387426 w 5851096"/>
              <a:gd name="connsiteY590" fmla="*/ 0 h 3089525"/>
              <a:gd name="connsiteX591" fmla="*/ 542918 w 5851096"/>
              <a:gd name="connsiteY591" fmla="*/ 0 h 3089525"/>
              <a:gd name="connsiteX592" fmla="*/ 488688 w 5851096"/>
              <a:gd name="connsiteY592" fmla="*/ 99096 h 3089525"/>
              <a:gd name="connsiteX593" fmla="*/ 13938 w 5851096"/>
              <a:gd name="connsiteY593" fmla="*/ 455878 h 3089525"/>
              <a:gd name="connsiteX594" fmla="*/ 0 w 5851096"/>
              <a:gd name="connsiteY594" fmla="*/ 1108862 h 3089525"/>
              <a:gd name="connsiteX595" fmla="*/ 0 w 5851096"/>
              <a:gd name="connsiteY595" fmla="*/ 893255 h 3089525"/>
              <a:gd name="connsiteX596" fmla="*/ 33376 w 5851096"/>
              <a:gd name="connsiteY596" fmla="*/ 945052 h 3089525"/>
              <a:gd name="connsiteX597" fmla="*/ 473320 w 5851096"/>
              <a:gd name="connsiteY597" fmla="*/ 1223782 h 3089525"/>
              <a:gd name="connsiteX598" fmla="*/ 9746 w 5851096"/>
              <a:gd name="connsiteY598" fmla="*/ 689563 h 3089525"/>
              <a:gd name="connsiteX599" fmla="*/ 0 w 5851096"/>
              <a:gd name="connsiteY599" fmla="*/ 686740 h 3089525"/>
              <a:gd name="connsiteX600" fmla="*/ 0 w 5851096"/>
              <a:gd name="connsiteY600" fmla="*/ 549764 h 3089525"/>
              <a:gd name="connsiteX601" fmla="*/ 27617 w 5851096"/>
              <a:gd name="connsiteY601" fmla="*/ 556541 h 3089525"/>
              <a:gd name="connsiteX602" fmla="*/ 612962 w 5851096"/>
              <a:gd name="connsiteY602" fmla="*/ 1241127 h 3089525"/>
              <a:gd name="connsiteX603" fmla="*/ 613492 w 5851096"/>
              <a:gd name="connsiteY603" fmla="*/ 1241192 h 3089525"/>
              <a:gd name="connsiteX604" fmla="*/ 614057 w 5851096"/>
              <a:gd name="connsiteY604" fmla="*/ 1248124 h 3089525"/>
              <a:gd name="connsiteX605" fmla="*/ 621865 w 5851096"/>
              <a:gd name="connsiteY605" fmla="*/ 1343926 h 3089525"/>
              <a:gd name="connsiteX606" fmla="*/ 623299 w 5851096"/>
              <a:gd name="connsiteY606" fmla="*/ 1361522 h 3089525"/>
              <a:gd name="connsiteX607" fmla="*/ 622679 w 5851096"/>
              <a:gd name="connsiteY607" fmla="*/ 1373376 h 3089525"/>
              <a:gd name="connsiteX608" fmla="*/ 622157 w 5851096"/>
              <a:gd name="connsiteY608" fmla="*/ 1373341 h 3089525"/>
              <a:gd name="connsiteX609" fmla="*/ 622129 w 5851096"/>
              <a:gd name="connsiteY609" fmla="*/ 1373854 h 3089525"/>
              <a:gd name="connsiteX610" fmla="*/ 604221 w 5851096"/>
              <a:gd name="connsiteY610" fmla="*/ 1372169 h 3089525"/>
              <a:gd name="connsiteX611" fmla="*/ 504394 w 5851096"/>
              <a:gd name="connsiteY611" fmla="*/ 1362780 h 3089525"/>
              <a:gd name="connsiteX612" fmla="*/ 487429 w 5851096"/>
              <a:gd name="connsiteY612" fmla="*/ 1361184 h 3089525"/>
              <a:gd name="connsiteX613" fmla="*/ 487308 w 5851096"/>
              <a:gd name="connsiteY613" fmla="*/ 1359994 h 3089525"/>
              <a:gd name="connsiteX614" fmla="*/ 5260 w 5851096"/>
              <a:gd name="connsiteY614" fmla="*/ 1114967 h 3089525"/>
              <a:gd name="connsiteX615" fmla="*/ 0 w 5851096"/>
              <a:gd name="connsiteY615" fmla="*/ 2216459 h 3089525"/>
              <a:gd name="connsiteX616" fmla="*/ 0 w 5851096"/>
              <a:gd name="connsiteY616" fmla="*/ 2080559 h 3089525"/>
              <a:gd name="connsiteX617" fmla="*/ 9744 w 5851096"/>
              <a:gd name="connsiteY617" fmla="*/ 2077760 h 3089525"/>
              <a:gd name="connsiteX618" fmla="*/ 473318 w 5851096"/>
              <a:gd name="connsiteY618" fmla="*/ 1547735 h 3089525"/>
              <a:gd name="connsiteX619" fmla="*/ 33374 w 5851096"/>
              <a:gd name="connsiteY619" fmla="*/ 1824276 h 3089525"/>
              <a:gd name="connsiteX620" fmla="*/ 0 w 5851096"/>
              <a:gd name="connsiteY620" fmla="*/ 1875663 h 3089525"/>
              <a:gd name="connsiteX621" fmla="*/ 0 w 5851096"/>
              <a:gd name="connsiteY621" fmla="*/ 1661750 h 3089525"/>
              <a:gd name="connsiteX622" fmla="*/ 5257 w 5851096"/>
              <a:gd name="connsiteY622" fmla="*/ 1655695 h 3089525"/>
              <a:gd name="connsiteX623" fmla="*/ 487305 w 5851096"/>
              <a:gd name="connsiteY623" fmla="*/ 1412593 h 3089525"/>
              <a:gd name="connsiteX624" fmla="*/ 487427 w 5851096"/>
              <a:gd name="connsiteY624" fmla="*/ 1411413 h 3089525"/>
              <a:gd name="connsiteX625" fmla="*/ 504388 w 5851096"/>
              <a:gd name="connsiteY625" fmla="*/ 1409831 h 3089525"/>
              <a:gd name="connsiteX626" fmla="*/ 604251 w 5851096"/>
              <a:gd name="connsiteY626" fmla="*/ 1400511 h 3089525"/>
              <a:gd name="connsiteX627" fmla="*/ 622127 w 5851096"/>
              <a:gd name="connsiteY627" fmla="*/ 1398843 h 3089525"/>
              <a:gd name="connsiteX628" fmla="*/ 622154 w 5851096"/>
              <a:gd name="connsiteY628" fmla="*/ 1399351 h 3089525"/>
              <a:gd name="connsiteX629" fmla="*/ 622675 w 5851096"/>
              <a:gd name="connsiteY629" fmla="*/ 1399317 h 3089525"/>
              <a:gd name="connsiteX630" fmla="*/ 623297 w 5851096"/>
              <a:gd name="connsiteY630" fmla="*/ 1411078 h 3089525"/>
              <a:gd name="connsiteX631" fmla="*/ 621863 w 5851096"/>
              <a:gd name="connsiteY631" fmla="*/ 1428529 h 3089525"/>
              <a:gd name="connsiteX632" fmla="*/ 614051 w 5851096"/>
              <a:gd name="connsiteY632" fmla="*/ 1523599 h 3089525"/>
              <a:gd name="connsiteX633" fmla="*/ 613488 w 5851096"/>
              <a:gd name="connsiteY633" fmla="*/ 1530463 h 3089525"/>
              <a:gd name="connsiteX634" fmla="*/ 612959 w 5851096"/>
              <a:gd name="connsiteY634" fmla="*/ 1530527 h 3089525"/>
              <a:gd name="connsiteX635" fmla="*/ 27613 w 5851096"/>
              <a:gd name="connsiteY635" fmla="*/ 2209736 h 3089525"/>
              <a:gd name="connsiteX636" fmla="*/ 0 w 5851096"/>
              <a:gd name="connsiteY636" fmla="*/ 2867081 h 3089525"/>
              <a:gd name="connsiteX637" fmla="*/ 0 w 5851096"/>
              <a:gd name="connsiteY637" fmla="*/ 2651475 h 3089525"/>
              <a:gd name="connsiteX638" fmla="*/ 33376 w 5851096"/>
              <a:gd name="connsiteY638" fmla="*/ 2703272 h 3089525"/>
              <a:gd name="connsiteX639" fmla="*/ 473320 w 5851096"/>
              <a:gd name="connsiteY639" fmla="*/ 2982001 h 3089525"/>
              <a:gd name="connsiteX640" fmla="*/ 9746 w 5851096"/>
              <a:gd name="connsiteY640" fmla="*/ 2447782 h 3089525"/>
              <a:gd name="connsiteX641" fmla="*/ 0 w 5851096"/>
              <a:gd name="connsiteY641" fmla="*/ 2444960 h 3089525"/>
              <a:gd name="connsiteX642" fmla="*/ 0 w 5851096"/>
              <a:gd name="connsiteY642" fmla="*/ 2307984 h 3089525"/>
              <a:gd name="connsiteX643" fmla="*/ 27617 w 5851096"/>
              <a:gd name="connsiteY643" fmla="*/ 2314760 h 3089525"/>
              <a:gd name="connsiteX644" fmla="*/ 612962 w 5851096"/>
              <a:gd name="connsiteY644" fmla="*/ 2999346 h 3089525"/>
              <a:gd name="connsiteX645" fmla="*/ 613492 w 5851096"/>
              <a:gd name="connsiteY645" fmla="*/ 2999411 h 3089525"/>
              <a:gd name="connsiteX646" fmla="*/ 614056 w 5851096"/>
              <a:gd name="connsiteY646" fmla="*/ 3006343 h 3089525"/>
              <a:gd name="connsiteX647" fmla="*/ 620836 w 5851096"/>
              <a:gd name="connsiteY647" fmla="*/ 3089525 h 3089525"/>
              <a:gd name="connsiteX648" fmla="*/ 370396 w 5851096"/>
              <a:gd name="connsiteY648" fmla="*/ 3089525 h 3089525"/>
              <a:gd name="connsiteX649" fmla="*/ 350661 w 5851096"/>
              <a:gd name="connsiteY649" fmla="*/ 3084682 h 3089525"/>
              <a:gd name="connsiteX650" fmla="*/ 5260 w 5851096"/>
              <a:gd name="connsiteY650" fmla="*/ 2873187 h 308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</a:cxnLst>
            <a:rect l="l" t="t" r="r" b="b"/>
            <a:pathLst>
              <a:path w="5851096" h="3089525">
                <a:moveTo>
                  <a:pt x="5215514" y="659222"/>
                </a:moveTo>
                <a:cubicBezTo>
                  <a:pt x="5271247" y="939930"/>
                  <a:pt x="5495997" y="1162499"/>
                  <a:pt x="5783878" y="1223782"/>
                </a:cubicBezTo>
                <a:cubicBezTo>
                  <a:pt x="5728146" y="943074"/>
                  <a:pt x="5503395" y="720505"/>
                  <a:pt x="5215514" y="659222"/>
                </a:cubicBezTo>
                <a:close/>
                <a:moveTo>
                  <a:pt x="5215514" y="2417442"/>
                </a:moveTo>
                <a:cubicBezTo>
                  <a:pt x="5271247" y="2698150"/>
                  <a:pt x="5495997" y="2920718"/>
                  <a:pt x="5783878" y="2982001"/>
                </a:cubicBezTo>
                <a:cubicBezTo>
                  <a:pt x="5728146" y="2701294"/>
                  <a:pt x="5503395" y="2478725"/>
                  <a:pt x="5215514" y="2417442"/>
                </a:cubicBezTo>
                <a:close/>
                <a:moveTo>
                  <a:pt x="5215512" y="2107862"/>
                </a:moveTo>
                <a:cubicBezTo>
                  <a:pt x="5503392" y="2047060"/>
                  <a:pt x="5728143" y="1826239"/>
                  <a:pt x="5783876" y="1547735"/>
                </a:cubicBezTo>
                <a:cubicBezTo>
                  <a:pt x="5495995" y="1608537"/>
                  <a:pt x="5271244" y="1829358"/>
                  <a:pt x="5215512" y="2107862"/>
                </a:cubicBezTo>
                <a:close/>
                <a:moveTo>
                  <a:pt x="5065535" y="521483"/>
                </a:moveTo>
                <a:lnTo>
                  <a:pt x="5066157" y="509629"/>
                </a:lnTo>
                <a:lnTo>
                  <a:pt x="5066678" y="509663"/>
                </a:lnTo>
                <a:lnTo>
                  <a:pt x="5066705" y="509151"/>
                </a:lnTo>
                <a:lnTo>
                  <a:pt x="5084580" y="510833"/>
                </a:lnTo>
                <a:cubicBezTo>
                  <a:pt x="5118460" y="511379"/>
                  <a:pt x="5151823" y="514468"/>
                  <a:pt x="5184444" y="520226"/>
                </a:cubicBezTo>
                <a:cubicBezTo>
                  <a:pt x="5190277" y="519792"/>
                  <a:pt x="5195851" y="520774"/>
                  <a:pt x="5201405" y="521820"/>
                </a:cubicBezTo>
                <a:lnTo>
                  <a:pt x="5201527" y="523010"/>
                </a:lnTo>
                <a:cubicBezTo>
                  <a:pt x="5483077" y="569171"/>
                  <a:pt x="5718838" y="744362"/>
                  <a:pt x="5841311" y="983324"/>
                </a:cubicBezTo>
                <a:lnTo>
                  <a:pt x="5851096" y="1006985"/>
                </a:lnTo>
                <a:lnTo>
                  <a:pt x="5851096" y="1366179"/>
                </a:lnTo>
                <a:lnTo>
                  <a:pt x="5814952" y="1362779"/>
                </a:lnTo>
                <a:cubicBezTo>
                  <a:pt x="5809118" y="1363214"/>
                  <a:pt x="5803543" y="1362231"/>
                  <a:pt x="5797987" y="1361184"/>
                </a:cubicBezTo>
                <a:lnTo>
                  <a:pt x="5797866" y="1359994"/>
                </a:lnTo>
                <a:cubicBezTo>
                  <a:pt x="5422466" y="1298446"/>
                  <a:pt x="5128467" y="1007510"/>
                  <a:pt x="5075873" y="641878"/>
                </a:cubicBezTo>
                <a:cubicBezTo>
                  <a:pt x="5075697" y="641823"/>
                  <a:pt x="5075522" y="641817"/>
                  <a:pt x="5075344" y="641812"/>
                </a:cubicBezTo>
                <a:lnTo>
                  <a:pt x="5074781" y="634895"/>
                </a:lnTo>
                <a:cubicBezTo>
                  <a:pt x="5069489" y="603550"/>
                  <a:pt x="5066925" y="571542"/>
                  <a:pt x="5066970" y="539073"/>
                </a:cubicBezTo>
                <a:cubicBezTo>
                  <a:pt x="5065597" y="533241"/>
                  <a:pt x="5065535" y="527369"/>
                  <a:pt x="5065535" y="521483"/>
                </a:cubicBezTo>
                <a:close/>
                <a:moveTo>
                  <a:pt x="5065535" y="2279702"/>
                </a:moveTo>
                <a:lnTo>
                  <a:pt x="5066157" y="2267848"/>
                </a:lnTo>
                <a:lnTo>
                  <a:pt x="5066678" y="2267882"/>
                </a:lnTo>
                <a:lnTo>
                  <a:pt x="5066705" y="2267371"/>
                </a:lnTo>
                <a:lnTo>
                  <a:pt x="5084580" y="2269052"/>
                </a:lnTo>
                <a:cubicBezTo>
                  <a:pt x="5118460" y="2269598"/>
                  <a:pt x="5151823" y="2272687"/>
                  <a:pt x="5184444" y="2278445"/>
                </a:cubicBezTo>
                <a:cubicBezTo>
                  <a:pt x="5190277" y="2278011"/>
                  <a:pt x="5195851" y="2278993"/>
                  <a:pt x="5201405" y="2280040"/>
                </a:cubicBezTo>
                <a:lnTo>
                  <a:pt x="5201527" y="2281230"/>
                </a:lnTo>
                <a:cubicBezTo>
                  <a:pt x="5483077" y="2327390"/>
                  <a:pt x="5718838" y="2502582"/>
                  <a:pt x="5841311" y="2741544"/>
                </a:cubicBezTo>
                <a:lnTo>
                  <a:pt x="5851096" y="2765204"/>
                </a:lnTo>
                <a:lnTo>
                  <a:pt x="5851096" y="3089525"/>
                </a:lnTo>
                <a:lnTo>
                  <a:pt x="5680952" y="3089525"/>
                </a:lnTo>
                <a:lnTo>
                  <a:pt x="5661219" y="3084683"/>
                </a:lnTo>
                <a:cubicBezTo>
                  <a:pt x="5352738" y="2982764"/>
                  <a:pt x="5121893" y="2720025"/>
                  <a:pt x="5075873" y="2400097"/>
                </a:cubicBezTo>
                <a:cubicBezTo>
                  <a:pt x="5075697" y="2400042"/>
                  <a:pt x="5075522" y="2400037"/>
                  <a:pt x="5075344" y="2400032"/>
                </a:cubicBezTo>
                <a:lnTo>
                  <a:pt x="5074781" y="2393114"/>
                </a:lnTo>
                <a:cubicBezTo>
                  <a:pt x="5069489" y="2361770"/>
                  <a:pt x="5066925" y="2329761"/>
                  <a:pt x="5066970" y="2297292"/>
                </a:cubicBezTo>
                <a:cubicBezTo>
                  <a:pt x="5065597" y="2291461"/>
                  <a:pt x="5065535" y="2285589"/>
                  <a:pt x="5065535" y="2279702"/>
                </a:cubicBezTo>
                <a:close/>
                <a:moveTo>
                  <a:pt x="5065533" y="486299"/>
                </a:moveTo>
                <a:cubicBezTo>
                  <a:pt x="5065533" y="480458"/>
                  <a:pt x="5065595" y="474631"/>
                  <a:pt x="5066968" y="468842"/>
                </a:cubicBezTo>
                <a:cubicBezTo>
                  <a:pt x="5066923" y="436636"/>
                  <a:pt x="5069486" y="404884"/>
                  <a:pt x="5074776" y="373792"/>
                </a:cubicBezTo>
                <a:lnTo>
                  <a:pt x="5075341" y="366915"/>
                </a:lnTo>
                <a:cubicBezTo>
                  <a:pt x="5075518" y="366910"/>
                  <a:pt x="5075694" y="366905"/>
                  <a:pt x="5075869" y="366850"/>
                </a:cubicBezTo>
                <a:cubicBezTo>
                  <a:pt x="5089628" y="271960"/>
                  <a:pt x="5119903" y="182140"/>
                  <a:pt x="5163966" y="100280"/>
                </a:cubicBezTo>
                <a:lnTo>
                  <a:pt x="5229488" y="0"/>
                </a:lnTo>
                <a:lnTo>
                  <a:pt x="5405629" y="0"/>
                </a:lnTo>
                <a:lnTo>
                  <a:pt x="5334254" y="79433"/>
                </a:lnTo>
                <a:cubicBezTo>
                  <a:pt x="5276439" y="159050"/>
                  <a:pt x="5235311" y="250706"/>
                  <a:pt x="5215512" y="349642"/>
                </a:cubicBezTo>
                <a:cubicBezTo>
                  <a:pt x="5406992" y="309201"/>
                  <a:pt x="5570544" y="197965"/>
                  <a:pt x="5674730" y="45955"/>
                </a:cubicBezTo>
                <a:lnTo>
                  <a:pt x="5697983" y="0"/>
                </a:lnTo>
                <a:lnTo>
                  <a:pt x="5851096" y="0"/>
                </a:lnTo>
                <a:lnTo>
                  <a:pt x="5851096" y="4349"/>
                </a:lnTo>
                <a:lnTo>
                  <a:pt x="5799246" y="99096"/>
                </a:lnTo>
                <a:cubicBezTo>
                  <a:pt x="5669765" y="299632"/>
                  <a:pt x="5454064" y="443705"/>
                  <a:pt x="5201524" y="484784"/>
                </a:cubicBezTo>
                <a:lnTo>
                  <a:pt x="5201403" y="485964"/>
                </a:lnTo>
                <a:cubicBezTo>
                  <a:pt x="5195847" y="487004"/>
                  <a:pt x="5190272" y="487979"/>
                  <a:pt x="5184438" y="487548"/>
                </a:cubicBezTo>
                <a:cubicBezTo>
                  <a:pt x="5151829" y="493257"/>
                  <a:pt x="5118478" y="496322"/>
                  <a:pt x="5084610" y="496864"/>
                </a:cubicBezTo>
                <a:lnTo>
                  <a:pt x="5066703" y="498535"/>
                </a:lnTo>
                <a:lnTo>
                  <a:pt x="5066676" y="498027"/>
                </a:lnTo>
                <a:lnTo>
                  <a:pt x="5066154" y="498061"/>
                </a:lnTo>
                <a:cubicBezTo>
                  <a:pt x="5065562" y="494151"/>
                  <a:pt x="5065533" y="490228"/>
                  <a:pt x="5065533" y="486299"/>
                </a:cubicBezTo>
                <a:close/>
                <a:moveTo>
                  <a:pt x="5065533" y="2244520"/>
                </a:moveTo>
                <a:cubicBezTo>
                  <a:pt x="5065533" y="2238678"/>
                  <a:pt x="5065595" y="2232850"/>
                  <a:pt x="5066968" y="2227062"/>
                </a:cubicBezTo>
                <a:cubicBezTo>
                  <a:pt x="5066923" y="2194855"/>
                  <a:pt x="5069486" y="2163105"/>
                  <a:pt x="5074776" y="2132012"/>
                </a:cubicBezTo>
                <a:lnTo>
                  <a:pt x="5075341" y="2125135"/>
                </a:lnTo>
                <a:cubicBezTo>
                  <a:pt x="5075518" y="2125130"/>
                  <a:pt x="5075694" y="2125125"/>
                  <a:pt x="5075869" y="2125070"/>
                </a:cubicBezTo>
                <a:cubicBezTo>
                  <a:pt x="5128465" y="1762307"/>
                  <a:pt x="5422464" y="1473657"/>
                  <a:pt x="5797863" y="1412593"/>
                </a:cubicBezTo>
                <a:lnTo>
                  <a:pt x="5797985" y="1411413"/>
                </a:lnTo>
                <a:cubicBezTo>
                  <a:pt x="5803539" y="1410374"/>
                  <a:pt x="5809112" y="1409399"/>
                  <a:pt x="5814946" y="1409830"/>
                </a:cubicBezTo>
                <a:lnTo>
                  <a:pt x="5851096" y="1406457"/>
                </a:lnTo>
                <a:lnTo>
                  <a:pt x="5851096" y="1762823"/>
                </a:lnTo>
                <a:lnTo>
                  <a:pt x="5841309" y="1786304"/>
                </a:lnTo>
                <a:cubicBezTo>
                  <a:pt x="5718836" y="2023390"/>
                  <a:pt x="5483074" y="2197206"/>
                  <a:pt x="5201524" y="2243004"/>
                </a:cubicBezTo>
                <a:lnTo>
                  <a:pt x="5201403" y="2244184"/>
                </a:lnTo>
                <a:cubicBezTo>
                  <a:pt x="5195847" y="2245223"/>
                  <a:pt x="5190272" y="2246198"/>
                  <a:pt x="5184438" y="2245767"/>
                </a:cubicBezTo>
                <a:cubicBezTo>
                  <a:pt x="5151829" y="2251477"/>
                  <a:pt x="5118478" y="2254542"/>
                  <a:pt x="5084610" y="2255084"/>
                </a:cubicBezTo>
                <a:lnTo>
                  <a:pt x="5066703" y="2256755"/>
                </a:lnTo>
                <a:lnTo>
                  <a:pt x="5066676" y="2256246"/>
                </a:lnTo>
                <a:lnTo>
                  <a:pt x="5066154" y="2256280"/>
                </a:lnTo>
                <a:cubicBezTo>
                  <a:pt x="5065562" y="2252372"/>
                  <a:pt x="5065533" y="2248449"/>
                  <a:pt x="5065533" y="2244520"/>
                </a:cubicBezTo>
                <a:close/>
                <a:moveTo>
                  <a:pt x="4325732" y="1223782"/>
                </a:moveTo>
                <a:cubicBezTo>
                  <a:pt x="4613612" y="1162499"/>
                  <a:pt x="4838363" y="939930"/>
                  <a:pt x="4894096" y="659222"/>
                </a:cubicBezTo>
                <a:cubicBezTo>
                  <a:pt x="4606215" y="720505"/>
                  <a:pt x="4381464" y="943074"/>
                  <a:pt x="4325732" y="1223782"/>
                </a:cubicBezTo>
                <a:close/>
                <a:moveTo>
                  <a:pt x="4325732" y="1547735"/>
                </a:moveTo>
                <a:cubicBezTo>
                  <a:pt x="4381465" y="1826239"/>
                  <a:pt x="4606215" y="2047060"/>
                  <a:pt x="4894096" y="2107862"/>
                </a:cubicBezTo>
                <a:cubicBezTo>
                  <a:pt x="4838364" y="1829358"/>
                  <a:pt x="4613612" y="1608537"/>
                  <a:pt x="4325732" y="1547735"/>
                </a:cubicBezTo>
                <a:close/>
                <a:moveTo>
                  <a:pt x="4325732" y="2982001"/>
                </a:moveTo>
                <a:cubicBezTo>
                  <a:pt x="4613612" y="2920718"/>
                  <a:pt x="4838363" y="2698150"/>
                  <a:pt x="4894096" y="2417442"/>
                </a:cubicBezTo>
                <a:cubicBezTo>
                  <a:pt x="4606215" y="2478725"/>
                  <a:pt x="4381464" y="2701294"/>
                  <a:pt x="4325732" y="2982001"/>
                </a:cubicBezTo>
                <a:close/>
                <a:moveTo>
                  <a:pt x="4256134" y="0"/>
                </a:moveTo>
                <a:lnTo>
                  <a:pt x="4411625" y="0"/>
                </a:lnTo>
                <a:lnTo>
                  <a:pt x="4434878" y="45955"/>
                </a:lnTo>
                <a:cubicBezTo>
                  <a:pt x="4539065" y="197965"/>
                  <a:pt x="4702616" y="309201"/>
                  <a:pt x="4894096" y="349642"/>
                </a:cubicBezTo>
                <a:cubicBezTo>
                  <a:pt x="4874298" y="250706"/>
                  <a:pt x="4833170" y="159050"/>
                  <a:pt x="4775353" y="79433"/>
                </a:cubicBezTo>
                <a:lnTo>
                  <a:pt x="4703980" y="0"/>
                </a:lnTo>
                <a:lnTo>
                  <a:pt x="4880119" y="0"/>
                </a:lnTo>
                <a:lnTo>
                  <a:pt x="4945641" y="100280"/>
                </a:lnTo>
                <a:cubicBezTo>
                  <a:pt x="4989705" y="182140"/>
                  <a:pt x="5019980" y="271960"/>
                  <a:pt x="5033738" y="366850"/>
                </a:cubicBezTo>
                <a:cubicBezTo>
                  <a:pt x="5033914" y="366905"/>
                  <a:pt x="5034090" y="366910"/>
                  <a:pt x="5034267" y="366915"/>
                </a:cubicBezTo>
                <a:lnTo>
                  <a:pt x="5034832" y="373792"/>
                </a:lnTo>
                <a:cubicBezTo>
                  <a:pt x="5040122" y="404884"/>
                  <a:pt x="5042685" y="436636"/>
                  <a:pt x="5042640" y="468842"/>
                </a:cubicBezTo>
                <a:cubicBezTo>
                  <a:pt x="5044013" y="474631"/>
                  <a:pt x="5044074" y="480458"/>
                  <a:pt x="5044074" y="486299"/>
                </a:cubicBezTo>
                <a:cubicBezTo>
                  <a:pt x="5044074" y="490228"/>
                  <a:pt x="5044046" y="494151"/>
                  <a:pt x="5043454" y="498061"/>
                </a:cubicBezTo>
                <a:lnTo>
                  <a:pt x="5042932" y="498027"/>
                </a:lnTo>
                <a:lnTo>
                  <a:pt x="5042905" y="498535"/>
                </a:lnTo>
                <a:lnTo>
                  <a:pt x="5024997" y="496864"/>
                </a:lnTo>
                <a:cubicBezTo>
                  <a:pt x="4991129" y="496322"/>
                  <a:pt x="4957779" y="493257"/>
                  <a:pt x="4925170" y="487548"/>
                </a:cubicBezTo>
                <a:cubicBezTo>
                  <a:pt x="4919336" y="487979"/>
                  <a:pt x="4913761" y="487004"/>
                  <a:pt x="4908205" y="485964"/>
                </a:cubicBezTo>
                <a:lnTo>
                  <a:pt x="4908084" y="484784"/>
                </a:lnTo>
                <a:cubicBezTo>
                  <a:pt x="4655545" y="443705"/>
                  <a:pt x="4439844" y="299632"/>
                  <a:pt x="4310363" y="99096"/>
                </a:cubicBezTo>
                <a:close/>
                <a:moveTo>
                  <a:pt x="4178216" y="3089525"/>
                </a:moveTo>
                <a:lnTo>
                  <a:pt x="4184996" y="3006343"/>
                </a:lnTo>
                <a:lnTo>
                  <a:pt x="4185561" y="2999411"/>
                </a:lnTo>
                <a:cubicBezTo>
                  <a:pt x="4185737" y="2999406"/>
                  <a:pt x="4185914" y="2999401"/>
                  <a:pt x="4186090" y="2999346"/>
                </a:cubicBezTo>
                <a:cubicBezTo>
                  <a:pt x="4238685" y="2633713"/>
                  <a:pt x="4532684" y="2342777"/>
                  <a:pt x="4908083" y="2281230"/>
                </a:cubicBezTo>
                <a:lnTo>
                  <a:pt x="4908205" y="2280040"/>
                </a:lnTo>
                <a:cubicBezTo>
                  <a:pt x="4913759" y="2278993"/>
                  <a:pt x="4919332" y="2278011"/>
                  <a:pt x="4925166" y="2278445"/>
                </a:cubicBezTo>
                <a:cubicBezTo>
                  <a:pt x="4957787" y="2272687"/>
                  <a:pt x="4991150" y="2269598"/>
                  <a:pt x="5025030" y="2269052"/>
                </a:cubicBezTo>
                <a:lnTo>
                  <a:pt x="5042905" y="2267371"/>
                </a:lnTo>
                <a:lnTo>
                  <a:pt x="5042932" y="2267882"/>
                </a:lnTo>
                <a:lnTo>
                  <a:pt x="5043453" y="2267848"/>
                </a:lnTo>
                <a:lnTo>
                  <a:pt x="5044074" y="2279702"/>
                </a:lnTo>
                <a:cubicBezTo>
                  <a:pt x="5044074" y="2285589"/>
                  <a:pt x="5044013" y="2291461"/>
                  <a:pt x="5042640" y="2297292"/>
                </a:cubicBezTo>
                <a:cubicBezTo>
                  <a:pt x="5042685" y="2329761"/>
                  <a:pt x="5040121" y="2361770"/>
                  <a:pt x="5034829" y="2393114"/>
                </a:cubicBezTo>
                <a:lnTo>
                  <a:pt x="5034266" y="2400032"/>
                </a:lnTo>
                <a:cubicBezTo>
                  <a:pt x="5034088" y="2400037"/>
                  <a:pt x="5033912" y="2400042"/>
                  <a:pt x="5033737" y="2400097"/>
                </a:cubicBezTo>
                <a:cubicBezTo>
                  <a:pt x="4987717" y="2720025"/>
                  <a:pt x="4756872" y="2982764"/>
                  <a:pt x="4448391" y="3084683"/>
                </a:cubicBezTo>
                <a:lnTo>
                  <a:pt x="4428658" y="3089525"/>
                </a:lnTo>
                <a:close/>
                <a:moveTo>
                  <a:pt x="4175753" y="1361522"/>
                </a:moveTo>
                <a:cubicBezTo>
                  <a:pt x="4175753" y="1355634"/>
                  <a:pt x="4175815" y="1349760"/>
                  <a:pt x="4177187" y="1343926"/>
                </a:cubicBezTo>
                <a:cubicBezTo>
                  <a:pt x="4177144" y="1311465"/>
                  <a:pt x="4179705" y="1279462"/>
                  <a:pt x="4184996" y="1248124"/>
                </a:cubicBezTo>
                <a:lnTo>
                  <a:pt x="4185561" y="1241192"/>
                </a:lnTo>
                <a:cubicBezTo>
                  <a:pt x="4185737" y="1241187"/>
                  <a:pt x="4185914" y="1241182"/>
                  <a:pt x="4186090" y="1241127"/>
                </a:cubicBezTo>
                <a:cubicBezTo>
                  <a:pt x="4238685" y="875493"/>
                  <a:pt x="4532684" y="584557"/>
                  <a:pt x="4908083" y="523010"/>
                </a:cubicBezTo>
                <a:lnTo>
                  <a:pt x="4908205" y="521820"/>
                </a:lnTo>
                <a:cubicBezTo>
                  <a:pt x="4913759" y="520774"/>
                  <a:pt x="4919332" y="519792"/>
                  <a:pt x="4925166" y="520226"/>
                </a:cubicBezTo>
                <a:cubicBezTo>
                  <a:pt x="4957787" y="514468"/>
                  <a:pt x="4991150" y="511379"/>
                  <a:pt x="5025030" y="510833"/>
                </a:cubicBezTo>
                <a:lnTo>
                  <a:pt x="5042905" y="509151"/>
                </a:lnTo>
                <a:lnTo>
                  <a:pt x="5042932" y="509663"/>
                </a:lnTo>
                <a:lnTo>
                  <a:pt x="5043453" y="509629"/>
                </a:lnTo>
                <a:lnTo>
                  <a:pt x="5044074" y="521483"/>
                </a:lnTo>
                <a:cubicBezTo>
                  <a:pt x="5044074" y="527369"/>
                  <a:pt x="5044013" y="533241"/>
                  <a:pt x="5042640" y="539073"/>
                </a:cubicBezTo>
                <a:cubicBezTo>
                  <a:pt x="5042685" y="571542"/>
                  <a:pt x="5040121" y="603550"/>
                  <a:pt x="5034829" y="634895"/>
                </a:cubicBezTo>
                <a:lnTo>
                  <a:pt x="5034266" y="641812"/>
                </a:lnTo>
                <a:cubicBezTo>
                  <a:pt x="5034088" y="641817"/>
                  <a:pt x="5033912" y="641823"/>
                  <a:pt x="5033737" y="641878"/>
                </a:cubicBezTo>
                <a:cubicBezTo>
                  <a:pt x="4981143" y="1007510"/>
                  <a:pt x="4687144" y="1298446"/>
                  <a:pt x="4311744" y="1359994"/>
                </a:cubicBezTo>
                <a:lnTo>
                  <a:pt x="4311623" y="1361184"/>
                </a:lnTo>
                <a:cubicBezTo>
                  <a:pt x="4306067" y="1362231"/>
                  <a:pt x="4300492" y="1363214"/>
                  <a:pt x="4294658" y="1362780"/>
                </a:cubicBezTo>
                <a:cubicBezTo>
                  <a:pt x="4262048" y="1368535"/>
                  <a:pt x="4228698" y="1371623"/>
                  <a:pt x="4194831" y="1372169"/>
                </a:cubicBezTo>
                <a:lnTo>
                  <a:pt x="4176923" y="1373854"/>
                </a:lnTo>
                <a:lnTo>
                  <a:pt x="4176896" y="1373341"/>
                </a:lnTo>
                <a:lnTo>
                  <a:pt x="4176374" y="1373376"/>
                </a:lnTo>
                <a:cubicBezTo>
                  <a:pt x="4175781" y="1369436"/>
                  <a:pt x="4175753" y="1365482"/>
                  <a:pt x="4175753" y="1361522"/>
                </a:cubicBezTo>
                <a:close/>
                <a:moveTo>
                  <a:pt x="4175753" y="1411078"/>
                </a:moveTo>
                <a:lnTo>
                  <a:pt x="4176375" y="1399317"/>
                </a:lnTo>
                <a:lnTo>
                  <a:pt x="4176896" y="1399351"/>
                </a:lnTo>
                <a:lnTo>
                  <a:pt x="4176923" y="1398843"/>
                </a:lnTo>
                <a:lnTo>
                  <a:pt x="4194799" y="1400511"/>
                </a:lnTo>
                <a:cubicBezTo>
                  <a:pt x="4228677" y="1401053"/>
                  <a:pt x="4262041" y="1404118"/>
                  <a:pt x="4294662" y="1409831"/>
                </a:cubicBezTo>
                <a:cubicBezTo>
                  <a:pt x="4300495" y="1409399"/>
                  <a:pt x="4306069" y="1410375"/>
                  <a:pt x="4311623" y="1411413"/>
                </a:cubicBezTo>
                <a:lnTo>
                  <a:pt x="4311745" y="1412593"/>
                </a:lnTo>
                <a:cubicBezTo>
                  <a:pt x="4687144" y="1473657"/>
                  <a:pt x="4981143" y="1762307"/>
                  <a:pt x="5033738" y="2125070"/>
                </a:cubicBezTo>
                <a:cubicBezTo>
                  <a:pt x="5033914" y="2125125"/>
                  <a:pt x="5034090" y="2125130"/>
                  <a:pt x="5034267" y="2125135"/>
                </a:cubicBezTo>
                <a:lnTo>
                  <a:pt x="5034832" y="2132012"/>
                </a:lnTo>
                <a:cubicBezTo>
                  <a:pt x="5040122" y="2163105"/>
                  <a:pt x="5042685" y="2194855"/>
                  <a:pt x="5042640" y="2227062"/>
                </a:cubicBezTo>
                <a:cubicBezTo>
                  <a:pt x="5044013" y="2232850"/>
                  <a:pt x="5044074" y="2238678"/>
                  <a:pt x="5044074" y="2244520"/>
                </a:cubicBezTo>
                <a:cubicBezTo>
                  <a:pt x="5044074" y="2248449"/>
                  <a:pt x="5044046" y="2252372"/>
                  <a:pt x="5043454" y="2256280"/>
                </a:cubicBezTo>
                <a:lnTo>
                  <a:pt x="5042932" y="2256246"/>
                </a:lnTo>
                <a:lnTo>
                  <a:pt x="5042905" y="2256755"/>
                </a:lnTo>
                <a:lnTo>
                  <a:pt x="5024997" y="2255084"/>
                </a:lnTo>
                <a:cubicBezTo>
                  <a:pt x="4991129" y="2254542"/>
                  <a:pt x="4957779" y="2251477"/>
                  <a:pt x="4925170" y="2245767"/>
                </a:cubicBezTo>
                <a:cubicBezTo>
                  <a:pt x="4919336" y="2246198"/>
                  <a:pt x="4913761" y="2245223"/>
                  <a:pt x="4908205" y="2244184"/>
                </a:cubicBezTo>
                <a:lnTo>
                  <a:pt x="4908084" y="2243004"/>
                </a:lnTo>
                <a:cubicBezTo>
                  <a:pt x="4532684" y="2181939"/>
                  <a:pt x="4238685" y="1893288"/>
                  <a:pt x="4186091" y="1530527"/>
                </a:cubicBezTo>
                <a:cubicBezTo>
                  <a:pt x="4185915" y="1530472"/>
                  <a:pt x="4185739" y="1530468"/>
                  <a:pt x="4185562" y="1530463"/>
                </a:cubicBezTo>
                <a:lnTo>
                  <a:pt x="4184999" y="1523599"/>
                </a:lnTo>
                <a:cubicBezTo>
                  <a:pt x="4179707" y="1492501"/>
                  <a:pt x="4177144" y="1460743"/>
                  <a:pt x="4177187" y="1428529"/>
                </a:cubicBezTo>
                <a:cubicBezTo>
                  <a:pt x="4175815" y="1422743"/>
                  <a:pt x="4175753" y="1416918"/>
                  <a:pt x="4175753" y="1411078"/>
                </a:cubicBezTo>
                <a:close/>
                <a:moveTo>
                  <a:pt x="3445328" y="659222"/>
                </a:moveTo>
                <a:cubicBezTo>
                  <a:pt x="3501061" y="939930"/>
                  <a:pt x="3725812" y="1162499"/>
                  <a:pt x="4013692" y="1223782"/>
                </a:cubicBezTo>
                <a:cubicBezTo>
                  <a:pt x="3957960" y="943074"/>
                  <a:pt x="3733209" y="720505"/>
                  <a:pt x="3445328" y="659222"/>
                </a:cubicBezTo>
                <a:close/>
                <a:moveTo>
                  <a:pt x="3445328" y="2417442"/>
                </a:moveTo>
                <a:cubicBezTo>
                  <a:pt x="3501061" y="2698150"/>
                  <a:pt x="3725812" y="2920718"/>
                  <a:pt x="4013692" y="2982001"/>
                </a:cubicBezTo>
                <a:cubicBezTo>
                  <a:pt x="3957960" y="2701294"/>
                  <a:pt x="3733209" y="2478725"/>
                  <a:pt x="3445328" y="2417442"/>
                </a:cubicBezTo>
                <a:close/>
                <a:moveTo>
                  <a:pt x="3445326" y="2107862"/>
                </a:moveTo>
                <a:cubicBezTo>
                  <a:pt x="3733207" y="2047060"/>
                  <a:pt x="3957957" y="1826239"/>
                  <a:pt x="4013690" y="1547735"/>
                </a:cubicBezTo>
                <a:cubicBezTo>
                  <a:pt x="3725809" y="1608537"/>
                  <a:pt x="3501058" y="1829358"/>
                  <a:pt x="3445326" y="2107862"/>
                </a:cubicBezTo>
                <a:close/>
                <a:moveTo>
                  <a:pt x="3295350" y="521483"/>
                </a:moveTo>
                <a:lnTo>
                  <a:pt x="3295971" y="509629"/>
                </a:lnTo>
                <a:lnTo>
                  <a:pt x="3296492" y="509663"/>
                </a:lnTo>
                <a:lnTo>
                  <a:pt x="3296519" y="509151"/>
                </a:lnTo>
                <a:lnTo>
                  <a:pt x="3314395" y="510833"/>
                </a:lnTo>
                <a:cubicBezTo>
                  <a:pt x="3348274" y="511379"/>
                  <a:pt x="3381637" y="514468"/>
                  <a:pt x="3414258" y="520226"/>
                </a:cubicBezTo>
                <a:cubicBezTo>
                  <a:pt x="3420092" y="519792"/>
                  <a:pt x="3425665" y="520774"/>
                  <a:pt x="3431219" y="521820"/>
                </a:cubicBezTo>
                <a:lnTo>
                  <a:pt x="3431341" y="523010"/>
                </a:lnTo>
                <a:cubicBezTo>
                  <a:pt x="3806740" y="584557"/>
                  <a:pt x="4100739" y="875493"/>
                  <a:pt x="4153335" y="1241127"/>
                </a:cubicBezTo>
                <a:cubicBezTo>
                  <a:pt x="4153510" y="1241182"/>
                  <a:pt x="4153688" y="1241187"/>
                  <a:pt x="4153863" y="1241192"/>
                </a:cubicBezTo>
                <a:lnTo>
                  <a:pt x="4154429" y="1248124"/>
                </a:lnTo>
                <a:cubicBezTo>
                  <a:pt x="4159718" y="1279462"/>
                  <a:pt x="4162281" y="1311465"/>
                  <a:pt x="4162237" y="1343926"/>
                </a:cubicBezTo>
                <a:cubicBezTo>
                  <a:pt x="4163610" y="1349760"/>
                  <a:pt x="4163671" y="1355634"/>
                  <a:pt x="4163671" y="1361522"/>
                </a:cubicBezTo>
                <a:cubicBezTo>
                  <a:pt x="4163671" y="1365482"/>
                  <a:pt x="4163642" y="1369436"/>
                  <a:pt x="4163050" y="1373376"/>
                </a:cubicBezTo>
                <a:lnTo>
                  <a:pt x="4162528" y="1373341"/>
                </a:lnTo>
                <a:lnTo>
                  <a:pt x="4162501" y="1373854"/>
                </a:lnTo>
                <a:lnTo>
                  <a:pt x="4144594" y="1372169"/>
                </a:lnTo>
                <a:cubicBezTo>
                  <a:pt x="4110727" y="1371623"/>
                  <a:pt x="4077375" y="1368535"/>
                  <a:pt x="4044766" y="1362780"/>
                </a:cubicBezTo>
                <a:cubicBezTo>
                  <a:pt x="4038932" y="1363214"/>
                  <a:pt x="4033357" y="1362231"/>
                  <a:pt x="4027802" y="1361184"/>
                </a:cubicBezTo>
                <a:lnTo>
                  <a:pt x="4027681" y="1359994"/>
                </a:lnTo>
                <a:cubicBezTo>
                  <a:pt x="3652280" y="1298446"/>
                  <a:pt x="3358281" y="1007510"/>
                  <a:pt x="3305687" y="641878"/>
                </a:cubicBezTo>
                <a:cubicBezTo>
                  <a:pt x="3305511" y="641823"/>
                  <a:pt x="3305336" y="641818"/>
                  <a:pt x="3305158" y="641812"/>
                </a:cubicBezTo>
                <a:lnTo>
                  <a:pt x="3304595" y="634895"/>
                </a:lnTo>
                <a:cubicBezTo>
                  <a:pt x="3299303" y="603550"/>
                  <a:pt x="3296740" y="571542"/>
                  <a:pt x="3296784" y="539073"/>
                </a:cubicBezTo>
                <a:cubicBezTo>
                  <a:pt x="3295411" y="533241"/>
                  <a:pt x="3295350" y="527369"/>
                  <a:pt x="3295350" y="521483"/>
                </a:cubicBezTo>
                <a:close/>
                <a:moveTo>
                  <a:pt x="3295350" y="2279702"/>
                </a:moveTo>
                <a:lnTo>
                  <a:pt x="3295971" y="2267848"/>
                </a:lnTo>
                <a:lnTo>
                  <a:pt x="3296492" y="2267882"/>
                </a:lnTo>
                <a:lnTo>
                  <a:pt x="3296519" y="2267371"/>
                </a:lnTo>
                <a:lnTo>
                  <a:pt x="3314395" y="2269052"/>
                </a:lnTo>
                <a:cubicBezTo>
                  <a:pt x="3348274" y="2269598"/>
                  <a:pt x="3381637" y="2272687"/>
                  <a:pt x="3414258" y="2278445"/>
                </a:cubicBezTo>
                <a:cubicBezTo>
                  <a:pt x="3420092" y="2278011"/>
                  <a:pt x="3425665" y="2278993"/>
                  <a:pt x="3431219" y="2280040"/>
                </a:cubicBezTo>
                <a:lnTo>
                  <a:pt x="3431341" y="2281230"/>
                </a:lnTo>
                <a:cubicBezTo>
                  <a:pt x="3806740" y="2342777"/>
                  <a:pt x="4100739" y="2633713"/>
                  <a:pt x="4153335" y="2999346"/>
                </a:cubicBezTo>
                <a:cubicBezTo>
                  <a:pt x="4153510" y="2999401"/>
                  <a:pt x="4153688" y="2999406"/>
                  <a:pt x="4153863" y="2999411"/>
                </a:cubicBezTo>
                <a:lnTo>
                  <a:pt x="4154429" y="3006343"/>
                </a:lnTo>
                <a:lnTo>
                  <a:pt x="4161209" y="3089525"/>
                </a:lnTo>
                <a:lnTo>
                  <a:pt x="3910768" y="3089525"/>
                </a:lnTo>
                <a:lnTo>
                  <a:pt x="3891034" y="3084683"/>
                </a:lnTo>
                <a:cubicBezTo>
                  <a:pt x="3582552" y="2982764"/>
                  <a:pt x="3351706" y="2720025"/>
                  <a:pt x="3305687" y="2400097"/>
                </a:cubicBezTo>
                <a:cubicBezTo>
                  <a:pt x="3305511" y="2400042"/>
                  <a:pt x="3305336" y="2400037"/>
                  <a:pt x="3305158" y="2400032"/>
                </a:cubicBezTo>
                <a:lnTo>
                  <a:pt x="3304595" y="2393114"/>
                </a:lnTo>
                <a:cubicBezTo>
                  <a:pt x="3299303" y="2361770"/>
                  <a:pt x="3296740" y="2329761"/>
                  <a:pt x="3296784" y="2297292"/>
                </a:cubicBezTo>
                <a:cubicBezTo>
                  <a:pt x="3295411" y="2291461"/>
                  <a:pt x="3295350" y="2285589"/>
                  <a:pt x="3295350" y="2279702"/>
                </a:cubicBezTo>
                <a:close/>
                <a:moveTo>
                  <a:pt x="3295347" y="486299"/>
                </a:moveTo>
                <a:cubicBezTo>
                  <a:pt x="3295347" y="480458"/>
                  <a:pt x="3295409" y="474631"/>
                  <a:pt x="3296782" y="468842"/>
                </a:cubicBezTo>
                <a:cubicBezTo>
                  <a:pt x="3296738" y="436636"/>
                  <a:pt x="3299300" y="404884"/>
                  <a:pt x="3304590" y="373792"/>
                </a:cubicBezTo>
                <a:lnTo>
                  <a:pt x="3305155" y="366915"/>
                </a:lnTo>
                <a:cubicBezTo>
                  <a:pt x="3305332" y="366910"/>
                  <a:pt x="3305508" y="366905"/>
                  <a:pt x="3305684" y="366850"/>
                </a:cubicBezTo>
                <a:cubicBezTo>
                  <a:pt x="3319442" y="271960"/>
                  <a:pt x="3349717" y="182140"/>
                  <a:pt x="3393781" y="100280"/>
                </a:cubicBezTo>
                <a:lnTo>
                  <a:pt x="3459303" y="0"/>
                </a:lnTo>
                <a:lnTo>
                  <a:pt x="3635443" y="0"/>
                </a:lnTo>
                <a:lnTo>
                  <a:pt x="3564068" y="79433"/>
                </a:lnTo>
                <a:cubicBezTo>
                  <a:pt x="3506253" y="159050"/>
                  <a:pt x="3465125" y="250706"/>
                  <a:pt x="3445326" y="349642"/>
                </a:cubicBezTo>
                <a:cubicBezTo>
                  <a:pt x="3636807" y="309201"/>
                  <a:pt x="3800358" y="197965"/>
                  <a:pt x="3904544" y="45955"/>
                </a:cubicBezTo>
                <a:lnTo>
                  <a:pt x="3927798" y="0"/>
                </a:lnTo>
                <a:lnTo>
                  <a:pt x="4083290" y="0"/>
                </a:lnTo>
                <a:lnTo>
                  <a:pt x="4029061" y="99096"/>
                </a:lnTo>
                <a:cubicBezTo>
                  <a:pt x="3899579" y="299632"/>
                  <a:pt x="3683877" y="443705"/>
                  <a:pt x="3431338" y="484784"/>
                </a:cubicBezTo>
                <a:lnTo>
                  <a:pt x="3431217" y="485964"/>
                </a:lnTo>
                <a:cubicBezTo>
                  <a:pt x="3425661" y="487004"/>
                  <a:pt x="3420086" y="487979"/>
                  <a:pt x="3414252" y="487548"/>
                </a:cubicBezTo>
                <a:cubicBezTo>
                  <a:pt x="3381643" y="493257"/>
                  <a:pt x="3348292" y="496322"/>
                  <a:pt x="3314425" y="496864"/>
                </a:cubicBezTo>
                <a:lnTo>
                  <a:pt x="3296517" y="498535"/>
                </a:lnTo>
                <a:lnTo>
                  <a:pt x="3296490" y="498027"/>
                </a:lnTo>
                <a:lnTo>
                  <a:pt x="3295968" y="498061"/>
                </a:lnTo>
                <a:cubicBezTo>
                  <a:pt x="3295376" y="494151"/>
                  <a:pt x="3295347" y="490228"/>
                  <a:pt x="3295347" y="486299"/>
                </a:cubicBezTo>
                <a:close/>
                <a:moveTo>
                  <a:pt x="3295347" y="2244520"/>
                </a:moveTo>
                <a:cubicBezTo>
                  <a:pt x="3295347" y="2238678"/>
                  <a:pt x="3295409" y="2232850"/>
                  <a:pt x="3296782" y="2227062"/>
                </a:cubicBezTo>
                <a:cubicBezTo>
                  <a:pt x="3296738" y="2194855"/>
                  <a:pt x="3299300" y="2163105"/>
                  <a:pt x="3304590" y="2132012"/>
                </a:cubicBezTo>
                <a:lnTo>
                  <a:pt x="3305155" y="2125135"/>
                </a:lnTo>
                <a:cubicBezTo>
                  <a:pt x="3305332" y="2125130"/>
                  <a:pt x="3305508" y="2125125"/>
                  <a:pt x="3305684" y="2125070"/>
                </a:cubicBezTo>
                <a:cubicBezTo>
                  <a:pt x="3358279" y="1762307"/>
                  <a:pt x="3652278" y="1473657"/>
                  <a:pt x="4027678" y="1412593"/>
                </a:cubicBezTo>
                <a:lnTo>
                  <a:pt x="4027800" y="1411413"/>
                </a:lnTo>
                <a:cubicBezTo>
                  <a:pt x="4033353" y="1410375"/>
                  <a:pt x="4038927" y="1409399"/>
                  <a:pt x="4044760" y="1409831"/>
                </a:cubicBezTo>
                <a:cubicBezTo>
                  <a:pt x="4077382" y="1404118"/>
                  <a:pt x="4110744" y="1401053"/>
                  <a:pt x="4144624" y="1400511"/>
                </a:cubicBezTo>
                <a:lnTo>
                  <a:pt x="4162499" y="1398843"/>
                </a:lnTo>
                <a:lnTo>
                  <a:pt x="4162526" y="1399351"/>
                </a:lnTo>
                <a:lnTo>
                  <a:pt x="4163047" y="1399317"/>
                </a:lnTo>
                <a:lnTo>
                  <a:pt x="4163669" y="1411078"/>
                </a:lnTo>
                <a:cubicBezTo>
                  <a:pt x="4163669" y="1416918"/>
                  <a:pt x="4163608" y="1422743"/>
                  <a:pt x="4162235" y="1428529"/>
                </a:cubicBezTo>
                <a:cubicBezTo>
                  <a:pt x="4162279" y="1460743"/>
                  <a:pt x="4159715" y="1492501"/>
                  <a:pt x="4154424" y="1523599"/>
                </a:cubicBezTo>
                <a:lnTo>
                  <a:pt x="4153860" y="1530463"/>
                </a:lnTo>
                <a:cubicBezTo>
                  <a:pt x="4153683" y="1530468"/>
                  <a:pt x="4153507" y="1530472"/>
                  <a:pt x="4153332" y="1530527"/>
                </a:cubicBezTo>
                <a:cubicBezTo>
                  <a:pt x="4100737" y="1893288"/>
                  <a:pt x="3806738" y="2181939"/>
                  <a:pt x="3431338" y="2243004"/>
                </a:cubicBezTo>
                <a:lnTo>
                  <a:pt x="3431217" y="2244184"/>
                </a:lnTo>
                <a:cubicBezTo>
                  <a:pt x="3425661" y="2245223"/>
                  <a:pt x="3420086" y="2246198"/>
                  <a:pt x="3414252" y="2245767"/>
                </a:cubicBezTo>
                <a:cubicBezTo>
                  <a:pt x="3381643" y="2251477"/>
                  <a:pt x="3348292" y="2254542"/>
                  <a:pt x="3314425" y="2255084"/>
                </a:cubicBezTo>
                <a:lnTo>
                  <a:pt x="3296517" y="2256755"/>
                </a:lnTo>
                <a:lnTo>
                  <a:pt x="3296490" y="2256246"/>
                </a:lnTo>
                <a:lnTo>
                  <a:pt x="3295968" y="2256280"/>
                </a:lnTo>
                <a:cubicBezTo>
                  <a:pt x="3295376" y="2252372"/>
                  <a:pt x="3295347" y="2248449"/>
                  <a:pt x="3295347" y="2244520"/>
                </a:cubicBezTo>
                <a:close/>
                <a:moveTo>
                  <a:pt x="2555546" y="1223782"/>
                </a:moveTo>
                <a:cubicBezTo>
                  <a:pt x="2843426" y="1162499"/>
                  <a:pt x="3068177" y="939930"/>
                  <a:pt x="3123910" y="659222"/>
                </a:cubicBezTo>
                <a:cubicBezTo>
                  <a:pt x="2836029" y="720505"/>
                  <a:pt x="2611278" y="943074"/>
                  <a:pt x="2555546" y="1223782"/>
                </a:cubicBezTo>
                <a:close/>
                <a:moveTo>
                  <a:pt x="2555546" y="1547735"/>
                </a:moveTo>
                <a:cubicBezTo>
                  <a:pt x="2611279" y="1826239"/>
                  <a:pt x="2836029" y="2047060"/>
                  <a:pt x="3123910" y="2107862"/>
                </a:cubicBezTo>
                <a:cubicBezTo>
                  <a:pt x="3068178" y="1829358"/>
                  <a:pt x="2843426" y="1608537"/>
                  <a:pt x="2555546" y="1547735"/>
                </a:cubicBezTo>
                <a:close/>
                <a:moveTo>
                  <a:pt x="2555546" y="2982001"/>
                </a:moveTo>
                <a:cubicBezTo>
                  <a:pt x="2843426" y="2920718"/>
                  <a:pt x="3068177" y="2698150"/>
                  <a:pt x="3123910" y="2417442"/>
                </a:cubicBezTo>
                <a:cubicBezTo>
                  <a:pt x="2836029" y="2478725"/>
                  <a:pt x="2611278" y="2701294"/>
                  <a:pt x="2555546" y="2982001"/>
                </a:cubicBezTo>
                <a:close/>
                <a:moveTo>
                  <a:pt x="2485948" y="0"/>
                </a:moveTo>
                <a:lnTo>
                  <a:pt x="2641440" y="0"/>
                </a:lnTo>
                <a:lnTo>
                  <a:pt x="2664693" y="45955"/>
                </a:lnTo>
                <a:cubicBezTo>
                  <a:pt x="2768879" y="197965"/>
                  <a:pt x="2932430" y="309201"/>
                  <a:pt x="3123910" y="349642"/>
                </a:cubicBezTo>
                <a:cubicBezTo>
                  <a:pt x="3104112" y="250706"/>
                  <a:pt x="3062984" y="159050"/>
                  <a:pt x="3005167" y="79433"/>
                </a:cubicBezTo>
                <a:lnTo>
                  <a:pt x="2933794" y="0"/>
                </a:lnTo>
                <a:lnTo>
                  <a:pt x="3109934" y="0"/>
                </a:lnTo>
                <a:lnTo>
                  <a:pt x="3175456" y="100280"/>
                </a:lnTo>
                <a:cubicBezTo>
                  <a:pt x="3219520" y="182140"/>
                  <a:pt x="3249795" y="271960"/>
                  <a:pt x="3263553" y="366850"/>
                </a:cubicBezTo>
                <a:cubicBezTo>
                  <a:pt x="3263728" y="366905"/>
                  <a:pt x="3263905" y="366910"/>
                  <a:pt x="3264081" y="366915"/>
                </a:cubicBezTo>
                <a:lnTo>
                  <a:pt x="3264647" y="373792"/>
                </a:lnTo>
                <a:cubicBezTo>
                  <a:pt x="3269936" y="404884"/>
                  <a:pt x="3272499" y="436636"/>
                  <a:pt x="3272455" y="468842"/>
                </a:cubicBezTo>
                <a:cubicBezTo>
                  <a:pt x="3273828" y="474631"/>
                  <a:pt x="3273888" y="480458"/>
                  <a:pt x="3273888" y="486299"/>
                </a:cubicBezTo>
                <a:cubicBezTo>
                  <a:pt x="3273888" y="490228"/>
                  <a:pt x="3273860" y="494151"/>
                  <a:pt x="3273268" y="498061"/>
                </a:cubicBezTo>
                <a:lnTo>
                  <a:pt x="3272746" y="498027"/>
                </a:lnTo>
                <a:lnTo>
                  <a:pt x="3272719" y="498535"/>
                </a:lnTo>
                <a:lnTo>
                  <a:pt x="3254811" y="496864"/>
                </a:lnTo>
                <a:cubicBezTo>
                  <a:pt x="3220945" y="496322"/>
                  <a:pt x="3187593" y="493257"/>
                  <a:pt x="3154984" y="487548"/>
                </a:cubicBezTo>
                <a:cubicBezTo>
                  <a:pt x="3149150" y="487979"/>
                  <a:pt x="3143575" y="487004"/>
                  <a:pt x="3138020" y="485964"/>
                </a:cubicBezTo>
                <a:lnTo>
                  <a:pt x="3137899" y="484784"/>
                </a:lnTo>
                <a:cubicBezTo>
                  <a:pt x="2885360" y="443705"/>
                  <a:pt x="2669659" y="299632"/>
                  <a:pt x="2540177" y="99096"/>
                </a:cubicBezTo>
                <a:close/>
                <a:moveTo>
                  <a:pt x="2408030" y="3089525"/>
                </a:moveTo>
                <a:lnTo>
                  <a:pt x="2414810" y="3006343"/>
                </a:lnTo>
                <a:lnTo>
                  <a:pt x="2415375" y="2999411"/>
                </a:lnTo>
                <a:cubicBezTo>
                  <a:pt x="2415552" y="2999406"/>
                  <a:pt x="2415728" y="2999401"/>
                  <a:pt x="2415904" y="2999346"/>
                </a:cubicBezTo>
                <a:cubicBezTo>
                  <a:pt x="2468499" y="2633713"/>
                  <a:pt x="2762498" y="2342777"/>
                  <a:pt x="3137898" y="2281230"/>
                </a:cubicBezTo>
                <a:lnTo>
                  <a:pt x="3138020" y="2280040"/>
                </a:lnTo>
                <a:cubicBezTo>
                  <a:pt x="3143573" y="2278993"/>
                  <a:pt x="3149146" y="2278011"/>
                  <a:pt x="3154980" y="2278445"/>
                </a:cubicBezTo>
                <a:cubicBezTo>
                  <a:pt x="3187602" y="2272687"/>
                  <a:pt x="3220964" y="2269598"/>
                  <a:pt x="3254844" y="2269052"/>
                </a:cubicBezTo>
                <a:lnTo>
                  <a:pt x="3272719" y="2267371"/>
                </a:lnTo>
                <a:lnTo>
                  <a:pt x="3272746" y="2267882"/>
                </a:lnTo>
                <a:lnTo>
                  <a:pt x="3273267" y="2267848"/>
                </a:lnTo>
                <a:lnTo>
                  <a:pt x="3273888" y="2279702"/>
                </a:lnTo>
                <a:cubicBezTo>
                  <a:pt x="3273888" y="2285589"/>
                  <a:pt x="3273828" y="2291461"/>
                  <a:pt x="3272455" y="2297292"/>
                </a:cubicBezTo>
                <a:cubicBezTo>
                  <a:pt x="3272499" y="2329761"/>
                  <a:pt x="3269935" y="2361770"/>
                  <a:pt x="3264644" y="2393114"/>
                </a:cubicBezTo>
                <a:lnTo>
                  <a:pt x="3264080" y="2400032"/>
                </a:lnTo>
                <a:cubicBezTo>
                  <a:pt x="3263903" y="2400037"/>
                  <a:pt x="3263726" y="2400042"/>
                  <a:pt x="3263552" y="2400097"/>
                </a:cubicBezTo>
                <a:cubicBezTo>
                  <a:pt x="3217532" y="2720025"/>
                  <a:pt x="2986686" y="2982764"/>
                  <a:pt x="2678205" y="3084683"/>
                </a:cubicBezTo>
                <a:lnTo>
                  <a:pt x="2658472" y="3089525"/>
                </a:lnTo>
                <a:close/>
                <a:moveTo>
                  <a:pt x="2405567" y="1361522"/>
                </a:moveTo>
                <a:cubicBezTo>
                  <a:pt x="2405567" y="1355634"/>
                  <a:pt x="2405629" y="1349760"/>
                  <a:pt x="2407002" y="1343926"/>
                </a:cubicBezTo>
                <a:cubicBezTo>
                  <a:pt x="2406958" y="1311465"/>
                  <a:pt x="2409520" y="1279462"/>
                  <a:pt x="2414810" y="1248124"/>
                </a:cubicBezTo>
                <a:lnTo>
                  <a:pt x="2415375" y="1241192"/>
                </a:lnTo>
                <a:cubicBezTo>
                  <a:pt x="2415552" y="1241187"/>
                  <a:pt x="2415728" y="1241182"/>
                  <a:pt x="2415904" y="1241127"/>
                </a:cubicBezTo>
                <a:cubicBezTo>
                  <a:pt x="2468499" y="875493"/>
                  <a:pt x="2762498" y="584557"/>
                  <a:pt x="3137898" y="523010"/>
                </a:cubicBezTo>
                <a:lnTo>
                  <a:pt x="3138020" y="521820"/>
                </a:lnTo>
                <a:cubicBezTo>
                  <a:pt x="3143573" y="520774"/>
                  <a:pt x="3149146" y="519792"/>
                  <a:pt x="3154980" y="520226"/>
                </a:cubicBezTo>
                <a:cubicBezTo>
                  <a:pt x="3187602" y="514468"/>
                  <a:pt x="3220964" y="511379"/>
                  <a:pt x="3254844" y="510833"/>
                </a:cubicBezTo>
                <a:lnTo>
                  <a:pt x="3272719" y="509151"/>
                </a:lnTo>
                <a:lnTo>
                  <a:pt x="3272746" y="509663"/>
                </a:lnTo>
                <a:lnTo>
                  <a:pt x="3273267" y="509629"/>
                </a:lnTo>
                <a:lnTo>
                  <a:pt x="3273888" y="521483"/>
                </a:lnTo>
                <a:cubicBezTo>
                  <a:pt x="3273888" y="527369"/>
                  <a:pt x="3273828" y="533241"/>
                  <a:pt x="3272455" y="539073"/>
                </a:cubicBezTo>
                <a:cubicBezTo>
                  <a:pt x="3272499" y="571542"/>
                  <a:pt x="3269935" y="603550"/>
                  <a:pt x="3264644" y="634895"/>
                </a:cubicBezTo>
                <a:lnTo>
                  <a:pt x="3264080" y="641812"/>
                </a:lnTo>
                <a:cubicBezTo>
                  <a:pt x="3263903" y="641818"/>
                  <a:pt x="3263726" y="641823"/>
                  <a:pt x="3263552" y="641878"/>
                </a:cubicBezTo>
                <a:cubicBezTo>
                  <a:pt x="3210957" y="1007510"/>
                  <a:pt x="2916958" y="1298446"/>
                  <a:pt x="2541558" y="1359994"/>
                </a:cubicBezTo>
                <a:lnTo>
                  <a:pt x="2541437" y="1361184"/>
                </a:lnTo>
                <a:cubicBezTo>
                  <a:pt x="2535881" y="1362231"/>
                  <a:pt x="2530306" y="1363214"/>
                  <a:pt x="2524472" y="1362780"/>
                </a:cubicBezTo>
                <a:cubicBezTo>
                  <a:pt x="2491863" y="1368535"/>
                  <a:pt x="2458513" y="1371623"/>
                  <a:pt x="2424645" y="1372169"/>
                </a:cubicBezTo>
                <a:lnTo>
                  <a:pt x="2406737" y="1373854"/>
                </a:lnTo>
                <a:lnTo>
                  <a:pt x="2406710" y="1373341"/>
                </a:lnTo>
                <a:lnTo>
                  <a:pt x="2406188" y="1373376"/>
                </a:lnTo>
                <a:cubicBezTo>
                  <a:pt x="2405596" y="1369436"/>
                  <a:pt x="2405567" y="1365482"/>
                  <a:pt x="2405567" y="1361522"/>
                </a:cubicBezTo>
                <a:close/>
                <a:moveTo>
                  <a:pt x="2405567" y="1411078"/>
                </a:moveTo>
                <a:lnTo>
                  <a:pt x="2406189" y="1399317"/>
                </a:lnTo>
                <a:lnTo>
                  <a:pt x="2406710" y="1399351"/>
                </a:lnTo>
                <a:lnTo>
                  <a:pt x="2406737" y="1398843"/>
                </a:lnTo>
                <a:lnTo>
                  <a:pt x="2424613" y="1400511"/>
                </a:lnTo>
                <a:cubicBezTo>
                  <a:pt x="2458492" y="1401053"/>
                  <a:pt x="2491855" y="1404118"/>
                  <a:pt x="2524476" y="1409831"/>
                </a:cubicBezTo>
                <a:cubicBezTo>
                  <a:pt x="2530309" y="1409399"/>
                  <a:pt x="2535883" y="1410375"/>
                  <a:pt x="2541437" y="1411413"/>
                </a:cubicBezTo>
                <a:lnTo>
                  <a:pt x="2541559" y="1412593"/>
                </a:lnTo>
                <a:cubicBezTo>
                  <a:pt x="2916958" y="1473657"/>
                  <a:pt x="3210957" y="1762307"/>
                  <a:pt x="3263553" y="2125070"/>
                </a:cubicBezTo>
                <a:cubicBezTo>
                  <a:pt x="3263728" y="2125125"/>
                  <a:pt x="3263905" y="2125130"/>
                  <a:pt x="3264081" y="2125135"/>
                </a:cubicBezTo>
                <a:lnTo>
                  <a:pt x="3264647" y="2132012"/>
                </a:lnTo>
                <a:cubicBezTo>
                  <a:pt x="3269936" y="2163105"/>
                  <a:pt x="3272499" y="2194855"/>
                  <a:pt x="3272455" y="2227062"/>
                </a:cubicBezTo>
                <a:cubicBezTo>
                  <a:pt x="3273828" y="2232850"/>
                  <a:pt x="3273888" y="2238678"/>
                  <a:pt x="3273888" y="2244520"/>
                </a:cubicBezTo>
                <a:cubicBezTo>
                  <a:pt x="3273888" y="2248449"/>
                  <a:pt x="3273860" y="2252372"/>
                  <a:pt x="3273268" y="2256280"/>
                </a:cubicBezTo>
                <a:lnTo>
                  <a:pt x="3272746" y="2256246"/>
                </a:lnTo>
                <a:lnTo>
                  <a:pt x="3272719" y="2256755"/>
                </a:lnTo>
                <a:lnTo>
                  <a:pt x="3254811" y="2255084"/>
                </a:lnTo>
                <a:cubicBezTo>
                  <a:pt x="3220945" y="2254542"/>
                  <a:pt x="3187593" y="2251477"/>
                  <a:pt x="3154984" y="2245767"/>
                </a:cubicBezTo>
                <a:cubicBezTo>
                  <a:pt x="3149150" y="2246198"/>
                  <a:pt x="3143575" y="2245223"/>
                  <a:pt x="3138020" y="2244184"/>
                </a:cubicBezTo>
                <a:lnTo>
                  <a:pt x="3137899" y="2243004"/>
                </a:lnTo>
                <a:cubicBezTo>
                  <a:pt x="2762498" y="2181939"/>
                  <a:pt x="2468499" y="1893288"/>
                  <a:pt x="2415905" y="1530527"/>
                </a:cubicBezTo>
                <a:cubicBezTo>
                  <a:pt x="2415730" y="1530472"/>
                  <a:pt x="2415554" y="1530468"/>
                  <a:pt x="2415376" y="1530463"/>
                </a:cubicBezTo>
                <a:lnTo>
                  <a:pt x="2414813" y="1523599"/>
                </a:lnTo>
                <a:cubicBezTo>
                  <a:pt x="2409521" y="1492501"/>
                  <a:pt x="2406958" y="1460743"/>
                  <a:pt x="2407002" y="1428529"/>
                </a:cubicBezTo>
                <a:cubicBezTo>
                  <a:pt x="2405629" y="1422743"/>
                  <a:pt x="2405567" y="1416918"/>
                  <a:pt x="2405567" y="1411078"/>
                </a:cubicBezTo>
                <a:close/>
                <a:moveTo>
                  <a:pt x="1675142" y="659222"/>
                </a:moveTo>
                <a:cubicBezTo>
                  <a:pt x="1730875" y="939930"/>
                  <a:pt x="1955626" y="1162499"/>
                  <a:pt x="2243506" y="1223782"/>
                </a:cubicBezTo>
                <a:cubicBezTo>
                  <a:pt x="2187774" y="943074"/>
                  <a:pt x="1963023" y="720505"/>
                  <a:pt x="1675142" y="659222"/>
                </a:cubicBezTo>
                <a:close/>
                <a:moveTo>
                  <a:pt x="1675142" y="2417442"/>
                </a:moveTo>
                <a:cubicBezTo>
                  <a:pt x="1730875" y="2698150"/>
                  <a:pt x="1955626" y="2920718"/>
                  <a:pt x="2243506" y="2982001"/>
                </a:cubicBezTo>
                <a:cubicBezTo>
                  <a:pt x="2187774" y="2701294"/>
                  <a:pt x="1963023" y="2478725"/>
                  <a:pt x="1675142" y="2417442"/>
                </a:cubicBezTo>
                <a:close/>
                <a:moveTo>
                  <a:pt x="1675140" y="2107862"/>
                </a:moveTo>
                <a:cubicBezTo>
                  <a:pt x="1963020" y="2047060"/>
                  <a:pt x="2187772" y="1826239"/>
                  <a:pt x="2243504" y="1547735"/>
                </a:cubicBezTo>
                <a:cubicBezTo>
                  <a:pt x="1955623" y="1608537"/>
                  <a:pt x="1730872" y="1829358"/>
                  <a:pt x="1675140" y="2107862"/>
                </a:cubicBezTo>
                <a:close/>
                <a:moveTo>
                  <a:pt x="1525164" y="521483"/>
                </a:moveTo>
                <a:lnTo>
                  <a:pt x="1525785" y="509629"/>
                </a:lnTo>
                <a:lnTo>
                  <a:pt x="1526306" y="509663"/>
                </a:lnTo>
                <a:lnTo>
                  <a:pt x="1526333" y="509151"/>
                </a:lnTo>
                <a:lnTo>
                  <a:pt x="1544208" y="510833"/>
                </a:lnTo>
                <a:cubicBezTo>
                  <a:pt x="1578088" y="511379"/>
                  <a:pt x="1611450" y="514468"/>
                  <a:pt x="1644072" y="520226"/>
                </a:cubicBezTo>
                <a:cubicBezTo>
                  <a:pt x="1649905" y="519792"/>
                  <a:pt x="1655479" y="520774"/>
                  <a:pt x="1661032" y="521820"/>
                </a:cubicBezTo>
                <a:lnTo>
                  <a:pt x="1661154" y="523010"/>
                </a:lnTo>
                <a:cubicBezTo>
                  <a:pt x="2036554" y="584557"/>
                  <a:pt x="2330554" y="875493"/>
                  <a:pt x="2383148" y="1241127"/>
                </a:cubicBezTo>
                <a:cubicBezTo>
                  <a:pt x="2383324" y="1241182"/>
                  <a:pt x="2383501" y="1241187"/>
                  <a:pt x="2383678" y="1241192"/>
                </a:cubicBezTo>
                <a:lnTo>
                  <a:pt x="2384242" y="1248124"/>
                </a:lnTo>
                <a:cubicBezTo>
                  <a:pt x="2389533" y="1279462"/>
                  <a:pt x="2392095" y="1311465"/>
                  <a:pt x="2392051" y="1343926"/>
                </a:cubicBezTo>
                <a:cubicBezTo>
                  <a:pt x="2393423" y="1349760"/>
                  <a:pt x="2393485" y="1355634"/>
                  <a:pt x="2393485" y="1361522"/>
                </a:cubicBezTo>
                <a:cubicBezTo>
                  <a:pt x="2393485" y="1365482"/>
                  <a:pt x="2393457" y="1369436"/>
                  <a:pt x="2392864" y="1373376"/>
                </a:cubicBezTo>
                <a:lnTo>
                  <a:pt x="2392342" y="1373341"/>
                </a:lnTo>
                <a:lnTo>
                  <a:pt x="2392315" y="1373854"/>
                </a:lnTo>
                <a:lnTo>
                  <a:pt x="2374407" y="1372169"/>
                </a:lnTo>
                <a:cubicBezTo>
                  <a:pt x="2340540" y="1371623"/>
                  <a:pt x="2307190" y="1368535"/>
                  <a:pt x="2274580" y="1362780"/>
                </a:cubicBezTo>
                <a:cubicBezTo>
                  <a:pt x="2268746" y="1363214"/>
                  <a:pt x="2263171" y="1362231"/>
                  <a:pt x="2257615" y="1361184"/>
                </a:cubicBezTo>
                <a:lnTo>
                  <a:pt x="2257494" y="1359994"/>
                </a:lnTo>
                <a:cubicBezTo>
                  <a:pt x="1882094" y="1298446"/>
                  <a:pt x="1588095" y="1007510"/>
                  <a:pt x="1535500" y="641878"/>
                </a:cubicBezTo>
                <a:cubicBezTo>
                  <a:pt x="1535326" y="641823"/>
                  <a:pt x="1535149" y="641818"/>
                  <a:pt x="1534972" y="641812"/>
                </a:cubicBezTo>
                <a:lnTo>
                  <a:pt x="1534408" y="634895"/>
                </a:lnTo>
                <a:cubicBezTo>
                  <a:pt x="1529117" y="603550"/>
                  <a:pt x="1526553" y="571542"/>
                  <a:pt x="1526597" y="539073"/>
                </a:cubicBezTo>
                <a:cubicBezTo>
                  <a:pt x="1525224" y="533241"/>
                  <a:pt x="1525164" y="527369"/>
                  <a:pt x="1525164" y="521483"/>
                </a:cubicBezTo>
                <a:close/>
                <a:moveTo>
                  <a:pt x="1525164" y="2279702"/>
                </a:moveTo>
                <a:lnTo>
                  <a:pt x="1525785" y="2267848"/>
                </a:lnTo>
                <a:lnTo>
                  <a:pt x="1526306" y="2267882"/>
                </a:lnTo>
                <a:lnTo>
                  <a:pt x="1526333" y="2267371"/>
                </a:lnTo>
                <a:lnTo>
                  <a:pt x="1544208" y="2269052"/>
                </a:lnTo>
                <a:cubicBezTo>
                  <a:pt x="1578088" y="2269598"/>
                  <a:pt x="1611450" y="2272687"/>
                  <a:pt x="1644072" y="2278445"/>
                </a:cubicBezTo>
                <a:cubicBezTo>
                  <a:pt x="1649905" y="2278011"/>
                  <a:pt x="1655479" y="2278993"/>
                  <a:pt x="1661032" y="2280040"/>
                </a:cubicBezTo>
                <a:lnTo>
                  <a:pt x="1661154" y="2281230"/>
                </a:lnTo>
                <a:cubicBezTo>
                  <a:pt x="2036554" y="2342777"/>
                  <a:pt x="2330554" y="2633713"/>
                  <a:pt x="2383148" y="2999346"/>
                </a:cubicBezTo>
                <a:cubicBezTo>
                  <a:pt x="2383324" y="2999401"/>
                  <a:pt x="2383501" y="2999406"/>
                  <a:pt x="2383678" y="2999411"/>
                </a:cubicBezTo>
                <a:lnTo>
                  <a:pt x="2384242" y="3006343"/>
                </a:lnTo>
                <a:lnTo>
                  <a:pt x="2391022" y="3089525"/>
                </a:lnTo>
                <a:lnTo>
                  <a:pt x="2140581" y="3089525"/>
                </a:lnTo>
                <a:lnTo>
                  <a:pt x="2120847" y="3084683"/>
                </a:lnTo>
                <a:cubicBezTo>
                  <a:pt x="1812366" y="2982764"/>
                  <a:pt x="1581520" y="2720025"/>
                  <a:pt x="1535500" y="2400097"/>
                </a:cubicBezTo>
                <a:cubicBezTo>
                  <a:pt x="1535326" y="2400042"/>
                  <a:pt x="1535149" y="2400037"/>
                  <a:pt x="1534972" y="2400032"/>
                </a:cubicBezTo>
                <a:lnTo>
                  <a:pt x="1534408" y="2393114"/>
                </a:lnTo>
                <a:cubicBezTo>
                  <a:pt x="1529117" y="2361770"/>
                  <a:pt x="1526553" y="2329761"/>
                  <a:pt x="1526597" y="2297292"/>
                </a:cubicBezTo>
                <a:cubicBezTo>
                  <a:pt x="1525224" y="2291461"/>
                  <a:pt x="1525164" y="2285589"/>
                  <a:pt x="1525164" y="2279702"/>
                </a:cubicBezTo>
                <a:close/>
                <a:moveTo>
                  <a:pt x="1525162" y="486299"/>
                </a:moveTo>
                <a:cubicBezTo>
                  <a:pt x="1525162" y="480458"/>
                  <a:pt x="1525222" y="474631"/>
                  <a:pt x="1526595" y="468842"/>
                </a:cubicBezTo>
                <a:cubicBezTo>
                  <a:pt x="1526551" y="436636"/>
                  <a:pt x="1529114" y="404884"/>
                  <a:pt x="1534403" y="373792"/>
                </a:cubicBezTo>
                <a:lnTo>
                  <a:pt x="1534969" y="366915"/>
                </a:lnTo>
                <a:cubicBezTo>
                  <a:pt x="1535145" y="366910"/>
                  <a:pt x="1535323" y="366905"/>
                  <a:pt x="1535497" y="366850"/>
                </a:cubicBezTo>
                <a:cubicBezTo>
                  <a:pt x="1549256" y="271960"/>
                  <a:pt x="1579531" y="182140"/>
                  <a:pt x="1623594" y="100280"/>
                </a:cubicBezTo>
                <a:lnTo>
                  <a:pt x="1689117" y="0"/>
                </a:lnTo>
                <a:lnTo>
                  <a:pt x="1865257" y="0"/>
                </a:lnTo>
                <a:lnTo>
                  <a:pt x="1793882" y="79433"/>
                </a:lnTo>
                <a:cubicBezTo>
                  <a:pt x="1736067" y="159050"/>
                  <a:pt x="1694939" y="250706"/>
                  <a:pt x="1675140" y="349642"/>
                </a:cubicBezTo>
                <a:cubicBezTo>
                  <a:pt x="1866621" y="309201"/>
                  <a:pt x="2030172" y="197965"/>
                  <a:pt x="2134358" y="45955"/>
                </a:cubicBezTo>
                <a:lnTo>
                  <a:pt x="2157611" y="0"/>
                </a:lnTo>
                <a:lnTo>
                  <a:pt x="2313103" y="0"/>
                </a:lnTo>
                <a:lnTo>
                  <a:pt x="2258874" y="99096"/>
                </a:lnTo>
                <a:cubicBezTo>
                  <a:pt x="2129392" y="299632"/>
                  <a:pt x="1913691" y="443705"/>
                  <a:pt x="1661151" y="484784"/>
                </a:cubicBezTo>
                <a:lnTo>
                  <a:pt x="1661030" y="485964"/>
                </a:lnTo>
                <a:cubicBezTo>
                  <a:pt x="1655475" y="487004"/>
                  <a:pt x="1649900" y="487979"/>
                  <a:pt x="1644066" y="487548"/>
                </a:cubicBezTo>
                <a:cubicBezTo>
                  <a:pt x="1611457" y="493257"/>
                  <a:pt x="1578105" y="496322"/>
                  <a:pt x="1544239" y="496864"/>
                </a:cubicBezTo>
                <a:lnTo>
                  <a:pt x="1526331" y="498535"/>
                </a:lnTo>
                <a:lnTo>
                  <a:pt x="1526304" y="498027"/>
                </a:lnTo>
                <a:lnTo>
                  <a:pt x="1525782" y="498061"/>
                </a:lnTo>
                <a:cubicBezTo>
                  <a:pt x="1525190" y="494151"/>
                  <a:pt x="1525162" y="490228"/>
                  <a:pt x="1525162" y="486299"/>
                </a:cubicBezTo>
                <a:close/>
                <a:moveTo>
                  <a:pt x="1525161" y="2244520"/>
                </a:moveTo>
                <a:cubicBezTo>
                  <a:pt x="1525161" y="2238678"/>
                  <a:pt x="1525222" y="2232850"/>
                  <a:pt x="1526595" y="2227062"/>
                </a:cubicBezTo>
                <a:cubicBezTo>
                  <a:pt x="1526551" y="2194855"/>
                  <a:pt x="1529114" y="2163105"/>
                  <a:pt x="1534403" y="2132012"/>
                </a:cubicBezTo>
                <a:lnTo>
                  <a:pt x="1534969" y="2125135"/>
                </a:lnTo>
                <a:cubicBezTo>
                  <a:pt x="1535145" y="2125130"/>
                  <a:pt x="1535322" y="2125125"/>
                  <a:pt x="1535497" y="2125070"/>
                </a:cubicBezTo>
                <a:cubicBezTo>
                  <a:pt x="1588092" y="1762307"/>
                  <a:pt x="1882092" y="1473657"/>
                  <a:pt x="2257491" y="1412593"/>
                </a:cubicBezTo>
                <a:lnTo>
                  <a:pt x="2257613" y="1411413"/>
                </a:lnTo>
                <a:cubicBezTo>
                  <a:pt x="2263167" y="1410375"/>
                  <a:pt x="2268741" y="1409399"/>
                  <a:pt x="2274574" y="1409831"/>
                </a:cubicBezTo>
                <a:cubicBezTo>
                  <a:pt x="2307195" y="1404118"/>
                  <a:pt x="2340559" y="1401053"/>
                  <a:pt x="2374437" y="1400511"/>
                </a:cubicBezTo>
                <a:lnTo>
                  <a:pt x="2392313" y="1398843"/>
                </a:lnTo>
                <a:lnTo>
                  <a:pt x="2392341" y="1399351"/>
                </a:lnTo>
                <a:lnTo>
                  <a:pt x="2392861" y="1399317"/>
                </a:lnTo>
                <a:lnTo>
                  <a:pt x="2393483" y="1411078"/>
                </a:lnTo>
                <a:cubicBezTo>
                  <a:pt x="2393483" y="1416918"/>
                  <a:pt x="2393421" y="1422743"/>
                  <a:pt x="2392048" y="1428529"/>
                </a:cubicBezTo>
                <a:cubicBezTo>
                  <a:pt x="2392092" y="1460743"/>
                  <a:pt x="2389530" y="1492501"/>
                  <a:pt x="2384237" y="1523599"/>
                </a:cubicBezTo>
                <a:lnTo>
                  <a:pt x="2383674" y="1530463"/>
                </a:lnTo>
                <a:cubicBezTo>
                  <a:pt x="2383497" y="1530468"/>
                  <a:pt x="2383321" y="1530472"/>
                  <a:pt x="2383145" y="1530527"/>
                </a:cubicBezTo>
                <a:cubicBezTo>
                  <a:pt x="2330551" y="1893288"/>
                  <a:pt x="2036552" y="2181939"/>
                  <a:pt x="1661151" y="2243004"/>
                </a:cubicBezTo>
                <a:lnTo>
                  <a:pt x="1661030" y="2244184"/>
                </a:lnTo>
                <a:cubicBezTo>
                  <a:pt x="1655475" y="2245223"/>
                  <a:pt x="1649900" y="2246198"/>
                  <a:pt x="1644066" y="2245767"/>
                </a:cubicBezTo>
                <a:cubicBezTo>
                  <a:pt x="1611457" y="2251477"/>
                  <a:pt x="1578105" y="2254542"/>
                  <a:pt x="1544238" y="2255084"/>
                </a:cubicBezTo>
                <a:lnTo>
                  <a:pt x="1526331" y="2256755"/>
                </a:lnTo>
                <a:lnTo>
                  <a:pt x="1526304" y="2256246"/>
                </a:lnTo>
                <a:lnTo>
                  <a:pt x="1525782" y="2256280"/>
                </a:lnTo>
                <a:cubicBezTo>
                  <a:pt x="1525190" y="2252372"/>
                  <a:pt x="1525161" y="2248449"/>
                  <a:pt x="1525161" y="2244520"/>
                </a:cubicBezTo>
                <a:close/>
                <a:moveTo>
                  <a:pt x="785360" y="1223782"/>
                </a:moveTo>
                <a:cubicBezTo>
                  <a:pt x="1073241" y="1162499"/>
                  <a:pt x="1297991" y="939930"/>
                  <a:pt x="1353724" y="659222"/>
                </a:cubicBezTo>
                <a:cubicBezTo>
                  <a:pt x="1065844" y="720505"/>
                  <a:pt x="841092" y="943074"/>
                  <a:pt x="785360" y="1223782"/>
                </a:cubicBezTo>
                <a:close/>
                <a:moveTo>
                  <a:pt x="785360" y="1547735"/>
                </a:moveTo>
                <a:cubicBezTo>
                  <a:pt x="841093" y="1826239"/>
                  <a:pt x="1065843" y="2047060"/>
                  <a:pt x="1353724" y="2107862"/>
                </a:cubicBezTo>
                <a:cubicBezTo>
                  <a:pt x="1297992" y="1829358"/>
                  <a:pt x="1073241" y="1608537"/>
                  <a:pt x="785360" y="1547735"/>
                </a:cubicBezTo>
                <a:close/>
                <a:moveTo>
                  <a:pt x="785360" y="2982001"/>
                </a:moveTo>
                <a:cubicBezTo>
                  <a:pt x="1073241" y="2920718"/>
                  <a:pt x="1297991" y="2698150"/>
                  <a:pt x="1353724" y="2417442"/>
                </a:cubicBezTo>
                <a:cubicBezTo>
                  <a:pt x="1065843" y="2478725"/>
                  <a:pt x="841092" y="2701294"/>
                  <a:pt x="785360" y="2982001"/>
                </a:cubicBezTo>
                <a:close/>
                <a:moveTo>
                  <a:pt x="715762" y="0"/>
                </a:moveTo>
                <a:lnTo>
                  <a:pt x="871255" y="0"/>
                </a:lnTo>
                <a:lnTo>
                  <a:pt x="894508" y="45955"/>
                </a:lnTo>
                <a:cubicBezTo>
                  <a:pt x="998693" y="197966"/>
                  <a:pt x="1162244" y="309201"/>
                  <a:pt x="1353724" y="349642"/>
                </a:cubicBezTo>
                <a:cubicBezTo>
                  <a:pt x="1333926" y="250706"/>
                  <a:pt x="1292798" y="159050"/>
                  <a:pt x="1234983" y="79433"/>
                </a:cubicBezTo>
                <a:lnTo>
                  <a:pt x="1163608" y="0"/>
                </a:lnTo>
                <a:lnTo>
                  <a:pt x="1339748" y="0"/>
                </a:lnTo>
                <a:lnTo>
                  <a:pt x="1405271" y="100280"/>
                </a:lnTo>
                <a:cubicBezTo>
                  <a:pt x="1449334" y="182140"/>
                  <a:pt x="1479609" y="271960"/>
                  <a:pt x="1493366" y="366850"/>
                </a:cubicBezTo>
                <a:cubicBezTo>
                  <a:pt x="1493542" y="366905"/>
                  <a:pt x="1493719" y="366910"/>
                  <a:pt x="1493895" y="366914"/>
                </a:cubicBezTo>
                <a:lnTo>
                  <a:pt x="1494460" y="373792"/>
                </a:lnTo>
                <a:cubicBezTo>
                  <a:pt x="1499750" y="404884"/>
                  <a:pt x="1502312" y="436636"/>
                  <a:pt x="1502268" y="468842"/>
                </a:cubicBezTo>
                <a:cubicBezTo>
                  <a:pt x="1503641" y="474631"/>
                  <a:pt x="1503703" y="480458"/>
                  <a:pt x="1503703" y="486299"/>
                </a:cubicBezTo>
                <a:cubicBezTo>
                  <a:pt x="1503703" y="490229"/>
                  <a:pt x="1503674" y="494151"/>
                  <a:pt x="1503082" y="498061"/>
                </a:cubicBezTo>
                <a:lnTo>
                  <a:pt x="1502560" y="498027"/>
                </a:lnTo>
                <a:lnTo>
                  <a:pt x="1502533" y="498535"/>
                </a:lnTo>
                <a:lnTo>
                  <a:pt x="1484625" y="496864"/>
                </a:lnTo>
                <a:cubicBezTo>
                  <a:pt x="1450758" y="496322"/>
                  <a:pt x="1417408" y="493257"/>
                  <a:pt x="1384798" y="487548"/>
                </a:cubicBezTo>
                <a:cubicBezTo>
                  <a:pt x="1378964" y="487979"/>
                  <a:pt x="1373389" y="487004"/>
                  <a:pt x="1367833" y="485964"/>
                </a:cubicBezTo>
                <a:lnTo>
                  <a:pt x="1367712" y="484784"/>
                </a:lnTo>
                <a:cubicBezTo>
                  <a:pt x="1115174" y="443705"/>
                  <a:pt x="899474" y="299632"/>
                  <a:pt x="769992" y="99096"/>
                </a:cubicBezTo>
                <a:close/>
                <a:moveTo>
                  <a:pt x="637843" y="3089525"/>
                </a:moveTo>
                <a:lnTo>
                  <a:pt x="644623" y="3006343"/>
                </a:lnTo>
                <a:lnTo>
                  <a:pt x="645189" y="2999411"/>
                </a:lnTo>
                <a:cubicBezTo>
                  <a:pt x="645364" y="2999406"/>
                  <a:pt x="645542" y="2999401"/>
                  <a:pt x="645717" y="2999346"/>
                </a:cubicBezTo>
                <a:cubicBezTo>
                  <a:pt x="698313" y="2633713"/>
                  <a:pt x="992312" y="2342777"/>
                  <a:pt x="1367711" y="2281230"/>
                </a:cubicBezTo>
                <a:lnTo>
                  <a:pt x="1367833" y="2280040"/>
                </a:lnTo>
                <a:cubicBezTo>
                  <a:pt x="1373387" y="2278993"/>
                  <a:pt x="1378961" y="2278011"/>
                  <a:pt x="1384794" y="2278445"/>
                </a:cubicBezTo>
                <a:cubicBezTo>
                  <a:pt x="1417415" y="2272687"/>
                  <a:pt x="1450779" y="2269598"/>
                  <a:pt x="1484657" y="2269052"/>
                </a:cubicBezTo>
                <a:lnTo>
                  <a:pt x="1502533" y="2267371"/>
                </a:lnTo>
                <a:lnTo>
                  <a:pt x="1502560" y="2267882"/>
                </a:lnTo>
                <a:lnTo>
                  <a:pt x="1503081" y="2267848"/>
                </a:lnTo>
                <a:lnTo>
                  <a:pt x="1503703" y="2279702"/>
                </a:lnTo>
                <a:cubicBezTo>
                  <a:pt x="1503703" y="2285589"/>
                  <a:pt x="1503641" y="2291461"/>
                  <a:pt x="1502268" y="2297292"/>
                </a:cubicBezTo>
                <a:cubicBezTo>
                  <a:pt x="1502312" y="2329761"/>
                  <a:pt x="1499749" y="2361770"/>
                  <a:pt x="1494457" y="2393114"/>
                </a:cubicBezTo>
                <a:lnTo>
                  <a:pt x="1493894" y="2400032"/>
                </a:lnTo>
                <a:cubicBezTo>
                  <a:pt x="1493716" y="2400037"/>
                  <a:pt x="1493541" y="2400042"/>
                  <a:pt x="1493365" y="2400097"/>
                </a:cubicBezTo>
                <a:cubicBezTo>
                  <a:pt x="1447346" y="2720025"/>
                  <a:pt x="1216500" y="2982764"/>
                  <a:pt x="908018" y="3084683"/>
                </a:cubicBezTo>
                <a:lnTo>
                  <a:pt x="888285" y="3089525"/>
                </a:lnTo>
                <a:close/>
                <a:moveTo>
                  <a:pt x="635382" y="1361522"/>
                </a:moveTo>
                <a:cubicBezTo>
                  <a:pt x="635382" y="1355634"/>
                  <a:pt x="635442" y="1349760"/>
                  <a:pt x="636815" y="1343926"/>
                </a:cubicBezTo>
                <a:cubicBezTo>
                  <a:pt x="636771" y="1311465"/>
                  <a:pt x="639334" y="1279462"/>
                  <a:pt x="644623" y="1248124"/>
                </a:cubicBezTo>
                <a:lnTo>
                  <a:pt x="645189" y="1241192"/>
                </a:lnTo>
                <a:cubicBezTo>
                  <a:pt x="645365" y="1241187"/>
                  <a:pt x="645543" y="1241182"/>
                  <a:pt x="645717" y="1241127"/>
                </a:cubicBezTo>
                <a:cubicBezTo>
                  <a:pt x="698313" y="875493"/>
                  <a:pt x="992312" y="584557"/>
                  <a:pt x="1367711" y="523010"/>
                </a:cubicBezTo>
                <a:lnTo>
                  <a:pt x="1367833" y="521820"/>
                </a:lnTo>
                <a:cubicBezTo>
                  <a:pt x="1373387" y="520774"/>
                  <a:pt x="1378961" y="519792"/>
                  <a:pt x="1384794" y="520226"/>
                </a:cubicBezTo>
                <a:cubicBezTo>
                  <a:pt x="1417415" y="514468"/>
                  <a:pt x="1450779" y="511379"/>
                  <a:pt x="1484657" y="510833"/>
                </a:cubicBezTo>
                <a:lnTo>
                  <a:pt x="1502533" y="509151"/>
                </a:lnTo>
                <a:lnTo>
                  <a:pt x="1502560" y="509663"/>
                </a:lnTo>
                <a:lnTo>
                  <a:pt x="1503081" y="509629"/>
                </a:lnTo>
                <a:lnTo>
                  <a:pt x="1503703" y="521483"/>
                </a:lnTo>
                <a:cubicBezTo>
                  <a:pt x="1503703" y="527369"/>
                  <a:pt x="1503641" y="533241"/>
                  <a:pt x="1502268" y="539073"/>
                </a:cubicBezTo>
                <a:cubicBezTo>
                  <a:pt x="1502312" y="571542"/>
                  <a:pt x="1499749" y="603550"/>
                  <a:pt x="1494457" y="634895"/>
                </a:cubicBezTo>
                <a:lnTo>
                  <a:pt x="1493894" y="641812"/>
                </a:lnTo>
                <a:cubicBezTo>
                  <a:pt x="1493716" y="641818"/>
                  <a:pt x="1493541" y="641823"/>
                  <a:pt x="1493365" y="641878"/>
                </a:cubicBezTo>
                <a:cubicBezTo>
                  <a:pt x="1440771" y="1007510"/>
                  <a:pt x="1146772" y="1298446"/>
                  <a:pt x="771371" y="1359994"/>
                </a:cubicBezTo>
                <a:lnTo>
                  <a:pt x="771250" y="1361184"/>
                </a:lnTo>
                <a:cubicBezTo>
                  <a:pt x="765695" y="1362231"/>
                  <a:pt x="760120" y="1363214"/>
                  <a:pt x="754286" y="1362780"/>
                </a:cubicBezTo>
                <a:cubicBezTo>
                  <a:pt x="721677" y="1368535"/>
                  <a:pt x="688326" y="1371623"/>
                  <a:pt x="654458" y="1372169"/>
                </a:cubicBezTo>
                <a:lnTo>
                  <a:pt x="636551" y="1373854"/>
                </a:lnTo>
                <a:lnTo>
                  <a:pt x="636524" y="1373341"/>
                </a:lnTo>
                <a:lnTo>
                  <a:pt x="636002" y="1373376"/>
                </a:lnTo>
                <a:cubicBezTo>
                  <a:pt x="635410" y="1369436"/>
                  <a:pt x="635382" y="1365482"/>
                  <a:pt x="635382" y="1361522"/>
                </a:cubicBezTo>
                <a:close/>
                <a:moveTo>
                  <a:pt x="635382" y="1411078"/>
                </a:moveTo>
                <a:lnTo>
                  <a:pt x="636003" y="1399317"/>
                </a:lnTo>
                <a:lnTo>
                  <a:pt x="636524" y="1399351"/>
                </a:lnTo>
                <a:lnTo>
                  <a:pt x="636551" y="1398843"/>
                </a:lnTo>
                <a:lnTo>
                  <a:pt x="654426" y="1400511"/>
                </a:lnTo>
                <a:cubicBezTo>
                  <a:pt x="688306" y="1401053"/>
                  <a:pt x="721668" y="1404118"/>
                  <a:pt x="754290" y="1409831"/>
                </a:cubicBezTo>
                <a:cubicBezTo>
                  <a:pt x="760124" y="1409399"/>
                  <a:pt x="765697" y="1410375"/>
                  <a:pt x="771250" y="1411413"/>
                </a:cubicBezTo>
                <a:lnTo>
                  <a:pt x="771372" y="1412593"/>
                </a:lnTo>
                <a:cubicBezTo>
                  <a:pt x="1146772" y="1473657"/>
                  <a:pt x="1440771" y="1762307"/>
                  <a:pt x="1493366" y="2125070"/>
                </a:cubicBezTo>
                <a:cubicBezTo>
                  <a:pt x="1493542" y="2125125"/>
                  <a:pt x="1493718" y="2125130"/>
                  <a:pt x="1493895" y="2125135"/>
                </a:cubicBezTo>
                <a:lnTo>
                  <a:pt x="1494460" y="2132012"/>
                </a:lnTo>
                <a:cubicBezTo>
                  <a:pt x="1499750" y="2163105"/>
                  <a:pt x="1502312" y="2194855"/>
                  <a:pt x="1502268" y="2227062"/>
                </a:cubicBezTo>
                <a:cubicBezTo>
                  <a:pt x="1503641" y="2232850"/>
                  <a:pt x="1503703" y="2238678"/>
                  <a:pt x="1503703" y="2244520"/>
                </a:cubicBezTo>
                <a:cubicBezTo>
                  <a:pt x="1503703" y="2248449"/>
                  <a:pt x="1503674" y="2252372"/>
                  <a:pt x="1503082" y="2256280"/>
                </a:cubicBezTo>
                <a:lnTo>
                  <a:pt x="1502560" y="2256246"/>
                </a:lnTo>
                <a:lnTo>
                  <a:pt x="1502533" y="2256755"/>
                </a:lnTo>
                <a:lnTo>
                  <a:pt x="1484625" y="2255084"/>
                </a:lnTo>
                <a:cubicBezTo>
                  <a:pt x="1450758" y="2254542"/>
                  <a:pt x="1417407" y="2251477"/>
                  <a:pt x="1384798" y="2245767"/>
                </a:cubicBezTo>
                <a:cubicBezTo>
                  <a:pt x="1378964" y="2246198"/>
                  <a:pt x="1373389" y="2245223"/>
                  <a:pt x="1367833" y="2244184"/>
                </a:cubicBezTo>
                <a:lnTo>
                  <a:pt x="1367712" y="2243004"/>
                </a:lnTo>
                <a:cubicBezTo>
                  <a:pt x="992312" y="2181939"/>
                  <a:pt x="698313" y="1893288"/>
                  <a:pt x="645718" y="1530527"/>
                </a:cubicBezTo>
                <a:cubicBezTo>
                  <a:pt x="645544" y="1530472"/>
                  <a:pt x="645367" y="1530468"/>
                  <a:pt x="645190" y="1530463"/>
                </a:cubicBezTo>
                <a:lnTo>
                  <a:pt x="644626" y="1523599"/>
                </a:lnTo>
                <a:cubicBezTo>
                  <a:pt x="639335" y="1492501"/>
                  <a:pt x="636771" y="1460743"/>
                  <a:pt x="636815" y="1428529"/>
                </a:cubicBezTo>
                <a:cubicBezTo>
                  <a:pt x="635442" y="1422743"/>
                  <a:pt x="635382" y="1416918"/>
                  <a:pt x="635382" y="1411078"/>
                </a:cubicBezTo>
                <a:close/>
                <a:moveTo>
                  <a:pt x="0" y="120584"/>
                </a:moveTo>
                <a:lnTo>
                  <a:pt x="0" y="0"/>
                </a:lnTo>
                <a:lnTo>
                  <a:pt x="95071" y="0"/>
                </a:lnTo>
                <a:lnTo>
                  <a:pt x="23697" y="79433"/>
                </a:lnTo>
                <a:close/>
                <a:moveTo>
                  <a:pt x="0" y="459154"/>
                </a:moveTo>
                <a:lnTo>
                  <a:pt x="0" y="322913"/>
                </a:lnTo>
                <a:lnTo>
                  <a:pt x="85961" y="286715"/>
                </a:lnTo>
                <a:cubicBezTo>
                  <a:pt x="198873" y="230513"/>
                  <a:pt x="294715" y="147295"/>
                  <a:pt x="364172" y="45955"/>
                </a:cubicBezTo>
                <a:lnTo>
                  <a:pt x="387426" y="0"/>
                </a:lnTo>
                <a:lnTo>
                  <a:pt x="542918" y="0"/>
                </a:lnTo>
                <a:lnTo>
                  <a:pt x="488688" y="99096"/>
                </a:lnTo>
                <a:cubicBezTo>
                  <a:pt x="380786" y="266209"/>
                  <a:pt x="213011" y="394112"/>
                  <a:pt x="13938" y="455878"/>
                </a:cubicBezTo>
                <a:close/>
                <a:moveTo>
                  <a:pt x="0" y="1108862"/>
                </a:moveTo>
                <a:lnTo>
                  <a:pt x="0" y="893255"/>
                </a:lnTo>
                <a:lnTo>
                  <a:pt x="33376" y="945052"/>
                </a:lnTo>
                <a:cubicBezTo>
                  <a:pt x="138130" y="1084176"/>
                  <a:pt x="293395" y="1185481"/>
                  <a:pt x="473320" y="1223782"/>
                </a:cubicBezTo>
                <a:cubicBezTo>
                  <a:pt x="424556" y="978162"/>
                  <a:pt x="246384" y="777056"/>
                  <a:pt x="9746" y="689563"/>
                </a:cubicBezTo>
                <a:lnTo>
                  <a:pt x="0" y="686740"/>
                </a:lnTo>
                <a:lnTo>
                  <a:pt x="0" y="549764"/>
                </a:lnTo>
                <a:lnTo>
                  <a:pt x="27617" y="556541"/>
                </a:lnTo>
                <a:cubicBezTo>
                  <a:pt x="336096" y="658459"/>
                  <a:pt x="566943" y="921197"/>
                  <a:pt x="612962" y="1241127"/>
                </a:cubicBezTo>
                <a:cubicBezTo>
                  <a:pt x="613138" y="1241182"/>
                  <a:pt x="613315" y="1241187"/>
                  <a:pt x="613492" y="1241192"/>
                </a:cubicBezTo>
                <a:lnTo>
                  <a:pt x="614057" y="1248124"/>
                </a:lnTo>
                <a:cubicBezTo>
                  <a:pt x="619347" y="1279462"/>
                  <a:pt x="621909" y="1311465"/>
                  <a:pt x="621865" y="1343926"/>
                </a:cubicBezTo>
                <a:cubicBezTo>
                  <a:pt x="623237" y="1349760"/>
                  <a:pt x="623299" y="1355634"/>
                  <a:pt x="623299" y="1361522"/>
                </a:cubicBezTo>
                <a:cubicBezTo>
                  <a:pt x="623299" y="1365482"/>
                  <a:pt x="623271" y="1369436"/>
                  <a:pt x="622679" y="1373376"/>
                </a:cubicBezTo>
                <a:lnTo>
                  <a:pt x="622157" y="1373341"/>
                </a:lnTo>
                <a:lnTo>
                  <a:pt x="622129" y="1373854"/>
                </a:lnTo>
                <a:lnTo>
                  <a:pt x="604221" y="1372169"/>
                </a:lnTo>
                <a:cubicBezTo>
                  <a:pt x="570354" y="1371623"/>
                  <a:pt x="537004" y="1368535"/>
                  <a:pt x="504394" y="1362780"/>
                </a:cubicBezTo>
                <a:cubicBezTo>
                  <a:pt x="498560" y="1363214"/>
                  <a:pt x="492985" y="1362231"/>
                  <a:pt x="487429" y="1361184"/>
                </a:cubicBezTo>
                <a:lnTo>
                  <a:pt x="487308" y="1359994"/>
                </a:lnTo>
                <a:cubicBezTo>
                  <a:pt x="299609" y="1329221"/>
                  <a:pt x="132258" y="1241100"/>
                  <a:pt x="5260" y="1114967"/>
                </a:cubicBezTo>
                <a:close/>
                <a:moveTo>
                  <a:pt x="0" y="2216459"/>
                </a:moveTo>
                <a:lnTo>
                  <a:pt x="0" y="2080559"/>
                </a:lnTo>
                <a:lnTo>
                  <a:pt x="9744" y="2077760"/>
                </a:lnTo>
                <a:cubicBezTo>
                  <a:pt x="246382" y="1990953"/>
                  <a:pt x="424553" y="1791426"/>
                  <a:pt x="473318" y="1547735"/>
                </a:cubicBezTo>
                <a:cubicBezTo>
                  <a:pt x="293393" y="1585736"/>
                  <a:pt x="138127" y="1686244"/>
                  <a:pt x="33374" y="1824276"/>
                </a:cubicBezTo>
                <a:lnTo>
                  <a:pt x="0" y="1875663"/>
                </a:lnTo>
                <a:lnTo>
                  <a:pt x="0" y="1661750"/>
                </a:lnTo>
                <a:lnTo>
                  <a:pt x="5257" y="1655695"/>
                </a:lnTo>
                <a:cubicBezTo>
                  <a:pt x="132256" y="1530554"/>
                  <a:pt x="299606" y="1443125"/>
                  <a:pt x="487305" y="1412593"/>
                </a:cubicBezTo>
                <a:lnTo>
                  <a:pt x="487427" y="1411413"/>
                </a:lnTo>
                <a:cubicBezTo>
                  <a:pt x="492981" y="1410375"/>
                  <a:pt x="498555" y="1409399"/>
                  <a:pt x="504388" y="1409831"/>
                </a:cubicBezTo>
                <a:cubicBezTo>
                  <a:pt x="537009" y="1404118"/>
                  <a:pt x="570373" y="1401053"/>
                  <a:pt x="604251" y="1400511"/>
                </a:cubicBezTo>
                <a:lnTo>
                  <a:pt x="622127" y="1398843"/>
                </a:lnTo>
                <a:lnTo>
                  <a:pt x="622154" y="1399351"/>
                </a:lnTo>
                <a:lnTo>
                  <a:pt x="622675" y="1399317"/>
                </a:lnTo>
                <a:lnTo>
                  <a:pt x="623297" y="1411078"/>
                </a:lnTo>
                <a:cubicBezTo>
                  <a:pt x="623297" y="1416918"/>
                  <a:pt x="623235" y="1422743"/>
                  <a:pt x="621863" y="1428529"/>
                </a:cubicBezTo>
                <a:cubicBezTo>
                  <a:pt x="621907" y="1460743"/>
                  <a:pt x="619344" y="1492501"/>
                  <a:pt x="614051" y="1523599"/>
                </a:cubicBezTo>
                <a:lnTo>
                  <a:pt x="613488" y="1530463"/>
                </a:lnTo>
                <a:cubicBezTo>
                  <a:pt x="613311" y="1530468"/>
                  <a:pt x="613135" y="1530472"/>
                  <a:pt x="612959" y="1530527"/>
                </a:cubicBezTo>
                <a:cubicBezTo>
                  <a:pt x="566940" y="1847943"/>
                  <a:pt x="336094" y="2108619"/>
                  <a:pt x="27613" y="2209736"/>
                </a:cubicBezTo>
                <a:close/>
                <a:moveTo>
                  <a:pt x="0" y="2867081"/>
                </a:moveTo>
                <a:lnTo>
                  <a:pt x="0" y="2651475"/>
                </a:lnTo>
                <a:lnTo>
                  <a:pt x="33376" y="2703272"/>
                </a:lnTo>
                <a:cubicBezTo>
                  <a:pt x="138130" y="2842396"/>
                  <a:pt x="293395" y="2943700"/>
                  <a:pt x="473320" y="2982001"/>
                </a:cubicBezTo>
                <a:cubicBezTo>
                  <a:pt x="424556" y="2736382"/>
                  <a:pt x="246384" y="2535275"/>
                  <a:pt x="9746" y="2447782"/>
                </a:cubicBezTo>
                <a:lnTo>
                  <a:pt x="0" y="2444960"/>
                </a:lnTo>
                <a:lnTo>
                  <a:pt x="0" y="2307984"/>
                </a:lnTo>
                <a:lnTo>
                  <a:pt x="27617" y="2314760"/>
                </a:lnTo>
                <a:cubicBezTo>
                  <a:pt x="336096" y="2416678"/>
                  <a:pt x="566943" y="2679417"/>
                  <a:pt x="612962" y="2999346"/>
                </a:cubicBezTo>
                <a:cubicBezTo>
                  <a:pt x="613138" y="2999401"/>
                  <a:pt x="613315" y="2999406"/>
                  <a:pt x="613492" y="2999411"/>
                </a:cubicBezTo>
                <a:lnTo>
                  <a:pt x="614056" y="3006343"/>
                </a:lnTo>
                <a:lnTo>
                  <a:pt x="620836" y="3089525"/>
                </a:lnTo>
                <a:lnTo>
                  <a:pt x="370396" y="3089525"/>
                </a:lnTo>
                <a:lnTo>
                  <a:pt x="350661" y="3084682"/>
                </a:lnTo>
                <a:cubicBezTo>
                  <a:pt x="218455" y="3041003"/>
                  <a:pt x="100509" y="2967785"/>
                  <a:pt x="5260" y="2873187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E5DE9-7A88-6CB9-E470-CBCDF8DC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802" y="965864"/>
            <a:ext cx="7006998" cy="3450370"/>
          </a:xfrm>
        </p:spPr>
        <p:txBody>
          <a:bodyPr anchor="b">
            <a:normAutofit/>
          </a:bodyPr>
          <a:lstStyle/>
          <a:p>
            <a:r>
              <a:rPr lang="el-GR" sz="2000">
                <a:solidFill>
                  <a:srgbClr val="FFFFFF"/>
                </a:solidFill>
              </a:rPr>
              <a:t>Αίτια: </a:t>
            </a:r>
            <a:endParaRPr lang="en-US" sz="2000">
              <a:solidFill>
                <a:srgbClr val="FFFFFF"/>
              </a:solidFill>
            </a:endParaRPr>
          </a:p>
          <a:p>
            <a:r>
              <a:rPr lang="el-GR" sz="2000">
                <a:solidFill>
                  <a:srgbClr val="FFFFFF"/>
                </a:solidFill>
              </a:rPr>
              <a:t>α. Εξασφάλιση νέων εκτάσεων γης στους στρατιώτες του.</a:t>
            </a:r>
          </a:p>
          <a:p>
            <a:r>
              <a:rPr lang="el-GR" sz="2000">
                <a:solidFill>
                  <a:srgbClr val="FFFFFF"/>
                </a:solidFill>
              </a:rPr>
              <a:t>β. Ένωση των Ελλήνων υπό την αρχηγία του εναντίον των Περσών.</a:t>
            </a:r>
            <a:endParaRPr lang="en-US" sz="2000">
              <a:solidFill>
                <a:srgbClr val="FFFFFF"/>
              </a:solidFill>
            </a:endParaRPr>
          </a:p>
          <a:p>
            <a:endParaRPr lang="el-GR" sz="2000">
              <a:solidFill>
                <a:srgbClr val="FFFFFF"/>
              </a:solidFill>
            </a:endParaRPr>
          </a:p>
          <a:p>
            <a:endParaRPr lang="en-GB" sz="200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239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3088AF-4239-9ABA-02C5-DF0BADCBE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335099-5BE8-F9F8-6A69-3BFBE8A48F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069226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5367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17F4C5-3C78-C6B4-4F18-386449392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FFFF"/>
                </a:solidFill>
              </a:rPr>
              <a:t>Οι αποφάσεις του Συνεδρίου:</a:t>
            </a:r>
            <a:br>
              <a:rPr lang="el-GR" dirty="0">
                <a:solidFill>
                  <a:srgbClr val="FFFFFF"/>
                </a:solidFill>
              </a:rPr>
            </a:br>
            <a:endParaRPr lang="en-GB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AF8E90D-5BE2-69D5-8FA5-0BE1E541A8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047798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0432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2BAC-0980-E5D5-8D61-5141E4178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l-GR" sz="2000"/>
              <a:t> Το οικουμενικό κράτος του Μ. </a:t>
            </a:r>
            <a:r>
              <a:rPr lang="el-GR" sz="2000" err="1"/>
              <a:t>Αλεξάνδρου:Σε</a:t>
            </a:r>
            <a:r>
              <a:rPr lang="el-GR" sz="2000"/>
              <a:t> διάστημα έντεκα χρόνων (334-325 π.Χ.) ο Μ. Αλέξανδρος κατάκτησε την</a:t>
            </a:r>
            <a:br>
              <a:rPr lang="el-GR" sz="2000"/>
            </a:br>
            <a:r>
              <a:rPr lang="el-GR" sz="2000"/>
              <a:t>Ανατολή φτάνοντας μέχρι τον Ινδό ποταμό.</a:t>
            </a:r>
            <a:br>
              <a:rPr lang="el-GR" sz="2000"/>
            </a:br>
            <a:br>
              <a:rPr lang="el-GR" sz="2000"/>
            </a:br>
            <a:endParaRPr lang="en-GB" sz="20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5EA1CA-B1E4-AB5F-3507-C8B814B5CA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608344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2403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C9CA2-8819-D8AB-1D22-0AC67B220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l-GR" dirty="0"/>
              <a:t>Στη δεύτερη φάση (331-327 π.Χ.)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538809-753A-DFB9-0418-9B474DE195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010665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55582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BE192-85C4-34A6-6875-66E096B1A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l-GR" dirty="0"/>
              <a:t>Στην τρίτη φάση (327-325 </a:t>
            </a:r>
            <a:r>
              <a:rPr lang="el-GR" dirty="0" err="1"/>
              <a:t>π.Χ</a:t>
            </a:r>
            <a:r>
              <a:rPr lang="el-GR" dirty="0"/>
              <a:t>)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9A99DC-0FAC-0A0E-3C06-AA3951F5DA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77658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643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BFFBD-EF2C-A158-6DA4-C900898A4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500"/>
              <a:t>Η συμμαχία της Δήλου - Αθηναϊκή ηγεμονία:</a:t>
            </a:r>
            <a:br>
              <a:rPr lang="el-GR" sz="3500"/>
            </a:br>
            <a:endParaRPr lang="en-GB" sz="35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A05D7C-8611-8053-A934-C71C1342BA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487025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88880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B759F-B489-D785-C7A8-9DD5C421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sz="3900">
                <a:solidFill>
                  <a:srgbClr val="FFFFFF"/>
                </a:solidFill>
              </a:rPr>
              <a:t>Το έργο του Μ. Αλεξάνδρου:</a:t>
            </a:r>
            <a:br>
              <a:rPr lang="el-GR" sz="3900">
                <a:solidFill>
                  <a:srgbClr val="FFFFFF"/>
                </a:solidFill>
              </a:rPr>
            </a:br>
            <a:endParaRPr lang="en-GB" sz="3900">
              <a:solidFill>
                <a:srgbClr val="FFFFFF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179B70B-3CA5-51DE-6A2A-3A7984EB77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323720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9656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5C16E-2CB2-1427-5D68-40E283627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9489" y="719528"/>
            <a:ext cx="4999518" cy="5589832"/>
          </a:xfrm>
        </p:spPr>
        <p:txBody>
          <a:bodyPr/>
          <a:lstStyle/>
          <a:p>
            <a:r>
              <a:rPr lang="el-GR" u="sng" dirty="0"/>
              <a:t>Στον οικονομικό τομέα:</a:t>
            </a:r>
          </a:p>
          <a:p>
            <a:r>
              <a:rPr lang="el-GR" dirty="0"/>
              <a:t>1. Προώθηση συστήματος νομισματικής οικονομίας.</a:t>
            </a:r>
          </a:p>
          <a:p>
            <a:r>
              <a:rPr lang="el-GR" dirty="0"/>
              <a:t>2. Από την σατραπεία (φορολογική μονάδα) στη φορολογική περιφέρεια</a:t>
            </a:r>
          </a:p>
          <a:p>
            <a:r>
              <a:rPr lang="el-GR" dirty="0"/>
              <a:t>(περισσότερες από μια σατραπείες).</a:t>
            </a:r>
          </a:p>
          <a:p>
            <a:r>
              <a:rPr lang="el-GR" dirty="0"/>
              <a:t>3. Μεταβολή θησαυρών σε χρυσό νόμισμα.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6595D-E25D-6CEB-C75E-5009CDD9D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9007" y="719528"/>
            <a:ext cx="4965193" cy="5589832"/>
          </a:xfrm>
        </p:spPr>
        <p:txBody>
          <a:bodyPr/>
          <a:lstStyle/>
          <a:p>
            <a:r>
              <a:rPr lang="el-GR" u="sng" dirty="0"/>
              <a:t>Στον πολιτιστικό τομέα:</a:t>
            </a:r>
          </a:p>
          <a:p>
            <a:r>
              <a:rPr lang="el-GR" dirty="0"/>
              <a:t>1. Διάδοση ελληνικής γλώσσας και ελληνικού πολιτισμού.</a:t>
            </a:r>
          </a:p>
          <a:p>
            <a:r>
              <a:rPr lang="el-GR" dirty="0"/>
              <a:t>2. Υιοθέτηση πολιτιστικών στοιχείων των λαών της Ανατολής.</a:t>
            </a:r>
          </a:p>
          <a:p>
            <a:r>
              <a:rPr lang="el-GR" dirty="0"/>
              <a:t>3. Ίδρυση νέων πόλεων.</a:t>
            </a:r>
          </a:p>
          <a:p>
            <a:r>
              <a:rPr lang="el-GR" dirty="0"/>
              <a:t>4. Εξερευνήσεις περιοχών (ένοπλη εξερεύνηση).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029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551CB9-A949-F5AB-A426-0128608A8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sz="4300">
                <a:solidFill>
                  <a:srgbClr val="FFFFFF"/>
                </a:solidFill>
              </a:rPr>
              <a:t> Ο πολιτισμός:</a:t>
            </a:r>
            <a:br>
              <a:rPr lang="el-GR" sz="4300">
                <a:solidFill>
                  <a:srgbClr val="FFFFFF"/>
                </a:solidFill>
              </a:rPr>
            </a:br>
            <a:endParaRPr lang="en-GB" sz="43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96426D7-960C-50B4-AFCF-1A101B0F0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782791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64145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ED1A58-4760-C093-4CE8-14D7F90C4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FFFF"/>
                </a:solidFill>
              </a:rPr>
              <a:t>Η Αθήνα (5ος αιώνας π.Χ.):</a:t>
            </a:r>
            <a:br>
              <a:rPr lang="el-GR" dirty="0">
                <a:solidFill>
                  <a:srgbClr val="FFFFFF"/>
                </a:solidFill>
              </a:rPr>
            </a:br>
            <a:endParaRPr lang="en-GB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C2D35B-2180-5103-74C4-04D7AC2988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432045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43483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44A38-E35B-BC54-A166-048C1177C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Τα γράμματα και οι τέχνες τον 5ο και 4ο αιώνα π.Χ.:</a:t>
            </a:r>
            <a:br>
              <a:rPr lang="el-GR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E50277-FBBB-EB1F-2FE7-ECFEF3CA66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286457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06931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1D3841-F627-0BEA-D0C3-810A09CBC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l-GR" sz="3500">
                <a:solidFill>
                  <a:srgbClr val="FFFFFF"/>
                </a:solidFill>
              </a:rPr>
              <a:t>Η ιστοριογραφία:</a:t>
            </a:r>
            <a:br>
              <a:rPr lang="el-GR" sz="3500">
                <a:solidFill>
                  <a:srgbClr val="FFFFFF"/>
                </a:solidFill>
              </a:rPr>
            </a:br>
            <a:endParaRPr lang="en-GB" sz="35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E35AEF-10DA-419E-5633-51D1854E60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900887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79539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D4F9A-7B15-41CE-FD00-99D944349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l-GR"/>
              <a:t>Ο ρητορικός λόγος:</a:t>
            </a:r>
            <a:br>
              <a:rPr lang="el-GR"/>
            </a:br>
            <a:endParaRPr lang="en-GB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77B37413-A50F-54C8-4EF2-8FC861F826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07751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898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DFFC-82F4-2B16-EEB6-D47885023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el-GR" sz="3100"/>
              <a:t>Για τους εκτός συμμαχίας Έλληνες, συμπεριλαμβανομένων και των</a:t>
            </a:r>
            <a:br>
              <a:rPr lang="el-GR" sz="3100"/>
            </a:br>
            <a:r>
              <a:rPr lang="el-GR" sz="3100"/>
              <a:t>Σπαρτιατών, ήταν στην αρχή κάπως επιφυλακτικοί απέναντι στην Αθήνα.</a:t>
            </a:r>
            <a:br>
              <a:rPr lang="el-GR" sz="3100"/>
            </a:br>
            <a:endParaRPr lang="en-GB" sz="31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4172AC-3902-8A2B-7956-60610D544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270008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77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D575EB4-7EA9-AA46-A432-98AD977EB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/>
              <a:t>&gt;  Ο Κίμων το 451 π.Χ. επανήλθε στο προσκήνιο, συνήψε ειρήνη με τους</a:t>
            </a:r>
          </a:p>
          <a:p>
            <a:pPr marL="0" indent="0">
              <a:buNone/>
            </a:pPr>
            <a:r>
              <a:rPr lang="el-GR"/>
              <a:t>Σπαρτιάτες και στράφηκε εναντίον των Περσών στην Κύπρο, όπου και πέθανε. </a:t>
            </a:r>
          </a:p>
          <a:p>
            <a:pPr marL="0" indent="0">
              <a:buNone/>
            </a:pPr>
            <a:r>
              <a:rPr lang="el-GR"/>
              <a:t>Οι επιτυχίες των Ελλήνων στην Κύπρο οδήγησαν στην </a:t>
            </a:r>
            <a:r>
              <a:rPr lang="el-GR" err="1"/>
              <a:t>Καλλίειο</a:t>
            </a:r>
            <a:r>
              <a:rPr lang="el-GR"/>
              <a:t> ή </a:t>
            </a:r>
            <a:r>
              <a:rPr lang="el-GR" err="1"/>
              <a:t>Κιμώνιο</a:t>
            </a:r>
            <a:endParaRPr lang="el-GR"/>
          </a:p>
          <a:p>
            <a:pPr marL="0" indent="0">
              <a:buNone/>
            </a:pPr>
            <a:r>
              <a:rPr lang="el-GR"/>
              <a:t>Συνθήκη, με την οποία οι Πέρσες αναγνώρισαν την ανεξαρτησία των ελληνικών πόλεων της Μ. Ασίας. </a:t>
            </a:r>
          </a:p>
          <a:p>
            <a:pPr marL="0" indent="0">
              <a:buNone/>
            </a:pPr>
            <a:r>
              <a:rPr lang="el-GR" b="1"/>
              <a:t>&gt;&gt;&gt;Μετά τον Κίμωνα πολιτική δράση ανέλαβε ο Περικλής, που συνήψε συνθήκη ειρήνης με τους Σπαρτιάτες για 30 χρόνια (</a:t>
            </a:r>
            <a:r>
              <a:rPr lang="el-GR" b="1" err="1"/>
              <a:t>Τριακοντούτεις</a:t>
            </a:r>
            <a:r>
              <a:rPr lang="el-GR" b="1"/>
              <a:t> </a:t>
            </a:r>
            <a:r>
              <a:rPr lang="el-GR" b="1" err="1"/>
              <a:t>σπονδαί</a:t>
            </a:r>
            <a:r>
              <a:rPr lang="el-GR" b="1"/>
              <a:t>, 445 π.Χ.).</a:t>
            </a:r>
            <a:endParaRPr lang="en-GB" b="1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5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5068B1C-1A28-475A-A0E0-4C23200D8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310FC0-D271-DB41-BA4A-FDD2562C5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04333"/>
            <a:ext cx="4958290" cy="5249334"/>
          </a:xfrm>
        </p:spPr>
        <p:txBody>
          <a:bodyPr>
            <a:normAutofit/>
          </a:bodyPr>
          <a:lstStyle/>
          <a:p>
            <a:pPr algn="r"/>
            <a:r>
              <a:rPr lang="el-GR">
                <a:solidFill>
                  <a:schemeClr val="bg1"/>
                </a:solidFill>
              </a:rPr>
              <a:t>Η εποχή του Περικλή:5ος αιώνας π.Χ.:</a:t>
            </a:r>
            <a:br>
              <a:rPr lang="el-GR">
                <a:solidFill>
                  <a:schemeClr val="bg1"/>
                </a:solidFill>
              </a:rPr>
            </a:br>
            <a:br>
              <a:rPr lang="el-GR">
                <a:solidFill>
                  <a:schemeClr val="bg1"/>
                </a:solidFill>
              </a:rPr>
            </a:br>
            <a:endParaRPr lang="en-GB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428773-F789-43B7-B5FD-AE49E5BD2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FE86C-94AC-8563-DA11-FFCAF6ED8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8600" y="804333"/>
            <a:ext cx="5130800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>
                <a:solidFill>
                  <a:srgbClr val="FFFFFF"/>
                </a:solidFill>
              </a:rPr>
              <a:t>«Χρυσούς αιών του Περικλέους».</a:t>
            </a:r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</a:rPr>
              <a:t>«Του πρώτου ανδρός αρχή».</a:t>
            </a:r>
          </a:p>
          <a:p>
            <a:pPr marL="0" indent="0">
              <a:buNone/>
            </a:pPr>
            <a:endParaRPr lang="el-GR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</a:rPr>
              <a:t>Ο Περικλής στρατηγός (εκλογή με δημοκρατικές διαδικασίες).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727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B4CA9F-B238-EDB1-CF33-ADC32E19F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 sz="3500">
                <a:solidFill>
                  <a:srgbClr val="FFFFFF"/>
                </a:solidFill>
              </a:rPr>
              <a:t>Η ενίσχυση του δημοκρατικού πολιτεύματος :</a:t>
            </a:r>
            <a:br>
              <a:rPr lang="el-GR" sz="3500">
                <a:solidFill>
                  <a:srgbClr val="FFFFFF"/>
                </a:solidFill>
              </a:rPr>
            </a:b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13AC8-1D50-5F44-5030-AE4971FB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 dirty="0"/>
              <a:t> 1. Καθιέρωση χρηματικής αποζημίωσης σε κληρωτούς άρχοντες, βουλευτές και</a:t>
            </a:r>
          </a:p>
          <a:p>
            <a:r>
              <a:rPr lang="el-GR" dirty="0"/>
              <a:t>λαϊκούς δικαστές.</a:t>
            </a:r>
          </a:p>
          <a:p>
            <a:r>
              <a:rPr lang="el-GR" dirty="0"/>
              <a:t>2. Τα θεωρικά: το αντίτιμο ελεύθερης εισόδου των πολιτών στο θέατρο (το</a:t>
            </a:r>
          </a:p>
          <a:p>
            <a:r>
              <a:rPr lang="el-GR" dirty="0"/>
              <a:t>θέατρο αποτελούσε χώρο παιδείας για τους Αθηναίους).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1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72C0BA-FBED-5F92-2D90-F58223FC2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l-GR">
                <a:solidFill>
                  <a:srgbClr val="FFFFFF"/>
                </a:solidFill>
              </a:rPr>
              <a:t>Η επέκταση της Αθήνας προς τη Δύση:</a:t>
            </a:r>
            <a:br>
              <a:rPr lang="el-GR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F8F75-1F83-1C01-9F69-A226FB823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el-GR" dirty="0"/>
              <a:t>1. Συμμαχία με την </a:t>
            </a:r>
            <a:r>
              <a:rPr lang="el-GR" dirty="0" err="1"/>
              <a:t>Εγέστα</a:t>
            </a:r>
            <a:r>
              <a:rPr lang="el-GR" dirty="0"/>
              <a:t>, τους </a:t>
            </a:r>
            <a:r>
              <a:rPr lang="el-GR" dirty="0" err="1"/>
              <a:t>Λεοντίνους</a:t>
            </a:r>
            <a:r>
              <a:rPr lang="el-GR" dirty="0"/>
              <a:t>, το </a:t>
            </a:r>
            <a:r>
              <a:rPr lang="el-GR" dirty="0" err="1"/>
              <a:t>Ρήγιο</a:t>
            </a:r>
            <a:r>
              <a:rPr lang="el-GR" dirty="0"/>
              <a:t>.</a:t>
            </a:r>
          </a:p>
          <a:p>
            <a:r>
              <a:rPr lang="el-GR" dirty="0"/>
              <a:t>2. Ίδρυση της αποικίας των Θουρίων (444/3 π.Χ.).</a:t>
            </a:r>
          </a:p>
          <a:p>
            <a:r>
              <a:rPr lang="el-GR" dirty="0"/>
              <a:t>3. Εξέλιξη του Πειραιά σε μεγάλο εμπορικό λιμάνι, το κυριότερο της Μεσογείου.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754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57522-47A9-C416-41AA-1950646A1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el-GR" dirty="0"/>
              <a:t>Τα έσοδα του Αθηναϊκού κράτους:</a:t>
            </a:r>
            <a:br>
              <a:rPr lang="el-GR" dirty="0"/>
            </a:b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61A3BD-F8F5-3FFF-6FF6-24604E0A2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736529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8496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100</TotalTime>
  <Words>2127</Words>
  <Application>Microsoft Office PowerPoint</Application>
  <PresentationFormat>Widescreen</PresentationFormat>
  <Paragraphs>242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Tw Cen MT</vt:lpstr>
      <vt:lpstr>Tw Cen MT Condensed</vt:lpstr>
      <vt:lpstr>Wingdings 3</vt:lpstr>
      <vt:lpstr>Integral</vt:lpstr>
      <vt:lpstr>Ιστορία </vt:lpstr>
      <vt:lpstr>2.3. Κλασική εποχή (480-323 π.Χ.): </vt:lpstr>
      <vt:lpstr>Η συμμαχία της Δήλου - Αθηναϊκή ηγεμονία: </vt:lpstr>
      <vt:lpstr>Για τους εκτός συμμαχίας Έλληνες, συμπεριλαμβανομένων και των Σπαρτιατών, ήταν στην αρχή κάπως επιφυλακτικοί απέναντι στην Αθήνα. </vt:lpstr>
      <vt:lpstr>PowerPoint Presentation</vt:lpstr>
      <vt:lpstr>Η εποχή του Περικλή:5ος αιώνας π.Χ.:  </vt:lpstr>
      <vt:lpstr>Η ενίσχυση του δημοκρατικού πολιτεύματος : </vt:lpstr>
      <vt:lpstr>Η επέκταση της Αθήνας προς τη Δύση: </vt:lpstr>
      <vt:lpstr>Τα έσοδα του Αθηναϊκού κράτους: </vt:lpstr>
      <vt:lpstr>Η Φορολογία: </vt:lpstr>
      <vt:lpstr> Ο θεσμός της λειτουργίας: </vt:lpstr>
      <vt:lpstr>Ο Πελοποννησιακός Πόλεμος (431-404 π.Χ.): </vt:lpstr>
      <vt:lpstr> Περίοδοι Πελοποννησιακού πολέμου: </vt:lpstr>
      <vt:lpstr>Οι επιπτώσεις του πολέμου: </vt:lpstr>
      <vt:lpstr>Η κρίση της πόλης-κράτους: </vt:lpstr>
      <vt:lpstr>Βοιωτικός ή Κορινθιακός πόλεμος (395-386 π.Χ.): </vt:lpstr>
      <vt:lpstr>Η Ανταλκίδειος ειρήνη ή Βασίλειος ειρήνη ή Ειρήνη του Βασιλέως 386 π.Χ. (Σπαρτιάτες - Πέρσες): </vt:lpstr>
      <vt:lpstr> Η Θηβαϊκή Ηγεμονία: </vt:lpstr>
      <vt:lpstr>Τα συμπτώματα παρακμής των ελληνικών πόλεων-κρατών: </vt:lpstr>
      <vt:lpstr>Η πανελλήνια ιδέα: </vt:lpstr>
      <vt:lpstr>Ο Ισοκράτης: </vt:lpstr>
      <vt:lpstr> Ο Φίλιππος Β ́ και η ένωση των Ελλήνων : </vt:lpstr>
      <vt:lpstr>Ενέργειες του Φιλίππου για την ισχυροποίηση της Μακεδονίας : </vt:lpstr>
      <vt:lpstr>Ενέργειες του Φιλίππου για την επέκταση της εξουσίας του : </vt:lpstr>
      <vt:lpstr>PowerPoint Presentation</vt:lpstr>
      <vt:lpstr>Οι αποφάσεις του Συνεδρίου: </vt:lpstr>
      <vt:lpstr> Το οικουμενικό κράτος του Μ. Αλεξάνδρου:Σε διάστημα έντεκα χρόνων (334-325 π.Χ.) ο Μ. Αλέξανδρος κατάκτησε την Ανατολή φτάνοντας μέχρι τον Ινδό ποταμό.  </vt:lpstr>
      <vt:lpstr>Στη δεύτερη φάση (331-327 π.Χ.)</vt:lpstr>
      <vt:lpstr>Στην τρίτη φάση (327-325 π.Χ)</vt:lpstr>
      <vt:lpstr>Το έργο του Μ. Αλεξάνδρου: </vt:lpstr>
      <vt:lpstr>PowerPoint Presentation</vt:lpstr>
      <vt:lpstr> Ο πολιτισμός: </vt:lpstr>
      <vt:lpstr>Η Αθήνα (5ος αιώνας π.Χ.): </vt:lpstr>
      <vt:lpstr>Τα γράμματα και οι τέχνες τον 5ο και 4ο αιώνα π.Χ.: </vt:lpstr>
      <vt:lpstr>Η ιστοριογραφία: </vt:lpstr>
      <vt:lpstr>Ο ρητορικός λόγος: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Μαλαματένιου Μαργαρίτα</dc:creator>
  <cp:lastModifiedBy>Μαλαματένιου Μαργαρίτα</cp:lastModifiedBy>
  <cp:revision>8</cp:revision>
  <dcterms:created xsi:type="dcterms:W3CDTF">2024-12-08T11:27:02Z</dcterms:created>
  <dcterms:modified xsi:type="dcterms:W3CDTF">2025-01-16T08:08:11Z</dcterms:modified>
</cp:coreProperties>
</file>