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32C58-1DED-4993-BD9F-B02139CC27E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2A3BE28-989B-48B9-BBC6-A88553C76880}">
      <dgm:prSet/>
      <dgm:spPr/>
      <dgm:t>
        <a:bodyPr/>
        <a:lstStyle/>
        <a:p>
          <a:r>
            <a:rPr lang="el-GR"/>
            <a:t>Παρακμή των μυκηναϊκών κέντρων (1100 π.Χ.) &gt;περίοδος αναστατώσεων για περίπου τρεις αιώνες.</a:t>
          </a:r>
          <a:endParaRPr lang="en-US"/>
        </a:p>
      </dgm:t>
    </dgm:pt>
    <dgm:pt modelId="{D85ADFFA-6400-4693-8FC6-6E8F0D2A7E23}" type="parTrans" cxnId="{0A7572AA-62F3-4522-87E4-B5BBA9BB7C82}">
      <dgm:prSet/>
      <dgm:spPr/>
      <dgm:t>
        <a:bodyPr/>
        <a:lstStyle/>
        <a:p>
          <a:endParaRPr lang="en-US"/>
        </a:p>
      </dgm:t>
    </dgm:pt>
    <dgm:pt modelId="{EB74EBFE-EE9F-4705-8397-AAABC052A9CE}" type="sibTrans" cxnId="{0A7572AA-62F3-4522-87E4-B5BBA9BB7C82}">
      <dgm:prSet/>
      <dgm:spPr/>
      <dgm:t>
        <a:bodyPr/>
        <a:lstStyle/>
        <a:p>
          <a:endParaRPr lang="en-US"/>
        </a:p>
      </dgm:t>
    </dgm:pt>
    <dgm:pt modelId="{7B08DF87-D5E4-459B-8452-092E786850EC}">
      <dgm:prSet/>
      <dgm:spPr/>
      <dgm:t>
        <a:bodyPr/>
        <a:lstStyle/>
        <a:p>
          <a:r>
            <a:rPr lang="el-GR"/>
            <a:t>Συνεχείς μετακινήσεις ελληνικών φύλων " απόκτηση μόνιμων εγκαταστάσεων.</a:t>
          </a:r>
          <a:endParaRPr lang="en-US"/>
        </a:p>
      </dgm:t>
    </dgm:pt>
    <dgm:pt modelId="{B4A8E20F-DB10-4F20-872C-8BDEB94E9C82}" type="parTrans" cxnId="{76642B36-E5E5-4B89-99C0-9B87517E9249}">
      <dgm:prSet/>
      <dgm:spPr/>
      <dgm:t>
        <a:bodyPr/>
        <a:lstStyle/>
        <a:p>
          <a:endParaRPr lang="en-US"/>
        </a:p>
      </dgm:t>
    </dgm:pt>
    <dgm:pt modelId="{0E542A8D-9F3E-4A98-A4E3-DADBF9F667AA}" type="sibTrans" cxnId="{76642B36-E5E5-4B89-99C0-9B87517E9249}">
      <dgm:prSet/>
      <dgm:spPr/>
      <dgm:t>
        <a:bodyPr/>
        <a:lstStyle/>
        <a:p>
          <a:endParaRPr lang="en-US"/>
        </a:p>
      </dgm:t>
    </dgm:pt>
    <dgm:pt modelId="{D06A9187-6CD5-434F-941A-2DCF22094F04}">
      <dgm:prSet/>
      <dgm:spPr/>
      <dgm:t>
        <a:bodyPr/>
        <a:lstStyle/>
        <a:p>
          <a:r>
            <a:rPr lang="el-GR"/>
            <a:t>Κύριες πηγές πληροφοριών:</a:t>
          </a:r>
          <a:endParaRPr lang="en-US"/>
        </a:p>
      </dgm:t>
    </dgm:pt>
    <dgm:pt modelId="{13D3BDD7-38B2-470C-96E0-2FAB7E4B9A85}" type="parTrans" cxnId="{A55BD648-1156-41FC-8495-DCC5195A74AF}">
      <dgm:prSet/>
      <dgm:spPr/>
      <dgm:t>
        <a:bodyPr/>
        <a:lstStyle/>
        <a:p>
          <a:endParaRPr lang="en-US"/>
        </a:p>
      </dgm:t>
    </dgm:pt>
    <dgm:pt modelId="{CBAF1369-4A00-4892-A15A-8701CA40528B}" type="sibTrans" cxnId="{A55BD648-1156-41FC-8495-DCC5195A74AF}">
      <dgm:prSet/>
      <dgm:spPr/>
      <dgm:t>
        <a:bodyPr/>
        <a:lstStyle/>
        <a:p>
          <a:endParaRPr lang="en-US"/>
        </a:p>
      </dgm:t>
    </dgm:pt>
    <dgm:pt modelId="{374A9899-68C1-4EE2-A538-69E6432D57F4}">
      <dgm:prSet/>
      <dgm:spPr/>
      <dgm:t>
        <a:bodyPr/>
        <a:lstStyle/>
        <a:p>
          <a:r>
            <a:rPr lang="el-GR"/>
            <a:t>1. Η αρχαιολογική έρευνα.</a:t>
          </a:r>
          <a:endParaRPr lang="en-US"/>
        </a:p>
      </dgm:t>
    </dgm:pt>
    <dgm:pt modelId="{CA2DDEF1-246F-410B-8EAC-B3E9D77395AA}" type="parTrans" cxnId="{09EFFEDA-1F1D-46EA-9F19-C7B432AE6A9B}">
      <dgm:prSet/>
      <dgm:spPr/>
      <dgm:t>
        <a:bodyPr/>
        <a:lstStyle/>
        <a:p>
          <a:endParaRPr lang="en-US"/>
        </a:p>
      </dgm:t>
    </dgm:pt>
    <dgm:pt modelId="{D5960497-CF4B-476A-A3FF-3C6CC8A32B99}" type="sibTrans" cxnId="{09EFFEDA-1F1D-46EA-9F19-C7B432AE6A9B}">
      <dgm:prSet/>
      <dgm:spPr/>
      <dgm:t>
        <a:bodyPr/>
        <a:lstStyle/>
        <a:p>
          <a:endParaRPr lang="en-US"/>
        </a:p>
      </dgm:t>
    </dgm:pt>
    <dgm:pt modelId="{884CD441-B39E-4CD9-9B64-0E82D6EB6B4B}">
      <dgm:prSet/>
      <dgm:spPr/>
      <dgm:t>
        <a:bodyPr/>
        <a:lstStyle/>
        <a:p>
          <a:r>
            <a:rPr lang="el-GR"/>
            <a:t>2. Τα ομηρικά έπη (ομηρική εποχή / ελληνικός μεσαίωνας / σκοτεινοί χρόνοι).</a:t>
          </a:r>
          <a:endParaRPr lang="en-US"/>
        </a:p>
      </dgm:t>
    </dgm:pt>
    <dgm:pt modelId="{13B12F10-C867-4AF6-BB78-3A2762D962F5}" type="parTrans" cxnId="{C92E2564-1593-4561-A3A0-2A77D059FF8E}">
      <dgm:prSet/>
      <dgm:spPr/>
      <dgm:t>
        <a:bodyPr/>
        <a:lstStyle/>
        <a:p>
          <a:endParaRPr lang="en-US"/>
        </a:p>
      </dgm:t>
    </dgm:pt>
    <dgm:pt modelId="{6C21D57D-87A7-452A-9C3D-9DF52393DB74}" type="sibTrans" cxnId="{C92E2564-1593-4561-A3A0-2A77D059FF8E}">
      <dgm:prSet/>
      <dgm:spPr/>
      <dgm:t>
        <a:bodyPr/>
        <a:lstStyle/>
        <a:p>
          <a:endParaRPr lang="en-US"/>
        </a:p>
      </dgm:t>
    </dgm:pt>
    <dgm:pt modelId="{B32A26DB-8F2A-4BB9-84BB-10E468D1E2FB}">
      <dgm:prSet/>
      <dgm:spPr/>
      <dgm:t>
        <a:bodyPr/>
        <a:lstStyle/>
        <a:p>
          <a:r>
            <a:rPr lang="el-GR"/>
            <a:t>Περίοδος ανασυγκρότησης και δημιουργίας ελληνικού πολιτισμού.</a:t>
          </a:r>
          <a:endParaRPr lang="en-US"/>
        </a:p>
      </dgm:t>
    </dgm:pt>
    <dgm:pt modelId="{434E8209-598C-4BCB-A69D-D194825C613E}" type="parTrans" cxnId="{C896CCC5-1838-4C89-9F8E-FF0900F23253}">
      <dgm:prSet/>
      <dgm:spPr/>
      <dgm:t>
        <a:bodyPr/>
        <a:lstStyle/>
        <a:p>
          <a:endParaRPr lang="en-US"/>
        </a:p>
      </dgm:t>
    </dgm:pt>
    <dgm:pt modelId="{FBBD95E5-BD14-4250-B658-46E013D7015D}" type="sibTrans" cxnId="{C896CCC5-1838-4C89-9F8E-FF0900F23253}">
      <dgm:prSet/>
      <dgm:spPr/>
      <dgm:t>
        <a:bodyPr/>
        <a:lstStyle/>
        <a:p>
          <a:endParaRPr lang="en-US"/>
        </a:p>
      </dgm:t>
    </dgm:pt>
    <dgm:pt modelId="{E217D9C7-796F-4552-A034-5549623EFB1F}" type="pres">
      <dgm:prSet presAssocID="{F6C32C58-1DED-4993-BD9F-B02139CC27E5}" presName="linear" presStyleCnt="0">
        <dgm:presLayoutVars>
          <dgm:animLvl val="lvl"/>
          <dgm:resizeHandles val="exact"/>
        </dgm:presLayoutVars>
      </dgm:prSet>
      <dgm:spPr/>
    </dgm:pt>
    <dgm:pt modelId="{116A5A8B-8BBF-4C38-B960-1D2E96A4B692}" type="pres">
      <dgm:prSet presAssocID="{A2A3BE28-989B-48B9-BBC6-A88553C7688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09EEE26-C677-4D8F-9F4A-49CB23075AAF}" type="pres">
      <dgm:prSet presAssocID="{EB74EBFE-EE9F-4705-8397-AAABC052A9CE}" presName="spacer" presStyleCnt="0"/>
      <dgm:spPr/>
    </dgm:pt>
    <dgm:pt modelId="{1B429881-1E27-4B85-A29D-C71B78EFD0DA}" type="pres">
      <dgm:prSet presAssocID="{7B08DF87-D5E4-459B-8452-092E786850E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0E68828-F416-4DE0-B215-88B03A150E83}" type="pres">
      <dgm:prSet presAssocID="{0E542A8D-9F3E-4A98-A4E3-DADBF9F667AA}" presName="spacer" presStyleCnt="0"/>
      <dgm:spPr/>
    </dgm:pt>
    <dgm:pt modelId="{1F561B1D-D0F5-4CA8-9CDD-F660DAA47194}" type="pres">
      <dgm:prSet presAssocID="{D06A9187-6CD5-434F-941A-2DCF22094F0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85AFADA-3F21-42B4-B0C1-F75A61AAAE7B}" type="pres">
      <dgm:prSet presAssocID="{CBAF1369-4A00-4892-A15A-8701CA40528B}" presName="spacer" presStyleCnt="0"/>
      <dgm:spPr/>
    </dgm:pt>
    <dgm:pt modelId="{6CF2EC78-E3CC-4E8E-8479-7AE736FDBD0F}" type="pres">
      <dgm:prSet presAssocID="{374A9899-68C1-4EE2-A538-69E6432D57F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FA920D2-D662-4DE2-B9B3-FFD882BECCA7}" type="pres">
      <dgm:prSet presAssocID="{D5960497-CF4B-476A-A3FF-3C6CC8A32B99}" presName="spacer" presStyleCnt="0"/>
      <dgm:spPr/>
    </dgm:pt>
    <dgm:pt modelId="{AF6E5DE2-F5B1-44DD-9E76-676307E423F1}" type="pres">
      <dgm:prSet presAssocID="{884CD441-B39E-4CD9-9B64-0E82D6EB6B4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8832D31-67BF-4E95-89C4-F92AAE77369B}" type="pres">
      <dgm:prSet presAssocID="{884CD441-B39E-4CD9-9B64-0E82D6EB6B4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1114921-72DF-4836-8672-18275D196E1D}" type="presOf" srcId="{7B08DF87-D5E4-459B-8452-092E786850EC}" destId="{1B429881-1E27-4B85-A29D-C71B78EFD0DA}" srcOrd="0" destOrd="0" presId="urn:microsoft.com/office/officeart/2005/8/layout/vList2"/>
    <dgm:cxn modelId="{DF7E3225-58C6-4230-BE82-3A3C0CD24C89}" type="presOf" srcId="{A2A3BE28-989B-48B9-BBC6-A88553C76880}" destId="{116A5A8B-8BBF-4C38-B960-1D2E96A4B692}" srcOrd="0" destOrd="0" presId="urn:microsoft.com/office/officeart/2005/8/layout/vList2"/>
    <dgm:cxn modelId="{76642B36-E5E5-4B89-99C0-9B87517E9249}" srcId="{F6C32C58-1DED-4993-BD9F-B02139CC27E5}" destId="{7B08DF87-D5E4-459B-8452-092E786850EC}" srcOrd="1" destOrd="0" parTransId="{B4A8E20F-DB10-4F20-872C-8BDEB94E9C82}" sibTransId="{0E542A8D-9F3E-4A98-A4E3-DADBF9F667AA}"/>
    <dgm:cxn modelId="{A74B115E-240E-4D72-91E3-9FA8CC785FE7}" type="presOf" srcId="{884CD441-B39E-4CD9-9B64-0E82D6EB6B4B}" destId="{AF6E5DE2-F5B1-44DD-9E76-676307E423F1}" srcOrd="0" destOrd="0" presId="urn:microsoft.com/office/officeart/2005/8/layout/vList2"/>
    <dgm:cxn modelId="{84B8655E-9786-4A8A-82E9-4360AC4F1928}" type="presOf" srcId="{374A9899-68C1-4EE2-A538-69E6432D57F4}" destId="{6CF2EC78-E3CC-4E8E-8479-7AE736FDBD0F}" srcOrd="0" destOrd="0" presId="urn:microsoft.com/office/officeart/2005/8/layout/vList2"/>
    <dgm:cxn modelId="{C92E2564-1593-4561-A3A0-2A77D059FF8E}" srcId="{F6C32C58-1DED-4993-BD9F-B02139CC27E5}" destId="{884CD441-B39E-4CD9-9B64-0E82D6EB6B4B}" srcOrd="4" destOrd="0" parTransId="{13B12F10-C867-4AF6-BB78-3A2762D962F5}" sibTransId="{6C21D57D-87A7-452A-9C3D-9DF52393DB74}"/>
    <dgm:cxn modelId="{A55BD648-1156-41FC-8495-DCC5195A74AF}" srcId="{F6C32C58-1DED-4993-BD9F-B02139CC27E5}" destId="{D06A9187-6CD5-434F-941A-2DCF22094F04}" srcOrd="2" destOrd="0" parTransId="{13D3BDD7-38B2-470C-96E0-2FAB7E4B9A85}" sibTransId="{CBAF1369-4A00-4892-A15A-8701CA40528B}"/>
    <dgm:cxn modelId="{3D11604D-7621-4C03-9B3F-FFF586818D84}" type="presOf" srcId="{F6C32C58-1DED-4993-BD9F-B02139CC27E5}" destId="{E217D9C7-796F-4552-A034-5549623EFB1F}" srcOrd="0" destOrd="0" presId="urn:microsoft.com/office/officeart/2005/8/layout/vList2"/>
    <dgm:cxn modelId="{A7247F4E-015D-4590-BF61-E491EE1FD924}" type="presOf" srcId="{D06A9187-6CD5-434F-941A-2DCF22094F04}" destId="{1F561B1D-D0F5-4CA8-9CDD-F660DAA47194}" srcOrd="0" destOrd="0" presId="urn:microsoft.com/office/officeart/2005/8/layout/vList2"/>
    <dgm:cxn modelId="{0A7572AA-62F3-4522-87E4-B5BBA9BB7C82}" srcId="{F6C32C58-1DED-4993-BD9F-B02139CC27E5}" destId="{A2A3BE28-989B-48B9-BBC6-A88553C76880}" srcOrd="0" destOrd="0" parTransId="{D85ADFFA-6400-4693-8FC6-6E8F0D2A7E23}" sibTransId="{EB74EBFE-EE9F-4705-8397-AAABC052A9CE}"/>
    <dgm:cxn modelId="{C896CCC5-1838-4C89-9F8E-FF0900F23253}" srcId="{884CD441-B39E-4CD9-9B64-0E82D6EB6B4B}" destId="{B32A26DB-8F2A-4BB9-84BB-10E468D1E2FB}" srcOrd="0" destOrd="0" parTransId="{434E8209-598C-4BCB-A69D-D194825C613E}" sibTransId="{FBBD95E5-BD14-4250-B658-46E013D7015D}"/>
    <dgm:cxn modelId="{09EFFEDA-1F1D-46EA-9F19-C7B432AE6A9B}" srcId="{F6C32C58-1DED-4993-BD9F-B02139CC27E5}" destId="{374A9899-68C1-4EE2-A538-69E6432D57F4}" srcOrd="3" destOrd="0" parTransId="{CA2DDEF1-246F-410B-8EAC-B3E9D77395AA}" sibTransId="{D5960497-CF4B-476A-A3FF-3C6CC8A32B99}"/>
    <dgm:cxn modelId="{CEBDC9EE-D303-4E8E-8C76-88B736ECA94E}" type="presOf" srcId="{B32A26DB-8F2A-4BB9-84BB-10E468D1E2FB}" destId="{E8832D31-67BF-4E95-89C4-F92AAE77369B}" srcOrd="0" destOrd="0" presId="urn:microsoft.com/office/officeart/2005/8/layout/vList2"/>
    <dgm:cxn modelId="{D941739E-6567-4720-B459-FA6C2026E741}" type="presParOf" srcId="{E217D9C7-796F-4552-A034-5549623EFB1F}" destId="{116A5A8B-8BBF-4C38-B960-1D2E96A4B692}" srcOrd="0" destOrd="0" presId="urn:microsoft.com/office/officeart/2005/8/layout/vList2"/>
    <dgm:cxn modelId="{6172154D-B0AD-4646-8AC5-87AE43F8FA37}" type="presParOf" srcId="{E217D9C7-796F-4552-A034-5549623EFB1F}" destId="{E09EEE26-C677-4D8F-9F4A-49CB23075AAF}" srcOrd="1" destOrd="0" presId="urn:microsoft.com/office/officeart/2005/8/layout/vList2"/>
    <dgm:cxn modelId="{C37F53C1-5FB0-434B-9C12-29E04CEDB79B}" type="presParOf" srcId="{E217D9C7-796F-4552-A034-5549623EFB1F}" destId="{1B429881-1E27-4B85-A29D-C71B78EFD0DA}" srcOrd="2" destOrd="0" presId="urn:microsoft.com/office/officeart/2005/8/layout/vList2"/>
    <dgm:cxn modelId="{BD80F17D-71E9-43ED-9486-2ECA47E2467C}" type="presParOf" srcId="{E217D9C7-796F-4552-A034-5549623EFB1F}" destId="{C0E68828-F416-4DE0-B215-88B03A150E83}" srcOrd="3" destOrd="0" presId="urn:microsoft.com/office/officeart/2005/8/layout/vList2"/>
    <dgm:cxn modelId="{ADD36E8A-99BD-48D6-B24F-2FA5CC8E5B23}" type="presParOf" srcId="{E217D9C7-796F-4552-A034-5549623EFB1F}" destId="{1F561B1D-D0F5-4CA8-9CDD-F660DAA47194}" srcOrd="4" destOrd="0" presId="urn:microsoft.com/office/officeart/2005/8/layout/vList2"/>
    <dgm:cxn modelId="{A45E6C6E-CDD3-4112-9648-39C270F2A763}" type="presParOf" srcId="{E217D9C7-796F-4552-A034-5549623EFB1F}" destId="{B85AFADA-3F21-42B4-B0C1-F75A61AAAE7B}" srcOrd="5" destOrd="0" presId="urn:microsoft.com/office/officeart/2005/8/layout/vList2"/>
    <dgm:cxn modelId="{DCD2B60A-4972-4B80-9085-A4F8777A35A7}" type="presParOf" srcId="{E217D9C7-796F-4552-A034-5549623EFB1F}" destId="{6CF2EC78-E3CC-4E8E-8479-7AE736FDBD0F}" srcOrd="6" destOrd="0" presId="urn:microsoft.com/office/officeart/2005/8/layout/vList2"/>
    <dgm:cxn modelId="{11DAFFFA-88BD-4447-B595-E2E81042B559}" type="presParOf" srcId="{E217D9C7-796F-4552-A034-5549623EFB1F}" destId="{8FA920D2-D662-4DE2-B9B3-FFD882BECCA7}" srcOrd="7" destOrd="0" presId="urn:microsoft.com/office/officeart/2005/8/layout/vList2"/>
    <dgm:cxn modelId="{4C5192D2-308D-4D9E-9732-38B495216BC3}" type="presParOf" srcId="{E217D9C7-796F-4552-A034-5549623EFB1F}" destId="{AF6E5DE2-F5B1-44DD-9E76-676307E423F1}" srcOrd="8" destOrd="0" presId="urn:microsoft.com/office/officeart/2005/8/layout/vList2"/>
    <dgm:cxn modelId="{011DB49E-C880-4BEC-BEDD-72EB9555EB30}" type="presParOf" srcId="{E217D9C7-796F-4552-A034-5549623EFB1F}" destId="{E8832D31-67BF-4E95-89C4-F92AAE77369B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8892DC-8D29-4B21-B1FF-597C7AA09F9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65FD7DF-40A4-4F98-8465-048239B028D8}">
      <dgm:prSet/>
      <dgm:spPr/>
      <dgm:t>
        <a:bodyPr/>
        <a:lstStyle/>
        <a:p>
          <a:r>
            <a:rPr lang="el-GR"/>
            <a:t>Κύρια πηγή οικονομικής ανάπτυξης: η γη.</a:t>
          </a:r>
          <a:endParaRPr lang="en-US"/>
        </a:p>
      </dgm:t>
    </dgm:pt>
    <dgm:pt modelId="{DA957878-C6D3-4FBD-AFC0-0E7C795A9F2D}" type="parTrans" cxnId="{D3D23F84-CCA5-4736-94AB-271D7156226F}">
      <dgm:prSet/>
      <dgm:spPr/>
      <dgm:t>
        <a:bodyPr/>
        <a:lstStyle/>
        <a:p>
          <a:endParaRPr lang="en-US"/>
        </a:p>
      </dgm:t>
    </dgm:pt>
    <dgm:pt modelId="{7A28A19A-0650-48D0-B53C-CA54611B28AD}" type="sibTrans" cxnId="{D3D23F84-CCA5-4736-94AB-271D7156226F}">
      <dgm:prSet/>
      <dgm:spPr/>
      <dgm:t>
        <a:bodyPr/>
        <a:lstStyle/>
        <a:p>
          <a:endParaRPr lang="en-US"/>
        </a:p>
      </dgm:t>
    </dgm:pt>
    <dgm:pt modelId="{21822F15-2131-4E04-97F0-2988149B97D0}">
      <dgm:prSet/>
      <dgm:spPr/>
      <dgm:t>
        <a:bodyPr/>
        <a:lstStyle/>
        <a:p>
          <a:r>
            <a:rPr lang="el-GR"/>
            <a:t>Κλειστή αγροτική οικονομία.</a:t>
          </a:r>
          <a:endParaRPr lang="en-US"/>
        </a:p>
      </dgm:t>
    </dgm:pt>
    <dgm:pt modelId="{BDB9F97E-3B54-4143-8D32-597A5F827979}" type="parTrans" cxnId="{049C5F40-8F27-4EFD-9A80-D91DF8FACA4F}">
      <dgm:prSet/>
      <dgm:spPr/>
      <dgm:t>
        <a:bodyPr/>
        <a:lstStyle/>
        <a:p>
          <a:endParaRPr lang="en-US"/>
        </a:p>
      </dgm:t>
    </dgm:pt>
    <dgm:pt modelId="{1D211A2B-57A6-4D52-A363-4BB2C0D33AC2}" type="sibTrans" cxnId="{049C5F40-8F27-4EFD-9A80-D91DF8FACA4F}">
      <dgm:prSet/>
      <dgm:spPr/>
      <dgm:t>
        <a:bodyPr/>
        <a:lstStyle/>
        <a:p>
          <a:endParaRPr lang="en-US"/>
        </a:p>
      </dgm:t>
    </dgm:pt>
    <dgm:pt modelId="{FC844F50-D11B-4BAD-B6EA-A4510A37C64B}">
      <dgm:prSet/>
      <dgm:spPr/>
      <dgm:t>
        <a:bodyPr/>
        <a:lstStyle/>
        <a:p>
          <a:r>
            <a:rPr lang="el-GR"/>
            <a:t>Ο ομηρικός οίκος: τα μέλη μιας οικογένειας μαζί με άλλα άτομα με</a:t>
          </a:r>
          <a:endParaRPr lang="en-US"/>
        </a:p>
      </dgm:t>
    </dgm:pt>
    <dgm:pt modelId="{971B0E7E-BA43-4EB3-A12B-47EBA1E88654}" type="parTrans" cxnId="{0EB4E51E-3076-4E42-A993-BBB3E982DAF2}">
      <dgm:prSet/>
      <dgm:spPr/>
      <dgm:t>
        <a:bodyPr/>
        <a:lstStyle/>
        <a:p>
          <a:endParaRPr lang="en-US"/>
        </a:p>
      </dgm:t>
    </dgm:pt>
    <dgm:pt modelId="{96720A1F-B881-4C53-A011-E5B814F6FE4F}" type="sibTrans" cxnId="{0EB4E51E-3076-4E42-A993-BBB3E982DAF2}">
      <dgm:prSet/>
      <dgm:spPr/>
      <dgm:t>
        <a:bodyPr/>
        <a:lstStyle/>
        <a:p>
          <a:endParaRPr lang="en-US"/>
        </a:p>
      </dgm:t>
    </dgm:pt>
    <dgm:pt modelId="{5842CCF6-2C38-473C-84F3-45FC05FD06FA}">
      <dgm:prSet/>
      <dgm:spPr/>
      <dgm:t>
        <a:bodyPr/>
        <a:lstStyle/>
        <a:p>
          <a:r>
            <a:rPr lang="el-GR"/>
            <a:t>οικονομική εξάρτηση από την οικογένεια επιτελούσαν όλες τις παραγωγικές</a:t>
          </a:r>
          <a:endParaRPr lang="en-US"/>
        </a:p>
      </dgm:t>
    </dgm:pt>
    <dgm:pt modelId="{F98EBBE3-4AF8-4F06-B437-E84EF48F9488}" type="parTrans" cxnId="{4D1B8E19-E46A-4982-96F5-446573B5D513}">
      <dgm:prSet/>
      <dgm:spPr/>
      <dgm:t>
        <a:bodyPr/>
        <a:lstStyle/>
        <a:p>
          <a:endParaRPr lang="en-US"/>
        </a:p>
      </dgm:t>
    </dgm:pt>
    <dgm:pt modelId="{6DFEBF20-08ED-4E4E-98F4-0492AD5D3010}" type="sibTrans" cxnId="{4D1B8E19-E46A-4982-96F5-446573B5D513}">
      <dgm:prSet/>
      <dgm:spPr/>
      <dgm:t>
        <a:bodyPr/>
        <a:lstStyle/>
        <a:p>
          <a:endParaRPr lang="en-US"/>
        </a:p>
      </dgm:t>
    </dgm:pt>
    <dgm:pt modelId="{11F5F829-329C-4696-B4C5-33A9D167D67F}">
      <dgm:prSet/>
      <dgm:spPr/>
      <dgm:t>
        <a:bodyPr/>
        <a:lstStyle/>
        <a:p>
          <a:r>
            <a:rPr lang="el-GR"/>
            <a:t>εργασίες.</a:t>
          </a:r>
          <a:endParaRPr lang="en-US"/>
        </a:p>
      </dgm:t>
    </dgm:pt>
    <dgm:pt modelId="{FE30D4C9-2F70-45AE-9F56-E3713E217FF2}" type="parTrans" cxnId="{ACF52802-1F57-4F2D-A95E-BCA1A5323B7F}">
      <dgm:prSet/>
      <dgm:spPr/>
      <dgm:t>
        <a:bodyPr/>
        <a:lstStyle/>
        <a:p>
          <a:endParaRPr lang="en-US"/>
        </a:p>
      </dgm:t>
    </dgm:pt>
    <dgm:pt modelId="{6BABDCE2-C792-425E-A6BA-170B2199574F}" type="sibTrans" cxnId="{ACF52802-1F57-4F2D-A95E-BCA1A5323B7F}">
      <dgm:prSet/>
      <dgm:spPr/>
      <dgm:t>
        <a:bodyPr/>
        <a:lstStyle/>
        <a:p>
          <a:endParaRPr lang="en-US"/>
        </a:p>
      </dgm:t>
    </dgm:pt>
    <dgm:pt modelId="{9F0AE180-B3E9-4680-A69C-89D2A565BEC8}">
      <dgm:prSet/>
      <dgm:spPr/>
      <dgm:t>
        <a:bodyPr/>
        <a:lstStyle/>
        <a:p>
          <a:r>
            <a:rPr lang="el-GR"/>
            <a:t>Απουσία εργασιακής ειδίκευσης &gt;&gt;&gt; απουσία βιοτεχνικής ανάπτυξης.</a:t>
          </a:r>
          <a:endParaRPr lang="en-US"/>
        </a:p>
      </dgm:t>
    </dgm:pt>
    <dgm:pt modelId="{2DE7A405-31FA-4400-9502-86091D15ADE4}" type="parTrans" cxnId="{358ECCD8-B817-4481-910B-831A498D1A47}">
      <dgm:prSet/>
      <dgm:spPr/>
      <dgm:t>
        <a:bodyPr/>
        <a:lstStyle/>
        <a:p>
          <a:endParaRPr lang="en-US"/>
        </a:p>
      </dgm:t>
    </dgm:pt>
    <dgm:pt modelId="{9D0C3BDE-8859-45F7-A932-B8BAB9EAD52A}" type="sibTrans" cxnId="{358ECCD8-B817-4481-910B-831A498D1A47}">
      <dgm:prSet/>
      <dgm:spPr/>
      <dgm:t>
        <a:bodyPr/>
        <a:lstStyle/>
        <a:p>
          <a:endParaRPr lang="en-US"/>
        </a:p>
      </dgm:t>
    </dgm:pt>
    <dgm:pt modelId="{25B4CC4A-324A-4F1F-8C35-16216AF4E40A}">
      <dgm:prSet/>
      <dgm:spPr/>
      <dgm:t>
        <a:bodyPr/>
        <a:lstStyle/>
        <a:p>
          <a:r>
            <a:rPr lang="el-GR"/>
            <a:t>Τα γεωργικά και κτηνοτροφικά παραγόμενα προϊόντα καταναλώνονται μέσα</a:t>
          </a:r>
          <a:r>
            <a:rPr lang="en-US"/>
            <a:t> </a:t>
          </a:r>
          <a:r>
            <a:rPr lang="el-GR"/>
            <a:t>στον οίκο.</a:t>
          </a:r>
          <a:endParaRPr lang="en-US"/>
        </a:p>
      </dgm:t>
    </dgm:pt>
    <dgm:pt modelId="{CE48A517-3972-4393-B2A9-8EA36E27CE03}" type="parTrans" cxnId="{0A2D1F18-E367-4782-A849-F737A50DDAFA}">
      <dgm:prSet/>
      <dgm:spPr/>
      <dgm:t>
        <a:bodyPr/>
        <a:lstStyle/>
        <a:p>
          <a:endParaRPr lang="en-US"/>
        </a:p>
      </dgm:t>
    </dgm:pt>
    <dgm:pt modelId="{BEB49EFE-4572-480A-B759-855E2881E23C}" type="sibTrans" cxnId="{0A2D1F18-E367-4782-A849-F737A50DDAFA}">
      <dgm:prSet/>
      <dgm:spPr/>
      <dgm:t>
        <a:bodyPr/>
        <a:lstStyle/>
        <a:p>
          <a:endParaRPr lang="en-US"/>
        </a:p>
      </dgm:t>
    </dgm:pt>
    <dgm:pt modelId="{60B24F8A-8514-408B-8965-E0CB18D505A0}" type="pres">
      <dgm:prSet presAssocID="{D98892DC-8D29-4B21-B1FF-597C7AA09F90}" presName="vert0" presStyleCnt="0">
        <dgm:presLayoutVars>
          <dgm:dir/>
          <dgm:animOne val="branch"/>
          <dgm:animLvl val="lvl"/>
        </dgm:presLayoutVars>
      </dgm:prSet>
      <dgm:spPr/>
    </dgm:pt>
    <dgm:pt modelId="{4ADD38A1-32DC-4CA6-BF49-F1B7A0A71C6E}" type="pres">
      <dgm:prSet presAssocID="{165FD7DF-40A4-4F98-8465-048239B028D8}" presName="thickLine" presStyleLbl="alignNode1" presStyleIdx="0" presStyleCnt="7"/>
      <dgm:spPr/>
    </dgm:pt>
    <dgm:pt modelId="{939BD321-C402-42F8-B7DA-E03883A181A4}" type="pres">
      <dgm:prSet presAssocID="{165FD7DF-40A4-4F98-8465-048239B028D8}" presName="horz1" presStyleCnt="0"/>
      <dgm:spPr/>
    </dgm:pt>
    <dgm:pt modelId="{3FFB643C-3CB8-4C8D-942C-AADAA5EFC09B}" type="pres">
      <dgm:prSet presAssocID="{165FD7DF-40A4-4F98-8465-048239B028D8}" presName="tx1" presStyleLbl="revTx" presStyleIdx="0" presStyleCnt="7"/>
      <dgm:spPr/>
    </dgm:pt>
    <dgm:pt modelId="{34DE05F6-58B9-4C57-90F4-4A6F6AB09214}" type="pres">
      <dgm:prSet presAssocID="{165FD7DF-40A4-4F98-8465-048239B028D8}" presName="vert1" presStyleCnt="0"/>
      <dgm:spPr/>
    </dgm:pt>
    <dgm:pt modelId="{82EB3347-A40B-44D3-AE92-4D7BE4623802}" type="pres">
      <dgm:prSet presAssocID="{21822F15-2131-4E04-97F0-2988149B97D0}" presName="thickLine" presStyleLbl="alignNode1" presStyleIdx="1" presStyleCnt="7"/>
      <dgm:spPr/>
    </dgm:pt>
    <dgm:pt modelId="{B7911662-14BC-4449-97B9-9A22C23909E0}" type="pres">
      <dgm:prSet presAssocID="{21822F15-2131-4E04-97F0-2988149B97D0}" presName="horz1" presStyleCnt="0"/>
      <dgm:spPr/>
    </dgm:pt>
    <dgm:pt modelId="{F72E5BAC-2DFB-461A-ADFE-36FC387E9BDD}" type="pres">
      <dgm:prSet presAssocID="{21822F15-2131-4E04-97F0-2988149B97D0}" presName="tx1" presStyleLbl="revTx" presStyleIdx="1" presStyleCnt="7"/>
      <dgm:spPr/>
    </dgm:pt>
    <dgm:pt modelId="{995A9BE0-7E6E-47B5-9F01-1365F9718CED}" type="pres">
      <dgm:prSet presAssocID="{21822F15-2131-4E04-97F0-2988149B97D0}" presName="vert1" presStyleCnt="0"/>
      <dgm:spPr/>
    </dgm:pt>
    <dgm:pt modelId="{BAFDAAA6-E664-4470-9B5B-0597FD629A94}" type="pres">
      <dgm:prSet presAssocID="{FC844F50-D11B-4BAD-B6EA-A4510A37C64B}" presName="thickLine" presStyleLbl="alignNode1" presStyleIdx="2" presStyleCnt="7"/>
      <dgm:spPr/>
    </dgm:pt>
    <dgm:pt modelId="{3E7740C8-CCDF-4B8E-B720-1E16CB6288FE}" type="pres">
      <dgm:prSet presAssocID="{FC844F50-D11B-4BAD-B6EA-A4510A37C64B}" presName="horz1" presStyleCnt="0"/>
      <dgm:spPr/>
    </dgm:pt>
    <dgm:pt modelId="{BE879A12-206E-40C7-B1FD-F145B032C5BE}" type="pres">
      <dgm:prSet presAssocID="{FC844F50-D11B-4BAD-B6EA-A4510A37C64B}" presName="tx1" presStyleLbl="revTx" presStyleIdx="2" presStyleCnt="7"/>
      <dgm:spPr/>
    </dgm:pt>
    <dgm:pt modelId="{B316C963-68A9-4889-BB44-AE55E60E41FF}" type="pres">
      <dgm:prSet presAssocID="{FC844F50-D11B-4BAD-B6EA-A4510A37C64B}" presName="vert1" presStyleCnt="0"/>
      <dgm:spPr/>
    </dgm:pt>
    <dgm:pt modelId="{826745DD-D6F1-40B8-AFA5-014577641046}" type="pres">
      <dgm:prSet presAssocID="{5842CCF6-2C38-473C-84F3-45FC05FD06FA}" presName="thickLine" presStyleLbl="alignNode1" presStyleIdx="3" presStyleCnt="7"/>
      <dgm:spPr/>
    </dgm:pt>
    <dgm:pt modelId="{9AA95DEF-5EF3-4543-AE15-562E2DA10781}" type="pres">
      <dgm:prSet presAssocID="{5842CCF6-2C38-473C-84F3-45FC05FD06FA}" presName="horz1" presStyleCnt="0"/>
      <dgm:spPr/>
    </dgm:pt>
    <dgm:pt modelId="{774E2652-DFD8-4EE8-B5B3-717F694A5BDE}" type="pres">
      <dgm:prSet presAssocID="{5842CCF6-2C38-473C-84F3-45FC05FD06FA}" presName="tx1" presStyleLbl="revTx" presStyleIdx="3" presStyleCnt="7"/>
      <dgm:spPr/>
    </dgm:pt>
    <dgm:pt modelId="{2D473CD0-ACA5-4B70-BCA8-EA2D97EE9E22}" type="pres">
      <dgm:prSet presAssocID="{5842CCF6-2C38-473C-84F3-45FC05FD06FA}" presName="vert1" presStyleCnt="0"/>
      <dgm:spPr/>
    </dgm:pt>
    <dgm:pt modelId="{CFCAB185-3146-478C-A6C0-9BB5BA02530A}" type="pres">
      <dgm:prSet presAssocID="{11F5F829-329C-4696-B4C5-33A9D167D67F}" presName="thickLine" presStyleLbl="alignNode1" presStyleIdx="4" presStyleCnt="7"/>
      <dgm:spPr/>
    </dgm:pt>
    <dgm:pt modelId="{D4C78177-9AC4-4AEC-A7EE-B0F81D07A69D}" type="pres">
      <dgm:prSet presAssocID="{11F5F829-329C-4696-B4C5-33A9D167D67F}" presName="horz1" presStyleCnt="0"/>
      <dgm:spPr/>
    </dgm:pt>
    <dgm:pt modelId="{0D507D78-71BB-4D47-A8A9-E46F80D6825F}" type="pres">
      <dgm:prSet presAssocID="{11F5F829-329C-4696-B4C5-33A9D167D67F}" presName="tx1" presStyleLbl="revTx" presStyleIdx="4" presStyleCnt="7"/>
      <dgm:spPr/>
    </dgm:pt>
    <dgm:pt modelId="{A98B719E-D7DA-45B8-8AF8-33E3472F85C8}" type="pres">
      <dgm:prSet presAssocID="{11F5F829-329C-4696-B4C5-33A9D167D67F}" presName="vert1" presStyleCnt="0"/>
      <dgm:spPr/>
    </dgm:pt>
    <dgm:pt modelId="{4BBDE35D-98AE-4636-9F46-C490A58A3F71}" type="pres">
      <dgm:prSet presAssocID="{9F0AE180-B3E9-4680-A69C-89D2A565BEC8}" presName="thickLine" presStyleLbl="alignNode1" presStyleIdx="5" presStyleCnt="7"/>
      <dgm:spPr/>
    </dgm:pt>
    <dgm:pt modelId="{BA951274-AE72-4B52-B782-2F20F3E0D34F}" type="pres">
      <dgm:prSet presAssocID="{9F0AE180-B3E9-4680-A69C-89D2A565BEC8}" presName="horz1" presStyleCnt="0"/>
      <dgm:spPr/>
    </dgm:pt>
    <dgm:pt modelId="{C230B121-0CFF-4EC5-A6B1-551B785CBF26}" type="pres">
      <dgm:prSet presAssocID="{9F0AE180-B3E9-4680-A69C-89D2A565BEC8}" presName="tx1" presStyleLbl="revTx" presStyleIdx="5" presStyleCnt="7"/>
      <dgm:spPr/>
    </dgm:pt>
    <dgm:pt modelId="{6DEB5010-586C-47EA-A84A-E69F06F8658E}" type="pres">
      <dgm:prSet presAssocID="{9F0AE180-B3E9-4680-A69C-89D2A565BEC8}" presName="vert1" presStyleCnt="0"/>
      <dgm:spPr/>
    </dgm:pt>
    <dgm:pt modelId="{589949C5-07B8-490F-B5C2-22D5A80E68D9}" type="pres">
      <dgm:prSet presAssocID="{25B4CC4A-324A-4F1F-8C35-16216AF4E40A}" presName="thickLine" presStyleLbl="alignNode1" presStyleIdx="6" presStyleCnt="7"/>
      <dgm:spPr/>
    </dgm:pt>
    <dgm:pt modelId="{8E7AB084-F3D9-40D1-AD3A-DDB6395BE3F9}" type="pres">
      <dgm:prSet presAssocID="{25B4CC4A-324A-4F1F-8C35-16216AF4E40A}" presName="horz1" presStyleCnt="0"/>
      <dgm:spPr/>
    </dgm:pt>
    <dgm:pt modelId="{D12EA57A-FDDD-47FA-A6CD-832654BC7DEF}" type="pres">
      <dgm:prSet presAssocID="{25B4CC4A-324A-4F1F-8C35-16216AF4E40A}" presName="tx1" presStyleLbl="revTx" presStyleIdx="6" presStyleCnt="7"/>
      <dgm:spPr/>
    </dgm:pt>
    <dgm:pt modelId="{B8F06004-A395-4ED6-AD56-2445EA3195A4}" type="pres">
      <dgm:prSet presAssocID="{25B4CC4A-324A-4F1F-8C35-16216AF4E40A}" presName="vert1" presStyleCnt="0"/>
      <dgm:spPr/>
    </dgm:pt>
  </dgm:ptLst>
  <dgm:cxnLst>
    <dgm:cxn modelId="{ACF52802-1F57-4F2D-A95E-BCA1A5323B7F}" srcId="{D98892DC-8D29-4B21-B1FF-597C7AA09F90}" destId="{11F5F829-329C-4696-B4C5-33A9D167D67F}" srcOrd="4" destOrd="0" parTransId="{FE30D4C9-2F70-45AE-9F56-E3713E217FF2}" sibTransId="{6BABDCE2-C792-425E-A6BA-170B2199574F}"/>
    <dgm:cxn modelId="{C6E69F02-795F-4D07-A51C-3EF945C121D9}" type="presOf" srcId="{FC844F50-D11B-4BAD-B6EA-A4510A37C64B}" destId="{BE879A12-206E-40C7-B1FD-F145B032C5BE}" srcOrd="0" destOrd="0" presId="urn:microsoft.com/office/officeart/2008/layout/LinedList"/>
    <dgm:cxn modelId="{0A2D1F18-E367-4782-A849-F737A50DDAFA}" srcId="{D98892DC-8D29-4B21-B1FF-597C7AA09F90}" destId="{25B4CC4A-324A-4F1F-8C35-16216AF4E40A}" srcOrd="6" destOrd="0" parTransId="{CE48A517-3972-4393-B2A9-8EA36E27CE03}" sibTransId="{BEB49EFE-4572-480A-B759-855E2881E23C}"/>
    <dgm:cxn modelId="{4D1B8E19-E46A-4982-96F5-446573B5D513}" srcId="{D98892DC-8D29-4B21-B1FF-597C7AA09F90}" destId="{5842CCF6-2C38-473C-84F3-45FC05FD06FA}" srcOrd="3" destOrd="0" parTransId="{F98EBBE3-4AF8-4F06-B437-E84EF48F9488}" sibTransId="{6DFEBF20-08ED-4E4E-98F4-0492AD5D3010}"/>
    <dgm:cxn modelId="{0EB4E51E-3076-4E42-A993-BBB3E982DAF2}" srcId="{D98892DC-8D29-4B21-B1FF-597C7AA09F90}" destId="{FC844F50-D11B-4BAD-B6EA-A4510A37C64B}" srcOrd="2" destOrd="0" parTransId="{971B0E7E-BA43-4EB3-A12B-47EBA1E88654}" sibTransId="{96720A1F-B881-4C53-A011-E5B814F6FE4F}"/>
    <dgm:cxn modelId="{0CF7442A-F1F0-4A74-94D3-7186D76B780C}" type="presOf" srcId="{9F0AE180-B3E9-4680-A69C-89D2A565BEC8}" destId="{C230B121-0CFF-4EC5-A6B1-551B785CBF26}" srcOrd="0" destOrd="0" presId="urn:microsoft.com/office/officeart/2008/layout/LinedList"/>
    <dgm:cxn modelId="{049C5F40-8F27-4EFD-9A80-D91DF8FACA4F}" srcId="{D98892DC-8D29-4B21-B1FF-597C7AA09F90}" destId="{21822F15-2131-4E04-97F0-2988149B97D0}" srcOrd="1" destOrd="0" parTransId="{BDB9F97E-3B54-4143-8D32-597A5F827979}" sibTransId="{1D211A2B-57A6-4D52-A363-4BB2C0D33AC2}"/>
    <dgm:cxn modelId="{C35F2060-4048-4553-A736-AD795D97FA82}" type="presOf" srcId="{D98892DC-8D29-4B21-B1FF-597C7AA09F90}" destId="{60B24F8A-8514-408B-8965-E0CB18D505A0}" srcOrd="0" destOrd="0" presId="urn:microsoft.com/office/officeart/2008/layout/LinedList"/>
    <dgm:cxn modelId="{A2424C53-B938-473C-9CBE-F7FF825FDA54}" type="presOf" srcId="{11F5F829-329C-4696-B4C5-33A9D167D67F}" destId="{0D507D78-71BB-4D47-A8A9-E46F80D6825F}" srcOrd="0" destOrd="0" presId="urn:microsoft.com/office/officeart/2008/layout/LinedList"/>
    <dgm:cxn modelId="{D3D23F84-CCA5-4736-94AB-271D7156226F}" srcId="{D98892DC-8D29-4B21-B1FF-597C7AA09F90}" destId="{165FD7DF-40A4-4F98-8465-048239B028D8}" srcOrd="0" destOrd="0" parTransId="{DA957878-C6D3-4FBD-AFC0-0E7C795A9F2D}" sibTransId="{7A28A19A-0650-48D0-B53C-CA54611B28AD}"/>
    <dgm:cxn modelId="{E7A237A3-DD14-4579-B17A-4818B7386B1A}" type="presOf" srcId="{5842CCF6-2C38-473C-84F3-45FC05FD06FA}" destId="{774E2652-DFD8-4EE8-B5B3-717F694A5BDE}" srcOrd="0" destOrd="0" presId="urn:microsoft.com/office/officeart/2008/layout/LinedList"/>
    <dgm:cxn modelId="{4EC116BA-C266-49C4-95E6-0D49D8EB95C3}" type="presOf" srcId="{25B4CC4A-324A-4F1F-8C35-16216AF4E40A}" destId="{D12EA57A-FDDD-47FA-A6CD-832654BC7DEF}" srcOrd="0" destOrd="0" presId="urn:microsoft.com/office/officeart/2008/layout/LinedList"/>
    <dgm:cxn modelId="{5E41AFC5-E3D3-4596-95DA-E6912568B523}" type="presOf" srcId="{165FD7DF-40A4-4F98-8465-048239B028D8}" destId="{3FFB643C-3CB8-4C8D-942C-AADAA5EFC09B}" srcOrd="0" destOrd="0" presId="urn:microsoft.com/office/officeart/2008/layout/LinedList"/>
    <dgm:cxn modelId="{358ECCD8-B817-4481-910B-831A498D1A47}" srcId="{D98892DC-8D29-4B21-B1FF-597C7AA09F90}" destId="{9F0AE180-B3E9-4680-A69C-89D2A565BEC8}" srcOrd="5" destOrd="0" parTransId="{2DE7A405-31FA-4400-9502-86091D15ADE4}" sibTransId="{9D0C3BDE-8859-45F7-A932-B8BAB9EAD52A}"/>
    <dgm:cxn modelId="{B8A5BDD9-E311-4198-ABC5-8B33B258D728}" type="presOf" srcId="{21822F15-2131-4E04-97F0-2988149B97D0}" destId="{F72E5BAC-2DFB-461A-ADFE-36FC387E9BDD}" srcOrd="0" destOrd="0" presId="urn:microsoft.com/office/officeart/2008/layout/LinedList"/>
    <dgm:cxn modelId="{4FDD89C7-E72F-4FB6-BA07-287D01ADC9C5}" type="presParOf" srcId="{60B24F8A-8514-408B-8965-E0CB18D505A0}" destId="{4ADD38A1-32DC-4CA6-BF49-F1B7A0A71C6E}" srcOrd="0" destOrd="0" presId="urn:microsoft.com/office/officeart/2008/layout/LinedList"/>
    <dgm:cxn modelId="{E4F4E915-7FD0-447B-B7CF-D908094AA96B}" type="presParOf" srcId="{60B24F8A-8514-408B-8965-E0CB18D505A0}" destId="{939BD321-C402-42F8-B7DA-E03883A181A4}" srcOrd="1" destOrd="0" presId="urn:microsoft.com/office/officeart/2008/layout/LinedList"/>
    <dgm:cxn modelId="{4A643C32-DCD1-495C-8AB3-81425AFA92DD}" type="presParOf" srcId="{939BD321-C402-42F8-B7DA-E03883A181A4}" destId="{3FFB643C-3CB8-4C8D-942C-AADAA5EFC09B}" srcOrd="0" destOrd="0" presId="urn:microsoft.com/office/officeart/2008/layout/LinedList"/>
    <dgm:cxn modelId="{AEE8C2A1-DD5B-415B-8651-11E389230034}" type="presParOf" srcId="{939BD321-C402-42F8-B7DA-E03883A181A4}" destId="{34DE05F6-58B9-4C57-90F4-4A6F6AB09214}" srcOrd="1" destOrd="0" presId="urn:microsoft.com/office/officeart/2008/layout/LinedList"/>
    <dgm:cxn modelId="{66808373-2006-4F12-8C17-FDFCD67C448F}" type="presParOf" srcId="{60B24F8A-8514-408B-8965-E0CB18D505A0}" destId="{82EB3347-A40B-44D3-AE92-4D7BE4623802}" srcOrd="2" destOrd="0" presId="urn:microsoft.com/office/officeart/2008/layout/LinedList"/>
    <dgm:cxn modelId="{666191ED-A0A6-43BB-AE18-D67A070A57E9}" type="presParOf" srcId="{60B24F8A-8514-408B-8965-E0CB18D505A0}" destId="{B7911662-14BC-4449-97B9-9A22C23909E0}" srcOrd="3" destOrd="0" presId="urn:microsoft.com/office/officeart/2008/layout/LinedList"/>
    <dgm:cxn modelId="{BF8C5F50-8E5A-4A77-A3F1-E133A14B3EF1}" type="presParOf" srcId="{B7911662-14BC-4449-97B9-9A22C23909E0}" destId="{F72E5BAC-2DFB-461A-ADFE-36FC387E9BDD}" srcOrd="0" destOrd="0" presId="urn:microsoft.com/office/officeart/2008/layout/LinedList"/>
    <dgm:cxn modelId="{CCD43ED9-336E-489C-80D7-2E841D422F45}" type="presParOf" srcId="{B7911662-14BC-4449-97B9-9A22C23909E0}" destId="{995A9BE0-7E6E-47B5-9F01-1365F9718CED}" srcOrd="1" destOrd="0" presId="urn:microsoft.com/office/officeart/2008/layout/LinedList"/>
    <dgm:cxn modelId="{0C67D376-E277-4237-A853-1297B9DD8EEA}" type="presParOf" srcId="{60B24F8A-8514-408B-8965-E0CB18D505A0}" destId="{BAFDAAA6-E664-4470-9B5B-0597FD629A94}" srcOrd="4" destOrd="0" presId="urn:microsoft.com/office/officeart/2008/layout/LinedList"/>
    <dgm:cxn modelId="{78CA8B92-5632-4DF7-A70C-912ED8A39FA4}" type="presParOf" srcId="{60B24F8A-8514-408B-8965-E0CB18D505A0}" destId="{3E7740C8-CCDF-4B8E-B720-1E16CB6288FE}" srcOrd="5" destOrd="0" presId="urn:microsoft.com/office/officeart/2008/layout/LinedList"/>
    <dgm:cxn modelId="{BA8D56BD-4F9E-42C4-89FD-A518857E99E9}" type="presParOf" srcId="{3E7740C8-CCDF-4B8E-B720-1E16CB6288FE}" destId="{BE879A12-206E-40C7-B1FD-F145B032C5BE}" srcOrd="0" destOrd="0" presId="urn:microsoft.com/office/officeart/2008/layout/LinedList"/>
    <dgm:cxn modelId="{E9E9A969-D21D-448E-BC26-CB8C974CEF3B}" type="presParOf" srcId="{3E7740C8-CCDF-4B8E-B720-1E16CB6288FE}" destId="{B316C963-68A9-4889-BB44-AE55E60E41FF}" srcOrd="1" destOrd="0" presId="urn:microsoft.com/office/officeart/2008/layout/LinedList"/>
    <dgm:cxn modelId="{66C073DE-E5F3-477E-9F98-74F6D84BBF68}" type="presParOf" srcId="{60B24F8A-8514-408B-8965-E0CB18D505A0}" destId="{826745DD-D6F1-40B8-AFA5-014577641046}" srcOrd="6" destOrd="0" presId="urn:microsoft.com/office/officeart/2008/layout/LinedList"/>
    <dgm:cxn modelId="{E52F3C7A-9CA1-4E9A-BAFD-9E36914ACB0D}" type="presParOf" srcId="{60B24F8A-8514-408B-8965-E0CB18D505A0}" destId="{9AA95DEF-5EF3-4543-AE15-562E2DA10781}" srcOrd="7" destOrd="0" presId="urn:microsoft.com/office/officeart/2008/layout/LinedList"/>
    <dgm:cxn modelId="{0A702B98-3A8A-4947-AA54-C85962CB7386}" type="presParOf" srcId="{9AA95DEF-5EF3-4543-AE15-562E2DA10781}" destId="{774E2652-DFD8-4EE8-B5B3-717F694A5BDE}" srcOrd="0" destOrd="0" presId="urn:microsoft.com/office/officeart/2008/layout/LinedList"/>
    <dgm:cxn modelId="{2E213A1A-1523-4C3D-835F-8EDB3ABF82C8}" type="presParOf" srcId="{9AA95DEF-5EF3-4543-AE15-562E2DA10781}" destId="{2D473CD0-ACA5-4B70-BCA8-EA2D97EE9E22}" srcOrd="1" destOrd="0" presId="urn:microsoft.com/office/officeart/2008/layout/LinedList"/>
    <dgm:cxn modelId="{13E5A955-B6B5-4F8E-B246-69A1550D0559}" type="presParOf" srcId="{60B24F8A-8514-408B-8965-E0CB18D505A0}" destId="{CFCAB185-3146-478C-A6C0-9BB5BA02530A}" srcOrd="8" destOrd="0" presId="urn:microsoft.com/office/officeart/2008/layout/LinedList"/>
    <dgm:cxn modelId="{8A443BB7-09B9-455F-9EE0-C66B5E96CDC9}" type="presParOf" srcId="{60B24F8A-8514-408B-8965-E0CB18D505A0}" destId="{D4C78177-9AC4-4AEC-A7EE-B0F81D07A69D}" srcOrd="9" destOrd="0" presId="urn:microsoft.com/office/officeart/2008/layout/LinedList"/>
    <dgm:cxn modelId="{887FEBE3-4DAB-46FD-968C-FC6FD4193A5D}" type="presParOf" srcId="{D4C78177-9AC4-4AEC-A7EE-B0F81D07A69D}" destId="{0D507D78-71BB-4D47-A8A9-E46F80D6825F}" srcOrd="0" destOrd="0" presId="urn:microsoft.com/office/officeart/2008/layout/LinedList"/>
    <dgm:cxn modelId="{4B9C524E-C838-4A2B-A279-AE482426A2A9}" type="presParOf" srcId="{D4C78177-9AC4-4AEC-A7EE-B0F81D07A69D}" destId="{A98B719E-D7DA-45B8-8AF8-33E3472F85C8}" srcOrd="1" destOrd="0" presId="urn:microsoft.com/office/officeart/2008/layout/LinedList"/>
    <dgm:cxn modelId="{956D3D55-D07D-4C62-9AD3-FD1C9A63E5FF}" type="presParOf" srcId="{60B24F8A-8514-408B-8965-E0CB18D505A0}" destId="{4BBDE35D-98AE-4636-9F46-C490A58A3F71}" srcOrd="10" destOrd="0" presId="urn:microsoft.com/office/officeart/2008/layout/LinedList"/>
    <dgm:cxn modelId="{B0E71E9B-DDD2-4C03-97C3-04E4B8DB14AD}" type="presParOf" srcId="{60B24F8A-8514-408B-8965-E0CB18D505A0}" destId="{BA951274-AE72-4B52-B782-2F20F3E0D34F}" srcOrd="11" destOrd="0" presId="urn:microsoft.com/office/officeart/2008/layout/LinedList"/>
    <dgm:cxn modelId="{D51D08AF-C101-487C-95C1-DB39B56CE9EE}" type="presParOf" srcId="{BA951274-AE72-4B52-B782-2F20F3E0D34F}" destId="{C230B121-0CFF-4EC5-A6B1-551B785CBF26}" srcOrd="0" destOrd="0" presId="urn:microsoft.com/office/officeart/2008/layout/LinedList"/>
    <dgm:cxn modelId="{E701FCEB-6A89-4B80-AA50-B1884A08139D}" type="presParOf" srcId="{BA951274-AE72-4B52-B782-2F20F3E0D34F}" destId="{6DEB5010-586C-47EA-A84A-E69F06F8658E}" srcOrd="1" destOrd="0" presId="urn:microsoft.com/office/officeart/2008/layout/LinedList"/>
    <dgm:cxn modelId="{E369172D-2A9D-47B2-8747-A59CCFA5819F}" type="presParOf" srcId="{60B24F8A-8514-408B-8965-E0CB18D505A0}" destId="{589949C5-07B8-490F-B5C2-22D5A80E68D9}" srcOrd="12" destOrd="0" presId="urn:microsoft.com/office/officeart/2008/layout/LinedList"/>
    <dgm:cxn modelId="{F4C59B78-8E57-4C32-9EAF-3201AA1CA4FB}" type="presParOf" srcId="{60B24F8A-8514-408B-8965-E0CB18D505A0}" destId="{8E7AB084-F3D9-40D1-AD3A-DDB6395BE3F9}" srcOrd="13" destOrd="0" presId="urn:microsoft.com/office/officeart/2008/layout/LinedList"/>
    <dgm:cxn modelId="{47BF3AE9-4DE7-4B7B-B0E4-5564F816BFDE}" type="presParOf" srcId="{8E7AB084-F3D9-40D1-AD3A-DDB6395BE3F9}" destId="{D12EA57A-FDDD-47FA-A6CD-832654BC7DEF}" srcOrd="0" destOrd="0" presId="urn:microsoft.com/office/officeart/2008/layout/LinedList"/>
    <dgm:cxn modelId="{B973BCB6-F90D-4755-AD8A-29588B3C366D}" type="presParOf" srcId="{8E7AB084-F3D9-40D1-AD3A-DDB6395BE3F9}" destId="{B8F06004-A395-4ED6-AD56-2445EA3195A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EE27D8-3501-4B4A-BC44-CAEEEA78C714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955E5D6A-5ECF-4145-8F1E-7FBAEEF11971}">
      <dgm:prSet/>
      <dgm:spPr/>
      <dgm:t>
        <a:bodyPr/>
        <a:lstStyle/>
        <a:p>
          <a:r>
            <a:rPr lang="el-GR"/>
            <a:t>Έλλειψη αγαθών &gt;Τρόποι αναπλήρωσής τους με:</a:t>
          </a:r>
          <a:endParaRPr lang="en-US"/>
        </a:p>
      </dgm:t>
    </dgm:pt>
    <dgm:pt modelId="{F2485CCA-5592-4164-8275-2467C0A5F897}" type="parTrans" cxnId="{1BF3F8CB-EB20-4398-BFCA-CCE8F031AE40}">
      <dgm:prSet/>
      <dgm:spPr/>
      <dgm:t>
        <a:bodyPr/>
        <a:lstStyle/>
        <a:p>
          <a:endParaRPr lang="en-US"/>
        </a:p>
      </dgm:t>
    </dgm:pt>
    <dgm:pt modelId="{14C11E11-E23F-4E3F-8E09-BC083AD19BCF}" type="sibTrans" cxnId="{1BF3F8CB-EB20-4398-BFCA-CCE8F031AE40}">
      <dgm:prSet/>
      <dgm:spPr/>
      <dgm:t>
        <a:bodyPr/>
        <a:lstStyle/>
        <a:p>
          <a:endParaRPr lang="en-US"/>
        </a:p>
      </dgm:t>
    </dgm:pt>
    <dgm:pt modelId="{464F67EB-9B57-4D6A-A5A0-E088CA66F6BD}">
      <dgm:prSet/>
      <dgm:spPr/>
      <dgm:t>
        <a:bodyPr/>
        <a:lstStyle/>
        <a:p>
          <a:r>
            <a:rPr lang="el-GR"/>
            <a:t>1. Περιορισμένο ανταλλακτικό εμπόριο.</a:t>
          </a:r>
          <a:endParaRPr lang="en-US"/>
        </a:p>
      </dgm:t>
    </dgm:pt>
    <dgm:pt modelId="{90747B74-DF75-41D5-8253-1F9B814D2CFF}" type="parTrans" cxnId="{FDE62C35-3438-434A-ADD2-34BC7FB25C4C}">
      <dgm:prSet/>
      <dgm:spPr/>
      <dgm:t>
        <a:bodyPr/>
        <a:lstStyle/>
        <a:p>
          <a:endParaRPr lang="en-US"/>
        </a:p>
      </dgm:t>
    </dgm:pt>
    <dgm:pt modelId="{E2E9B537-8641-40EB-9CF5-6BAAC6727ABC}" type="sibTrans" cxnId="{FDE62C35-3438-434A-ADD2-34BC7FB25C4C}">
      <dgm:prSet/>
      <dgm:spPr/>
      <dgm:t>
        <a:bodyPr/>
        <a:lstStyle/>
        <a:p>
          <a:endParaRPr lang="en-US"/>
        </a:p>
      </dgm:t>
    </dgm:pt>
    <dgm:pt modelId="{2A5A2FDF-110C-4437-87E9-A7C36152F320}">
      <dgm:prSet/>
      <dgm:spPr/>
      <dgm:t>
        <a:bodyPr/>
        <a:lstStyle/>
        <a:p>
          <a:r>
            <a:rPr lang="el-GR"/>
            <a:t>2. Ανταλλαγή δώρων.</a:t>
          </a:r>
          <a:endParaRPr lang="en-US"/>
        </a:p>
      </dgm:t>
    </dgm:pt>
    <dgm:pt modelId="{C7E41306-B25D-4E64-B207-BB824D7DF935}" type="parTrans" cxnId="{D8AD9E90-D59B-45D3-BAF5-1625A281B3A5}">
      <dgm:prSet/>
      <dgm:spPr/>
      <dgm:t>
        <a:bodyPr/>
        <a:lstStyle/>
        <a:p>
          <a:endParaRPr lang="en-US"/>
        </a:p>
      </dgm:t>
    </dgm:pt>
    <dgm:pt modelId="{B0E76853-1D3B-4E28-A6D5-416A45BA24EC}" type="sibTrans" cxnId="{D8AD9E90-D59B-45D3-BAF5-1625A281B3A5}">
      <dgm:prSet/>
      <dgm:spPr/>
      <dgm:t>
        <a:bodyPr/>
        <a:lstStyle/>
        <a:p>
          <a:endParaRPr lang="en-US"/>
        </a:p>
      </dgm:t>
    </dgm:pt>
    <dgm:pt modelId="{F982AF3B-CA01-4217-AD34-A5942819DE3D}">
      <dgm:prSet/>
      <dgm:spPr/>
      <dgm:t>
        <a:bodyPr/>
        <a:lstStyle/>
        <a:p>
          <a:r>
            <a:rPr lang="el-GR"/>
            <a:t>3. Πόλεμος.</a:t>
          </a:r>
          <a:endParaRPr lang="en-US"/>
        </a:p>
      </dgm:t>
    </dgm:pt>
    <dgm:pt modelId="{FEFB9D2C-386D-4444-9D39-54F9CB22AAC5}" type="parTrans" cxnId="{99C8CF5D-19AA-4296-AB2D-E3535E0D114A}">
      <dgm:prSet/>
      <dgm:spPr/>
      <dgm:t>
        <a:bodyPr/>
        <a:lstStyle/>
        <a:p>
          <a:endParaRPr lang="en-US"/>
        </a:p>
      </dgm:t>
    </dgm:pt>
    <dgm:pt modelId="{E4160D97-D807-4C7A-9832-85AD4FE09C3A}" type="sibTrans" cxnId="{99C8CF5D-19AA-4296-AB2D-E3535E0D114A}">
      <dgm:prSet/>
      <dgm:spPr/>
      <dgm:t>
        <a:bodyPr/>
        <a:lstStyle/>
        <a:p>
          <a:endParaRPr lang="en-US"/>
        </a:p>
      </dgm:t>
    </dgm:pt>
    <dgm:pt modelId="{4CB80AEB-6F25-437C-958F-B5D12D53050C}">
      <dgm:prSet/>
      <dgm:spPr/>
      <dgm:t>
        <a:bodyPr/>
        <a:lstStyle/>
        <a:p>
          <a:r>
            <a:rPr lang="el-GR"/>
            <a:t>4. Πειρατεία.</a:t>
          </a:r>
          <a:endParaRPr lang="en-US"/>
        </a:p>
      </dgm:t>
    </dgm:pt>
    <dgm:pt modelId="{D91D503D-A2A2-4F0F-BF51-BB005B6CD277}" type="parTrans" cxnId="{9E31A4E2-F947-4704-B4D6-E030EE747F18}">
      <dgm:prSet/>
      <dgm:spPr/>
      <dgm:t>
        <a:bodyPr/>
        <a:lstStyle/>
        <a:p>
          <a:endParaRPr lang="en-US"/>
        </a:p>
      </dgm:t>
    </dgm:pt>
    <dgm:pt modelId="{B686D61D-ABB9-4E1B-A77A-EF4C13DCAE93}" type="sibTrans" cxnId="{9E31A4E2-F947-4704-B4D6-E030EE747F18}">
      <dgm:prSet/>
      <dgm:spPr/>
      <dgm:t>
        <a:bodyPr/>
        <a:lstStyle/>
        <a:p>
          <a:endParaRPr lang="en-US"/>
        </a:p>
      </dgm:t>
    </dgm:pt>
    <dgm:pt modelId="{B86DEACD-A558-450B-A147-29BA970BCF88}">
      <dgm:prSet/>
      <dgm:spPr/>
      <dgm:t>
        <a:bodyPr/>
        <a:lstStyle/>
        <a:p>
          <a:r>
            <a:rPr lang="el-GR"/>
            <a:t>Μέτρα αξιολόγησης ανταλλασσόμενων αγαθών: βόδι, δέρματα ζώων, μέταλλα,δούλοι.</a:t>
          </a:r>
          <a:endParaRPr lang="en-US"/>
        </a:p>
      </dgm:t>
    </dgm:pt>
    <dgm:pt modelId="{9FEBCE92-FAC0-4394-8507-5275C9F79432}" type="parTrans" cxnId="{6B7F3936-46DC-4334-A76D-2F5912AACB31}">
      <dgm:prSet/>
      <dgm:spPr/>
      <dgm:t>
        <a:bodyPr/>
        <a:lstStyle/>
        <a:p>
          <a:endParaRPr lang="en-US"/>
        </a:p>
      </dgm:t>
    </dgm:pt>
    <dgm:pt modelId="{74C6B22A-B9E2-4993-AE2C-AB2E96C5AD65}" type="sibTrans" cxnId="{6B7F3936-46DC-4334-A76D-2F5912AACB31}">
      <dgm:prSet/>
      <dgm:spPr/>
      <dgm:t>
        <a:bodyPr/>
        <a:lstStyle/>
        <a:p>
          <a:endParaRPr lang="en-US"/>
        </a:p>
      </dgm:t>
    </dgm:pt>
    <dgm:pt modelId="{72F8109D-6985-42CD-B36B-D0F5A2D44C82}" type="pres">
      <dgm:prSet presAssocID="{95EE27D8-3501-4B4A-BC44-CAEEEA78C714}" presName="vert0" presStyleCnt="0">
        <dgm:presLayoutVars>
          <dgm:dir/>
          <dgm:animOne val="branch"/>
          <dgm:animLvl val="lvl"/>
        </dgm:presLayoutVars>
      </dgm:prSet>
      <dgm:spPr/>
    </dgm:pt>
    <dgm:pt modelId="{B539368E-AF93-41A8-980C-E81CD40FBE79}" type="pres">
      <dgm:prSet presAssocID="{955E5D6A-5ECF-4145-8F1E-7FBAEEF11971}" presName="thickLine" presStyleLbl="alignNode1" presStyleIdx="0" presStyleCnt="6"/>
      <dgm:spPr/>
    </dgm:pt>
    <dgm:pt modelId="{7FC4F381-8CD2-4A7A-81CD-FDEBD88FF96D}" type="pres">
      <dgm:prSet presAssocID="{955E5D6A-5ECF-4145-8F1E-7FBAEEF11971}" presName="horz1" presStyleCnt="0"/>
      <dgm:spPr/>
    </dgm:pt>
    <dgm:pt modelId="{3FDFF13A-B1DC-4FF1-BD79-F8DDD5919029}" type="pres">
      <dgm:prSet presAssocID="{955E5D6A-5ECF-4145-8F1E-7FBAEEF11971}" presName="tx1" presStyleLbl="revTx" presStyleIdx="0" presStyleCnt="6"/>
      <dgm:spPr/>
    </dgm:pt>
    <dgm:pt modelId="{170C981B-DFED-4074-93B6-B4009C4CA5AC}" type="pres">
      <dgm:prSet presAssocID="{955E5D6A-5ECF-4145-8F1E-7FBAEEF11971}" presName="vert1" presStyleCnt="0"/>
      <dgm:spPr/>
    </dgm:pt>
    <dgm:pt modelId="{FCF18AF4-938C-43D0-BDB3-D8B38696EA61}" type="pres">
      <dgm:prSet presAssocID="{464F67EB-9B57-4D6A-A5A0-E088CA66F6BD}" presName="thickLine" presStyleLbl="alignNode1" presStyleIdx="1" presStyleCnt="6"/>
      <dgm:spPr/>
    </dgm:pt>
    <dgm:pt modelId="{C9C5B741-5FBC-4FFE-AD1C-BC6CDB1F6818}" type="pres">
      <dgm:prSet presAssocID="{464F67EB-9B57-4D6A-A5A0-E088CA66F6BD}" presName="horz1" presStyleCnt="0"/>
      <dgm:spPr/>
    </dgm:pt>
    <dgm:pt modelId="{DA04BFFE-EE13-4D5E-8081-1BB474790D43}" type="pres">
      <dgm:prSet presAssocID="{464F67EB-9B57-4D6A-A5A0-E088CA66F6BD}" presName="tx1" presStyleLbl="revTx" presStyleIdx="1" presStyleCnt="6"/>
      <dgm:spPr/>
    </dgm:pt>
    <dgm:pt modelId="{B5CD6C80-7ABF-4110-AF8B-183FED61F088}" type="pres">
      <dgm:prSet presAssocID="{464F67EB-9B57-4D6A-A5A0-E088CA66F6BD}" presName="vert1" presStyleCnt="0"/>
      <dgm:spPr/>
    </dgm:pt>
    <dgm:pt modelId="{2C9E7930-A4AB-4E8E-98C9-FAE4DD3F8981}" type="pres">
      <dgm:prSet presAssocID="{2A5A2FDF-110C-4437-87E9-A7C36152F320}" presName="thickLine" presStyleLbl="alignNode1" presStyleIdx="2" presStyleCnt="6"/>
      <dgm:spPr/>
    </dgm:pt>
    <dgm:pt modelId="{F3B89C75-2321-417E-B65D-326D437BC1CB}" type="pres">
      <dgm:prSet presAssocID="{2A5A2FDF-110C-4437-87E9-A7C36152F320}" presName="horz1" presStyleCnt="0"/>
      <dgm:spPr/>
    </dgm:pt>
    <dgm:pt modelId="{95FF2C3B-0AA5-401B-A968-125B9918E102}" type="pres">
      <dgm:prSet presAssocID="{2A5A2FDF-110C-4437-87E9-A7C36152F320}" presName="tx1" presStyleLbl="revTx" presStyleIdx="2" presStyleCnt="6"/>
      <dgm:spPr/>
    </dgm:pt>
    <dgm:pt modelId="{9CA27C0B-326F-47A8-9905-D091BFF069B5}" type="pres">
      <dgm:prSet presAssocID="{2A5A2FDF-110C-4437-87E9-A7C36152F320}" presName="vert1" presStyleCnt="0"/>
      <dgm:spPr/>
    </dgm:pt>
    <dgm:pt modelId="{649869B6-0011-4543-A9A0-504798F55B61}" type="pres">
      <dgm:prSet presAssocID="{F982AF3B-CA01-4217-AD34-A5942819DE3D}" presName="thickLine" presStyleLbl="alignNode1" presStyleIdx="3" presStyleCnt="6"/>
      <dgm:spPr/>
    </dgm:pt>
    <dgm:pt modelId="{2CEF3B27-5530-4278-8FAD-C74DACC692DE}" type="pres">
      <dgm:prSet presAssocID="{F982AF3B-CA01-4217-AD34-A5942819DE3D}" presName="horz1" presStyleCnt="0"/>
      <dgm:spPr/>
    </dgm:pt>
    <dgm:pt modelId="{FEC7DFB6-A82E-4534-A25C-B76BB253259E}" type="pres">
      <dgm:prSet presAssocID="{F982AF3B-CA01-4217-AD34-A5942819DE3D}" presName="tx1" presStyleLbl="revTx" presStyleIdx="3" presStyleCnt="6"/>
      <dgm:spPr/>
    </dgm:pt>
    <dgm:pt modelId="{0969DC1A-3B50-49B3-9873-6DA14424F6F6}" type="pres">
      <dgm:prSet presAssocID="{F982AF3B-CA01-4217-AD34-A5942819DE3D}" presName="vert1" presStyleCnt="0"/>
      <dgm:spPr/>
    </dgm:pt>
    <dgm:pt modelId="{05ADD966-B9A3-423E-95B9-DE332F9CD9CC}" type="pres">
      <dgm:prSet presAssocID="{4CB80AEB-6F25-437C-958F-B5D12D53050C}" presName="thickLine" presStyleLbl="alignNode1" presStyleIdx="4" presStyleCnt="6"/>
      <dgm:spPr/>
    </dgm:pt>
    <dgm:pt modelId="{1D1275A8-5AD1-495C-8F12-F4A8329AF818}" type="pres">
      <dgm:prSet presAssocID="{4CB80AEB-6F25-437C-958F-B5D12D53050C}" presName="horz1" presStyleCnt="0"/>
      <dgm:spPr/>
    </dgm:pt>
    <dgm:pt modelId="{D2AAF43A-A758-40BC-8DA8-DED696693107}" type="pres">
      <dgm:prSet presAssocID="{4CB80AEB-6F25-437C-958F-B5D12D53050C}" presName="tx1" presStyleLbl="revTx" presStyleIdx="4" presStyleCnt="6"/>
      <dgm:spPr/>
    </dgm:pt>
    <dgm:pt modelId="{086C54AC-D3D5-4F41-887E-522E186BE7CC}" type="pres">
      <dgm:prSet presAssocID="{4CB80AEB-6F25-437C-958F-B5D12D53050C}" presName="vert1" presStyleCnt="0"/>
      <dgm:spPr/>
    </dgm:pt>
    <dgm:pt modelId="{CCF84821-DC88-4501-9D87-63AE52740B0E}" type="pres">
      <dgm:prSet presAssocID="{B86DEACD-A558-450B-A147-29BA970BCF88}" presName="thickLine" presStyleLbl="alignNode1" presStyleIdx="5" presStyleCnt="6"/>
      <dgm:spPr/>
    </dgm:pt>
    <dgm:pt modelId="{D8F278B3-D7D7-4E4C-AE21-331704A5F7AF}" type="pres">
      <dgm:prSet presAssocID="{B86DEACD-A558-450B-A147-29BA970BCF88}" presName="horz1" presStyleCnt="0"/>
      <dgm:spPr/>
    </dgm:pt>
    <dgm:pt modelId="{2EE242A6-2438-4C4E-806D-3F27E71250FE}" type="pres">
      <dgm:prSet presAssocID="{B86DEACD-A558-450B-A147-29BA970BCF88}" presName="tx1" presStyleLbl="revTx" presStyleIdx="5" presStyleCnt="6"/>
      <dgm:spPr/>
    </dgm:pt>
    <dgm:pt modelId="{9926D35C-331D-42BA-8711-FB13BB756C9B}" type="pres">
      <dgm:prSet presAssocID="{B86DEACD-A558-450B-A147-29BA970BCF88}" presName="vert1" presStyleCnt="0"/>
      <dgm:spPr/>
    </dgm:pt>
  </dgm:ptLst>
  <dgm:cxnLst>
    <dgm:cxn modelId="{85C25808-FDF7-44E5-B245-1D65B4410546}" type="presOf" srcId="{464F67EB-9B57-4D6A-A5A0-E088CA66F6BD}" destId="{DA04BFFE-EE13-4D5E-8081-1BB474790D43}" srcOrd="0" destOrd="0" presId="urn:microsoft.com/office/officeart/2008/layout/LinedList"/>
    <dgm:cxn modelId="{8CD4D426-0B54-479B-8BF5-3080DD07CCC7}" type="presOf" srcId="{B86DEACD-A558-450B-A147-29BA970BCF88}" destId="{2EE242A6-2438-4C4E-806D-3F27E71250FE}" srcOrd="0" destOrd="0" presId="urn:microsoft.com/office/officeart/2008/layout/LinedList"/>
    <dgm:cxn modelId="{FDE62C35-3438-434A-ADD2-34BC7FB25C4C}" srcId="{95EE27D8-3501-4B4A-BC44-CAEEEA78C714}" destId="{464F67EB-9B57-4D6A-A5A0-E088CA66F6BD}" srcOrd="1" destOrd="0" parTransId="{90747B74-DF75-41D5-8253-1F9B814D2CFF}" sibTransId="{E2E9B537-8641-40EB-9CF5-6BAAC6727ABC}"/>
    <dgm:cxn modelId="{6B7F3936-46DC-4334-A76D-2F5912AACB31}" srcId="{95EE27D8-3501-4B4A-BC44-CAEEEA78C714}" destId="{B86DEACD-A558-450B-A147-29BA970BCF88}" srcOrd="5" destOrd="0" parTransId="{9FEBCE92-FAC0-4394-8507-5275C9F79432}" sibTransId="{74C6B22A-B9E2-4993-AE2C-AB2E96C5AD65}"/>
    <dgm:cxn modelId="{99C8CF5D-19AA-4296-AB2D-E3535E0D114A}" srcId="{95EE27D8-3501-4B4A-BC44-CAEEEA78C714}" destId="{F982AF3B-CA01-4217-AD34-A5942819DE3D}" srcOrd="3" destOrd="0" parTransId="{FEFB9D2C-386D-4444-9D39-54F9CB22AAC5}" sibTransId="{E4160D97-D807-4C7A-9832-85AD4FE09C3A}"/>
    <dgm:cxn modelId="{87544149-3318-4F21-BFCD-5A6362662BF0}" type="presOf" srcId="{955E5D6A-5ECF-4145-8F1E-7FBAEEF11971}" destId="{3FDFF13A-B1DC-4FF1-BD79-F8DDD5919029}" srcOrd="0" destOrd="0" presId="urn:microsoft.com/office/officeart/2008/layout/LinedList"/>
    <dgm:cxn modelId="{D8AD9E90-D59B-45D3-BAF5-1625A281B3A5}" srcId="{95EE27D8-3501-4B4A-BC44-CAEEEA78C714}" destId="{2A5A2FDF-110C-4437-87E9-A7C36152F320}" srcOrd="2" destOrd="0" parTransId="{C7E41306-B25D-4E64-B207-BB824D7DF935}" sibTransId="{B0E76853-1D3B-4E28-A6D5-416A45BA24EC}"/>
    <dgm:cxn modelId="{9F25B59B-D81A-4653-B7D0-47FE3589561A}" type="presOf" srcId="{95EE27D8-3501-4B4A-BC44-CAEEEA78C714}" destId="{72F8109D-6985-42CD-B36B-D0F5A2D44C82}" srcOrd="0" destOrd="0" presId="urn:microsoft.com/office/officeart/2008/layout/LinedList"/>
    <dgm:cxn modelId="{312B36A1-6B23-4300-94A6-F95F9A93C689}" type="presOf" srcId="{2A5A2FDF-110C-4437-87E9-A7C36152F320}" destId="{95FF2C3B-0AA5-401B-A968-125B9918E102}" srcOrd="0" destOrd="0" presId="urn:microsoft.com/office/officeart/2008/layout/LinedList"/>
    <dgm:cxn modelId="{1BF3F8CB-EB20-4398-BFCA-CCE8F031AE40}" srcId="{95EE27D8-3501-4B4A-BC44-CAEEEA78C714}" destId="{955E5D6A-5ECF-4145-8F1E-7FBAEEF11971}" srcOrd="0" destOrd="0" parTransId="{F2485CCA-5592-4164-8275-2467C0A5F897}" sibTransId="{14C11E11-E23F-4E3F-8E09-BC083AD19BCF}"/>
    <dgm:cxn modelId="{17590AD9-E43A-46B0-BBE1-74C060D885D0}" type="presOf" srcId="{F982AF3B-CA01-4217-AD34-A5942819DE3D}" destId="{FEC7DFB6-A82E-4534-A25C-B76BB253259E}" srcOrd="0" destOrd="0" presId="urn:microsoft.com/office/officeart/2008/layout/LinedList"/>
    <dgm:cxn modelId="{9E31A4E2-F947-4704-B4D6-E030EE747F18}" srcId="{95EE27D8-3501-4B4A-BC44-CAEEEA78C714}" destId="{4CB80AEB-6F25-437C-958F-B5D12D53050C}" srcOrd="4" destOrd="0" parTransId="{D91D503D-A2A2-4F0F-BF51-BB005B6CD277}" sibTransId="{B686D61D-ABB9-4E1B-A77A-EF4C13DCAE93}"/>
    <dgm:cxn modelId="{C84D40E5-F20F-4309-9B87-C679642AEC36}" type="presOf" srcId="{4CB80AEB-6F25-437C-958F-B5D12D53050C}" destId="{D2AAF43A-A758-40BC-8DA8-DED696693107}" srcOrd="0" destOrd="0" presId="urn:microsoft.com/office/officeart/2008/layout/LinedList"/>
    <dgm:cxn modelId="{35FA7338-AA9E-4E4B-9180-53FBD6EBE007}" type="presParOf" srcId="{72F8109D-6985-42CD-B36B-D0F5A2D44C82}" destId="{B539368E-AF93-41A8-980C-E81CD40FBE79}" srcOrd="0" destOrd="0" presId="urn:microsoft.com/office/officeart/2008/layout/LinedList"/>
    <dgm:cxn modelId="{3CF2CACE-5469-446C-BBA9-70EFADBA77E5}" type="presParOf" srcId="{72F8109D-6985-42CD-B36B-D0F5A2D44C82}" destId="{7FC4F381-8CD2-4A7A-81CD-FDEBD88FF96D}" srcOrd="1" destOrd="0" presId="urn:microsoft.com/office/officeart/2008/layout/LinedList"/>
    <dgm:cxn modelId="{8282EA9B-83F7-41F3-BDC1-09C4364E4AE4}" type="presParOf" srcId="{7FC4F381-8CD2-4A7A-81CD-FDEBD88FF96D}" destId="{3FDFF13A-B1DC-4FF1-BD79-F8DDD5919029}" srcOrd="0" destOrd="0" presId="urn:microsoft.com/office/officeart/2008/layout/LinedList"/>
    <dgm:cxn modelId="{C1157D9F-E24A-444F-986C-C07561E111CC}" type="presParOf" srcId="{7FC4F381-8CD2-4A7A-81CD-FDEBD88FF96D}" destId="{170C981B-DFED-4074-93B6-B4009C4CA5AC}" srcOrd="1" destOrd="0" presId="urn:microsoft.com/office/officeart/2008/layout/LinedList"/>
    <dgm:cxn modelId="{78EE7965-9C2C-4480-9ABE-99F4C1739852}" type="presParOf" srcId="{72F8109D-6985-42CD-B36B-D0F5A2D44C82}" destId="{FCF18AF4-938C-43D0-BDB3-D8B38696EA61}" srcOrd="2" destOrd="0" presId="urn:microsoft.com/office/officeart/2008/layout/LinedList"/>
    <dgm:cxn modelId="{D53CBF4F-8828-46B0-95BE-EF10FDC06FB0}" type="presParOf" srcId="{72F8109D-6985-42CD-B36B-D0F5A2D44C82}" destId="{C9C5B741-5FBC-4FFE-AD1C-BC6CDB1F6818}" srcOrd="3" destOrd="0" presId="urn:microsoft.com/office/officeart/2008/layout/LinedList"/>
    <dgm:cxn modelId="{E740386A-43A8-4B7F-B34F-3370573732AB}" type="presParOf" srcId="{C9C5B741-5FBC-4FFE-AD1C-BC6CDB1F6818}" destId="{DA04BFFE-EE13-4D5E-8081-1BB474790D43}" srcOrd="0" destOrd="0" presId="urn:microsoft.com/office/officeart/2008/layout/LinedList"/>
    <dgm:cxn modelId="{0F38F37B-9B42-4F04-B3E7-3A673773BAEA}" type="presParOf" srcId="{C9C5B741-5FBC-4FFE-AD1C-BC6CDB1F6818}" destId="{B5CD6C80-7ABF-4110-AF8B-183FED61F088}" srcOrd="1" destOrd="0" presId="urn:microsoft.com/office/officeart/2008/layout/LinedList"/>
    <dgm:cxn modelId="{1FD7D60E-140B-4233-BBA8-9B078ADEBA5B}" type="presParOf" srcId="{72F8109D-6985-42CD-B36B-D0F5A2D44C82}" destId="{2C9E7930-A4AB-4E8E-98C9-FAE4DD3F8981}" srcOrd="4" destOrd="0" presId="urn:microsoft.com/office/officeart/2008/layout/LinedList"/>
    <dgm:cxn modelId="{38600326-56D0-46CA-BBF5-4EA86A8ED59C}" type="presParOf" srcId="{72F8109D-6985-42CD-B36B-D0F5A2D44C82}" destId="{F3B89C75-2321-417E-B65D-326D437BC1CB}" srcOrd="5" destOrd="0" presId="urn:microsoft.com/office/officeart/2008/layout/LinedList"/>
    <dgm:cxn modelId="{FAB4A72A-C296-4E65-81BE-4C94F1933B0F}" type="presParOf" srcId="{F3B89C75-2321-417E-B65D-326D437BC1CB}" destId="{95FF2C3B-0AA5-401B-A968-125B9918E102}" srcOrd="0" destOrd="0" presId="urn:microsoft.com/office/officeart/2008/layout/LinedList"/>
    <dgm:cxn modelId="{AC5481B8-147C-4EF7-A4D0-6B572151DD72}" type="presParOf" srcId="{F3B89C75-2321-417E-B65D-326D437BC1CB}" destId="{9CA27C0B-326F-47A8-9905-D091BFF069B5}" srcOrd="1" destOrd="0" presId="urn:microsoft.com/office/officeart/2008/layout/LinedList"/>
    <dgm:cxn modelId="{DE7B892F-A368-464D-B9EE-A0278EC35389}" type="presParOf" srcId="{72F8109D-6985-42CD-B36B-D0F5A2D44C82}" destId="{649869B6-0011-4543-A9A0-504798F55B61}" srcOrd="6" destOrd="0" presId="urn:microsoft.com/office/officeart/2008/layout/LinedList"/>
    <dgm:cxn modelId="{5041BF3E-7D85-4E83-B963-A01453C9A1F2}" type="presParOf" srcId="{72F8109D-6985-42CD-B36B-D0F5A2D44C82}" destId="{2CEF3B27-5530-4278-8FAD-C74DACC692DE}" srcOrd="7" destOrd="0" presId="urn:microsoft.com/office/officeart/2008/layout/LinedList"/>
    <dgm:cxn modelId="{89182955-704C-47C4-ABAE-0E8D8C331CDA}" type="presParOf" srcId="{2CEF3B27-5530-4278-8FAD-C74DACC692DE}" destId="{FEC7DFB6-A82E-4534-A25C-B76BB253259E}" srcOrd="0" destOrd="0" presId="urn:microsoft.com/office/officeart/2008/layout/LinedList"/>
    <dgm:cxn modelId="{907D8086-0ADC-40D1-8DF3-5C16E1044B12}" type="presParOf" srcId="{2CEF3B27-5530-4278-8FAD-C74DACC692DE}" destId="{0969DC1A-3B50-49B3-9873-6DA14424F6F6}" srcOrd="1" destOrd="0" presId="urn:microsoft.com/office/officeart/2008/layout/LinedList"/>
    <dgm:cxn modelId="{AB398034-CFFD-425F-84EF-FE29A83AFD4A}" type="presParOf" srcId="{72F8109D-6985-42CD-B36B-D0F5A2D44C82}" destId="{05ADD966-B9A3-423E-95B9-DE332F9CD9CC}" srcOrd="8" destOrd="0" presId="urn:microsoft.com/office/officeart/2008/layout/LinedList"/>
    <dgm:cxn modelId="{72A9FDBD-0759-47FE-B0AA-18103DB17366}" type="presParOf" srcId="{72F8109D-6985-42CD-B36B-D0F5A2D44C82}" destId="{1D1275A8-5AD1-495C-8F12-F4A8329AF818}" srcOrd="9" destOrd="0" presId="urn:microsoft.com/office/officeart/2008/layout/LinedList"/>
    <dgm:cxn modelId="{FE007421-AB07-42F1-9B24-68C4F3D0EA58}" type="presParOf" srcId="{1D1275A8-5AD1-495C-8F12-F4A8329AF818}" destId="{D2AAF43A-A758-40BC-8DA8-DED696693107}" srcOrd="0" destOrd="0" presId="urn:microsoft.com/office/officeart/2008/layout/LinedList"/>
    <dgm:cxn modelId="{7D620BBD-BE21-4F41-9C99-7948CB6CF6A4}" type="presParOf" srcId="{1D1275A8-5AD1-495C-8F12-F4A8329AF818}" destId="{086C54AC-D3D5-4F41-887E-522E186BE7CC}" srcOrd="1" destOrd="0" presId="urn:microsoft.com/office/officeart/2008/layout/LinedList"/>
    <dgm:cxn modelId="{58BDB3B2-CEC1-489A-981C-320E5E33C78E}" type="presParOf" srcId="{72F8109D-6985-42CD-B36B-D0F5A2D44C82}" destId="{CCF84821-DC88-4501-9D87-63AE52740B0E}" srcOrd="10" destOrd="0" presId="urn:microsoft.com/office/officeart/2008/layout/LinedList"/>
    <dgm:cxn modelId="{13F49CD4-F60D-4E10-A305-E522D196F630}" type="presParOf" srcId="{72F8109D-6985-42CD-B36B-D0F5A2D44C82}" destId="{D8F278B3-D7D7-4E4C-AE21-331704A5F7AF}" srcOrd="11" destOrd="0" presId="urn:microsoft.com/office/officeart/2008/layout/LinedList"/>
    <dgm:cxn modelId="{B6E5E3FC-5F9A-432C-9E59-1C442E034473}" type="presParOf" srcId="{D8F278B3-D7D7-4E4C-AE21-331704A5F7AF}" destId="{2EE242A6-2438-4C4E-806D-3F27E71250FE}" srcOrd="0" destOrd="0" presId="urn:microsoft.com/office/officeart/2008/layout/LinedList"/>
    <dgm:cxn modelId="{81C68A23-42A9-48BC-B2A2-19DF4FADB571}" type="presParOf" srcId="{D8F278B3-D7D7-4E4C-AE21-331704A5F7AF}" destId="{9926D35C-331D-42BA-8711-FB13BB756C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89EF72-E351-4B75-9884-480378124FC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6199024-CB28-4C98-BF05-F9FE2020BC55}">
      <dgm:prSet/>
      <dgm:spPr/>
      <dgm:t>
        <a:bodyPr/>
        <a:lstStyle/>
        <a:p>
          <a:r>
            <a:rPr lang="el-GR"/>
            <a:t>Οι πρώτες ελληνικές κοινωνίες: κράτη φυλετικά.</a:t>
          </a:r>
          <a:endParaRPr lang="en-US"/>
        </a:p>
      </dgm:t>
    </dgm:pt>
    <dgm:pt modelId="{98168316-F555-46AA-B261-8D5B986FCA0A}" type="parTrans" cxnId="{80E8F16F-8E8D-45ED-995F-0EF0428DBA3D}">
      <dgm:prSet/>
      <dgm:spPr/>
      <dgm:t>
        <a:bodyPr/>
        <a:lstStyle/>
        <a:p>
          <a:endParaRPr lang="en-US"/>
        </a:p>
      </dgm:t>
    </dgm:pt>
    <dgm:pt modelId="{86F35BF6-98D9-44C6-AEB5-5A48A319D96F}" type="sibTrans" cxnId="{80E8F16F-8E8D-45ED-995F-0EF0428DBA3D}">
      <dgm:prSet/>
      <dgm:spPr/>
      <dgm:t>
        <a:bodyPr/>
        <a:lstStyle/>
        <a:p>
          <a:endParaRPr lang="en-US"/>
        </a:p>
      </dgm:t>
    </dgm:pt>
    <dgm:pt modelId="{4FC1A378-6E9D-44D5-93AE-3814BA1B4157}">
      <dgm:prSet/>
      <dgm:spPr/>
      <dgm:t>
        <a:bodyPr/>
        <a:lstStyle/>
        <a:p>
          <a:r>
            <a:rPr lang="el-GR" dirty="0"/>
            <a:t>Οι φυλετικοί αρχηγοί </a:t>
          </a:r>
          <a:r>
            <a:rPr lang="en-US" dirty="0"/>
            <a:t>&gt; </a:t>
          </a:r>
          <a:r>
            <a:rPr lang="el-GR" dirty="0"/>
            <a:t>κληρονομικοί βασιλείς.</a:t>
          </a:r>
          <a:endParaRPr lang="en-US" dirty="0"/>
        </a:p>
      </dgm:t>
    </dgm:pt>
    <dgm:pt modelId="{F780D9B0-B1C8-4F30-9022-14BDA84B50B9}" type="parTrans" cxnId="{C8607639-28F8-4CE7-BE34-638F3FA16574}">
      <dgm:prSet/>
      <dgm:spPr/>
      <dgm:t>
        <a:bodyPr/>
        <a:lstStyle/>
        <a:p>
          <a:endParaRPr lang="en-US"/>
        </a:p>
      </dgm:t>
    </dgm:pt>
    <dgm:pt modelId="{0DE964CF-9DC9-4BA2-A00E-65C3F449ED3C}" type="sibTrans" cxnId="{C8607639-28F8-4CE7-BE34-638F3FA16574}">
      <dgm:prSet/>
      <dgm:spPr/>
      <dgm:t>
        <a:bodyPr/>
        <a:lstStyle/>
        <a:p>
          <a:endParaRPr lang="en-US"/>
        </a:p>
      </dgm:t>
    </dgm:pt>
    <dgm:pt modelId="{9ACB35BC-9DC2-415B-8989-A7DF440AF93B}">
      <dgm:prSet/>
      <dgm:spPr/>
      <dgm:t>
        <a:bodyPr/>
        <a:lstStyle/>
        <a:p>
          <a:r>
            <a:rPr lang="el-GR" b="1" u="sng" dirty="0">
              <a:effectLst/>
            </a:rPr>
            <a:t>1. Ο βασιλιάς</a:t>
          </a:r>
          <a:r>
            <a:rPr lang="el-GR" dirty="0"/>
            <a:t>:</a:t>
          </a:r>
          <a:endParaRPr lang="en-US" dirty="0"/>
        </a:p>
      </dgm:t>
    </dgm:pt>
    <dgm:pt modelId="{A98D11BD-DD20-4DD6-9FD2-44CC60913C5D}" type="parTrans" cxnId="{05285875-41AE-4070-AF15-2FFB3597CDFE}">
      <dgm:prSet/>
      <dgm:spPr/>
      <dgm:t>
        <a:bodyPr/>
        <a:lstStyle/>
        <a:p>
          <a:endParaRPr lang="en-US"/>
        </a:p>
      </dgm:t>
    </dgm:pt>
    <dgm:pt modelId="{C34BE03D-1A94-4ADE-B41B-5FB1384AD918}" type="sibTrans" cxnId="{05285875-41AE-4070-AF15-2FFB3597CDFE}">
      <dgm:prSet/>
      <dgm:spPr/>
      <dgm:t>
        <a:bodyPr/>
        <a:lstStyle/>
        <a:p>
          <a:endParaRPr lang="en-US"/>
        </a:p>
      </dgm:t>
    </dgm:pt>
    <dgm:pt modelId="{1E6053F8-AD3E-414B-8A8D-B833C8FE243F}">
      <dgm:prSet/>
      <dgm:spPr/>
      <dgm:t>
        <a:bodyPr/>
        <a:lstStyle/>
        <a:p>
          <a:r>
            <a:rPr lang="el-GR"/>
            <a:t>Αρχηγός του στρατού.</a:t>
          </a:r>
          <a:endParaRPr lang="en-US"/>
        </a:p>
      </dgm:t>
    </dgm:pt>
    <dgm:pt modelId="{9C2F1520-FCAC-4872-A8FE-784047EE3925}" type="parTrans" cxnId="{8C2B792E-E59B-4E4D-9C9F-D9C2DB4F60F6}">
      <dgm:prSet/>
      <dgm:spPr/>
      <dgm:t>
        <a:bodyPr/>
        <a:lstStyle/>
        <a:p>
          <a:endParaRPr lang="en-US"/>
        </a:p>
      </dgm:t>
    </dgm:pt>
    <dgm:pt modelId="{B71C227D-FB57-47DC-8157-DDEF69CE0EFD}" type="sibTrans" cxnId="{8C2B792E-E59B-4E4D-9C9F-D9C2DB4F60F6}">
      <dgm:prSet/>
      <dgm:spPr/>
      <dgm:t>
        <a:bodyPr/>
        <a:lstStyle/>
        <a:p>
          <a:endParaRPr lang="en-US"/>
        </a:p>
      </dgm:t>
    </dgm:pt>
    <dgm:pt modelId="{9C475FD7-A089-4131-93F1-6FFBD38A48CE}">
      <dgm:prSet/>
      <dgm:spPr/>
      <dgm:t>
        <a:bodyPr/>
        <a:lstStyle/>
        <a:p>
          <a:r>
            <a:rPr lang="el-GR"/>
            <a:t>Κυβερνήτης με θρησκευτική και δικαστική εξουσία.</a:t>
          </a:r>
          <a:endParaRPr lang="en-US"/>
        </a:p>
      </dgm:t>
    </dgm:pt>
    <dgm:pt modelId="{888C1C9B-80D4-4F56-A735-0F04CF932162}" type="parTrans" cxnId="{5CA6925A-E3CA-47B0-ADF0-5F9BD843B489}">
      <dgm:prSet/>
      <dgm:spPr/>
      <dgm:t>
        <a:bodyPr/>
        <a:lstStyle/>
        <a:p>
          <a:endParaRPr lang="en-US"/>
        </a:p>
      </dgm:t>
    </dgm:pt>
    <dgm:pt modelId="{A80C1DEC-EEB7-4426-8476-E030A9E56DB5}" type="sibTrans" cxnId="{5CA6925A-E3CA-47B0-ADF0-5F9BD843B489}">
      <dgm:prSet/>
      <dgm:spPr/>
      <dgm:t>
        <a:bodyPr/>
        <a:lstStyle/>
        <a:p>
          <a:endParaRPr lang="en-US"/>
        </a:p>
      </dgm:t>
    </dgm:pt>
    <dgm:pt modelId="{7834F4A2-3AE9-461C-8BA7-2DD3A33C99D8}">
      <dgm:prSet/>
      <dgm:spPr/>
      <dgm:t>
        <a:bodyPr/>
        <a:lstStyle/>
        <a:p>
          <a:r>
            <a:rPr lang="el-GR" b="1" u="sng" dirty="0"/>
            <a:t>2. Η βουλή των γερόντων:</a:t>
          </a:r>
          <a:endParaRPr lang="en-US" b="1" u="sng" dirty="0"/>
        </a:p>
      </dgm:t>
    </dgm:pt>
    <dgm:pt modelId="{50317FF4-D08D-40FE-8120-C3A43A15EF33}" type="parTrans" cxnId="{5E12338B-E39E-4B3E-8421-73F898A20652}">
      <dgm:prSet/>
      <dgm:spPr/>
      <dgm:t>
        <a:bodyPr/>
        <a:lstStyle/>
        <a:p>
          <a:endParaRPr lang="en-US"/>
        </a:p>
      </dgm:t>
    </dgm:pt>
    <dgm:pt modelId="{F1C60EC8-E7BD-476F-BBC5-330F196B9FEA}" type="sibTrans" cxnId="{5E12338B-E39E-4B3E-8421-73F898A20652}">
      <dgm:prSet/>
      <dgm:spPr/>
      <dgm:t>
        <a:bodyPr/>
        <a:lstStyle/>
        <a:p>
          <a:endParaRPr lang="en-US"/>
        </a:p>
      </dgm:t>
    </dgm:pt>
    <dgm:pt modelId="{2BC22E9F-7F75-49A7-BBBE-18D6DCFEB1D6}">
      <dgm:prSet/>
      <dgm:spPr/>
      <dgm:t>
        <a:bodyPr/>
        <a:lstStyle/>
        <a:p>
          <a:r>
            <a:rPr lang="el-GR"/>
            <a:t>Αρχηγοί των ισχυρών γενών, συμβούλιο του βασιλιά.</a:t>
          </a:r>
          <a:endParaRPr lang="en-US"/>
        </a:p>
      </dgm:t>
    </dgm:pt>
    <dgm:pt modelId="{A0B7A1F1-22D9-461E-96D6-34E0DA5C160B}" type="parTrans" cxnId="{3B23044A-8C4B-4C06-B0F2-4C5B013C4D9A}">
      <dgm:prSet/>
      <dgm:spPr/>
      <dgm:t>
        <a:bodyPr/>
        <a:lstStyle/>
        <a:p>
          <a:endParaRPr lang="en-US"/>
        </a:p>
      </dgm:t>
    </dgm:pt>
    <dgm:pt modelId="{6CEC0FD1-1B7C-4521-93AB-CE9B06C788DF}" type="sibTrans" cxnId="{3B23044A-8C4B-4C06-B0F2-4C5B013C4D9A}">
      <dgm:prSet/>
      <dgm:spPr/>
      <dgm:t>
        <a:bodyPr/>
        <a:lstStyle/>
        <a:p>
          <a:endParaRPr lang="en-US"/>
        </a:p>
      </dgm:t>
    </dgm:pt>
    <dgm:pt modelId="{44B1A682-A21A-4F7C-BCEB-2BA566E117CD}">
      <dgm:prSet/>
      <dgm:spPr/>
      <dgm:t>
        <a:bodyPr/>
        <a:lstStyle/>
        <a:p>
          <a:r>
            <a:rPr lang="el-GR" b="1" u="sng" dirty="0"/>
            <a:t>3. Η εκκλησία του δήμου</a:t>
          </a:r>
          <a:r>
            <a:rPr lang="el-GR" dirty="0"/>
            <a:t>:</a:t>
          </a:r>
          <a:endParaRPr lang="en-US" dirty="0"/>
        </a:p>
      </dgm:t>
    </dgm:pt>
    <dgm:pt modelId="{CF7C2F8D-D884-484E-B723-95F1066A2944}" type="parTrans" cxnId="{F9B73136-71E3-48A3-8133-0C255027058B}">
      <dgm:prSet/>
      <dgm:spPr/>
      <dgm:t>
        <a:bodyPr/>
        <a:lstStyle/>
        <a:p>
          <a:endParaRPr lang="en-US"/>
        </a:p>
      </dgm:t>
    </dgm:pt>
    <dgm:pt modelId="{81AA2E9C-141F-4451-8FFD-31EB5A879E7B}" type="sibTrans" cxnId="{F9B73136-71E3-48A3-8133-0C255027058B}">
      <dgm:prSet/>
      <dgm:spPr/>
      <dgm:t>
        <a:bodyPr/>
        <a:lstStyle/>
        <a:p>
          <a:endParaRPr lang="en-US"/>
        </a:p>
      </dgm:t>
    </dgm:pt>
    <dgm:pt modelId="{36845CC7-8789-462B-95F7-7CE840870B90}">
      <dgm:prSet/>
      <dgm:spPr/>
      <dgm:t>
        <a:bodyPr/>
        <a:lstStyle/>
        <a:p>
          <a:r>
            <a:rPr lang="el-GR"/>
            <a:t>Κυρίως πολεμιστές, γνωμοδοτούν για σημαντικά θέματα.</a:t>
          </a:r>
          <a:endParaRPr lang="en-US"/>
        </a:p>
      </dgm:t>
    </dgm:pt>
    <dgm:pt modelId="{9F899557-2B9B-4D73-9EDA-08473A2B5251}" type="parTrans" cxnId="{EFC3EB55-1A1D-4874-AC9A-28BA33D68187}">
      <dgm:prSet/>
      <dgm:spPr/>
      <dgm:t>
        <a:bodyPr/>
        <a:lstStyle/>
        <a:p>
          <a:endParaRPr lang="en-US"/>
        </a:p>
      </dgm:t>
    </dgm:pt>
    <dgm:pt modelId="{A45B8FE0-F48D-4800-88F7-025E00F078BB}" type="sibTrans" cxnId="{EFC3EB55-1A1D-4874-AC9A-28BA33D68187}">
      <dgm:prSet/>
      <dgm:spPr/>
      <dgm:t>
        <a:bodyPr/>
        <a:lstStyle/>
        <a:p>
          <a:endParaRPr lang="en-US"/>
        </a:p>
      </dgm:t>
    </dgm:pt>
    <dgm:pt modelId="{7945BD49-FDD5-47A5-A233-B816ED00157C}" type="pres">
      <dgm:prSet presAssocID="{EC89EF72-E351-4B75-9884-480378124FCF}" presName="linear" presStyleCnt="0">
        <dgm:presLayoutVars>
          <dgm:animLvl val="lvl"/>
          <dgm:resizeHandles val="exact"/>
        </dgm:presLayoutVars>
      </dgm:prSet>
      <dgm:spPr/>
    </dgm:pt>
    <dgm:pt modelId="{266E98C6-B5B2-4B3B-BB69-EDA7F3CCB180}" type="pres">
      <dgm:prSet presAssocID="{66199024-CB28-4C98-BF05-F9FE2020BC55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51ED798C-B08A-44D7-9E17-02C1AB1AF4E5}" type="pres">
      <dgm:prSet presAssocID="{86F35BF6-98D9-44C6-AEB5-5A48A319D96F}" presName="spacer" presStyleCnt="0"/>
      <dgm:spPr/>
    </dgm:pt>
    <dgm:pt modelId="{00340744-03C8-44FD-98FF-C9753B20F622}" type="pres">
      <dgm:prSet presAssocID="{4FC1A378-6E9D-44D5-93AE-3814BA1B4157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63FE6D8E-32D4-465C-9653-03DCE264CD84}" type="pres">
      <dgm:prSet presAssocID="{0DE964CF-9DC9-4BA2-A00E-65C3F449ED3C}" presName="spacer" presStyleCnt="0"/>
      <dgm:spPr/>
    </dgm:pt>
    <dgm:pt modelId="{B2BBD590-6F52-4D49-90EA-F746A0515170}" type="pres">
      <dgm:prSet presAssocID="{9ACB35BC-9DC2-415B-8989-A7DF440AF93B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1D48E9D7-4FAC-49E7-95F6-75C212F79CA0}" type="pres">
      <dgm:prSet presAssocID="{C34BE03D-1A94-4ADE-B41B-5FB1384AD918}" presName="spacer" presStyleCnt="0"/>
      <dgm:spPr/>
    </dgm:pt>
    <dgm:pt modelId="{8CE6D3C1-03E9-4C92-9FDD-ED610D20C922}" type="pres">
      <dgm:prSet presAssocID="{1E6053F8-AD3E-414B-8A8D-B833C8FE243F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90B07313-CEDA-49B3-85A7-8897DF9524E7}" type="pres">
      <dgm:prSet presAssocID="{B71C227D-FB57-47DC-8157-DDEF69CE0EFD}" presName="spacer" presStyleCnt="0"/>
      <dgm:spPr/>
    </dgm:pt>
    <dgm:pt modelId="{9FC30363-DECE-44F3-B47A-ABE64815A281}" type="pres">
      <dgm:prSet presAssocID="{9C475FD7-A089-4131-93F1-6FFBD38A48CE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07B4E4F-EB79-412A-A8B6-C31F65DE1C6B}" type="pres">
      <dgm:prSet presAssocID="{A80C1DEC-EEB7-4426-8476-E030A9E56DB5}" presName="spacer" presStyleCnt="0"/>
      <dgm:spPr/>
    </dgm:pt>
    <dgm:pt modelId="{68396A55-9A6A-463E-88F1-DB7253F18233}" type="pres">
      <dgm:prSet presAssocID="{7834F4A2-3AE9-461C-8BA7-2DD3A33C99D8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B756BDD4-D882-4F6D-9137-EADA043D37AB}" type="pres">
      <dgm:prSet presAssocID="{F1C60EC8-E7BD-476F-BBC5-330F196B9FEA}" presName="spacer" presStyleCnt="0"/>
      <dgm:spPr/>
    </dgm:pt>
    <dgm:pt modelId="{614D800D-98E1-4902-9A32-8A0F2F75A6AB}" type="pres">
      <dgm:prSet presAssocID="{2BC22E9F-7F75-49A7-BBBE-18D6DCFEB1D6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4A37DC27-ABBD-402E-96A6-2BEA222DD9D2}" type="pres">
      <dgm:prSet presAssocID="{6CEC0FD1-1B7C-4521-93AB-CE9B06C788DF}" presName="spacer" presStyleCnt="0"/>
      <dgm:spPr/>
    </dgm:pt>
    <dgm:pt modelId="{CDEF8E29-6AFF-40E4-9294-A6858B317CFF}" type="pres">
      <dgm:prSet presAssocID="{44B1A682-A21A-4F7C-BCEB-2BA566E117CD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4E73779F-51EC-4638-B485-A99676B32918}" type="pres">
      <dgm:prSet presAssocID="{81AA2E9C-141F-4451-8FFD-31EB5A879E7B}" presName="spacer" presStyleCnt="0"/>
      <dgm:spPr/>
    </dgm:pt>
    <dgm:pt modelId="{E985CC89-F7F7-4F67-922E-0CE33EF6938B}" type="pres">
      <dgm:prSet presAssocID="{36845CC7-8789-462B-95F7-7CE840870B90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8C2B792E-E59B-4E4D-9C9F-D9C2DB4F60F6}" srcId="{EC89EF72-E351-4B75-9884-480378124FCF}" destId="{1E6053F8-AD3E-414B-8A8D-B833C8FE243F}" srcOrd="3" destOrd="0" parTransId="{9C2F1520-FCAC-4872-A8FE-784047EE3925}" sibTransId="{B71C227D-FB57-47DC-8157-DDEF69CE0EFD}"/>
    <dgm:cxn modelId="{F9B73136-71E3-48A3-8133-0C255027058B}" srcId="{EC89EF72-E351-4B75-9884-480378124FCF}" destId="{44B1A682-A21A-4F7C-BCEB-2BA566E117CD}" srcOrd="7" destOrd="0" parTransId="{CF7C2F8D-D884-484E-B723-95F1066A2944}" sibTransId="{81AA2E9C-141F-4451-8FFD-31EB5A879E7B}"/>
    <dgm:cxn modelId="{C8607639-28F8-4CE7-BE34-638F3FA16574}" srcId="{EC89EF72-E351-4B75-9884-480378124FCF}" destId="{4FC1A378-6E9D-44D5-93AE-3814BA1B4157}" srcOrd="1" destOrd="0" parTransId="{F780D9B0-B1C8-4F30-9022-14BDA84B50B9}" sibTransId="{0DE964CF-9DC9-4BA2-A00E-65C3F449ED3C}"/>
    <dgm:cxn modelId="{71ADAD5B-7240-4B3D-BBE3-DE2D69739976}" type="presOf" srcId="{66199024-CB28-4C98-BF05-F9FE2020BC55}" destId="{266E98C6-B5B2-4B3B-BB69-EDA7F3CCB180}" srcOrd="0" destOrd="0" presId="urn:microsoft.com/office/officeart/2005/8/layout/vList2"/>
    <dgm:cxn modelId="{3B23044A-8C4B-4C06-B0F2-4C5B013C4D9A}" srcId="{EC89EF72-E351-4B75-9884-480378124FCF}" destId="{2BC22E9F-7F75-49A7-BBBE-18D6DCFEB1D6}" srcOrd="6" destOrd="0" parTransId="{A0B7A1F1-22D9-461E-96D6-34E0DA5C160B}" sibTransId="{6CEC0FD1-1B7C-4521-93AB-CE9B06C788DF}"/>
    <dgm:cxn modelId="{80E8F16F-8E8D-45ED-995F-0EF0428DBA3D}" srcId="{EC89EF72-E351-4B75-9884-480378124FCF}" destId="{66199024-CB28-4C98-BF05-F9FE2020BC55}" srcOrd="0" destOrd="0" parTransId="{98168316-F555-46AA-B261-8D5B986FCA0A}" sibTransId="{86F35BF6-98D9-44C6-AEB5-5A48A319D96F}"/>
    <dgm:cxn modelId="{3263DA53-09F7-4151-B27C-8493982630CF}" type="presOf" srcId="{36845CC7-8789-462B-95F7-7CE840870B90}" destId="{E985CC89-F7F7-4F67-922E-0CE33EF6938B}" srcOrd="0" destOrd="0" presId="urn:microsoft.com/office/officeart/2005/8/layout/vList2"/>
    <dgm:cxn modelId="{05285875-41AE-4070-AF15-2FFB3597CDFE}" srcId="{EC89EF72-E351-4B75-9884-480378124FCF}" destId="{9ACB35BC-9DC2-415B-8989-A7DF440AF93B}" srcOrd="2" destOrd="0" parTransId="{A98D11BD-DD20-4DD6-9FD2-44CC60913C5D}" sibTransId="{C34BE03D-1A94-4ADE-B41B-5FB1384AD918}"/>
    <dgm:cxn modelId="{EFC3EB55-1A1D-4874-AC9A-28BA33D68187}" srcId="{EC89EF72-E351-4B75-9884-480378124FCF}" destId="{36845CC7-8789-462B-95F7-7CE840870B90}" srcOrd="8" destOrd="0" parTransId="{9F899557-2B9B-4D73-9EDA-08473A2B5251}" sibTransId="{A45B8FE0-F48D-4800-88F7-025E00F078BB}"/>
    <dgm:cxn modelId="{20C6707A-A130-4BC8-BB68-965A29545C2F}" type="presOf" srcId="{9ACB35BC-9DC2-415B-8989-A7DF440AF93B}" destId="{B2BBD590-6F52-4D49-90EA-F746A0515170}" srcOrd="0" destOrd="0" presId="urn:microsoft.com/office/officeart/2005/8/layout/vList2"/>
    <dgm:cxn modelId="{5CA6925A-E3CA-47B0-ADF0-5F9BD843B489}" srcId="{EC89EF72-E351-4B75-9884-480378124FCF}" destId="{9C475FD7-A089-4131-93F1-6FFBD38A48CE}" srcOrd="4" destOrd="0" parTransId="{888C1C9B-80D4-4F56-A735-0F04CF932162}" sibTransId="{A80C1DEC-EEB7-4426-8476-E030A9E56DB5}"/>
    <dgm:cxn modelId="{87D57988-038C-41F7-8D28-F9F6C1D05632}" type="presOf" srcId="{2BC22E9F-7F75-49A7-BBBE-18D6DCFEB1D6}" destId="{614D800D-98E1-4902-9A32-8A0F2F75A6AB}" srcOrd="0" destOrd="0" presId="urn:microsoft.com/office/officeart/2005/8/layout/vList2"/>
    <dgm:cxn modelId="{AEDFE38A-CA2E-4463-8BC3-D1A90D71A0AA}" type="presOf" srcId="{4FC1A378-6E9D-44D5-93AE-3814BA1B4157}" destId="{00340744-03C8-44FD-98FF-C9753B20F622}" srcOrd="0" destOrd="0" presId="urn:microsoft.com/office/officeart/2005/8/layout/vList2"/>
    <dgm:cxn modelId="{5E12338B-E39E-4B3E-8421-73F898A20652}" srcId="{EC89EF72-E351-4B75-9884-480378124FCF}" destId="{7834F4A2-3AE9-461C-8BA7-2DD3A33C99D8}" srcOrd="5" destOrd="0" parTransId="{50317FF4-D08D-40FE-8120-C3A43A15EF33}" sibTransId="{F1C60EC8-E7BD-476F-BBC5-330F196B9FEA}"/>
    <dgm:cxn modelId="{42FA2C8C-99CA-4E8A-96F0-9E385362E054}" type="presOf" srcId="{9C475FD7-A089-4131-93F1-6FFBD38A48CE}" destId="{9FC30363-DECE-44F3-B47A-ABE64815A281}" srcOrd="0" destOrd="0" presId="urn:microsoft.com/office/officeart/2005/8/layout/vList2"/>
    <dgm:cxn modelId="{1AC9218D-1284-472F-BFC0-6715E110FD5E}" type="presOf" srcId="{7834F4A2-3AE9-461C-8BA7-2DD3A33C99D8}" destId="{68396A55-9A6A-463E-88F1-DB7253F18233}" srcOrd="0" destOrd="0" presId="urn:microsoft.com/office/officeart/2005/8/layout/vList2"/>
    <dgm:cxn modelId="{60E06DB7-FD62-496D-A7F9-8C41C61E047A}" type="presOf" srcId="{44B1A682-A21A-4F7C-BCEB-2BA566E117CD}" destId="{CDEF8E29-6AFF-40E4-9294-A6858B317CFF}" srcOrd="0" destOrd="0" presId="urn:microsoft.com/office/officeart/2005/8/layout/vList2"/>
    <dgm:cxn modelId="{FBD00CE5-E7AF-4496-963D-E40C62FF6184}" type="presOf" srcId="{EC89EF72-E351-4B75-9884-480378124FCF}" destId="{7945BD49-FDD5-47A5-A233-B816ED00157C}" srcOrd="0" destOrd="0" presId="urn:microsoft.com/office/officeart/2005/8/layout/vList2"/>
    <dgm:cxn modelId="{24650DED-5054-4B99-939F-E15CD4E3D704}" type="presOf" srcId="{1E6053F8-AD3E-414B-8A8D-B833C8FE243F}" destId="{8CE6D3C1-03E9-4C92-9FDD-ED610D20C922}" srcOrd="0" destOrd="0" presId="urn:microsoft.com/office/officeart/2005/8/layout/vList2"/>
    <dgm:cxn modelId="{E93C90FE-7312-4A4C-AC62-67C89DF869F4}" type="presParOf" srcId="{7945BD49-FDD5-47A5-A233-B816ED00157C}" destId="{266E98C6-B5B2-4B3B-BB69-EDA7F3CCB180}" srcOrd="0" destOrd="0" presId="urn:microsoft.com/office/officeart/2005/8/layout/vList2"/>
    <dgm:cxn modelId="{0BBAC96C-E6F7-4CC9-9358-A745C5BE5498}" type="presParOf" srcId="{7945BD49-FDD5-47A5-A233-B816ED00157C}" destId="{51ED798C-B08A-44D7-9E17-02C1AB1AF4E5}" srcOrd="1" destOrd="0" presId="urn:microsoft.com/office/officeart/2005/8/layout/vList2"/>
    <dgm:cxn modelId="{9D99CA01-0760-44A9-BF55-853F83810643}" type="presParOf" srcId="{7945BD49-FDD5-47A5-A233-B816ED00157C}" destId="{00340744-03C8-44FD-98FF-C9753B20F622}" srcOrd="2" destOrd="0" presId="urn:microsoft.com/office/officeart/2005/8/layout/vList2"/>
    <dgm:cxn modelId="{0806C133-3DDB-4AFA-A323-1A4B1C1F7FDE}" type="presParOf" srcId="{7945BD49-FDD5-47A5-A233-B816ED00157C}" destId="{63FE6D8E-32D4-465C-9653-03DCE264CD84}" srcOrd="3" destOrd="0" presId="urn:microsoft.com/office/officeart/2005/8/layout/vList2"/>
    <dgm:cxn modelId="{47CF724F-4F14-49DE-947C-B09BB30222E8}" type="presParOf" srcId="{7945BD49-FDD5-47A5-A233-B816ED00157C}" destId="{B2BBD590-6F52-4D49-90EA-F746A0515170}" srcOrd="4" destOrd="0" presId="urn:microsoft.com/office/officeart/2005/8/layout/vList2"/>
    <dgm:cxn modelId="{BA14B5AE-41F2-49E7-97C9-2870C45F8C83}" type="presParOf" srcId="{7945BD49-FDD5-47A5-A233-B816ED00157C}" destId="{1D48E9D7-4FAC-49E7-95F6-75C212F79CA0}" srcOrd="5" destOrd="0" presId="urn:microsoft.com/office/officeart/2005/8/layout/vList2"/>
    <dgm:cxn modelId="{857D46F1-4FB8-4459-AEAB-81F832AF1DD2}" type="presParOf" srcId="{7945BD49-FDD5-47A5-A233-B816ED00157C}" destId="{8CE6D3C1-03E9-4C92-9FDD-ED610D20C922}" srcOrd="6" destOrd="0" presId="urn:microsoft.com/office/officeart/2005/8/layout/vList2"/>
    <dgm:cxn modelId="{895994E1-38C7-4717-8C6A-FAB9AA10DE06}" type="presParOf" srcId="{7945BD49-FDD5-47A5-A233-B816ED00157C}" destId="{90B07313-CEDA-49B3-85A7-8897DF9524E7}" srcOrd="7" destOrd="0" presId="urn:microsoft.com/office/officeart/2005/8/layout/vList2"/>
    <dgm:cxn modelId="{ABA370CF-29E4-478C-97B2-F325F6CA136D}" type="presParOf" srcId="{7945BD49-FDD5-47A5-A233-B816ED00157C}" destId="{9FC30363-DECE-44F3-B47A-ABE64815A281}" srcOrd="8" destOrd="0" presId="urn:microsoft.com/office/officeart/2005/8/layout/vList2"/>
    <dgm:cxn modelId="{0F1C6DB8-B456-4A5A-8856-A736B63397AC}" type="presParOf" srcId="{7945BD49-FDD5-47A5-A233-B816ED00157C}" destId="{607B4E4F-EB79-412A-A8B6-C31F65DE1C6B}" srcOrd="9" destOrd="0" presId="urn:microsoft.com/office/officeart/2005/8/layout/vList2"/>
    <dgm:cxn modelId="{D6FAE641-34B7-49AD-BF3C-00E26CFF3FFD}" type="presParOf" srcId="{7945BD49-FDD5-47A5-A233-B816ED00157C}" destId="{68396A55-9A6A-463E-88F1-DB7253F18233}" srcOrd="10" destOrd="0" presId="urn:microsoft.com/office/officeart/2005/8/layout/vList2"/>
    <dgm:cxn modelId="{6558A410-2B03-4F7D-8580-AA0914A39D95}" type="presParOf" srcId="{7945BD49-FDD5-47A5-A233-B816ED00157C}" destId="{B756BDD4-D882-4F6D-9137-EADA043D37AB}" srcOrd="11" destOrd="0" presId="urn:microsoft.com/office/officeart/2005/8/layout/vList2"/>
    <dgm:cxn modelId="{993A2E54-4A10-4BBB-8C30-F9981846ACEF}" type="presParOf" srcId="{7945BD49-FDD5-47A5-A233-B816ED00157C}" destId="{614D800D-98E1-4902-9A32-8A0F2F75A6AB}" srcOrd="12" destOrd="0" presId="urn:microsoft.com/office/officeart/2005/8/layout/vList2"/>
    <dgm:cxn modelId="{D5578B9D-051F-4D5D-9DB9-8459550E1711}" type="presParOf" srcId="{7945BD49-FDD5-47A5-A233-B816ED00157C}" destId="{4A37DC27-ABBD-402E-96A6-2BEA222DD9D2}" srcOrd="13" destOrd="0" presId="urn:microsoft.com/office/officeart/2005/8/layout/vList2"/>
    <dgm:cxn modelId="{02827A5A-10C6-48C4-A1BF-F3D29A6FD734}" type="presParOf" srcId="{7945BD49-FDD5-47A5-A233-B816ED00157C}" destId="{CDEF8E29-6AFF-40E4-9294-A6858B317CFF}" srcOrd="14" destOrd="0" presId="urn:microsoft.com/office/officeart/2005/8/layout/vList2"/>
    <dgm:cxn modelId="{8A4E3021-ADE4-49F7-A337-79A11098A488}" type="presParOf" srcId="{7945BD49-FDD5-47A5-A233-B816ED00157C}" destId="{4E73779F-51EC-4638-B485-A99676B32918}" srcOrd="15" destOrd="0" presId="urn:microsoft.com/office/officeart/2005/8/layout/vList2"/>
    <dgm:cxn modelId="{3C1BB83A-41C4-4BFE-A786-B19EDE1A3D16}" type="presParOf" srcId="{7945BD49-FDD5-47A5-A233-B816ED00157C}" destId="{E985CC89-F7F7-4F67-922E-0CE33EF6938B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A5A8B-8BBF-4C38-B960-1D2E96A4B692}">
      <dsp:nvSpPr>
        <dsp:cNvPr id="0" name=""/>
        <dsp:cNvSpPr/>
      </dsp:nvSpPr>
      <dsp:spPr>
        <a:xfrm>
          <a:off x="0" y="304314"/>
          <a:ext cx="5641974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Παρακμή των μυκηναϊκών κέντρων (1100 π.Χ.) &gt;περίοδος αναστατώσεων για περίπου τρεις αιώνες.</a:t>
          </a:r>
          <a:endParaRPr lang="en-US" sz="1900" kern="1200"/>
        </a:p>
      </dsp:txBody>
      <dsp:txXfrm>
        <a:off x="36896" y="341210"/>
        <a:ext cx="5568182" cy="682028"/>
      </dsp:txXfrm>
    </dsp:sp>
    <dsp:sp modelId="{1B429881-1E27-4B85-A29D-C71B78EFD0DA}">
      <dsp:nvSpPr>
        <dsp:cNvPr id="0" name=""/>
        <dsp:cNvSpPr/>
      </dsp:nvSpPr>
      <dsp:spPr>
        <a:xfrm>
          <a:off x="0" y="1114855"/>
          <a:ext cx="5641974" cy="755820"/>
        </a:xfrm>
        <a:prstGeom prst="roundRect">
          <a:avLst/>
        </a:prstGeom>
        <a:solidFill>
          <a:schemeClr val="accent2">
            <a:hueOff val="-1835281"/>
            <a:satOff val="8098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Συνεχείς μετακινήσεις ελληνικών φύλων " απόκτηση μόνιμων εγκαταστάσεων.</a:t>
          </a:r>
          <a:endParaRPr lang="en-US" sz="1900" kern="1200"/>
        </a:p>
      </dsp:txBody>
      <dsp:txXfrm>
        <a:off x="36896" y="1151751"/>
        <a:ext cx="5568182" cy="682028"/>
      </dsp:txXfrm>
    </dsp:sp>
    <dsp:sp modelId="{1F561B1D-D0F5-4CA8-9CDD-F660DAA47194}">
      <dsp:nvSpPr>
        <dsp:cNvPr id="0" name=""/>
        <dsp:cNvSpPr/>
      </dsp:nvSpPr>
      <dsp:spPr>
        <a:xfrm>
          <a:off x="0" y="1925395"/>
          <a:ext cx="5641974" cy="75582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Κύριες πηγές πληροφοριών:</a:t>
          </a:r>
          <a:endParaRPr lang="en-US" sz="1900" kern="1200"/>
        </a:p>
      </dsp:txBody>
      <dsp:txXfrm>
        <a:off x="36896" y="1962291"/>
        <a:ext cx="5568182" cy="682028"/>
      </dsp:txXfrm>
    </dsp:sp>
    <dsp:sp modelId="{6CF2EC78-E3CC-4E8E-8479-7AE736FDBD0F}">
      <dsp:nvSpPr>
        <dsp:cNvPr id="0" name=""/>
        <dsp:cNvSpPr/>
      </dsp:nvSpPr>
      <dsp:spPr>
        <a:xfrm>
          <a:off x="0" y="2735934"/>
          <a:ext cx="5641974" cy="755820"/>
        </a:xfrm>
        <a:prstGeom prst="roundRect">
          <a:avLst/>
        </a:prstGeom>
        <a:solidFill>
          <a:schemeClr val="accent2">
            <a:hueOff val="-5505844"/>
            <a:satOff val="24295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1. Η αρχαιολογική έρευνα.</a:t>
          </a:r>
          <a:endParaRPr lang="en-US" sz="1900" kern="1200"/>
        </a:p>
      </dsp:txBody>
      <dsp:txXfrm>
        <a:off x="36896" y="2772830"/>
        <a:ext cx="5568182" cy="682028"/>
      </dsp:txXfrm>
    </dsp:sp>
    <dsp:sp modelId="{AF6E5DE2-F5B1-44DD-9E76-676307E423F1}">
      <dsp:nvSpPr>
        <dsp:cNvPr id="0" name=""/>
        <dsp:cNvSpPr/>
      </dsp:nvSpPr>
      <dsp:spPr>
        <a:xfrm>
          <a:off x="0" y="3546475"/>
          <a:ext cx="5641974" cy="75582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2. Τα ομηρικά έπη (ομηρική εποχή / ελληνικός μεσαίωνας / σκοτεινοί χρόνοι).</a:t>
          </a:r>
          <a:endParaRPr lang="en-US" sz="1900" kern="1200"/>
        </a:p>
      </dsp:txBody>
      <dsp:txXfrm>
        <a:off x="36896" y="3583371"/>
        <a:ext cx="5568182" cy="682028"/>
      </dsp:txXfrm>
    </dsp:sp>
    <dsp:sp modelId="{E8832D31-67BF-4E95-89C4-F92AAE77369B}">
      <dsp:nvSpPr>
        <dsp:cNvPr id="0" name=""/>
        <dsp:cNvSpPr/>
      </dsp:nvSpPr>
      <dsp:spPr>
        <a:xfrm>
          <a:off x="0" y="4302295"/>
          <a:ext cx="5641974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3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/>
            <a:t>Περίοδος ανασυγκρότησης και δημιουργίας ελληνικού πολιτισμού.</a:t>
          </a:r>
          <a:endParaRPr lang="en-US" sz="1500" kern="1200"/>
        </a:p>
      </dsp:txBody>
      <dsp:txXfrm>
        <a:off x="0" y="4302295"/>
        <a:ext cx="5641974" cy="314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D38A1-32DC-4CA6-BF49-F1B7A0A71C6E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643C-3CB8-4C8D-942C-AADAA5EFC09B}">
      <dsp:nvSpPr>
        <dsp:cNvPr id="0" name=""/>
        <dsp:cNvSpPr/>
      </dsp:nvSpPr>
      <dsp:spPr>
        <a:xfrm>
          <a:off x="0" y="600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Κύρια πηγή οικονομικής ανάπτυξης: η γη.</a:t>
          </a:r>
          <a:endParaRPr lang="en-US" sz="1900" kern="1200"/>
        </a:p>
      </dsp:txBody>
      <dsp:txXfrm>
        <a:off x="0" y="600"/>
        <a:ext cx="5641974" cy="702864"/>
      </dsp:txXfrm>
    </dsp:sp>
    <dsp:sp modelId="{82EB3347-A40B-44D3-AE92-4D7BE4623802}">
      <dsp:nvSpPr>
        <dsp:cNvPr id="0" name=""/>
        <dsp:cNvSpPr/>
      </dsp:nvSpPr>
      <dsp:spPr>
        <a:xfrm>
          <a:off x="0" y="703464"/>
          <a:ext cx="5641974" cy="0"/>
        </a:xfrm>
        <a:prstGeom prst="line">
          <a:avLst/>
        </a:prstGeom>
        <a:solidFill>
          <a:schemeClr val="accent2">
            <a:hueOff val="-1223521"/>
            <a:satOff val="5399"/>
            <a:lumOff val="-915"/>
            <a:alphaOff val="0"/>
          </a:schemeClr>
        </a:solidFill>
        <a:ln w="15875" cap="flat" cmpd="sng" algn="ctr">
          <a:solidFill>
            <a:schemeClr val="accent2">
              <a:hueOff val="-1223521"/>
              <a:satOff val="5399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E5BAC-2DFB-461A-ADFE-36FC387E9BDD}">
      <dsp:nvSpPr>
        <dsp:cNvPr id="0" name=""/>
        <dsp:cNvSpPr/>
      </dsp:nvSpPr>
      <dsp:spPr>
        <a:xfrm>
          <a:off x="0" y="703464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Κλειστή αγροτική οικονομία.</a:t>
          </a:r>
          <a:endParaRPr lang="en-US" sz="1900" kern="1200"/>
        </a:p>
      </dsp:txBody>
      <dsp:txXfrm>
        <a:off x="0" y="703464"/>
        <a:ext cx="5641974" cy="702864"/>
      </dsp:txXfrm>
    </dsp:sp>
    <dsp:sp modelId="{BAFDAAA6-E664-4470-9B5B-0597FD629A94}">
      <dsp:nvSpPr>
        <dsp:cNvPr id="0" name=""/>
        <dsp:cNvSpPr/>
      </dsp:nvSpPr>
      <dsp:spPr>
        <a:xfrm>
          <a:off x="0" y="1406328"/>
          <a:ext cx="5641974" cy="0"/>
        </a:xfrm>
        <a:prstGeom prst="line">
          <a:avLst/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accent2">
              <a:hueOff val="-2447042"/>
              <a:satOff val="10798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79A12-206E-40C7-B1FD-F145B032C5BE}">
      <dsp:nvSpPr>
        <dsp:cNvPr id="0" name=""/>
        <dsp:cNvSpPr/>
      </dsp:nvSpPr>
      <dsp:spPr>
        <a:xfrm>
          <a:off x="0" y="1406328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Ο ομηρικός οίκος: τα μέλη μιας οικογένειας μαζί με άλλα άτομα με</a:t>
          </a:r>
          <a:endParaRPr lang="en-US" sz="1900" kern="1200"/>
        </a:p>
      </dsp:txBody>
      <dsp:txXfrm>
        <a:off x="0" y="1406328"/>
        <a:ext cx="5641974" cy="702864"/>
      </dsp:txXfrm>
    </dsp:sp>
    <dsp:sp modelId="{826745DD-D6F1-40B8-AFA5-014577641046}">
      <dsp:nvSpPr>
        <dsp:cNvPr id="0" name=""/>
        <dsp:cNvSpPr/>
      </dsp:nvSpPr>
      <dsp:spPr>
        <a:xfrm>
          <a:off x="0" y="2109192"/>
          <a:ext cx="5641974" cy="0"/>
        </a:xfrm>
        <a:prstGeom prst="line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E2652-DFD8-4EE8-B5B3-717F694A5BDE}">
      <dsp:nvSpPr>
        <dsp:cNvPr id="0" name=""/>
        <dsp:cNvSpPr/>
      </dsp:nvSpPr>
      <dsp:spPr>
        <a:xfrm>
          <a:off x="0" y="2109192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οικονομική εξάρτηση από την οικογένεια επιτελούσαν όλες τις παραγωγικές</a:t>
          </a:r>
          <a:endParaRPr lang="en-US" sz="1900" kern="1200"/>
        </a:p>
      </dsp:txBody>
      <dsp:txXfrm>
        <a:off x="0" y="2109192"/>
        <a:ext cx="5641974" cy="702864"/>
      </dsp:txXfrm>
    </dsp:sp>
    <dsp:sp modelId="{CFCAB185-3146-478C-A6C0-9BB5BA02530A}">
      <dsp:nvSpPr>
        <dsp:cNvPr id="0" name=""/>
        <dsp:cNvSpPr/>
      </dsp:nvSpPr>
      <dsp:spPr>
        <a:xfrm>
          <a:off x="0" y="2812057"/>
          <a:ext cx="5641974" cy="0"/>
        </a:xfrm>
        <a:prstGeom prst="line">
          <a:avLst/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accent2">
              <a:hueOff val="-4894083"/>
              <a:satOff val="21595"/>
              <a:lumOff val="-36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07D78-71BB-4D47-A8A9-E46F80D6825F}">
      <dsp:nvSpPr>
        <dsp:cNvPr id="0" name=""/>
        <dsp:cNvSpPr/>
      </dsp:nvSpPr>
      <dsp:spPr>
        <a:xfrm>
          <a:off x="0" y="2812057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εργασίες.</a:t>
          </a:r>
          <a:endParaRPr lang="en-US" sz="1900" kern="1200"/>
        </a:p>
      </dsp:txBody>
      <dsp:txXfrm>
        <a:off x="0" y="2812057"/>
        <a:ext cx="5641974" cy="702864"/>
      </dsp:txXfrm>
    </dsp:sp>
    <dsp:sp modelId="{4BBDE35D-98AE-4636-9F46-C490A58A3F71}">
      <dsp:nvSpPr>
        <dsp:cNvPr id="0" name=""/>
        <dsp:cNvSpPr/>
      </dsp:nvSpPr>
      <dsp:spPr>
        <a:xfrm>
          <a:off x="0" y="3514921"/>
          <a:ext cx="5641974" cy="0"/>
        </a:xfrm>
        <a:prstGeom prst="line">
          <a:avLst/>
        </a:prstGeom>
        <a:solidFill>
          <a:schemeClr val="accent2">
            <a:hueOff val="-6117604"/>
            <a:satOff val="26994"/>
            <a:lumOff val="-4575"/>
            <a:alphaOff val="0"/>
          </a:schemeClr>
        </a:solidFill>
        <a:ln w="15875" cap="flat" cmpd="sng" algn="ctr">
          <a:solidFill>
            <a:schemeClr val="accent2">
              <a:hueOff val="-6117604"/>
              <a:satOff val="26994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0B121-0CFF-4EC5-A6B1-551B785CBF26}">
      <dsp:nvSpPr>
        <dsp:cNvPr id="0" name=""/>
        <dsp:cNvSpPr/>
      </dsp:nvSpPr>
      <dsp:spPr>
        <a:xfrm>
          <a:off x="0" y="3514921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Απουσία εργασιακής ειδίκευσης &gt;&gt;&gt; απουσία βιοτεχνικής ανάπτυξης.</a:t>
          </a:r>
          <a:endParaRPr lang="en-US" sz="1900" kern="1200"/>
        </a:p>
      </dsp:txBody>
      <dsp:txXfrm>
        <a:off x="0" y="3514921"/>
        <a:ext cx="5641974" cy="702864"/>
      </dsp:txXfrm>
    </dsp:sp>
    <dsp:sp modelId="{589949C5-07B8-490F-B5C2-22D5A80E68D9}">
      <dsp:nvSpPr>
        <dsp:cNvPr id="0" name=""/>
        <dsp:cNvSpPr/>
      </dsp:nvSpPr>
      <dsp:spPr>
        <a:xfrm>
          <a:off x="0" y="4217785"/>
          <a:ext cx="5641974" cy="0"/>
        </a:xfrm>
        <a:prstGeom prst="line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EA57A-FDDD-47FA-A6CD-832654BC7DEF}">
      <dsp:nvSpPr>
        <dsp:cNvPr id="0" name=""/>
        <dsp:cNvSpPr/>
      </dsp:nvSpPr>
      <dsp:spPr>
        <a:xfrm>
          <a:off x="0" y="4217785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Τα γεωργικά και κτηνοτροφικά παραγόμενα προϊόντα καταναλώνονται μέσα</a:t>
          </a:r>
          <a:r>
            <a:rPr lang="en-US" sz="1900" kern="1200"/>
            <a:t> </a:t>
          </a:r>
          <a:r>
            <a:rPr lang="el-GR" sz="1900" kern="1200"/>
            <a:t>στον οίκο.</a:t>
          </a:r>
          <a:endParaRPr lang="en-US" sz="1900" kern="1200"/>
        </a:p>
      </dsp:txBody>
      <dsp:txXfrm>
        <a:off x="0" y="4217785"/>
        <a:ext cx="5641974" cy="702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9368E-AF93-41A8-980C-E81CD40FBE79}">
      <dsp:nvSpPr>
        <dsp:cNvPr id="0" name=""/>
        <dsp:cNvSpPr/>
      </dsp:nvSpPr>
      <dsp:spPr>
        <a:xfrm>
          <a:off x="0" y="1964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FF13A-B1DC-4FF1-BD79-F8DDD5919029}">
      <dsp:nvSpPr>
        <dsp:cNvPr id="0" name=""/>
        <dsp:cNvSpPr/>
      </dsp:nvSpPr>
      <dsp:spPr>
        <a:xfrm>
          <a:off x="0" y="1964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Έλλειψη αγαθών &gt;Τρόποι αναπλήρωσής τους με:</a:t>
          </a:r>
          <a:endParaRPr lang="en-US" sz="2100" kern="1200"/>
        </a:p>
      </dsp:txBody>
      <dsp:txXfrm>
        <a:off x="0" y="1964"/>
        <a:ext cx="9720262" cy="669799"/>
      </dsp:txXfrm>
    </dsp:sp>
    <dsp:sp modelId="{FCF18AF4-938C-43D0-BDB3-D8B38696EA61}">
      <dsp:nvSpPr>
        <dsp:cNvPr id="0" name=""/>
        <dsp:cNvSpPr/>
      </dsp:nvSpPr>
      <dsp:spPr>
        <a:xfrm>
          <a:off x="0" y="671763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4BFFE-EE13-4D5E-8081-1BB474790D43}">
      <dsp:nvSpPr>
        <dsp:cNvPr id="0" name=""/>
        <dsp:cNvSpPr/>
      </dsp:nvSpPr>
      <dsp:spPr>
        <a:xfrm>
          <a:off x="0" y="671763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1. Περιορισμένο ανταλλακτικό εμπόριο.</a:t>
          </a:r>
          <a:endParaRPr lang="en-US" sz="2100" kern="1200"/>
        </a:p>
      </dsp:txBody>
      <dsp:txXfrm>
        <a:off x="0" y="671763"/>
        <a:ext cx="9720262" cy="669799"/>
      </dsp:txXfrm>
    </dsp:sp>
    <dsp:sp modelId="{2C9E7930-A4AB-4E8E-98C9-FAE4DD3F8981}">
      <dsp:nvSpPr>
        <dsp:cNvPr id="0" name=""/>
        <dsp:cNvSpPr/>
      </dsp:nvSpPr>
      <dsp:spPr>
        <a:xfrm>
          <a:off x="0" y="1341563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F2C3B-0AA5-401B-A968-125B9918E102}">
      <dsp:nvSpPr>
        <dsp:cNvPr id="0" name=""/>
        <dsp:cNvSpPr/>
      </dsp:nvSpPr>
      <dsp:spPr>
        <a:xfrm>
          <a:off x="0" y="1341563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2. Ανταλλαγή δώρων.</a:t>
          </a:r>
          <a:endParaRPr lang="en-US" sz="2100" kern="1200"/>
        </a:p>
      </dsp:txBody>
      <dsp:txXfrm>
        <a:off x="0" y="1341563"/>
        <a:ext cx="9720262" cy="669799"/>
      </dsp:txXfrm>
    </dsp:sp>
    <dsp:sp modelId="{649869B6-0011-4543-A9A0-504798F55B61}">
      <dsp:nvSpPr>
        <dsp:cNvPr id="0" name=""/>
        <dsp:cNvSpPr/>
      </dsp:nvSpPr>
      <dsp:spPr>
        <a:xfrm>
          <a:off x="0" y="2011362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7DFB6-A82E-4534-A25C-B76BB253259E}">
      <dsp:nvSpPr>
        <dsp:cNvPr id="0" name=""/>
        <dsp:cNvSpPr/>
      </dsp:nvSpPr>
      <dsp:spPr>
        <a:xfrm>
          <a:off x="0" y="2011362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3. Πόλεμος.</a:t>
          </a:r>
          <a:endParaRPr lang="en-US" sz="2100" kern="1200"/>
        </a:p>
      </dsp:txBody>
      <dsp:txXfrm>
        <a:off x="0" y="2011362"/>
        <a:ext cx="9720262" cy="669799"/>
      </dsp:txXfrm>
    </dsp:sp>
    <dsp:sp modelId="{05ADD966-B9A3-423E-95B9-DE332F9CD9CC}">
      <dsp:nvSpPr>
        <dsp:cNvPr id="0" name=""/>
        <dsp:cNvSpPr/>
      </dsp:nvSpPr>
      <dsp:spPr>
        <a:xfrm>
          <a:off x="0" y="2681161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AF43A-A758-40BC-8DA8-DED696693107}">
      <dsp:nvSpPr>
        <dsp:cNvPr id="0" name=""/>
        <dsp:cNvSpPr/>
      </dsp:nvSpPr>
      <dsp:spPr>
        <a:xfrm>
          <a:off x="0" y="2681161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4. Πειρατεία.</a:t>
          </a:r>
          <a:endParaRPr lang="en-US" sz="2100" kern="1200"/>
        </a:p>
      </dsp:txBody>
      <dsp:txXfrm>
        <a:off x="0" y="2681161"/>
        <a:ext cx="9720262" cy="669799"/>
      </dsp:txXfrm>
    </dsp:sp>
    <dsp:sp modelId="{CCF84821-DC88-4501-9D87-63AE52740B0E}">
      <dsp:nvSpPr>
        <dsp:cNvPr id="0" name=""/>
        <dsp:cNvSpPr/>
      </dsp:nvSpPr>
      <dsp:spPr>
        <a:xfrm>
          <a:off x="0" y="3350961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242A6-2438-4C4E-806D-3F27E71250FE}">
      <dsp:nvSpPr>
        <dsp:cNvPr id="0" name=""/>
        <dsp:cNvSpPr/>
      </dsp:nvSpPr>
      <dsp:spPr>
        <a:xfrm>
          <a:off x="0" y="3350961"/>
          <a:ext cx="9720262" cy="669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Μέτρα αξιολόγησης ανταλλασσόμενων αγαθών: βόδι, δέρματα ζώων, μέταλλα,δούλοι.</a:t>
          </a:r>
          <a:endParaRPr lang="en-US" sz="2100" kern="1200"/>
        </a:p>
      </dsp:txBody>
      <dsp:txXfrm>
        <a:off x="0" y="3350961"/>
        <a:ext cx="9720262" cy="6697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E98C6-B5B2-4B3B-BB69-EDA7F3CCB180}">
      <dsp:nvSpPr>
        <dsp:cNvPr id="0" name=""/>
        <dsp:cNvSpPr/>
      </dsp:nvSpPr>
      <dsp:spPr>
        <a:xfrm>
          <a:off x="0" y="310479"/>
          <a:ext cx="5641974" cy="431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Οι πρώτες ελληνικές κοινωνίες: κράτη φυλετικά.</a:t>
          </a:r>
          <a:endParaRPr lang="en-US" sz="1800" kern="1200"/>
        </a:p>
      </dsp:txBody>
      <dsp:txXfrm>
        <a:off x="21075" y="331554"/>
        <a:ext cx="5599824" cy="389580"/>
      </dsp:txXfrm>
    </dsp:sp>
    <dsp:sp modelId="{00340744-03C8-44FD-98FF-C9753B20F622}">
      <dsp:nvSpPr>
        <dsp:cNvPr id="0" name=""/>
        <dsp:cNvSpPr/>
      </dsp:nvSpPr>
      <dsp:spPr>
        <a:xfrm>
          <a:off x="0" y="794049"/>
          <a:ext cx="5641974" cy="431730"/>
        </a:xfrm>
        <a:prstGeom prst="roundRect">
          <a:avLst/>
        </a:prstGeom>
        <a:solidFill>
          <a:schemeClr val="accent5">
            <a:hueOff val="-18829"/>
            <a:satOff val="-3613"/>
            <a:lumOff val="5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Οι φυλετικοί αρχηγοί </a:t>
          </a:r>
          <a:r>
            <a:rPr lang="en-US" sz="1800" kern="1200" dirty="0"/>
            <a:t>&gt; </a:t>
          </a:r>
          <a:r>
            <a:rPr lang="el-GR" sz="1800" kern="1200" dirty="0"/>
            <a:t>κληρονομικοί βασιλείς.</a:t>
          </a:r>
          <a:endParaRPr lang="en-US" sz="1800" kern="1200" dirty="0"/>
        </a:p>
      </dsp:txBody>
      <dsp:txXfrm>
        <a:off x="21075" y="815124"/>
        <a:ext cx="5599824" cy="389580"/>
      </dsp:txXfrm>
    </dsp:sp>
    <dsp:sp modelId="{B2BBD590-6F52-4D49-90EA-F746A0515170}">
      <dsp:nvSpPr>
        <dsp:cNvPr id="0" name=""/>
        <dsp:cNvSpPr/>
      </dsp:nvSpPr>
      <dsp:spPr>
        <a:xfrm>
          <a:off x="0" y="1277619"/>
          <a:ext cx="5641974" cy="431730"/>
        </a:xfrm>
        <a:prstGeom prst="roundRect">
          <a:avLst/>
        </a:prstGeom>
        <a:solidFill>
          <a:schemeClr val="accent5">
            <a:hueOff val="-37659"/>
            <a:satOff val="-7225"/>
            <a:lumOff val="10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u="sng" kern="1200" dirty="0">
              <a:effectLst/>
            </a:rPr>
            <a:t>1. Ο βασιλιάς</a:t>
          </a:r>
          <a:r>
            <a:rPr lang="el-GR" sz="1800" kern="1200" dirty="0"/>
            <a:t>:</a:t>
          </a:r>
          <a:endParaRPr lang="en-US" sz="1800" kern="1200" dirty="0"/>
        </a:p>
      </dsp:txBody>
      <dsp:txXfrm>
        <a:off x="21075" y="1298694"/>
        <a:ext cx="5599824" cy="389580"/>
      </dsp:txXfrm>
    </dsp:sp>
    <dsp:sp modelId="{8CE6D3C1-03E9-4C92-9FDD-ED610D20C922}">
      <dsp:nvSpPr>
        <dsp:cNvPr id="0" name=""/>
        <dsp:cNvSpPr/>
      </dsp:nvSpPr>
      <dsp:spPr>
        <a:xfrm>
          <a:off x="0" y="1761189"/>
          <a:ext cx="5641974" cy="431730"/>
        </a:xfrm>
        <a:prstGeom prst="roundRect">
          <a:avLst/>
        </a:prstGeom>
        <a:solidFill>
          <a:schemeClr val="accent5">
            <a:hueOff val="-56488"/>
            <a:satOff val="-10838"/>
            <a:lumOff val="15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Αρχηγός του στρατού.</a:t>
          </a:r>
          <a:endParaRPr lang="en-US" sz="1800" kern="1200"/>
        </a:p>
      </dsp:txBody>
      <dsp:txXfrm>
        <a:off x="21075" y="1782264"/>
        <a:ext cx="5599824" cy="389580"/>
      </dsp:txXfrm>
    </dsp:sp>
    <dsp:sp modelId="{9FC30363-DECE-44F3-B47A-ABE64815A281}">
      <dsp:nvSpPr>
        <dsp:cNvPr id="0" name=""/>
        <dsp:cNvSpPr/>
      </dsp:nvSpPr>
      <dsp:spPr>
        <a:xfrm>
          <a:off x="0" y="2244759"/>
          <a:ext cx="5641974" cy="431730"/>
        </a:xfrm>
        <a:prstGeom prst="roundRect">
          <a:avLst/>
        </a:prstGeom>
        <a:solidFill>
          <a:schemeClr val="accent5">
            <a:hueOff val="-75317"/>
            <a:satOff val="-14450"/>
            <a:lumOff val="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Κυβερνήτης με θρησκευτική και δικαστική εξουσία.</a:t>
          </a:r>
          <a:endParaRPr lang="en-US" sz="1800" kern="1200"/>
        </a:p>
      </dsp:txBody>
      <dsp:txXfrm>
        <a:off x="21075" y="2265834"/>
        <a:ext cx="5599824" cy="389580"/>
      </dsp:txXfrm>
    </dsp:sp>
    <dsp:sp modelId="{68396A55-9A6A-463E-88F1-DB7253F18233}">
      <dsp:nvSpPr>
        <dsp:cNvPr id="0" name=""/>
        <dsp:cNvSpPr/>
      </dsp:nvSpPr>
      <dsp:spPr>
        <a:xfrm>
          <a:off x="0" y="2728329"/>
          <a:ext cx="5641974" cy="431730"/>
        </a:xfrm>
        <a:prstGeom prst="roundRect">
          <a:avLst/>
        </a:prstGeom>
        <a:solidFill>
          <a:schemeClr val="accent5">
            <a:hueOff val="-94147"/>
            <a:satOff val="-18063"/>
            <a:lumOff val="257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u="sng" kern="1200" dirty="0"/>
            <a:t>2. Η βουλή των γερόντων:</a:t>
          </a:r>
          <a:endParaRPr lang="en-US" sz="1800" b="1" u="sng" kern="1200" dirty="0"/>
        </a:p>
      </dsp:txBody>
      <dsp:txXfrm>
        <a:off x="21075" y="2749404"/>
        <a:ext cx="5599824" cy="389580"/>
      </dsp:txXfrm>
    </dsp:sp>
    <dsp:sp modelId="{614D800D-98E1-4902-9A32-8A0F2F75A6AB}">
      <dsp:nvSpPr>
        <dsp:cNvPr id="0" name=""/>
        <dsp:cNvSpPr/>
      </dsp:nvSpPr>
      <dsp:spPr>
        <a:xfrm>
          <a:off x="0" y="3211899"/>
          <a:ext cx="5641974" cy="431730"/>
        </a:xfrm>
        <a:prstGeom prst="roundRect">
          <a:avLst/>
        </a:prstGeom>
        <a:solidFill>
          <a:schemeClr val="accent5">
            <a:hueOff val="-112976"/>
            <a:satOff val="-21676"/>
            <a:lumOff val="30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Αρχηγοί των ισχυρών γενών, συμβούλιο του βασιλιά.</a:t>
          </a:r>
          <a:endParaRPr lang="en-US" sz="1800" kern="1200"/>
        </a:p>
      </dsp:txBody>
      <dsp:txXfrm>
        <a:off x="21075" y="3232974"/>
        <a:ext cx="5599824" cy="389580"/>
      </dsp:txXfrm>
    </dsp:sp>
    <dsp:sp modelId="{CDEF8E29-6AFF-40E4-9294-A6858B317CFF}">
      <dsp:nvSpPr>
        <dsp:cNvPr id="0" name=""/>
        <dsp:cNvSpPr/>
      </dsp:nvSpPr>
      <dsp:spPr>
        <a:xfrm>
          <a:off x="0" y="3695470"/>
          <a:ext cx="5641974" cy="431730"/>
        </a:xfrm>
        <a:prstGeom prst="roundRect">
          <a:avLst/>
        </a:prstGeom>
        <a:solidFill>
          <a:schemeClr val="accent5">
            <a:hueOff val="-131806"/>
            <a:satOff val="-25288"/>
            <a:lumOff val="360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u="sng" kern="1200" dirty="0"/>
            <a:t>3. Η εκκλησία του δήμου</a:t>
          </a:r>
          <a:r>
            <a:rPr lang="el-GR" sz="1800" kern="1200" dirty="0"/>
            <a:t>:</a:t>
          </a:r>
          <a:endParaRPr lang="en-US" sz="1800" kern="1200" dirty="0"/>
        </a:p>
      </dsp:txBody>
      <dsp:txXfrm>
        <a:off x="21075" y="3716545"/>
        <a:ext cx="5599824" cy="389580"/>
      </dsp:txXfrm>
    </dsp:sp>
    <dsp:sp modelId="{E985CC89-F7F7-4F67-922E-0CE33EF6938B}">
      <dsp:nvSpPr>
        <dsp:cNvPr id="0" name=""/>
        <dsp:cNvSpPr/>
      </dsp:nvSpPr>
      <dsp:spPr>
        <a:xfrm>
          <a:off x="0" y="4179040"/>
          <a:ext cx="5641974" cy="431730"/>
        </a:xfrm>
        <a:prstGeom prst="roundRect">
          <a:avLst/>
        </a:prstGeom>
        <a:solidFill>
          <a:schemeClr val="accent5">
            <a:hueOff val="-150635"/>
            <a:satOff val="-28901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Κυρίως πολεμιστές, γνωμοδοτούν για σημαντικά θέματα.</a:t>
          </a:r>
          <a:endParaRPr lang="en-US" sz="1800" kern="1200"/>
        </a:p>
      </dsp:txBody>
      <dsp:txXfrm>
        <a:off x="21075" y="4200115"/>
        <a:ext cx="5599824" cy="38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18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32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4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62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34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59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77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0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36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9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49C865B-6C26-4001-AA44-D43C91611E87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95A07EF-870D-4A8D-AFB5-0C3642467DC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67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78465-4EB2-33E7-CD9D-4698DABF6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003" y="2870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sz="4900" dirty="0"/>
              <a:t>I </a:t>
            </a:r>
            <a:r>
              <a:rPr lang="el-GR" sz="4900" dirty="0" err="1"/>
              <a:t>I</a:t>
            </a:r>
            <a:r>
              <a:rPr lang="el-GR" sz="4900" dirty="0"/>
              <a:t> . Ο Ι Α Ρ Χ Α Ι Ο Ι </a:t>
            </a:r>
            <a:r>
              <a:rPr lang="en-US" sz="4900" dirty="0"/>
              <a:t> </a:t>
            </a:r>
            <a:r>
              <a:rPr lang="el-GR" sz="4900" dirty="0"/>
              <a:t>Ε Λ </a:t>
            </a:r>
            <a:r>
              <a:rPr lang="el-GR" sz="4900" dirty="0" err="1"/>
              <a:t>Λ</a:t>
            </a:r>
            <a:r>
              <a:rPr lang="el-GR" sz="4900" dirty="0"/>
              <a:t> Η Ν Ε Σ</a:t>
            </a:r>
            <a:br>
              <a:rPr lang="el-GR" sz="4900" dirty="0"/>
            </a:br>
            <a:br>
              <a:rPr lang="el-GR" sz="4900" dirty="0"/>
            </a:br>
            <a:r>
              <a:rPr lang="el-GR" sz="4900" dirty="0"/>
              <a:t>Α π ό τ ο υ ς</a:t>
            </a:r>
            <a:r>
              <a:rPr lang="en-US" sz="4900" dirty="0"/>
              <a:t> </a:t>
            </a:r>
            <a:r>
              <a:rPr lang="el-GR" sz="4900" dirty="0"/>
              <a:t> π ρ ο ϊ σ τ ο ρ ι κ ο ύ ς </a:t>
            </a:r>
            <a:r>
              <a:rPr lang="en-US" sz="4900" dirty="0"/>
              <a:t>           </a:t>
            </a:r>
            <a:r>
              <a:rPr lang="el-GR" sz="4900" dirty="0"/>
              <a:t>χ ρ ό ν ο υ ς έ ω ς κ α ι</a:t>
            </a:r>
            <a:br>
              <a:rPr lang="el-GR" sz="4900" dirty="0"/>
            </a:br>
            <a:r>
              <a:rPr lang="el-GR" sz="4900" dirty="0"/>
              <a:t>τ ο Μ . Α λ έ ξ α ν δ ρ ο</a:t>
            </a:r>
            <a:br>
              <a:rPr lang="el-GR" sz="4900" dirty="0"/>
            </a:br>
            <a:br>
              <a:rPr lang="el-GR" dirty="0"/>
            </a:br>
            <a:br>
              <a:rPr lang="el-GR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AD9C3-E152-6A70-F080-F264461BC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2. Η αρχαία Ελλάδα (από το 1100 ως το 323 π.Χ.)</a:t>
            </a:r>
            <a:endParaRPr lang="en-US" dirty="0"/>
          </a:p>
          <a:p>
            <a:r>
              <a:rPr lang="en-US" dirty="0"/>
              <a:t>2.1. </a:t>
            </a:r>
            <a:r>
              <a:rPr lang="el-GR" dirty="0"/>
              <a:t>Η Ομηρική Εποχή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34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3082E8-A2B8-450B-7C21-56139054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2.1. Ομηρική εποχή (1100-750 π.Χ.):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6D78C2-BDC8-BE0A-CAF6-E502BDACE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5623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49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9F7318-3649-C24D-0865-1687D91B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el-GR" sz="4300">
                <a:solidFill>
                  <a:srgbClr val="FFFFFF"/>
                </a:solidFill>
              </a:rPr>
              <a:t>Ο πρώτος ελληνικός αποικισμός :</a:t>
            </a:r>
            <a:br>
              <a:rPr lang="el-GR" sz="4300">
                <a:solidFill>
                  <a:srgbClr val="FFFFFF"/>
                </a:solidFill>
              </a:rPr>
            </a:br>
            <a:endParaRPr lang="en-GB" sz="43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1E99F-9EB3-D154-3B0B-58AAE15A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 11ος-9ος αι. π.Χ.: Κάθοδος Δωριέων : εξάπλωση των Ελληνικών Φύλων στο Αιγαίο και στις δυτικές ακτές της Μικράς Ασίας.</a:t>
            </a:r>
          </a:p>
          <a:p>
            <a:r>
              <a:rPr lang="el-GR" b="1" u="sng" dirty="0"/>
              <a:t>Οι Αιολείς: </a:t>
            </a:r>
            <a:r>
              <a:rPr lang="el-GR" dirty="0"/>
              <a:t>μετακίνηση από Θεσσαλία στη Λέσβο, Τένεδο και στα παράλια Μ. Ασίας (</a:t>
            </a:r>
            <a:r>
              <a:rPr lang="el-GR" dirty="0" err="1"/>
              <a:t>Αιολίς</a:t>
            </a:r>
            <a:r>
              <a:rPr lang="el-GR" dirty="0"/>
              <a:t>).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b="1" u="sng" dirty="0"/>
              <a:t>Οι </a:t>
            </a:r>
            <a:r>
              <a:rPr lang="el-GR" b="1" u="sng" dirty="0" err="1"/>
              <a:t>Ίωνες</a:t>
            </a:r>
            <a:r>
              <a:rPr lang="el-GR" b="1" u="sng" dirty="0"/>
              <a:t>: </a:t>
            </a:r>
            <a:r>
              <a:rPr lang="el-GR" dirty="0"/>
              <a:t>από την ΒΑ Πελοπόννησο, Αττική και Εύβοια στη Σάμο, Χίο και στις ακτές Μ. Ασίας - Πανιώνιο (Ιωνία).</a:t>
            </a:r>
          </a:p>
          <a:p>
            <a:pPr marL="0" indent="0">
              <a:buNone/>
            </a:pPr>
            <a:r>
              <a:rPr lang="el-GR" b="1" u="sng" dirty="0"/>
              <a:t>Οι Δωριείς</a:t>
            </a:r>
            <a:r>
              <a:rPr lang="el-GR" dirty="0"/>
              <a:t>: από Λακωνία, Επίδαυρο, </a:t>
            </a:r>
            <a:r>
              <a:rPr lang="el-GR" dirty="0" err="1"/>
              <a:t>Τροιζήνα</a:t>
            </a:r>
            <a:r>
              <a:rPr lang="el-GR" dirty="0"/>
              <a:t> στη Ρόδο, Κω και ΝΔ Μ. Ασίας (δωρική </a:t>
            </a:r>
            <a:r>
              <a:rPr lang="el-GR" dirty="0" err="1"/>
              <a:t>εξάπολη</a:t>
            </a:r>
            <a:r>
              <a:rPr lang="el-GR" dirty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02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82892-3264-86CC-C797-C56DB6BDF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3900">
                <a:solidFill>
                  <a:srgbClr val="FFFFFF"/>
                </a:solidFill>
              </a:rPr>
              <a:t>Οικονομική, κοινωνική και πολιτική οργάνωση:</a:t>
            </a:r>
            <a:br>
              <a:rPr lang="el-GR" sz="3900">
                <a:solidFill>
                  <a:srgbClr val="FFFFFF"/>
                </a:solidFill>
              </a:rPr>
            </a:br>
            <a:r>
              <a:rPr lang="el-GR" sz="3900">
                <a:solidFill>
                  <a:srgbClr val="FFFFFF"/>
                </a:solidFill>
              </a:rPr>
              <a:t>α) Η οικονομία:</a:t>
            </a:r>
            <a:br>
              <a:rPr lang="el-GR" sz="3900">
                <a:solidFill>
                  <a:srgbClr val="FFFFFF"/>
                </a:solidFill>
              </a:rPr>
            </a:br>
            <a:endParaRPr lang="en-GB" sz="39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C6226B-7EE2-F2CE-AE31-C07AC8A5F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66825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727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272929-60E8-8190-6B66-394D22CBA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0362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643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7FC3-E7C4-AF2F-5A61-48B1BA725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95" y="359764"/>
            <a:ext cx="10279505" cy="1725068"/>
          </a:xfrm>
        </p:spPr>
        <p:txBody>
          <a:bodyPr>
            <a:normAutofit fontScale="90000"/>
          </a:bodyPr>
          <a:lstStyle/>
          <a:p>
            <a:r>
              <a:rPr lang="el-GR" dirty="0"/>
              <a:t>β) Η κοινωνία:</a:t>
            </a:r>
            <a:br>
              <a:rPr lang="en-US" dirty="0"/>
            </a:br>
            <a:r>
              <a:rPr lang="el-GR" sz="4000" dirty="0"/>
              <a:t>Ο οίκος = μονάδα κοινωνικής συγκρότησης.</a:t>
            </a:r>
            <a:br>
              <a:rPr lang="el-GR" dirty="0"/>
            </a:br>
            <a:br>
              <a:rPr lang="el-G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512FA-A9D7-1DA8-B789-12915AEB5A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u="sng" dirty="0"/>
              <a:t>1. Άριστοι (ευγενείς):</a:t>
            </a:r>
          </a:p>
          <a:p>
            <a:r>
              <a:rPr lang="el-GR" dirty="0"/>
              <a:t> Μέλη του οίκου που συνδέονταν με συγγενικούς δεσμούς.</a:t>
            </a:r>
          </a:p>
          <a:p>
            <a:r>
              <a:rPr lang="el-GR" dirty="0"/>
              <a:t>Κάτοχοι της γης.</a:t>
            </a:r>
          </a:p>
          <a:p>
            <a:r>
              <a:rPr lang="el-GR" dirty="0"/>
              <a:t>Με οικονομική ισχύ.</a:t>
            </a:r>
          </a:p>
          <a:p>
            <a:r>
              <a:rPr lang="el-GR" b="1" u="sng" dirty="0"/>
              <a:t>2. Πλήθος:</a:t>
            </a:r>
          </a:p>
          <a:p>
            <a:r>
              <a:rPr lang="el-GR" dirty="0"/>
              <a:t>Πολυάριθμη κοινωνική ομάδα.</a:t>
            </a:r>
          </a:p>
          <a:p>
            <a:r>
              <a:rPr lang="el-GR" dirty="0"/>
              <a:t> 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8E8E1-C0E9-0EB8-0F1E-8697CE707A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Χωρίς άμεσους συγγενικούς δεσμούς με τους ευγενείς.</a:t>
            </a:r>
          </a:p>
          <a:p>
            <a:r>
              <a:rPr lang="el-GR" b="1" u="sng" dirty="0"/>
              <a:t>3. Δημιουργοί:</a:t>
            </a:r>
          </a:p>
          <a:p>
            <a:r>
              <a:rPr lang="el-GR" dirty="0"/>
              <a:t> Οικονομικά εξαρτώμενοι από τους οίκους μιας ευρύτερης περιοχής.</a:t>
            </a:r>
          </a:p>
          <a:p>
            <a:r>
              <a:rPr lang="el-GR" dirty="0"/>
              <a:t>Ειδικευμένοι εργάτες (π.χ. ξυλουργοί, αγγειοπλάστες κ.ά.).</a:t>
            </a:r>
          </a:p>
          <a:p>
            <a:r>
              <a:rPr lang="el-GR" b="1" u="sng" dirty="0"/>
              <a:t>4. Δούλοι:</a:t>
            </a:r>
          </a:p>
          <a:p>
            <a:r>
              <a:rPr lang="el-GR" dirty="0"/>
              <a:t>Περιουσιακό στοιχείο του οίκου.</a:t>
            </a:r>
          </a:p>
          <a:p>
            <a:r>
              <a:rPr lang="el-GR" dirty="0"/>
              <a:t>Από πολέμους ή πειρατεία.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216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8327142-2DCE-E6DB-5EDA-B11E45160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γ) Η πολιτική οργάνωση: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D005313C-3E78-206B-5B1E-50B4CE210E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62613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15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82E0D7-37D0-4C31-B2DA-233C8F10C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9097524" cy="614897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7D615E-2564-C6A6-2274-C664DBED5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8069094" cy="149961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 Ο πολιτισμός: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D3A364-FD48-4C42-B623-DAD0C3ED6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0781-B3F4-1EB0-2C6D-65043361C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8074151" cy="3862971"/>
          </a:xfrm>
        </p:spPr>
        <p:txBody>
          <a:bodyPr>
            <a:normAutofit/>
          </a:bodyPr>
          <a:lstStyle/>
          <a:p>
            <a:r>
              <a:rPr lang="en-US" sz="1500" b="1" u="sng">
                <a:solidFill>
                  <a:srgbClr val="FFFFFF"/>
                </a:solidFill>
              </a:rPr>
              <a:t>H </a:t>
            </a:r>
            <a:r>
              <a:rPr lang="el-GR" sz="1500" b="1" u="sng">
                <a:solidFill>
                  <a:srgbClr val="FFFFFF"/>
                </a:solidFill>
              </a:rPr>
              <a:t>γραφή:</a:t>
            </a:r>
          </a:p>
          <a:p>
            <a:r>
              <a:rPr lang="el-GR" sz="1500">
                <a:solidFill>
                  <a:srgbClr val="FFFFFF"/>
                </a:solidFill>
              </a:rPr>
              <a:t>Τέλη 9ου - αρχές 8ου αιώνα π.Χ.: Επανεμφάνιση γραφής στον ελλαδικό</a:t>
            </a:r>
          </a:p>
          <a:p>
            <a:r>
              <a:rPr lang="el-GR" sz="1500">
                <a:solidFill>
                  <a:srgbClr val="FFFFFF"/>
                </a:solidFill>
              </a:rPr>
              <a:t>χώρο.</a:t>
            </a:r>
          </a:p>
          <a:p>
            <a:r>
              <a:rPr lang="el-GR" sz="1500">
                <a:solidFill>
                  <a:srgbClr val="FFFFFF"/>
                </a:solidFill>
              </a:rPr>
              <a:t>Ελληνική αλφαβητική γραφή.</a:t>
            </a:r>
          </a:p>
          <a:p>
            <a:pPr marL="0" indent="0">
              <a:buNone/>
            </a:pPr>
            <a:r>
              <a:rPr lang="el-GR" sz="1500">
                <a:solidFill>
                  <a:srgbClr val="FFFFFF"/>
                </a:solidFill>
              </a:rPr>
              <a:t> </a:t>
            </a:r>
            <a:r>
              <a:rPr lang="el-GR" sz="1500" b="1" u="sng">
                <a:solidFill>
                  <a:srgbClr val="FFFFFF"/>
                </a:solidFill>
              </a:rPr>
              <a:t>Η θρησκεία:</a:t>
            </a:r>
          </a:p>
          <a:p>
            <a:r>
              <a:rPr lang="el-GR" sz="1500">
                <a:solidFill>
                  <a:srgbClr val="FFFFFF"/>
                </a:solidFill>
              </a:rPr>
              <a:t>Δημιουργία των πρώτων ιερών.</a:t>
            </a:r>
          </a:p>
          <a:p>
            <a:r>
              <a:rPr lang="el-GR" sz="1500">
                <a:solidFill>
                  <a:srgbClr val="FFFFFF"/>
                </a:solidFill>
              </a:rPr>
              <a:t>Τοπικές λατρείες και ολυμπιακό δωδεκάθεο.</a:t>
            </a:r>
          </a:p>
          <a:p>
            <a:pPr marL="0" indent="0">
              <a:buNone/>
            </a:pPr>
            <a:r>
              <a:rPr lang="el-GR" sz="1500">
                <a:solidFill>
                  <a:srgbClr val="FFFFFF"/>
                </a:solidFill>
              </a:rPr>
              <a:t> </a:t>
            </a:r>
            <a:r>
              <a:rPr lang="el-GR" sz="1500" b="1" u="sng">
                <a:solidFill>
                  <a:srgbClr val="FFFFFF"/>
                </a:solidFill>
              </a:rPr>
              <a:t>Πολιτιστικά επιτεύγματα:</a:t>
            </a:r>
          </a:p>
          <a:p>
            <a:r>
              <a:rPr lang="el-GR" sz="1500">
                <a:solidFill>
                  <a:srgbClr val="FFFFFF"/>
                </a:solidFill>
              </a:rPr>
              <a:t>Επική ποίηση (ηρωικά τραγούδια - ραψωδοί - ομηρικά έπη).</a:t>
            </a:r>
          </a:p>
          <a:p>
            <a:pPr marL="0" indent="0">
              <a:buNone/>
            </a:pPr>
            <a:r>
              <a:rPr lang="el-GR" sz="1500">
                <a:solidFill>
                  <a:srgbClr val="FFFFFF"/>
                </a:solidFill>
              </a:rPr>
              <a:t> Έργα γεωμετρικής τέχνης (κεραμικής και μικροτεχνίας).</a:t>
            </a: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F40211-4307-4706-AE59-83AC153FB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614510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31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</TotalTime>
  <Words>606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I I . Ο Ι Α Ρ Χ Α Ι Ο Ι  Ε Λ Λ Η Ν Ε Σ  Α π ό τ ο υ ς  π ρ ο ϊ σ τ ο ρ ι κ ο ύ ς            χ ρ ό ν ο υ ς έ ω ς κ α ι τ ο Μ . Α λ έ ξ α ν δ ρ ο   </vt:lpstr>
      <vt:lpstr>2.1. Ομηρική εποχή (1100-750 π.Χ.): </vt:lpstr>
      <vt:lpstr>Ο πρώτος ελληνικός αποικισμός : </vt:lpstr>
      <vt:lpstr>Οικονομική, κοινωνική και πολιτική οργάνωση: α) Η οικονομία: </vt:lpstr>
      <vt:lpstr>PowerPoint Presentation</vt:lpstr>
      <vt:lpstr>β) Η κοινωνία: Ο οίκος = μονάδα κοινωνικής συγκρότησης.  </vt:lpstr>
      <vt:lpstr>γ) Η πολιτική οργάνωση: </vt:lpstr>
      <vt:lpstr> Ο πολιτισμός: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2</cp:revision>
  <dcterms:created xsi:type="dcterms:W3CDTF">2024-10-31T08:39:11Z</dcterms:created>
  <dcterms:modified xsi:type="dcterms:W3CDTF">2024-10-31T17:18:00Z</dcterms:modified>
</cp:coreProperties>
</file>