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7F0DB0-77ED-4258-8849-2895932EF0A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435471-C25D-47C6-96D3-65307E736506}">
      <dgm:prSet/>
      <dgm:spPr/>
      <dgm:t>
        <a:bodyPr/>
        <a:lstStyle/>
        <a:p>
          <a:r>
            <a:rPr lang="el-GR"/>
            <a:t>&gt; Την ίδια περίοδο έγιναν σ’ αυτήν και μεγάλα έργα: αποξήρανση ελών,</a:t>
          </a:r>
          <a:endParaRPr lang="en-US"/>
        </a:p>
      </dgm:t>
    </dgm:pt>
    <dgm:pt modelId="{78ECDCE2-2D9F-4DFE-BD6E-505BF4AD42BD}" type="parTrans" cxnId="{0C28A17D-6EA9-45F2-92B3-9E7FE3144FE1}">
      <dgm:prSet/>
      <dgm:spPr/>
      <dgm:t>
        <a:bodyPr/>
        <a:lstStyle/>
        <a:p>
          <a:endParaRPr lang="en-US"/>
        </a:p>
      </dgm:t>
    </dgm:pt>
    <dgm:pt modelId="{EDC0801A-5847-4CA6-BC8C-460915B463BF}" type="sibTrans" cxnId="{0C28A17D-6EA9-45F2-92B3-9E7FE3144FE1}">
      <dgm:prSet/>
      <dgm:spPr/>
      <dgm:t>
        <a:bodyPr/>
        <a:lstStyle/>
        <a:p>
          <a:endParaRPr lang="en-US"/>
        </a:p>
      </dgm:t>
    </dgm:pt>
    <dgm:pt modelId="{CB535416-6965-44B6-8E6A-868E6AEE33BA}">
      <dgm:prSet/>
      <dgm:spPr/>
      <dgm:t>
        <a:bodyPr/>
        <a:lstStyle/>
        <a:p>
          <a:r>
            <a:rPr lang="el-GR"/>
            <a:t>αποχετευτικός αγωγός, αγορά, ιππόδρομος και ναός του Διός.</a:t>
          </a:r>
          <a:endParaRPr lang="en-US"/>
        </a:p>
      </dgm:t>
    </dgm:pt>
    <dgm:pt modelId="{CF2B1CED-D0EB-4563-BB9A-382D863BF6FC}" type="parTrans" cxnId="{03DD48E0-B4E0-41D2-BE47-54E64EFA136F}">
      <dgm:prSet/>
      <dgm:spPr/>
      <dgm:t>
        <a:bodyPr/>
        <a:lstStyle/>
        <a:p>
          <a:endParaRPr lang="en-US"/>
        </a:p>
      </dgm:t>
    </dgm:pt>
    <dgm:pt modelId="{4E43B469-E779-4FC5-8058-82B87D48F1CE}" type="sibTrans" cxnId="{03DD48E0-B4E0-41D2-BE47-54E64EFA136F}">
      <dgm:prSet/>
      <dgm:spPr/>
      <dgm:t>
        <a:bodyPr/>
        <a:lstStyle/>
        <a:p>
          <a:endParaRPr lang="en-US"/>
        </a:p>
      </dgm:t>
    </dgm:pt>
    <dgm:pt modelId="{FA151185-0A8E-4942-B0FC-4776F857D2F6}">
      <dgm:prSet/>
      <dgm:spPr/>
      <dgm:t>
        <a:bodyPr/>
        <a:lstStyle/>
        <a:p>
          <a:r>
            <a:rPr lang="el-GR"/>
            <a:t>&gt; Κατά τον 6ο αιώνα π.Χ. οι κάτοικοι της περιοχής επαναστάτησαν, έδιωξαν</a:t>
          </a:r>
          <a:endParaRPr lang="en-US"/>
        </a:p>
      </dgm:t>
    </dgm:pt>
    <dgm:pt modelId="{01A50C89-2E7A-47AA-B078-7910C9A267ED}" type="parTrans" cxnId="{4261B504-915A-485E-9E45-382D330EDBCB}">
      <dgm:prSet/>
      <dgm:spPr/>
      <dgm:t>
        <a:bodyPr/>
        <a:lstStyle/>
        <a:p>
          <a:endParaRPr lang="en-US"/>
        </a:p>
      </dgm:t>
    </dgm:pt>
    <dgm:pt modelId="{8BB3BC1A-6599-4F91-BC56-3EB3F8EF5F2A}" type="sibTrans" cxnId="{4261B504-915A-485E-9E45-382D330EDBCB}">
      <dgm:prSet/>
      <dgm:spPr/>
      <dgm:t>
        <a:bodyPr/>
        <a:lstStyle/>
        <a:p>
          <a:endParaRPr lang="en-US"/>
        </a:p>
      </dgm:t>
    </dgm:pt>
    <dgm:pt modelId="{C7B4E652-291A-40CD-8767-9C1F7526757F}">
      <dgm:prSet/>
      <dgm:spPr/>
      <dgm:t>
        <a:bodyPr/>
        <a:lstStyle/>
        <a:p>
          <a:r>
            <a:rPr lang="el-GR"/>
            <a:t>τους Ετρούσκους και άρχισαν να εδραιώνουν και να επεκτείνουν την κυριαρχία τους στο Λάτιο.</a:t>
          </a:r>
          <a:endParaRPr lang="en-US"/>
        </a:p>
      </dgm:t>
    </dgm:pt>
    <dgm:pt modelId="{DD8033F8-AABE-4D79-86C9-5E799CD90C71}" type="parTrans" cxnId="{F50156A6-9192-47C6-ABB9-B7B15C5E397E}">
      <dgm:prSet/>
      <dgm:spPr/>
      <dgm:t>
        <a:bodyPr/>
        <a:lstStyle/>
        <a:p>
          <a:endParaRPr lang="en-US"/>
        </a:p>
      </dgm:t>
    </dgm:pt>
    <dgm:pt modelId="{E1AEB840-C475-45EC-B8C6-11C370841439}" type="sibTrans" cxnId="{F50156A6-9192-47C6-ABB9-B7B15C5E397E}">
      <dgm:prSet/>
      <dgm:spPr/>
      <dgm:t>
        <a:bodyPr/>
        <a:lstStyle/>
        <a:p>
          <a:endParaRPr lang="en-US"/>
        </a:p>
      </dgm:t>
    </dgm:pt>
    <dgm:pt modelId="{056D4F8A-67F9-448D-83C3-E26FE3F238BF}">
      <dgm:prSet/>
      <dgm:spPr/>
      <dgm:t>
        <a:bodyPr/>
        <a:lstStyle/>
        <a:p>
          <a:r>
            <a:rPr lang="el-GR"/>
            <a:t>&gt;  Σύμφωνα με την παράδοση, από την ίδρυση της πόλης μέχρι τα τέλη του 6ου</a:t>
          </a:r>
          <a:endParaRPr lang="en-US"/>
        </a:p>
      </dgm:t>
    </dgm:pt>
    <dgm:pt modelId="{C2A16032-1FCF-4A98-A610-A7709E8BCCBB}" type="parTrans" cxnId="{FB82F9FD-59A8-476B-8F7A-D5E5169749C4}">
      <dgm:prSet/>
      <dgm:spPr/>
      <dgm:t>
        <a:bodyPr/>
        <a:lstStyle/>
        <a:p>
          <a:endParaRPr lang="en-US"/>
        </a:p>
      </dgm:t>
    </dgm:pt>
    <dgm:pt modelId="{0D03C6BF-700C-4296-BB11-BC4797701A9B}" type="sibTrans" cxnId="{FB82F9FD-59A8-476B-8F7A-D5E5169749C4}">
      <dgm:prSet/>
      <dgm:spPr/>
      <dgm:t>
        <a:bodyPr/>
        <a:lstStyle/>
        <a:p>
          <a:endParaRPr lang="en-US"/>
        </a:p>
      </dgm:t>
    </dgm:pt>
    <dgm:pt modelId="{DE944293-98DA-48E2-818A-4BDCD5F8C145}">
      <dgm:prSet/>
      <dgm:spPr/>
      <dgm:t>
        <a:bodyPr/>
        <a:lstStyle/>
        <a:p>
          <a:r>
            <a:rPr lang="el-GR"/>
            <a:t>αιώνα π.Χ. βασίλευσαν έξι (6) βασιλείς, από τους οποίους μερικοί ήταν Ετρούσκοι.</a:t>
          </a:r>
          <a:endParaRPr lang="en-US"/>
        </a:p>
      </dgm:t>
    </dgm:pt>
    <dgm:pt modelId="{4570622B-A027-4FA1-B2EC-18046B60FC77}" type="parTrans" cxnId="{AB52F92B-D867-4C9E-878F-8C6EA06B224B}">
      <dgm:prSet/>
      <dgm:spPr/>
      <dgm:t>
        <a:bodyPr/>
        <a:lstStyle/>
        <a:p>
          <a:endParaRPr lang="en-US"/>
        </a:p>
      </dgm:t>
    </dgm:pt>
    <dgm:pt modelId="{05B140DC-FE51-43E8-94AF-7855F7FE23E5}" type="sibTrans" cxnId="{AB52F92B-D867-4C9E-878F-8C6EA06B224B}">
      <dgm:prSet/>
      <dgm:spPr/>
      <dgm:t>
        <a:bodyPr/>
        <a:lstStyle/>
        <a:p>
          <a:endParaRPr lang="en-US"/>
        </a:p>
      </dgm:t>
    </dgm:pt>
    <dgm:pt modelId="{6C7D8173-E22E-494D-A7DA-2347698666FB}" type="pres">
      <dgm:prSet presAssocID="{AE7F0DB0-77ED-4258-8849-2895932EF0A5}" presName="vert0" presStyleCnt="0">
        <dgm:presLayoutVars>
          <dgm:dir/>
          <dgm:animOne val="branch"/>
          <dgm:animLvl val="lvl"/>
        </dgm:presLayoutVars>
      </dgm:prSet>
      <dgm:spPr/>
    </dgm:pt>
    <dgm:pt modelId="{9DC2E939-3577-4192-A6B8-D45CBC1CD227}" type="pres">
      <dgm:prSet presAssocID="{43435471-C25D-47C6-96D3-65307E736506}" presName="thickLine" presStyleLbl="alignNode1" presStyleIdx="0" presStyleCnt="6"/>
      <dgm:spPr/>
    </dgm:pt>
    <dgm:pt modelId="{98B03C4A-AEFA-4287-A5AA-5383E966F8F9}" type="pres">
      <dgm:prSet presAssocID="{43435471-C25D-47C6-96D3-65307E736506}" presName="horz1" presStyleCnt="0"/>
      <dgm:spPr/>
    </dgm:pt>
    <dgm:pt modelId="{CB9F75FF-7F50-4FB0-B170-7026DD5B3B71}" type="pres">
      <dgm:prSet presAssocID="{43435471-C25D-47C6-96D3-65307E736506}" presName="tx1" presStyleLbl="revTx" presStyleIdx="0" presStyleCnt="6"/>
      <dgm:spPr/>
    </dgm:pt>
    <dgm:pt modelId="{67BDDCE3-E757-4C85-9364-3AEE6BD81351}" type="pres">
      <dgm:prSet presAssocID="{43435471-C25D-47C6-96D3-65307E736506}" presName="vert1" presStyleCnt="0"/>
      <dgm:spPr/>
    </dgm:pt>
    <dgm:pt modelId="{D54175A9-5B5C-4178-87C6-D8CE39634981}" type="pres">
      <dgm:prSet presAssocID="{CB535416-6965-44B6-8E6A-868E6AEE33BA}" presName="thickLine" presStyleLbl="alignNode1" presStyleIdx="1" presStyleCnt="6"/>
      <dgm:spPr/>
    </dgm:pt>
    <dgm:pt modelId="{265DEDF2-81DC-4062-9791-CB628EBFFD3C}" type="pres">
      <dgm:prSet presAssocID="{CB535416-6965-44B6-8E6A-868E6AEE33BA}" presName="horz1" presStyleCnt="0"/>
      <dgm:spPr/>
    </dgm:pt>
    <dgm:pt modelId="{6E2C7B2A-3A61-460B-B11B-E134C5676E23}" type="pres">
      <dgm:prSet presAssocID="{CB535416-6965-44B6-8E6A-868E6AEE33BA}" presName="tx1" presStyleLbl="revTx" presStyleIdx="1" presStyleCnt="6"/>
      <dgm:spPr/>
    </dgm:pt>
    <dgm:pt modelId="{2CA72D5B-4541-43FA-832D-4BE1035D5092}" type="pres">
      <dgm:prSet presAssocID="{CB535416-6965-44B6-8E6A-868E6AEE33BA}" presName="vert1" presStyleCnt="0"/>
      <dgm:spPr/>
    </dgm:pt>
    <dgm:pt modelId="{2239F8F6-4FE5-48A4-A3D5-7D30854A0113}" type="pres">
      <dgm:prSet presAssocID="{FA151185-0A8E-4942-B0FC-4776F857D2F6}" presName="thickLine" presStyleLbl="alignNode1" presStyleIdx="2" presStyleCnt="6"/>
      <dgm:spPr/>
    </dgm:pt>
    <dgm:pt modelId="{0EBD5291-C8A7-452E-9B59-9542C0B67B0A}" type="pres">
      <dgm:prSet presAssocID="{FA151185-0A8E-4942-B0FC-4776F857D2F6}" presName="horz1" presStyleCnt="0"/>
      <dgm:spPr/>
    </dgm:pt>
    <dgm:pt modelId="{42932E59-70EE-443A-8877-C32725DCE1BE}" type="pres">
      <dgm:prSet presAssocID="{FA151185-0A8E-4942-B0FC-4776F857D2F6}" presName="tx1" presStyleLbl="revTx" presStyleIdx="2" presStyleCnt="6"/>
      <dgm:spPr/>
    </dgm:pt>
    <dgm:pt modelId="{07DEC489-4643-4551-905B-5763BED08AAF}" type="pres">
      <dgm:prSet presAssocID="{FA151185-0A8E-4942-B0FC-4776F857D2F6}" presName="vert1" presStyleCnt="0"/>
      <dgm:spPr/>
    </dgm:pt>
    <dgm:pt modelId="{4A148A40-4412-418C-80DA-B1D332237AC3}" type="pres">
      <dgm:prSet presAssocID="{C7B4E652-291A-40CD-8767-9C1F7526757F}" presName="thickLine" presStyleLbl="alignNode1" presStyleIdx="3" presStyleCnt="6"/>
      <dgm:spPr/>
    </dgm:pt>
    <dgm:pt modelId="{9E9B8321-99DE-4D7F-88A8-F55D78D8E1CF}" type="pres">
      <dgm:prSet presAssocID="{C7B4E652-291A-40CD-8767-9C1F7526757F}" presName="horz1" presStyleCnt="0"/>
      <dgm:spPr/>
    </dgm:pt>
    <dgm:pt modelId="{43B7D9B5-94D2-4160-9003-52819E4B45E0}" type="pres">
      <dgm:prSet presAssocID="{C7B4E652-291A-40CD-8767-9C1F7526757F}" presName="tx1" presStyleLbl="revTx" presStyleIdx="3" presStyleCnt="6"/>
      <dgm:spPr/>
    </dgm:pt>
    <dgm:pt modelId="{9E7B3311-38AB-4728-8262-A20A64197CE7}" type="pres">
      <dgm:prSet presAssocID="{C7B4E652-291A-40CD-8767-9C1F7526757F}" presName="vert1" presStyleCnt="0"/>
      <dgm:spPr/>
    </dgm:pt>
    <dgm:pt modelId="{03B45B2B-9A7E-484A-BED4-7819EDCF0910}" type="pres">
      <dgm:prSet presAssocID="{056D4F8A-67F9-448D-83C3-E26FE3F238BF}" presName="thickLine" presStyleLbl="alignNode1" presStyleIdx="4" presStyleCnt="6"/>
      <dgm:spPr/>
    </dgm:pt>
    <dgm:pt modelId="{8E1A13D0-780A-4C4C-9F26-C712969C1A01}" type="pres">
      <dgm:prSet presAssocID="{056D4F8A-67F9-448D-83C3-E26FE3F238BF}" presName="horz1" presStyleCnt="0"/>
      <dgm:spPr/>
    </dgm:pt>
    <dgm:pt modelId="{8BE5A687-89AE-43B7-BA94-74CC65DCECC6}" type="pres">
      <dgm:prSet presAssocID="{056D4F8A-67F9-448D-83C3-E26FE3F238BF}" presName="tx1" presStyleLbl="revTx" presStyleIdx="4" presStyleCnt="6"/>
      <dgm:spPr/>
    </dgm:pt>
    <dgm:pt modelId="{313FE7CB-557B-4833-87E3-B0217029C848}" type="pres">
      <dgm:prSet presAssocID="{056D4F8A-67F9-448D-83C3-E26FE3F238BF}" presName="vert1" presStyleCnt="0"/>
      <dgm:spPr/>
    </dgm:pt>
    <dgm:pt modelId="{B70F2E6F-8B75-4192-A351-9633AE416E89}" type="pres">
      <dgm:prSet presAssocID="{DE944293-98DA-48E2-818A-4BDCD5F8C145}" presName="thickLine" presStyleLbl="alignNode1" presStyleIdx="5" presStyleCnt="6"/>
      <dgm:spPr/>
    </dgm:pt>
    <dgm:pt modelId="{4B4B3CEC-0390-4E20-9048-913E4741A4B1}" type="pres">
      <dgm:prSet presAssocID="{DE944293-98DA-48E2-818A-4BDCD5F8C145}" presName="horz1" presStyleCnt="0"/>
      <dgm:spPr/>
    </dgm:pt>
    <dgm:pt modelId="{3B15482F-9126-49CA-96BB-CBFCCBD04AE7}" type="pres">
      <dgm:prSet presAssocID="{DE944293-98DA-48E2-818A-4BDCD5F8C145}" presName="tx1" presStyleLbl="revTx" presStyleIdx="5" presStyleCnt="6"/>
      <dgm:spPr/>
    </dgm:pt>
    <dgm:pt modelId="{8DED7615-B032-490A-A514-6EF90C936451}" type="pres">
      <dgm:prSet presAssocID="{DE944293-98DA-48E2-818A-4BDCD5F8C145}" presName="vert1" presStyleCnt="0"/>
      <dgm:spPr/>
    </dgm:pt>
  </dgm:ptLst>
  <dgm:cxnLst>
    <dgm:cxn modelId="{4261B504-915A-485E-9E45-382D330EDBCB}" srcId="{AE7F0DB0-77ED-4258-8849-2895932EF0A5}" destId="{FA151185-0A8E-4942-B0FC-4776F857D2F6}" srcOrd="2" destOrd="0" parTransId="{01A50C89-2E7A-47AA-B078-7910C9A267ED}" sibTransId="{8BB3BC1A-6599-4F91-BC56-3EB3F8EF5F2A}"/>
    <dgm:cxn modelId="{AB52F92B-D867-4C9E-878F-8C6EA06B224B}" srcId="{AE7F0DB0-77ED-4258-8849-2895932EF0A5}" destId="{DE944293-98DA-48E2-818A-4BDCD5F8C145}" srcOrd="5" destOrd="0" parTransId="{4570622B-A027-4FA1-B2EC-18046B60FC77}" sibTransId="{05B140DC-FE51-43E8-94AF-7855F7FE23E5}"/>
    <dgm:cxn modelId="{E5F0D233-C9EA-4CDA-A6E8-E128A9382766}" type="presOf" srcId="{AE7F0DB0-77ED-4258-8849-2895932EF0A5}" destId="{6C7D8173-E22E-494D-A7DA-2347698666FB}" srcOrd="0" destOrd="0" presId="urn:microsoft.com/office/officeart/2008/layout/LinedList"/>
    <dgm:cxn modelId="{0C28A17D-6EA9-45F2-92B3-9E7FE3144FE1}" srcId="{AE7F0DB0-77ED-4258-8849-2895932EF0A5}" destId="{43435471-C25D-47C6-96D3-65307E736506}" srcOrd="0" destOrd="0" parTransId="{78ECDCE2-2D9F-4DFE-BD6E-505BF4AD42BD}" sibTransId="{EDC0801A-5847-4CA6-BC8C-460915B463BF}"/>
    <dgm:cxn modelId="{225ADA85-84EB-4FD3-8B91-F3AC5F768ED8}" type="presOf" srcId="{43435471-C25D-47C6-96D3-65307E736506}" destId="{CB9F75FF-7F50-4FB0-B170-7026DD5B3B71}" srcOrd="0" destOrd="0" presId="urn:microsoft.com/office/officeart/2008/layout/LinedList"/>
    <dgm:cxn modelId="{E3C82992-E00F-419B-BB59-4A8039A46D21}" type="presOf" srcId="{C7B4E652-291A-40CD-8767-9C1F7526757F}" destId="{43B7D9B5-94D2-4160-9003-52819E4B45E0}" srcOrd="0" destOrd="0" presId="urn:microsoft.com/office/officeart/2008/layout/LinedList"/>
    <dgm:cxn modelId="{72871497-97F3-4F84-B7DD-9027EE7F4B0C}" type="presOf" srcId="{CB535416-6965-44B6-8E6A-868E6AEE33BA}" destId="{6E2C7B2A-3A61-460B-B11B-E134C5676E23}" srcOrd="0" destOrd="0" presId="urn:microsoft.com/office/officeart/2008/layout/LinedList"/>
    <dgm:cxn modelId="{F50156A6-9192-47C6-ABB9-B7B15C5E397E}" srcId="{AE7F0DB0-77ED-4258-8849-2895932EF0A5}" destId="{C7B4E652-291A-40CD-8767-9C1F7526757F}" srcOrd="3" destOrd="0" parTransId="{DD8033F8-AABE-4D79-86C9-5E799CD90C71}" sibTransId="{E1AEB840-C475-45EC-B8C6-11C370841439}"/>
    <dgm:cxn modelId="{455030B5-8E0F-4AC9-AFE5-EB06219BD297}" type="presOf" srcId="{FA151185-0A8E-4942-B0FC-4776F857D2F6}" destId="{42932E59-70EE-443A-8877-C32725DCE1BE}" srcOrd="0" destOrd="0" presId="urn:microsoft.com/office/officeart/2008/layout/LinedList"/>
    <dgm:cxn modelId="{03DD48E0-B4E0-41D2-BE47-54E64EFA136F}" srcId="{AE7F0DB0-77ED-4258-8849-2895932EF0A5}" destId="{CB535416-6965-44B6-8E6A-868E6AEE33BA}" srcOrd="1" destOrd="0" parTransId="{CF2B1CED-D0EB-4563-BB9A-382D863BF6FC}" sibTransId="{4E43B469-E779-4FC5-8058-82B87D48F1CE}"/>
    <dgm:cxn modelId="{B136BAE7-7693-440D-A3E0-A077A595FDF0}" type="presOf" srcId="{DE944293-98DA-48E2-818A-4BDCD5F8C145}" destId="{3B15482F-9126-49CA-96BB-CBFCCBD04AE7}" srcOrd="0" destOrd="0" presId="urn:microsoft.com/office/officeart/2008/layout/LinedList"/>
    <dgm:cxn modelId="{7B2D83EF-C34B-4136-940C-94B107E5F95D}" type="presOf" srcId="{056D4F8A-67F9-448D-83C3-E26FE3F238BF}" destId="{8BE5A687-89AE-43B7-BA94-74CC65DCECC6}" srcOrd="0" destOrd="0" presId="urn:microsoft.com/office/officeart/2008/layout/LinedList"/>
    <dgm:cxn modelId="{FB82F9FD-59A8-476B-8F7A-D5E5169749C4}" srcId="{AE7F0DB0-77ED-4258-8849-2895932EF0A5}" destId="{056D4F8A-67F9-448D-83C3-E26FE3F238BF}" srcOrd="4" destOrd="0" parTransId="{C2A16032-1FCF-4A98-A610-A7709E8BCCBB}" sibTransId="{0D03C6BF-700C-4296-BB11-BC4797701A9B}"/>
    <dgm:cxn modelId="{00E7B9AD-E35A-4EAC-B79D-A068C5531D8B}" type="presParOf" srcId="{6C7D8173-E22E-494D-A7DA-2347698666FB}" destId="{9DC2E939-3577-4192-A6B8-D45CBC1CD227}" srcOrd="0" destOrd="0" presId="urn:microsoft.com/office/officeart/2008/layout/LinedList"/>
    <dgm:cxn modelId="{743281E3-51EC-4F9A-9F51-84CBE42311C9}" type="presParOf" srcId="{6C7D8173-E22E-494D-A7DA-2347698666FB}" destId="{98B03C4A-AEFA-4287-A5AA-5383E966F8F9}" srcOrd="1" destOrd="0" presId="urn:microsoft.com/office/officeart/2008/layout/LinedList"/>
    <dgm:cxn modelId="{805100DF-05B5-49B4-97FD-959446202E0E}" type="presParOf" srcId="{98B03C4A-AEFA-4287-A5AA-5383E966F8F9}" destId="{CB9F75FF-7F50-4FB0-B170-7026DD5B3B71}" srcOrd="0" destOrd="0" presId="urn:microsoft.com/office/officeart/2008/layout/LinedList"/>
    <dgm:cxn modelId="{AFEE5A1E-09C6-484F-975F-03316E3466D8}" type="presParOf" srcId="{98B03C4A-AEFA-4287-A5AA-5383E966F8F9}" destId="{67BDDCE3-E757-4C85-9364-3AEE6BD81351}" srcOrd="1" destOrd="0" presId="urn:microsoft.com/office/officeart/2008/layout/LinedList"/>
    <dgm:cxn modelId="{C792AB97-1947-4EAC-8388-B8D37F9009C2}" type="presParOf" srcId="{6C7D8173-E22E-494D-A7DA-2347698666FB}" destId="{D54175A9-5B5C-4178-87C6-D8CE39634981}" srcOrd="2" destOrd="0" presId="urn:microsoft.com/office/officeart/2008/layout/LinedList"/>
    <dgm:cxn modelId="{214488C9-DC92-41F6-971A-23BEB01E0457}" type="presParOf" srcId="{6C7D8173-E22E-494D-A7DA-2347698666FB}" destId="{265DEDF2-81DC-4062-9791-CB628EBFFD3C}" srcOrd="3" destOrd="0" presId="urn:microsoft.com/office/officeart/2008/layout/LinedList"/>
    <dgm:cxn modelId="{26FE186E-0F26-428F-89C3-A0A1DA8894E4}" type="presParOf" srcId="{265DEDF2-81DC-4062-9791-CB628EBFFD3C}" destId="{6E2C7B2A-3A61-460B-B11B-E134C5676E23}" srcOrd="0" destOrd="0" presId="urn:microsoft.com/office/officeart/2008/layout/LinedList"/>
    <dgm:cxn modelId="{365AB391-C0A9-4C16-933D-3E72920BBE92}" type="presParOf" srcId="{265DEDF2-81DC-4062-9791-CB628EBFFD3C}" destId="{2CA72D5B-4541-43FA-832D-4BE1035D5092}" srcOrd="1" destOrd="0" presId="urn:microsoft.com/office/officeart/2008/layout/LinedList"/>
    <dgm:cxn modelId="{85DD2EDB-1249-44A2-A560-CE7FACA49030}" type="presParOf" srcId="{6C7D8173-E22E-494D-A7DA-2347698666FB}" destId="{2239F8F6-4FE5-48A4-A3D5-7D30854A0113}" srcOrd="4" destOrd="0" presId="urn:microsoft.com/office/officeart/2008/layout/LinedList"/>
    <dgm:cxn modelId="{86B4B690-6C04-4ACE-806E-A2BF1858147E}" type="presParOf" srcId="{6C7D8173-E22E-494D-A7DA-2347698666FB}" destId="{0EBD5291-C8A7-452E-9B59-9542C0B67B0A}" srcOrd="5" destOrd="0" presId="urn:microsoft.com/office/officeart/2008/layout/LinedList"/>
    <dgm:cxn modelId="{8C77C6B8-7F54-49E8-B863-9C6A1A780D86}" type="presParOf" srcId="{0EBD5291-C8A7-452E-9B59-9542C0B67B0A}" destId="{42932E59-70EE-443A-8877-C32725DCE1BE}" srcOrd="0" destOrd="0" presId="urn:microsoft.com/office/officeart/2008/layout/LinedList"/>
    <dgm:cxn modelId="{55ED6599-12EE-4FEB-9150-0FEAFB2AFCCA}" type="presParOf" srcId="{0EBD5291-C8A7-452E-9B59-9542C0B67B0A}" destId="{07DEC489-4643-4551-905B-5763BED08AAF}" srcOrd="1" destOrd="0" presId="urn:microsoft.com/office/officeart/2008/layout/LinedList"/>
    <dgm:cxn modelId="{47BA9336-1BFA-4BAB-BFF2-B39E6EE66286}" type="presParOf" srcId="{6C7D8173-E22E-494D-A7DA-2347698666FB}" destId="{4A148A40-4412-418C-80DA-B1D332237AC3}" srcOrd="6" destOrd="0" presId="urn:microsoft.com/office/officeart/2008/layout/LinedList"/>
    <dgm:cxn modelId="{217A52DF-AD48-4C13-BB0F-9B433F74C267}" type="presParOf" srcId="{6C7D8173-E22E-494D-A7DA-2347698666FB}" destId="{9E9B8321-99DE-4D7F-88A8-F55D78D8E1CF}" srcOrd="7" destOrd="0" presId="urn:microsoft.com/office/officeart/2008/layout/LinedList"/>
    <dgm:cxn modelId="{6AB7F154-E4F9-4A88-B8E0-FD0366B01887}" type="presParOf" srcId="{9E9B8321-99DE-4D7F-88A8-F55D78D8E1CF}" destId="{43B7D9B5-94D2-4160-9003-52819E4B45E0}" srcOrd="0" destOrd="0" presId="urn:microsoft.com/office/officeart/2008/layout/LinedList"/>
    <dgm:cxn modelId="{934B6290-AFFA-4F1E-927C-441CD150B36F}" type="presParOf" srcId="{9E9B8321-99DE-4D7F-88A8-F55D78D8E1CF}" destId="{9E7B3311-38AB-4728-8262-A20A64197CE7}" srcOrd="1" destOrd="0" presId="urn:microsoft.com/office/officeart/2008/layout/LinedList"/>
    <dgm:cxn modelId="{2D9FCDB9-FDC9-40EB-9BE9-8F8EB3AD7DE6}" type="presParOf" srcId="{6C7D8173-E22E-494D-A7DA-2347698666FB}" destId="{03B45B2B-9A7E-484A-BED4-7819EDCF0910}" srcOrd="8" destOrd="0" presId="urn:microsoft.com/office/officeart/2008/layout/LinedList"/>
    <dgm:cxn modelId="{18606042-3077-48B3-BE6A-921BA821D752}" type="presParOf" srcId="{6C7D8173-E22E-494D-A7DA-2347698666FB}" destId="{8E1A13D0-780A-4C4C-9F26-C712969C1A01}" srcOrd="9" destOrd="0" presId="urn:microsoft.com/office/officeart/2008/layout/LinedList"/>
    <dgm:cxn modelId="{9846D9FF-33F8-469A-B7E3-0A1AAA1FE3D6}" type="presParOf" srcId="{8E1A13D0-780A-4C4C-9F26-C712969C1A01}" destId="{8BE5A687-89AE-43B7-BA94-74CC65DCECC6}" srcOrd="0" destOrd="0" presId="urn:microsoft.com/office/officeart/2008/layout/LinedList"/>
    <dgm:cxn modelId="{96558A42-B056-4986-BC57-CD5149F7D447}" type="presParOf" srcId="{8E1A13D0-780A-4C4C-9F26-C712969C1A01}" destId="{313FE7CB-557B-4833-87E3-B0217029C848}" srcOrd="1" destOrd="0" presId="urn:microsoft.com/office/officeart/2008/layout/LinedList"/>
    <dgm:cxn modelId="{8C1D5EA2-B4AF-49ED-B2F5-6BED661D6DAD}" type="presParOf" srcId="{6C7D8173-E22E-494D-A7DA-2347698666FB}" destId="{B70F2E6F-8B75-4192-A351-9633AE416E89}" srcOrd="10" destOrd="0" presId="urn:microsoft.com/office/officeart/2008/layout/LinedList"/>
    <dgm:cxn modelId="{D9DC2484-73EB-4C2D-9A89-CA1D6B20824B}" type="presParOf" srcId="{6C7D8173-E22E-494D-A7DA-2347698666FB}" destId="{4B4B3CEC-0390-4E20-9048-913E4741A4B1}" srcOrd="11" destOrd="0" presId="urn:microsoft.com/office/officeart/2008/layout/LinedList"/>
    <dgm:cxn modelId="{10C5FE91-A7E2-49F1-BE18-91BAE0ED8A7C}" type="presParOf" srcId="{4B4B3CEC-0390-4E20-9048-913E4741A4B1}" destId="{3B15482F-9126-49CA-96BB-CBFCCBD04AE7}" srcOrd="0" destOrd="0" presId="urn:microsoft.com/office/officeart/2008/layout/LinedList"/>
    <dgm:cxn modelId="{4AE08D9B-1EEE-4332-B65A-C26A92BA5A93}" type="presParOf" srcId="{4B4B3CEC-0390-4E20-9048-913E4741A4B1}" destId="{8DED7615-B032-490A-A514-6EF90C9364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9E0933-AC34-4A15-B036-FD5AE3C36D70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CACC24D-702E-4973-B0CB-C3C3C53589D5}">
      <dgm:prSet/>
      <dgm:spPr/>
      <dgm:t>
        <a:bodyPr/>
        <a:lstStyle/>
        <a:p>
          <a:r>
            <a:rPr lang="el-GR" b="1" u="sng"/>
            <a:t>Οι δύο τιμητές: </a:t>
          </a:r>
          <a:endParaRPr lang="en-US"/>
        </a:p>
      </dgm:t>
    </dgm:pt>
    <dgm:pt modelId="{F2F57DEE-C502-4703-AD94-C23EAF6920D0}" type="parTrans" cxnId="{A4D83A14-7E4F-4AB1-A76A-F3C1F7D1179D}">
      <dgm:prSet/>
      <dgm:spPr/>
      <dgm:t>
        <a:bodyPr/>
        <a:lstStyle/>
        <a:p>
          <a:endParaRPr lang="en-US"/>
        </a:p>
      </dgm:t>
    </dgm:pt>
    <dgm:pt modelId="{DEDB4D98-4AB5-4D6D-982E-B15DE38ADBA5}" type="sibTrans" cxnId="{A4D83A14-7E4F-4AB1-A76A-F3C1F7D1179D}">
      <dgm:prSet/>
      <dgm:spPr/>
      <dgm:t>
        <a:bodyPr/>
        <a:lstStyle/>
        <a:p>
          <a:endParaRPr lang="en-US"/>
        </a:p>
      </dgm:t>
    </dgm:pt>
    <dgm:pt modelId="{0FE44037-AB40-4BD0-A182-B89982EA0C5A}">
      <dgm:prSet/>
      <dgm:spPr/>
      <dgm:t>
        <a:bodyPr/>
        <a:lstStyle/>
        <a:p>
          <a:r>
            <a:rPr lang="el-GR"/>
            <a:t>Εκλέγονταν για 18 μήνες και είχαν έργο:</a:t>
          </a:r>
          <a:endParaRPr lang="en-US"/>
        </a:p>
      </dgm:t>
    </dgm:pt>
    <dgm:pt modelId="{EB6F1BB2-9962-44B1-A709-77CC345750C8}" type="parTrans" cxnId="{71B7BCF0-4FBA-405C-82CA-16C98B0F9F78}">
      <dgm:prSet/>
      <dgm:spPr/>
      <dgm:t>
        <a:bodyPr/>
        <a:lstStyle/>
        <a:p>
          <a:endParaRPr lang="en-US"/>
        </a:p>
      </dgm:t>
    </dgm:pt>
    <dgm:pt modelId="{70082C37-BBE6-4F1E-8EDA-7CD2EE353DBD}" type="sibTrans" cxnId="{71B7BCF0-4FBA-405C-82CA-16C98B0F9F78}">
      <dgm:prSet/>
      <dgm:spPr/>
      <dgm:t>
        <a:bodyPr/>
        <a:lstStyle/>
        <a:p>
          <a:endParaRPr lang="en-US"/>
        </a:p>
      </dgm:t>
    </dgm:pt>
    <dgm:pt modelId="{0A4DF13B-D117-40C6-BA16-FF374021C1B1}">
      <dgm:prSet/>
      <dgm:spPr/>
      <dgm:t>
        <a:bodyPr/>
        <a:lstStyle/>
        <a:p>
          <a:r>
            <a:rPr lang="el-GR"/>
            <a:t>1. Την κατάταξη των πολιτών σε τάξεις ανάλογα με την περιουσία τους.</a:t>
          </a:r>
          <a:endParaRPr lang="en-US"/>
        </a:p>
      </dgm:t>
    </dgm:pt>
    <dgm:pt modelId="{7226BAF1-B9A2-48FF-B856-BC7648AA312C}" type="parTrans" cxnId="{89D15EEB-2369-4DE1-8421-6DAE8DDBB984}">
      <dgm:prSet/>
      <dgm:spPr/>
      <dgm:t>
        <a:bodyPr/>
        <a:lstStyle/>
        <a:p>
          <a:endParaRPr lang="en-US"/>
        </a:p>
      </dgm:t>
    </dgm:pt>
    <dgm:pt modelId="{FDE878E0-8CF6-4E13-A8D9-9F570D55803D}" type="sibTrans" cxnId="{89D15EEB-2369-4DE1-8421-6DAE8DDBB984}">
      <dgm:prSet/>
      <dgm:spPr/>
      <dgm:t>
        <a:bodyPr/>
        <a:lstStyle/>
        <a:p>
          <a:endParaRPr lang="en-US"/>
        </a:p>
      </dgm:t>
    </dgm:pt>
    <dgm:pt modelId="{0327A7E0-637A-4AE6-926B-803B4213DC87}">
      <dgm:prSet/>
      <dgm:spPr/>
      <dgm:t>
        <a:bodyPr/>
        <a:lstStyle/>
        <a:p>
          <a:r>
            <a:rPr lang="el-GR"/>
            <a:t>2. Τη σύνταξη καταλόγου με όσους είχαν δικαίωμα να γίνουν συγκλητικοί.</a:t>
          </a:r>
          <a:endParaRPr lang="en-US"/>
        </a:p>
      </dgm:t>
    </dgm:pt>
    <dgm:pt modelId="{7EAD07CC-C62E-480F-B4BF-EC7B593EAB16}" type="parTrans" cxnId="{CD84512D-DDA0-44B2-BFA6-9E43643A4064}">
      <dgm:prSet/>
      <dgm:spPr/>
      <dgm:t>
        <a:bodyPr/>
        <a:lstStyle/>
        <a:p>
          <a:endParaRPr lang="en-US"/>
        </a:p>
      </dgm:t>
    </dgm:pt>
    <dgm:pt modelId="{81C3DE33-2968-42F1-98ED-29A3A30114AB}" type="sibTrans" cxnId="{CD84512D-DDA0-44B2-BFA6-9E43643A4064}">
      <dgm:prSet/>
      <dgm:spPr/>
      <dgm:t>
        <a:bodyPr/>
        <a:lstStyle/>
        <a:p>
          <a:endParaRPr lang="en-US"/>
        </a:p>
      </dgm:t>
    </dgm:pt>
    <dgm:pt modelId="{F71A99E4-F818-452B-9B85-EEAC3A65CC58}">
      <dgm:prSet/>
      <dgm:spPr/>
      <dgm:t>
        <a:bodyPr/>
        <a:lstStyle/>
        <a:p>
          <a:r>
            <a:rPr lang="el-GR"/>
            <a:t>3. Την κατάρτιση του προϋπολογισμού του κράτους.</a:t>
          </a:r>
          <a:endParaRPr lang="en-US"/>
        </a:p>
      </dgm:t>
    </dgm:pt>
    <dgm:pt modelId="{C3342D75-7883-4B29-ADD8-9C5C53010C0A}" type="parTrans" cxnId="{FB186F8E-AB7B-4529-BE83-09F50B77AE1A}">
      <dgm:prSet/>
      <dgm:spPr/>
      <dgm:t>
        <a:bodyPr/>
        <a:lstStyle/>
        <a:p>
          <a:endParaRPr lang="en-US"/>
        </a:p>
      </dgm:t>
    </dgm:pt>
    <dgm:pt modelId="{84763965-AF90-4033-881D-A7182D1520E3}" type="sibTrans" cxnId="{FB186F8E-AB7B-4529-BE83-09F50B77AE1A}">
      <dgm:prSet/>
      <dgm:spPr/>
      <dgm:t>
        <a:bodyPr/>
        <a:lstStyle/>
        <a:p>
          <a:endParaRPr lang="en-US"/>
        </a:p>
      </dgm:t>
    </dgm:pt>
    <dgm:pt modelId="{DFC91B79-400E-4C0D-9A3B-6946311BB778}">
      <dgm:prSet/>
      <dgm:spPr/>
      <dgm:t>
        <a:bodyPr/>
        <a:lstStyle/>
        <a:p>
          <a:r>
            <a:rPr lang="el-GR"/>
            <a:t>4. Την επίβλεψη των ηθών.</a:t>
          </a:r>
          <a:endParaRPr lang="en-US"/>
        </a:p>
      </dgm:t>
    </dgm:pt>
    <dgm:pt modelId="{AB0D7C0B-E670-4808-B2B4-E03EE14B3F27}" type="parTrans" cxnId="{DFC00EE3-EEFB-498D-AF6A-F003689AD98C}">
      <dgm:prSet/>
      <dgm:spPr/>
      <dgm:t>
        <a:bodyPr/>
        <a:lstStyle/>
        <a:p>
          <a:endParaRPr lang="en-US"/>
        </a:p>
      </dgm:t>
    </dgm:pt>
    <dgm:pt modelId="{F2B6E22E-9622-4493-B05D-49FD83CA6BFC}" type="sibTrans" cxnId="{DFC00EE3-EEFB-498D-AF6A-F003689AD98C}">
      <dgm:prSet/>
      <dgm:spPr/>
      <dgm:t>
        <a:bodyPr/>
        <a:lstStyle/>
        <a:p>
          <a:endParaRPr lang="en-US"/>
        </a:p>
      </dgm:t>
    </dgm:pt>
    <dgm:pt modelId="{2B852999-DF65-42F9-9007-E604C426EC2A}">
      <dgm:prSet/>
      <dgm:spPr/>
      <dgm:t>
        <a:bodyPr/>
        <a:lstStyle/>
        <a:p>
          <a:r>
            <a:rPr lang="el-GR"/>
            <a:t> Άλλοι άρχοντες (δήμαρχοι, πραίτορες, ταμίες, ανθύπατοι).</a:t>
          </a:r>
          <a:endParaRPr lang="en-US"/>
        </a:p>
      </dgm:t>
    </dgm:pt>
    <dgm:pt modelId="{484314B1-CEED-4EEE-A9FF-2F9C25868903}" type="parTrans" cxnId="{855AC9D0-B644-4F9C-BE0D-1CB2DE0F2349}">
      <dgm:prSet/>
      <dgm:spPr/>
      <dgm:t>
        <a:bodyPr/>
        <a:lstStyle/>
        <a:p>
          <a:endParaRPr lang="en-US"/>
        </a:p>
      </dgm:t>
    </dgm:pt>
    <dgm:pt modelId="{895DF25C-4AC5-4D6C-B491-F5B0A3B4B768}" type="sibTrans" cxnId="{855AC9D0-B644-4F9C-BE0D-1CB2DE0F2349}">
      <dgm:prSet/>
      <dgm:spPr/>
      <dgm:t>
        <a:bodyPr/>
        <a:lstStyle/>
        <a:p>
          <a:endParaRPr lang="en-US"/>
        </a:p>
      </dgm:t>
    </dgm:pt>
    <dgm:pt modelId="{060C1911-7526-4112-A21B-6A8F6A03FFC9}" type="pres">
      <dgm:prSet presAssocID="{D69E0933-AC34-4A15-B036-FD5AE3C36D70}" presName="vert0" presStyleCnt="0">
        <dgm:presLayoutVars>
          <dgm:dir/>
          <dgm:animOne val="branch"/>
          <dgm:animLvl val="lvl"/>
        </dgm:presLayoutVars>
      </dgm:prSet>
      <dgm:spPr/>
    </dgm:pt>
    <dgm:pt modelId="{00CFD920-A39E-4804-B10A-084894480B4A}" type="pres">
      <dgm:prSet presAssocID="{CCACC24D-702E-4973-B0CB-C3C3C53589D5}" presName="thickLine" presStyleLbl="alignNode1" presStyleIdx="0" presStyleCnt="7"/>
      <dgm:spPr/>
    </dgm:pt>
    <dgm:pt modelId="{CED38FEF-7033-4F88-A8E3-AC0B926502F7}" type="pres">
      <dgm:prSet presAssocID="{CCACC24D-702E-4973-B0CB-C3C3C53589D5}" presName="horz1" presStyleCnt="0"/>
      <dgm:spPr/>
    </dgm:pt>
    <dgm:pt modelId="{C2D3F4CE-3B25-45F3-8035-72ADF27F5395}" type="pres">
      <dgm:prSet presAssocID="{CCACC24D-702E-4973-B0CB-C3C3C53589D5}" presName="tx1" presStyleLbl="revTx" presStyleIdx="0" presStyleCnt="7"/>
      <dgm:spPr/>
    </dgm:pt>
    <dgm:pt modelId="{ACC45B4A-A5F8-4784-B550-ACF62D0CB823}" type="pres">
      <dgm:prSet presAssocID="{CCACC24D-702E-4973-B0CB-C3C3C53589D5}" presName="vert1" presStyleCnt="0"/>
      <dgm:spPr/>
    </dgm:pt>
    <dgm:pt modelId="{8B93D0DD-BCB3-4002-990A-D07D33898C47}" type="pres">
      <dgm:prSet presAssocID="{0FE44037-AB40-4BD0-A182-B89982EA0C5A}" presName="thickLine" presStyleLbl="alignNode1" presStyleIdx="1" presStyleCnt="7"/>
      <dgm:spPr/>
    </dgm:pt>
    <dgm:pt modelId="{91AD58E5-9603-4578-8960-451A98A43863}" type="pres">
      <dgm:prSet presAssocID="{0FE44037-AB40-4BD0-A182-B89982EA0C5A}" presName="horz1" presStyleCnt="0"/>
      <dgm:spPr/>
    </dgm:pt>
    <dgm:pt modelId="{CE990860-97B6-4B91-9CDE-0CE8148490A2}" type="pres">
      <dgm:prSet presAssocID="{0FE44037-AB40-4BD0-A182-B89982EA0C5A}" presName="tx1" presStyleLbl="revTx" presStyleIdx="1" presStyleCnt="7"/>
      <dgm:spPr/>
    </dgm:pt>
    <dgm:pt modelId="{0425EAED-E8D9-467B-8F88-F08E6A7DB9F9}" type="pres">
      <dgm:prSet presAssocID="{0FE44037-AB40-4BD0-A182-B89982EA0C5A}" presName="vert1" presStyleCnt="0"/>
      <dgm:spPr/>
    </dgm:pt>
    <dgm:pt modelId="{B5D8128B-8750-4EF4-BC06-33EB22B9B114}" type="pres">
      <dgm:prSet presAssocID="{0A4DF13B-D117-40C6-BA16-FF374021C1B1}" presName="thickLine" presStyleLbl="alignNode1" presStyleIdx="2" presStyleCnt="7"/>
      <dgm:spPr/>
    </dgm:pt>
    <dgm:pt modelId="{73C78475-F9D4-46DC-9AC5-224265ED2B8C}" type="pres">
      <dgm:prSet presAssocID="{0A4DF13B-D117-40C6-BA16-FF374021C1B1}" presName="horz1" presStyleCnt="0"/>
      <dgm:spPr/>
    </dgm:pt>
    <dgm:pt modelId="{4C4A3E64-68E7-4A37-AFA1-0A9C6EC6F960}" type="pres">
      <dgm:prSet presAssocID="{0A4DF13B-D117-40C6-BA16-FF374021C1B1}" presName="tx1" presStyleLbl="revTx" presStyleIdx="2" presStyleCnt="7"/>
      <dgm:spPr/>
    </dgm:pt>
    <dgm:pt modelId="{33CCD3D2-C890-45D4-A999-E2B4AD3975C5}" type="pres">
      <dgm:prSet presAssocID="{0A4DF13B-D117-40C6-BA16-FF374021C1B1}" presName="vert1" presStyleCnt="0"/>
      <dgm:spPr/>
    </dgm:pt>
    <dgm:pt modelId="{86EFEF93-85E9-4CED-87FC-F774E5F92AA2}" type="pres">
      <dgm:prSet presAssocID="{0327A7E0-637A-4AE6-926B-803B4213DC87}" presName="thickLine" presStyleLbl="alignNode1" presStyleIdx="3" presStyleCnt="7"/>
      <dgm:spPr/>
    </dgm:pt>
    <dgm:pt modelId="{19A97893-C643-41F0-B69F-0D91B5E2DC10}" type="pres">
      <dgm:prSet presAssocID="{0327A7E0-637A-4AE6-926B-803B4213DC87}" presName="horz1" presStyleCnt="0"/>
      <dgm:spPr/>
    </dgm:pt>
    <dgm:pt modelId="{9D2D312A-92C8-4475-AF88-B9B7B11D4AAB}" type="pres">
      <dgm:prSet presAssocID="{0327A7E0-637A-4AE6-926B-803B4213DC87}" presName="tx1" presStyleLbl="revTx" presStyleIdx="3" presStyleCnt="7"/>
      <dgm:spPr/>
    </dgm:pt>
    <dgm:pt modelId="{8AE1B529-EF6E-45C9-BF2A-82E0FD31345A}" type="pres">
      <dgm:prSet presAssocID="{0327A7E0-637A-4AE6-926B-803B4213DC87}" presName="vert1" presStyleCnt="0"/>
      <dgm:spPr/>
    </dgm:pt>
    <dgm:pt modelId="{0B72FA69-B88E-41A5-A5C9-DA6DDEF11044}" type="pres">
      <dgm:prSet presAssocID="{F71A99E4-F818-452B-9B85-EEAC3A65CC58}" presName="thickLine" presStyleLbl="alignNode1" presStyleIdx="4" presStyleCnt="7"/>
      <dgm:spPr/>
    </dgm:pt>
    <dgm:pt modelId="{C856039A-4794-4B34-B16E-51F4A1513530}" type="pres">
      <dgm:prSet presAssocID="{F71A99E4-F818-452B-9B85-EEAC3A65CC58}" presName="horz1" presStyleCnt="0"/>
      <dgm:spPr/>
    </dgm:pt>
    <dgm:pt modelId="{49916C69-BE23-4584-827D-BF07E2A77CF8}" type="pres">
      <dgm:prSet presAssocID="{F71A99E4-F818-452B-9B85-EEAC3A65CC58}" presName="tx1" presStyleLbl="revTx" presStyleIdx="4" presStyleCnt="7"/>
      <dgm:spPr/>
    </dgm:pt>
    <dgm:pt modelId="{BA1634DB-6698-4400-9C19-558769B9FC9B}" type="pres">
      <dgm:prSet presAssocID="{F71A99E4-F818-452B-9B85-EEAC3A65CC58}" presName="vert1" presStyleCnt="0"/>
      <dgm:spPr/>
    </dgm:pt>
    <dgm:pt modelId="{9F13D579-8F31-4CD2-BB97-3FFF66DB4FF6}" type="pres">
      <dgm:prSet presAssocID="{DFC91B79-400E-4C0D-9A3B-6946311BB778}" presName="thickLine" presStyleLbl="alignNode1" presStyleIdx="5" presStyleCnt="7"/>
      <dgm:spPr/>
    </dgm:pt>
    <dgm:pt modelId="{0B32DC6B-16D8-40FA-A0F0-0C35FCAB69A8}" type="pres">
      <dgm:prSet presAssocID="{DFC91B79-400E-4C0D-9A3B-6946311BB778}" presName="horz1" presStyleCnt="0"/>
      <dgm:spPr/>
    </dgm:pt>
    <dgm:pt modelId="{8395A503-B816-4192-841C-31DE3ADD8E78}" type="pres">
      <dgm:prSet presAssocID="{DFC91B79-400E-4C0D-9A3B-6946311BB778}" presName="tx1" presStyleLbl="revTx" presStyleIdx="5" presStyleCnt="7"/>
      <dgm:spPr/>
    </dgm:pt>
    <dgm:pt modelId="{CC02923D-A504-479D-93DB-F1668E083AB8}" type="pres">
      <dgm:prSet presAssocID="{DFC91B79-400E-4C0D-9A3B-6946311BB778}" presName="vert1" presStyleCnt="0"/>
      <dgm:spPr/>
    </dgm:pt>
    <dgm:pt modelId="{C41AC16A-2ACD-46F7-9956-93DAD83D0577}" type="pres">
      <dgm:prSet presAssocID="{2B852999-DF65-42F9-9007-E604C426EC2A}" presName="thickLine" presStyleLbl="alignNode1" presStyleIdx="6" presStyleCnt="7"/>
      <dgm:spPr/>
    </dgm:pt>
    <dgm:pt modelId="{30060480-4230-4F9B-9ACE-59EBD8126A90}" type="pres">
      <dgm:prSet presAssocID="{2B852999-DF65-42F9-9007-E604C426EC2A}" presName="horz1" presStyleCnt="0"/>
      <dgm:spPr/>
    </dgm:pt>
    <dgm:pt modelId="{50B36140-A367-41A2-94BA-3F6662470697}" type="pres">
      <dgm:prSet presAssocID="{2B852999-DF65-42F9-9007-E604C426EC2A}" presName="tx1" presStyleLbl="revTx" presStyleIdx="6" presStyleCnt="7"/>
      <dgm:spPr/>
    </dgm:pt>
    <dgm:pt modelId="{C87EBB72-DD6B-4518-85A9-417CF17812D2}" type="pres">
      <dgm:prSet presAssocID="{2B852999-DF65-42F9-9007-E604C426EC2A}" presName="vert1" presStyleCnt="0"/>
      <dgm:spPr/>
    </dgm:pt>
  </dgm:ptLst>
  <dgm:cxnLst>
    <dgm:cxn modelId="{1DA78608-C720-4D20-AB16-A5C3479E9360}" type="presOf" srcId="{D69E0933-AC34-4A15-B036-FD5AE3C36D70}" destId="{060C1911-7526-4112-A21B-6A8F6A03FFC9}" srcOrd="0" destOrd="0" presId="urn:microsoft.com/office/officeart/2008/layout/LinedList"/>
    <dgm:cxn modelId="{A4D83A14-7E4F-4AB1-A76A-F3C1F7D1179D}" srcId="{D69E0933-AC34-4A15-B036-FD5AE3C36D70}" destId="{CCACC24D-702E-4973-B0CB-C3C3C53589D5}" srcOrd="0" destOrd="0" parTransId="{F2F57DEE-C502-4703-AD94-C23EAF6920D0}" sibTransId="{DEDB4D98-4AB5-4D6D-982E-B15DE38ADBA5}"/>
    <dgm:cxn modelId="{0B4DCC1B-D28B-49A9-A1CD-F091FA4F6B48}" type="presOf" srcId="{CCACC24D-702E-4973-B0CB-C3C3C53589D5}" destId="{C2D3F4CE-3B25-45F3-8035-72ADF27F5395}" srcOrd="0" destOrd="0" presId="urn:microsoft.com/office/officeart/2008/layout/LinedList"/>
    <dgm:cxn modelId="{CD84512D-DDA0-44B2-BFA6-9E43643A4064}" srcId="{D69E0933-AC34-4A15-B036-FD5AE3C36D70}" destId="{0327A7E0-637A-4AE6-926B-803B4213DC87}" srcOrd="3" destOrd="0" parTransId="{7EAD07CC-C62E-480F-B4BF-EC7B593EAB16}" sibTransId="{81C3DE33-2968-42F1-98ED-29A3A30114AB}"/>
    <dgm:cxn modelId="{05669363-98ED-4A3C-9F0F-EAE48407CCB3}" type="presOf" srcId="{0FE44037-AB40-4BD0-A182-B89982EA0C5A}" destId="{CE990860-97B6-4B91-9CDE-0CE8148490A2}" srcOrd="0" destOrd="0" presId="urn:microsoft.com/office/officeart/2008/layout/LinedList"/>
    <dgm:cxn modelId="{869FF068-DCB9-4778-898B-048E530FFD68}" type="presOf" srcId="{DFC91B79-400E-4C0D-9A3B-6946311BB778}" destId="{8395A503-B816-4192-841C-31DE3ADD8E78}" srcOrd="0" destOrd="0" presId="urn:microsoft.com/office/officeart/2008/layout/LinedList"/>
    <dgm:cxn modelId="{2EC6CF6F-9BB4-4909-BE14-FF803823F90E}" type="presOf" srcId="{2B852999-DF65-42F9-9007-E604C426EC2A}" destId="{50B36140-A367-41A2-94BA-3F6662470697}" srcOrd="0" destOrd="0" presId="urn:microsoft.com/office/officeart/2008/layout/LinedList"/>
    <dgm:cxn modelId="{1717A585-8D0D-4278-AA5E-5C2ADCDAC051}" type="presOf" srcId="{F71A99E4-F818-452B-9B85-EEAC3A65CC58}" destId="{49916C69-BE23-4584-827D-BF07E2A77CF8}" srcOrd="0" destOrd="0" presId="urn:microsoft.com/office/officeart/2008/layout/LinedList"/>
    <dgm:cxn modelId="{FB186F8E-AB7B-4529-BE83-09F50B77AE1A}" srcId="{D69E0933-AC34-4A15-B036-FD5AE3C36D70}" destId="{F71A99E4-F818-452B-9B85-EEAC3A65CC58}" srcOrd="4" destOrd="0" parTransId="{C3342D75-7883-4B29-ADD8-9C5C53010C0A}" sibTransId="{84763965-AF90-4033-881D-A7182D1520E3}"/>
    <dgm:cxn modelId="{E31CAEA9-C7A1-4ADE-8A70-D2BB240B5C4E}" type="presOf" srcId="{0327A7E0-637A-4AE6-926B-803B4213DC87}" destId="{9D2D312A-92C8-4475-AF88-B9B7B11D4AAB}" srcOrd="0" destOrd="0" presId="urn:microsoft.com/office/officeart/2008/layout/LinedList"/>
    <dgm:cxn modelId="{855AC9D0-B644-4F9C-BE0D-1CB2DE0F2349}" srcId="{D69E0933-AC34-4A15-B036-FD5AE3C36D70}" destId="{2B852999-DF65-42F9-9007-E604C426EC2A}" srcOrd="6" destOrd="0" parTransId="{484314B1-CEED-4EEE-A9FF-2F9C25868903}" sibTransId="{895DF25C-4AC5-4D6C-B491-F5B0A3B4B768}"/>
    <dgm:cxn modelId="{44B266D3-D913-4392-B488-606692D81DA0}" type="presOf" srcId="{0A4DF13B-D117-40C6-BA16-FF374021C1B1}" destId="{4C4A3E64-68E7-4A37-AFA1-0A9C6EC6F960}" srcOrd="0" destOrd="0" presId="urn:microsoft.com/office/officeart/2008/layout/LinedList"/>
    <dgm:cxn modelId="{DFC00EE3-EEFB-498D-AF6A-F003689AD98C}" srcId="{D69E0933-AC34-4A15-B036-FD5AE3C36D70}" destId="{DFC91B79-400E-4C0D-9A3B-6946311BB778}" srcOrd="5" destOrd="0" parTransId="{AB0D7C0B-E670-4808-B2B4-E03EE14B3F27}" sibTransId="{F2B6E22E-9622-4493-B05D-49FD83CA6BFC}"/>
    <dgm:cxn modelId="{89D15EEB-2369-4DE1-8421-6DAE8DDBB984}" srcId="{D69E0933-AC34-4A15-B036-FD5AE3C36D70}" destId="{0A4DF13B-D117-40C6-BA16-FF374021C1B1}" srcOrd="2" destOrd="0" parTransId="{7226BAF1-B9A2-48FF-B856-BC7648AA312C}" sibTransId="{FDE878E0-8CF6-4E13-A8D9-9F570D55803D}"/>
    <dgm:cxn modelId="{71B7BCF0-4FBA-405C-82CA-16C98B0F9F78}" srcId="{D69E0933-AC34-4A15-B036-FD5AE3C36D70}" destId="{0FE44037-AB40-4BD0-A182-B89982EA0C5A}" srcOrd="1" destOrd="0" parTransId="{EB6F1BB2-9962-44B1-A709-77CC345750C8}" sibTransId="{70082C37-BBE6-4F1E-8EDA-7CD2EE353DBD}"/>
    <dgm:cxn modelId="{E41C6C11-1653-49BB-B6A1-BF8200A1CE00}" type="presParOf" srcId="{060C1911-7526-4112-A21B-6A8F6A03FFC9}" destId="{00CFD920-A39E-4804-B10A-084894480B4A}" srcOrd="0" destOrd="0" presId="urn:microsoft.com/office/officeart/2008/layout/LinedList"/>
    <dgm:cxn modelId="{36574456-1E69-430A-8322-2219B4699AF3}" type="presParOf" srcId="{060C1911-7526-4112-A21B-6A8F6A03FFC9}" destId="{CED38FEF-7033-4F88-A8E3-AC0B926502F7}" srcOrd="1" destOrd="0" presId="urn:microsoft.com/office/officeart/2008/layout/LinedList"/>
    <dgm:cxn modelId="{825C194E-7B8C-4034-ABA2-E34E36D64331}" type="presParOf" srcId="{CED38FEF-7033-4F88-A8E3-AC0B926502F7}" destId="{C2D3F4CE-3B25-45F3-8035-72ADF27F5395}" srcOrd="0" destOrd="0" presId="urn:microsoft.com/office/officeart/2008/layout/LinedList"/>
    <dgm:cxn modelId="{7A209A27-1830-45DC-AE7B-5700B681193B}" type="presParOf" srcId="{CED38FEF-7033-4F88-A8E3-AC0B926502F7}" destId="{ACC45B4A-A5F8-4784-B550-ACF62D0CB823}" srcOrd="1" destOrd="0" presId="urn:microsoft.com/office/officeart/2008/layout/LinedList"/>
    <dgm:cxn modelId="{F4376DC0-31BE-4F1B-8523-A65CE1D85C6C}" type="presParOf" srcId="{060C1911-7526-4112-A21B-6A8F6A03FFC9}" destId="{8B93D0DD-BCB3-4002-990A-D07D33898C47}" srcOrd="2" destOrd="0" presId="urn:microsoft.com/office/officeart/2008/layout/LinedList"/>
    <dgm:cxn modelId="{F25E78C0-F96D-44ED-9AC8-EBB93C2E8222}" type="presParOf" srcId="{060C1911-7526-4112-A21B-6A8F6A03FFC9}" destId="{91AD58E5-9603-4578-8960-451A98A43863}" srcOrd="3" destOrd="0" presId="urn:microsoft.com/office/officeart/2008/layout/LinedList"/>
    <dgm:cxn modelId="{3027F1D1-4416-4AF1-9BA1-781F54DDEE30}" type="presParOf" srcId="{91AD58E5-9603-4578-8960-451A98A43863}" destId="{CE990860-97B6-4B91-9CDE-0CE8148490A2}" srcOrd="0" destOrd="0" presId="urn:microsoft.com/office/officeart/2008/layout/LinedList"/>
    <dgm:cxn modelId="{38B0B488-B508-4A31-B294-3D16E514A7D8}" type="presParOf" srcId="{91AD58E5-9603-4578-8960-451A98A43863}" destId="{0425EAED-E8D9-467B-8F88-F08E6A7DB9F9}" srcOrd="1" destOrd="0" presId="urn:microsoft.com/office/officeart/2008/layout/LinedList"/>
    <dgm:cxn modelId="{88CA2BD8-9901-478B-B9E8-7743BC7A523B}" type="presParOf" srcId="{060C1911-7526-4112-A21B-6A8F6A03FFC9}" destId="{B5D8128B-8750-4EF4-BC06-33EB22B9B114}" srcOrd="4" destOrd="0" presId="urn:microsoft.com/office/officeart/2008/layout/LinedList"/>
    <dgm:cxn modelId="{49B2F553-7680-4986-A796-2560B646A1C8}" type="presParOf" srcId="{060C1911-7526-4112-A21B-6A8F6A03FFC9}" destId="{73C78475-F9D4-46DC-9AC5-224265ED2B8C}" srcOrd="5" destOrd="0" presId="urn:microsoft.com/office/officeart/2008/layout/LinedList"/>
    <dgm:cxn modelId="{039F6E7B-A68B-4D6B-878F-0E4A5F484AB9}" type="presParOf" srcId="{73C78475-F9D4-46DC-9AC5-224265ED2B8C}" destId="{4C4A3E64-68E7-4A37-AFA1-0A9C6EC6F960}" srcOrd="0" destOrd="0" presId="urn:microsoft.com/office/officeart/2008/layout/LinedList"/>
    <dgm:cxn modelId="{36E68B77-EDB4-410C-880E-137D791F83A9}" type="presParOf" srcId="{73C78475-F9D4-46DC-9AC5-224265ED2B8C}" destId="{33CCD3D2-C890-45D4-A999-E2B4AD3975C5}" srcOrd="1" destOrd="0" presId="urn:microsoft.com/office/officeart/2008/layout/LinedList"/>
    <dgm:cxn modelId="{6AEB31D0-1FC1-42F1-94EC-CF4E37616360}" type="presParOf" srcId="{060C1911-7526-4112-A21B-6A8F6A03FFC9}" destId="{86EFEF93-85E9-4CED-87FC-F774E5F92AA2}" srcOrd="6" destOrd="0" presId="urn:microsoft.com/office/officeart/2008/layout/LinedList"/>
    <dgm:cxn modelId="{23DABDD7-31FB-4B70-B9BA-A43D9BCD220C}" type="presParOf" srcId="{060C1911-7526-4112-A21B-6A8F6A03FFC9}" destId="{19A97893-C643-41F0-B69F-0D91B5E2DC10}" srcOrd="7" destOrd="0" presId="urn:microsoft.com/office/officeart/2008/layout/LinedList"/>
    <dgm:cxn modelId="{6F0A04D8-107E-42E4-AF50-0388023E2B89}" type="presParOf" srcId="{19A97893-C643-41F0-B69F-0D91B5E2DC10}" destId="{9D2D312A-92C8-4475-AF88-B9B7B11D4AAB}" srcOrd="0" destOrd="0" presId="urn:microsoft.com/office/officeart/2008/layout/LinedList"/>
    <dgm:cxn modelId="{1F0B08EF-8AD7-4D33-96D8-E32CF1F7A3C2}" type="presParOf" srcId="{19A97893-C643-41F0-B69F-0D91B5E2DC10}" destId="{8AE1B529-EF6E-45C9-BF2A-82E0FD31345A}" srcOrd="1" destOrd="0" presId="urn:microsoft.com/office/officeart/2008/layout/LinedList"/>
    <dgm:cxn modelId="{3BEA1519-E327-4177-B937-09A4FAA8E599}" type="presParOf" srcId="{060C1911-7526-4112-A21B-6A8F6A03FFC9}" destId="{0B72FA69-B88E-41A5-A5C9-DA6DDEF11044}" srcOrd="8" destOrd="0" presId="urn:microsoft.com/office/officeart/2008/layout/LinedList"/>
    <dgm:cxn modelId="{B704DA7E-C9DC-41F5-B77C-6D9059C2DBB3}" type="presParOf" srcId="{060C1911-7526-4112-A21B-6A8F6A03FFC9}" destId="{C856039A-4794-4B34-B16E-51F4A1513530}" srcOrd="9" destOrd="0" presId="urn:microsoft.com/office/officeart/2008/layout/LinedList"/>
    <dgm:cxn modelId="{DC8F7065-C81D-4C92-AF8A-CD277BAD505C}" type="presParOf" srcId="{C856039A-4794-4B34-B16E-51F4A1513530}" destId="{49916C69-BE23-4584-827D-BF07E2A77CF8}" srcOrd="0" destOrd="0" presId="urn:microsoft.com/office/officeart/2008/layout/LinedList"/>
    <dgm:cxn modelId="{2B0A871F-18AE-4649-9AAC-B38DEFEDCA29}" type="presParOf" srcId="{C856039A-4794-4B34-B16E-51F4A1513530}" destId="{BA1634DB-6698-4400-9C19-558769B9FC9B}" srcOrd="1" destOrd="0" presId="urn:microsoft.com/office/officeart/2008/layout/LinedList"/>
    <dgm:cxn modelId="{1C3C8D46-9618-4A7D-8853-97961F5D615B}" type="presParOf" srcId="{060C1911-7526-4112-A21B-6A8F6A03FFC9}" destId="{9F13D579-8F31-4CD2-BB97-3FFF66DB4FF6}" srcOrd="10" destOrd="0" presId="urn:microsoft.com/office/officeart/2008/layout/LinedList"/>
    <dgm:cxn modelId="{9A26A327-826E-47A3-97AC-C4DA41E2D7FE}" type="presParOf" srcId="{060C1911-7526-4112-A21B-6A8F6A03FFC9}" destId="{0B32DC6B-16D8-40FA-A0F0-0C35FCAB69A8}" srcOrd="11" destOrd="0" presId="urn:microsoft.com/office/officeart/2008/layout/LinedList"/>
    <dgm:cxn modelId="{FE38A6D8-7178-43F6-9338-CBC24A3F1C45}" type="presParOf" srcId="{0B32DC6B-16D8-40FA-A0F0-0C35FCAB69A8}" destId="{8395A503-B816-4192-841C-31DE3ADD8E78}" srcOrd="0" destOrd="0" presId="urn:microsoft.com/office/officeart/2008/layout/LinedList"/>
    <dgm:cxn modelId="{743619D0-3394-41D3-8354-9B49C1915CE7}" type="presParOf" srcId="{0B32DC6B-16D8-40FA-A0F0-0C35FCAB69A8}" destId="{CC02923D-A504-479D-93DB-F1668E083AB8}" srcOrd="1" destOrd="0" presId="urn:microsoft.com/office/officeart/2008/layout/LinedList"/>
    <dgm:cxn modelId="{1A58084A-3C5B-41EB-B69F-306D6397D969}" type="presParOf" srcId="{060C1911-7526-4112-A21B-6A8F6A03FFC9}" destId="{C41AC16A-2ACD-46F7-9956-93DAD83D0577}" srcOrd="12" destOrd="0" presId="urn:microsoft.com/office/officeart/2008/layout/LinedList"/>
    <dgm:cxn modelId="{BBCF07E6-BA46-4764-86B3-92ACE41F3F99}" type="presParOf" srcId="{060C1911-7526-4112-A21B-6A8F6A03FFC9}" destId="{30060480-4230-4F9B-9ACE-59EBD8126A90}" srcOrd="13" destOrd="0" presId="urn:microsoft.com/office/officeart/2008/layout/LinedList"/>
    <dgm:cxn modelId="{9FC42FBB-B1B0-4947-9DB7-36123AD7906F}" type="presParOf" srcId="{30060480-4230-4F9B-9ACE-59EBD8126A90}" destId="{50B36140-A367-41A2-94BA-3F6662470697}" srcOrd="0" destOrd="0" presId="urn:microsoft.com/office/officeart/2008/layout/LinedList"/>
    <dgm:cxn modelId="{077D5ED4-C5F9-4A0B-96AF-510B197B9FF1}" type="presParOf" srcId="{30060480-4230-4F9B-9ACE-59EBD8126A90}" destId="{C87EBB72-DD6B-4518-85A9-417CF17812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093F90-78EC-4CFA-BDB4-5BE5B874B4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5550328-5CB6-4A94-8488-B78A0D783618}">
      <dgm:prSet/>
      <dgm:spPr/>
      <dgm:t>
        <a:bodyPr/>
        <a:lstStyle/>
        <a:p>
          <a:r>
            <a:rPr lang="el-GR"/>
            <a:t>300 ισόβια μέλη.</a:t>
          </a:r>
          <a:endParaRPr lang="en-US"/>
        </a:p>
      </dgm:t>
    </dgm:pt>
    <dgm:pt modelId="{BAF1EA8F-D7A3-424E-9359-EB8AF0B0C3AE}" type="parTrans" cxnId="{F40E1F89-2DCD-4F54-A09F-08DE3B1AC7B8}">
      <dgm:prSet/>
      <dgm:spPr/>
      <dgm:t>
        <a:bodyPr/>
        <a:lstStyle/>
        <a:p>
          <a:endParaRPr lang="en-US"/>
        </a:p>
      </dgm:t>
    </dgm:pt>
    <dgm:pt modelId="{125D53A6-1799-4671-BE42-ADDC0A978BF0}" type="sibTrans" cxnId="{F40E1F89-2DCD-4F54-A09F-08DE3B1AC7B8}">
      <dgm:prSet/>
      <dgm:spPr/>
      <dgm:t>
        <a:bodyPr/>
        <a:lstStyle/>
        <a:p>
          <a:endParaRPr lang="en-US"/>
        </a:p>
      </dgm:t>
    </dgm:pt>
    <dgm:pt modelId="{77B2F885-B6C7-4E49-B35B-ADFA3AA52049}">
      <dgm:prSet/>
      <dgm:spPr/>
      <dgm:t>
        <a:bodyPr/>
        <a:lstStyle/>
        <a:p>
          <a:r>
            <a:rPr lang="el-GR"/>
            <a:t>Σώμα με νομοθετική και εκτελεστική εξουσία.</a:t>
          </a:r>
          <a:endParaRPr lang="en-US"/>
        </a:p>
      </dgm:t>
    </dgm:pt>
    <dgm:pt modelId="{45F8867C-E790-4ABC-8852-D48251834A1A}" type="parTrans" cxnId="{25D3C8C1-95D3-4669-B98B-8C3D3C0BF653}">
      <dgm:prSet/>
      <dgm:spPr/>
      <dgm:t>
        <a:bodyPr/>
        <a:lstStyle/>
        <a:p>
          <a:endParaRPr lang="en-US"/>
        </a:p>
      </dgm:t>
    </dgm:pt>
    <dgm:pt modelId="{BCE1E9DF-29F5-4FBA-BD83-C695F8C25129}" type="sibTrans" cxnId="{25D3C8C1-95D3-4669-B98B-8C3D3C0BF653}">
      <dgm:prSet/>
      <dgm:spPr/>
      <dgm:t>
        <a:bodyPr/>
        <a:lstStyle/>
        <a:p>
          <a:endParaRPr lang="en-US"/>
        </a:p>
      </dgm:t>
    </dgm:pt>
    <dgm:pt modelId="{93D886E5-385A-48CB-A058-CB16EFD6E446}">
      <dgm:prSet/>
      <dgm:spPr/>
      <dgm:t>
        <a:bodyPr/>
        <a:lstStyle/>
        <a:p>
          <a:r>
            <a:rPr lang="el-GR"/>
            <a:t>Οι δικαιοδοσίες της: θέματα οικονομικά, θρησκευτικά και εξωτερικής</a:t>
          </a:r>
          <a:endParaRPr lang="en-US"/>
        </a:p>
      </dgm:t>
    </dgm:pt>
    <dgm:pt modelId="{15311D04-8A2C-4EAE-AC89-152093EF52D4}" type="parTrans" cxnId="{C9F87743-7DE7-4090-919D-3D65237AB500}">
      <dgm:prSet/>
      <dgm:spPr/>
      <dgm:t>
        <a:bodyPr/>
        <a:lstStyle/>
        <a:p>
          <a:endParaRPr lang="en-US"/>
        </a:p>
      </dgm:t>
    </dgm:pt>
    <dgm:pt modelId="{4B6B8596-01D4-4F1A-87F6-B5CA3C4FACFE}" type="sibTrans" cxnId="{C9F87743-7DE7-4090-919D-3D65237AB500}">
      <dgm:prSet/>
      <dgm:spPr/>
      <dgm:t>
        <a:bodyPr/>
        <a:lstStyle/>
        <a:p>
          <a:endParaRPr lang="en-US"/>
        </a:p>
      </dgm:t>
    </dgm:pt>
    <dgm:pt modelId="{8C2E693E-36A2-4878-9598-2F9047FECEBD}">
      <dgm:prSet/>
      <dgm:spPr/>
      <dgm:t>
        <a:bodyPr/>
        <a:lstStyle/>
        <a:p>
          <a:r>
            <a:rPr lang="el-GR"/>
            <a:t>πολιτικής.</a:t>
          </a:r>
          <a:endParaRPr lang="en-US"/>
        </a:p>
      </dgm:t>
    </dgm:pt>
    <dgm:pt modelId="{96A43A3D-76C1-43C5-84C9-F219CD7F3B7C}" type="parTrans" cxnId="{4C2ADFDC-7D07-48D1-91B5-131A4E624E00}">
      <dgm:prSet/>
      <dgm:spPr/>
      <dgm:t>
        <a:bodyPr/>
        <a:lstStyle/>
        <a:p>
          <a:endParaRPr lang="en-US"/>
        </a:p>
      </dgm:t>
    </dgm:pt>
    <dgm:pt modelId="{C1FF0979-FE42-424E-B503-A02C788D0F12}" type="sibTrans" cxnId="{4C2ADFDC-7D07-48D1-91B5-131A4E624E00}">
      <dgm:prSet/>
      <dgm:spPr/>
      <dgm:t>
        <a:bodyPr/>
        <a:lstStyle/>
        <a:p>
          <a:endParaRPr lang="en-US"/>
        </a:p>
      </dgm:t>
    </dgm:pt>
    <dgm:pt modelId="{0206CB0E-680B-45B2-9E71-75B62E14ADB3}">
      <dgm:prSet/>
      <dgm:spPr/>
      <dgm:t>
        <a:bodyPr/>
        <a:lstStyle/>
        <a:p>
          <a:r>
            <a:rPr lang="el-GR"/>
            <a:t>Οι αποφάσεις της, τα συγκλητικά δόγματα, είχαν ισχύ νόμου.</a:t>
          </a:r>
          <a:endParaRPr lang="en-US"/>
        </a:p>
      </dgm:t>
    </dgm:pt>
    <dgm:pt modelId="{E07EE04E-E9B3-448B-96C4-C16C554A4D8D}" type="parTrans" cxnId="{8FD95EA8-54DD-4321-AC66-0504FF3751E1}">
      <dgm:prSet/>
      <dgm:spPr/>
      <dgm:t>
        <a:bodyPr/>
        <a:lstStyle/>
        <a:p>
          <a:endParaRPr lang="en-US"/>
        </a:p>
      </dgm:t>
    </dgm:pt>
    <dgm:pt modelId="{E0DB948E-AA88-42CE-AA7C-D5359716DFE1}" type="sibTrans" cxnId="{8FD95EA8-54DD-4321-AC66-0504FF3751E1}">
      <dgm:prSet/>
      <dgm:spPr/>
      <dgm:t>
        <a:bodyPr/>
        <a:lstStyle/>
        <a:p>
          <a:endParaRPr lang="en-US"/>
        </a:p>
      </dgm:t>
    </dgm:pt>
    <dgm:pt modelId="{39C2C316-96FE-478E-854C-26F569891726}" type="pres">
      <dgm:prSet presAssocID="{DD093F90-78EC-4CFA-BDB4-5BE5B874B492}" presName="outerComposite" presStyleCnt="0">
        <dgm:presLayoutVars>
          <dgm:chMax val="5"/>
          <dgm:dir/>
          <dgm:resizeHandles val="exact"/>
        </dgm:presLayoutVars>
      </dgm:prSet>
      <dgm:spPr/>
    </dgm:pt>
    <dgm:pt modelId="{67E44340-8F0C-4C3C-BBE9-B7653B904A65}" type="pres">
      <dgm:prSet presAssocID="{DD093F90-78EC-4CFA-BDB4-5BE5B874B492}" presName="dummyMaxCanvas" presStyleCnt="0">
        <dgm:presLayoutVars/>
      </dgm:prSet>
      <dgm:spPr/>
    </dgm:pt>
    <dgm:pt modelId="{49415AEA-D9AE-4F75-BF63-6EF21D46AD45}" type="pres">
      <dgm:prSet presAssocID="{DD093F90-78EC-4CFA-BDB4-5BE5B874B492}" presName="ThreeNodes_1" presStyleLbl="node1" presStyleIdx="0" presStyleCnt="3">
        <dgm:presLayoutVars>
          <dgm:bulletEnabled val="1"/>
        </dgm:presLayoutVars>
      </dgm:prSet>
      <dgm:spPr/>
    </dgm:pt>
    <dgm:pt modelId="{CDD60BA4-BAFC-4F2C-A5C4-9233A188460A}" type="pres">
      <dgm:prSet presAssocID="{DD093F90-78EC-4CFA-BDB4-5BE5B874B492}" presName="ThreeNodes_2" presStyleLbl="node1" presStyleIdx="1" presStyleCnt="3">
        <dgm:presLayoutVars>
          <dgm:bulletEnabled val="1"/>
        </dgm:presLayoutVars>
      </dgm:prSet>
      <dgm:spPr/>
    </dgm:pt>
    <dgm:pt modelId="{57FC043F-351B-4E7B-95BB-011CACDAFFD5}" type="pres">
      <dgm:prSet presAssocID="{DD093F90-78EC-4CFA-BDB4-5BE5B874B492}" presName="ThreeNodes_3" presStyleLbl="node1" presStyleIdx="2" presStyleCnt="3">
        <dgm:presLayoutVars>
          <dgm:bulletEnabled val="1"/>
        </dgm:presLayoutVars>
      </dgm:prSet>
      <dgm:spPr/>
    </dgm:pt>
    <dgm:pt modelId="{C5195C93-FBC7-4F53-BE5B-75BF4978F19C}" type="pres">
      <dgm:prSet presAssocID="{DD093F90-78EC-4CFA-BDB4-5BE5B874B492}" presName="ThreeConn_1-2" presStyleLbl="fgAccFollowNode1" presStyleIdx="0" presStyleCnt="2">
        <dgm:presLayoutVars>
          <dgm:bulletEnabled val="1"/>
        </dgm:presLayoutVars>
      </dgm:prSet>
      <dgm:spPr/>
    </dgm:pt>
    <dgm:pt modelId="{D68D80FE-0FCA-4EB7-B7E5-BAB14E8DE5B3}" type="pres">
      <dgm:prSet presAssocID="{DD093F90-78EC-4CFA-BDB4-5BE5B874B492}" presName="ThreeConn_2-3" presStyleLbl="fgAccFollowNode1" presStyleIdx="1" presStyleCnt="2">
        <dgm:presLayoutVars>
          <dgm:bulletEnabled val="1"/>
        </dgm:presLayoutVars>
      </dgm:prSet>
      <dgm:spPr/>
    </dgm:pt>
    <dgm:pt modelId="{C41CE271-C50A-4353-975F-458F3CD1FDC7}" type="pres">
      <dgm:prSet presAssocID="{DD093F90-78EC-4CFA-BDB4-5BE5B874B492}" presName="ThreeNodes_1_text" presStyleLbl="node1" presStyleIdx="2" presStyleCnt="3">
        <dgm:presLayoutVars>
          <dgm:bulletEnabled val="1"/>
        </dgm:presLayoutVars>
      </dgm:prSet>
      <dgm:spPr/>
    </dgm:pt>
    <dgm:pt modelId="{637C992B-8A23-41A5-9B62-2F279062F800}" type="pres">
      <dgm:prSet presAssocID="{DD093F90-78EC-4CFA-BDB4-5BE5B874B492}" presName="ThreeNodes_2_text" presStyleLbl="node1" presStyleIdx="2" presStyleCnt="3">
        <dgm:presLayoutVars>
          <dgm:bulletEnabled val="1"/>
        </dgm:presLayoutVars>
      </dgm:prSet>
      <dgm:spPr/>
    </dgm:pt>
    <dgm:pt modelId="{F1D8A462-68F4-46D7-809C-D9EC60E6D4E0}" type="pres">
      <dgm:prSet presAssocID="{DD093F90-78EC-4CFA-BDB4-5BE5B874B49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73C3228-9635-4C60-9754-F6B4F25118A1}" type="presOf" srcId="{93D886E5-385A-48CB-A058-CB16EFD6E446}" destId="{F1D8A462-68F4-46D7-809C-D9EC60E6D4E0}" srcOrd="1" destOrd="0" presId="urn:microsoft.com/office/officeart/2005/8/layout/vProcess5"/>
    <dgm:cxn modelId="{8515E83B-DC41-43A4-B8B3-E6EEE4EAEEE2}" type="presOf" srcId="{8C2E693E-36A2-4878-9598-2F9047FECEBD}" destId="{F1D8A462-68F4-46D7-809C-D9EC60E6D4E0}" srcOrd="1" destOrd="1" presId="urn:microsoft.com/office/officeart/2005/8/layout/vProcess5"/>
    <dgm:cxn modelId="{04FE3A5D-CE88-45BB-A62E-C25C2D196BAE}" type="presOf" srcId="{77B2F885-B6C7-4E49-B35B-ADFA3AA52049}" destId="{637C992B-8A23-41A5-9B62-2F279062F800}" srcOrd="1" destOrd="0" presId="urn:microsoft.com/office/officeart/2005/8/layout/vProcess5"/>
    <dgm:cxn modelId="{17923D5D-DDD6-41BB-B3AF-7AB7B9FEC860}" type="presOf" srcId="{8C2E693E-36A2-4878-9598-2F9047FECEBD}" destId="{57FC043F-351B-4E7B-95BB-011CACDAFFD5}" srcOrd="0" destOrd="1" presId="urn:microsoft.com/office/officeart/2005/8/layout/vProcess5"/>
    <dgm:cxn modelId="{C9F87743-7DE7-4090-919D-3D65237AB500}" srcId="{DD093F90-78EC-4CFA-BDB4-5BE5B874B492}" destId="{93D886E5-385A-48CB-A058-CB16EFD6E446}" srcOrd="2" destOrd="0" parTransId="{15311D04-8A2C-4EAE-AC89-152093EF52D4}" sibTransId="{4B6B8596-01D4-4F1A-87F6-B5CA3C4FACFE}"/>
    <dgm:cxn modelId="{F9814E45-7F2F-491F-A69C-2347795C678B}" type="presOf" srcId="{B5550328-5CB6-4A94-8488-B78A0D783618}" destId="{C41CE271-C50A-4353-975F-458F3CD1FDC7}" srcOrd="1" destOrd="0" presId="urn:microsoft.com/office/officeart/2005/8/layout/vProcess5"/>
    <dgm:cxn modelId="{70FB876F-CF21-4C8A-BEA3-3ABC5E7418DA}" type="presOf" srcId="{BCE1E9DF-29F5-4FBA-BD83-C695F8C25129}" destId="{D68D80FE-0FCA-4EB7-B7E5-BAB14E8DE5B3}" srcOrd="0" destOrd="0" presId="urn:microsoft.com/office/officeart/2005/8/layout/vProcess5"/>
    <dgm:cxn modelId="{F40E1F89-2DCD-4F54-A09F-08DE3B1AC7B8}" srcId="{DD093F90-78EC-4CFA-BDB4-5BE5B874B492}" destId="{B5550328-5CB6-4A94-8488-B78A0D783618}" srcOrd="0" destOrd="0" parTransId="{BAF1EA8F-D7A3-424E-9359-EB8AF0B0C3AE}" sibTransId="{125D53A6-1799-4671-BE42-ADDC0A978BF0}"/>
    <dgm:cxn modelId="{E767218E-9E7E-48D6-A702-339ECCD06E89}" type="presOf" srcId="{0206CB0E-680B-45B2-9E71-75B62E14ADB3}" destId="{F1D8A462-68F4-46D7-809C-D9EC60E6D4E0}" srcOrd="1" destOrd="2" presId="urn:microsoft.com/office/officeart/2005/8/layout/vProcess5"/>
    <dgm:cxn modelId="{E7AFC09D-3EBF-4105-9F5B-C9642C82D754}" type="presOf" srcId="{DD093F90-78EC-4CFA-BDB4-5BE5B874B492}" destId="{39C2C316-96FE-478E-854C-26F569891726}" srcOrd="0" destOrd="0" presId="urn:microsoft.com/office/officeart/2005/8/layout/vProcess5"/>
    <dgm:cxn modelId="{8FD95EA8-54DD-4321-AC66-0504FF3751E1}" srcId="{93D886E5-385A-48CB-A058-CB16EFD6E446}" destId="{0206CB0E-680B-45B2-9E71-75B62E14ADB3}" srcOrd="1" destOrd="0" parTransId="{E07EE04E-E9B3-448B-96C4-C16C554A4D8D}" sibTransId="{E0DB948E-AA88-42CE-AA7C-D5359716DFE1}"/>
    <dgm:cxn modelId="{1E08D6B0-94B0-400C-B824-3343B332A405}" type="presOf" srcId="{125D53A6-1799-4671-BE42-ADDC0A978BF0}" destId="{C5195C93-FBC7-4F53-BE5B-75BF4978F19C}" srcOrd="0" destOrd="0" presId="urn:microsoft.com/office/officeart/2005/8/layout/vProcess5"/>
    <dgm:cxn modelId="{9D84BBB6-2BD2-402B-8CF8-58C0029FE970}" type="presOf" srcId="{B5550328-5CB6-4A94-8488-B78A0D783618}" destId="{49415AEA-D9AE-4F75-BF63-6EF21D46AD45}" srcOrd="0" destOrd="0" presId="urn:microsoft.com/office/officeart/2005/8/layout/vProcess5"/>
    <dgm:cxn modelId="{25D3C8C1-95D3-4669-B98B-8C3D3C0BF653}" srcId="{DD093F90-78EC-4CFA-BDB4-5BE5B874B492}" destId="{77B2F885-B6C7-4E49-B35B-ADFA3AA52049}" srcOrd="1" destOrd="0" parTransId="{45F8867C-E790-4ABC-8852-D48251834A1A}" sibTransId="{BCE1E9DF-29F5-4FBA-BD83-C695F8C25129}"/>
    <dgm:cxn modelId="{4C2ADFDC-7D07-48D1-91B5-131A4E624E00}" srcId="{93D886E5-385A-48CB-A058-CB16EFD6E446}" destId="{8C2E693E-36A2-4878-9598-2F9047FECEBD}" srcOrd="0" destOrd="0" parTransId="{96A43A3D-76C1-43C5-84C9-F219CD7F3B7C}" sibTransId="{C1FF0979-FE42-424E-B503-A02C788D0F12}"/>
    <dgm:cxn modelId="{297FA9E9-6AC3-4E4B-8B7F-55DA9B747176}" type="presOf" srcId="{93D886E5-385A-48CB-A058-CB16EFD6E446}" destId="{57FC043F-351B-4E7B-95BB-011CACDAFFD5}" srcOrd="0" destOrd="0" presId="urn:microsoft.com/office/officeart/2005/8/layout/vProcess5"/>
    <dgm:cxn modelId="{6BD8C4F5-7BF1-424F-926D-F9D3C45508C9}" type="presOf" srcId="{77B2F885-B6C7-4E49-B35B-ADFA3AA52049}" destId="{CDD60BA4-BAFC-4F2C-A5C4-9233A188460A}" srcOrd="0" destOrd="0" presId="urn:microsoft.com/office/officeart/2005/8/layout/vProcess5"/>
    <dgm:cxn modelId="{269F55FA-409F-4237-B375-79FEF1A62C0C}" type="presOf" srcId="{0206CB0E-680B-45B2-9E71-75B62E14ADB3}" destId="{57FC043F-351B-4E7B-95BB-011CACDAFFD5}" srcOrd="0" destOrd="2" presId="urn:microsoft.com/office/officeart/2005/8/layout/vProcess5"/>
    <dgm:cxn modelId="{8F497F89-E90A-4B75-8237-1A9DA0729470}" type="presParOf" srcId="{39C2C316-96FE-478E-854C-26F569891726}" destId="{67E44340-8F0C-4C3C-BBE9-B7653B904A65}" srcOrd="0" destOrd="0" presId="urn:microsoft.com/office/officeart/2005/8/layout/vProcess5"/>
    <dgm:cxn modelId="{56727DB7-3E77-45F6-911F-CA7023B13E0A}" type="presParOf" srcId="{39C2C316-96FE-478E-854C-26F569891726}" destId="{49415AEA-D9AE-4F75-BF63-6EF21D46AD45}" srcOrd="1" destOrd="0" presId="urn:microsoft.com/office/officeart/2005/8/layout/vProcess5"/>
    <dgm:cxn modelId="{4B0C09DA-D6EA-4CF3-8F03-E5E374AE3B87}" type="presParOf" srcId="{39C2C316-96FE-478E-854C-26F569891726}" destId="{CDD60BA4-BAFC-4F2C-A5C4-9233A188460A}" srcOrd="2" destOrd="0" presId="urn:microsoft.com/office/officeart/2005/8/layout/vProcess5"/>
    <dgm:cxn modelId="{56A88C17-3E42-4047-9BBA-2694B2B205D6}" type="presParOf" srcId="{39C2C316-96FE-478E-854C-26F569891726}" destId="{57FC043F-351B-4E7B-95BB-011CACDAFFD5}" srcOrd="3" destOrd="0" presId="urn:microsoft.com/office/officeart/2005/8/layout/vProcess5"/>
    <dgm:cxn modelId="{3A71F0BC-48BD-44B8-9D8A-B8D6EAAA42E1}" type="presParOf" srcId="{39C2C316-96FE-478E-854C-26F569891726}" destId="{C5195C93-FBC7-4F53-BE5B-75BF4978F19C}" srcOrd="4" destOrd="0" presId="urn:microsoft.com/office/officeart/2005/8/layout/vProcess5"/>
    <dgm:cxn modelId="{A4908F40-52ED-4695-97EC-2069D1412B3A}" type="presParOf" srcId="{39C2C316-96FE-478E-854C-26F569891726}" destId="{D68D80FE-0FCA-4EB7-B7E5-BAB14E8DE5B3}" srcOrd="5" destOrd="0" presId="urn:microsoft.com/office/officeart/2005/8/layout/vProcess5"/>
    <dgm:cxn modelId="{3EA29010-E83F-4157-AAB4-2BFFA45670B5}" type="presParOf" srcId="{39C2C316-96FE-478E-854C-26F569891726}" destId="{C41CE271-C50A-4353-975F-458F3CD1FDC7}" srcOrd="6" destOrd="0" presId="urn:microsoft.com/office/officeart/2005/8/layout/vProcess5"/>
    <dgm:cxn modelId="{D64AA618-0269-40C4-9BDD-EE42E6D3397D}" type="presParOf" srcId="{39C2C316-96FE-478E-854C-26F569891726}" destId="{637C992B-8A23-41A5-9B62-2F279062F800}" srcOrd="7" destOrd="0" presId="urn:microsoft.com/office/officeart/2005/8/layout/vProcess5"/>
    <dgm:cxn modelId="{989B1A68-4775-429B-890E-647F61FAC1DF}" type="presParOf" srcId="{39C2C316-96FE-478E-854C-26F569891726}" destId="{F1D8A462-68F4-46D7-809C-D9EC60E6D4E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2E939-3577-4192-A6B8-D45CBC1CD227}">
      <dsp:nvSpPr>
        <dsp:cNvPr id="0" name=""/>
        <dsp:cNvSpPr/>
      </dsp:nvSpPr>
      <dsp:spPr>
        <a:xfrm>
          <a:off x="0" y="2402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F75FF-7F50-4FB0-B170-7026DD5B3B71}">
      <dsp:nvSpPr>
        <dsp:cNvPr id="0" name=""/>
        <dsp:cNvSpPr/>
      </dsp:nvSpPr>
      <dsp:spPr>
        <a:xfrm>
          <a:off x="0" y="2402"/>
          <a:ext cx="5641974" cy="819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&gt; Την ίδια περίοδο έγιναν σ’ αυτήν και μεγάλα έργα: αποξήρανση ελών,</a:t>
          </a:r>
          <a:endParaRPr lang="en-US" sz="2100" kern="1200"/>
        </a:p>
      </dsp:txBody>
      <dsp:txXfrm>
        <a:off x="0" y="2402"/>
        <a:ext cx="5641974" cy="819407"/>
      </dsp:txXfrm>
    </dsp:sp>
    <dsp:sp modelId="{D54175A9-5B5C-4178-87C6-D8CE39634981}">
      <dsp:nvSpPr>
        <dsp:cNvPr id="0" name=""/>
        <dsp:cNvSpPr/>
      </dsp:nvSpPr>
      <dsp:spPr>
        <a:xfrm>
          <a:off x="0" y="821810"/>
          <a:ext cx="5641974" cy="0"/>
        </a:xfrm>
        <a:prstGeom prst="line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accent2">
              <a:hueOff val="-264675"/>
              <a:satOff val="298"/>
              <a:lumOff val="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C7B2A-3A61-460B-B11B-E134C5676E23}">
      <dsp:nvSpPr>
        <dsp:cNvPr id="0" name=""/>
        <dsp:cNvSpPr/>
      </dsp:nvSpPr>
      <dsp:spPr>
        <a:xfrm>
          <a:off x="0" y="821810"/>
          <a:ext cx="5641974" cy="819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αποχετευτικός αγωγός, αγορά, ιππόδρομος και ναός του Διός.</a:t>
          </a:r>
          <a:endParaRPr lang="en-US" sz="2100" kern="1200"/>
        </a:p>
      </dsp:txBody>
      <dsp:txXfrm>
        <a:off x="0" y="821810"/>
        <a:ext cx="5641974" cy="819407"/>
      </dsp:txXfrm>
    </dsp:sp>
    <dsp:sp modelId="{2239F8F6-4FE5-48A4-A3D5-7D30854A0113}">
      <dsp:nvSpPr>
        <dsp:cNvPr id="0" name=""/>
        <dsp:cNvSpPr/>
      </dsp:nvSpPr>
      <dsp:spPr>
        <a:xfrm>
          <a:off x="0" y="1641217"/>
          <a:ext cx="5641974" cy="0"/>
        </a:xfrm>
        <a:prstGeom prst="line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accent2">
              <a:hueOff val="-529349"/>
              <a:satOff val="597"/>
              <a:lumOff val="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32E59-70EE-443A-8877-C32725DCE1BE}">
      <dsp:nvSpPr>
        <dsp:cNvPr id="0" name=""/>
        <dsp:cNvSpPr/>
      </dsp:nvSpPr>
      <dsp:spPr>
        <a:xfrm>
          <a:off x="0" y="1641217"/>
          <a:ext cx="5641974" cy="819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&gt; Κατά τον 6ο αιώνα π.Χ. οι κάτοικοι της περιοχής επαναστάτησαν, έδιωξαν</a:t>
          </a:r>
          <a:endParaRPr lang="en-US" sz="2100" kern="1200"/>
        </a:p>
      </dsp:txBody>
      <dsp:txXfrm>
        <a:off x="0" y="1641217"/>
        <a:ext cx="5641974" cy="819407"/>
      </dsp:txXfrm>
    </dsp:sp>
    <dsp:sp modelId="{4A148A40-4412-418C-80DA-B1D332237AC3}">
      <dsp:nvSpPr>
        <dsp:cNvPr id="0" name=""/>
        <dsp:cNvSpPr/>
      </dsp:nvSpPr>
      <dsp:spPr>
        <a:xfrm>
          <a:off x="0" y="2460624"/>
          <a:ext cx="5641974" cy="0"/>
        </a:xfrm>
        <a:prstGeom prst="line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accent2">
              <a:hueOff val="-794024"/>
              <a:satOff val="895"/>
              <a:lumOff val="2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7D9B5-94D2-4160-9003-52819E4B45E0}">
      <dsp:nvSpPr>
        <dsp:cNvPr id="0" name=""/>
        <dsp:cNvSpPr/>
      </dsp:nvSpPr>
      <dsp:spPr>
        <a:xfrm>
          <a:off x="0" y="2460624"/>
          <a:ext cx="5641974" cy="819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τους Ετρούσκους και άρχισαν να εδραιώνουν και να επεκτείνουν την κυριαρχία τους στο Λάτιο.</a:t>
          </a:r>
          <a:endParaRPr lang="en-US" sz="2100" kern="1200"/>
        </a:p>
      </dsp:txBody>
      <dsp:txXfrm>
        <a:off x="0" y="2460624"/>
        <a:ext cx="5641974" cy="819407"/>
      </dsp:txXfrm>
    </dsp:sp>
    <dsp:sp modelId="{03B45B2B-9A7E-484A-BED4-7819EDCF0910}">
      <dsp:nvSpPr>
        <dsp:cNvPr id="0" name=""/>
        <dsp:cNvSpPr/>
      </dsp:nvSpPr>
      <dsp:spPr>
        <a:xfrm>
          <a:off x="0" y="3280032"/>
          <a:ext cx="5641974" cy="0"/>
        </a:xfrm>
        <a:prstGeom prst="line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accent2">
              <a:hueOff val="-1058698"/>
              <a:satOff val="1194"/>
              <a:lumOff val="2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5A687-89AE-43B7-BA94-74CC65DCECC6}">
      <dsp:nvSpPr>
        <dsp:cNvPr id="0" name=""/>
        <dsp:cNvSpPr/>
      </dsp:nvSpPr>
      <dsp:spPr>
        <a:xfrm>
          <a:off x="0" y="3280032"/>
          <a:ext cx="5641974" cy="819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&gt;  Σύμφωνα με την παράδοση, από την ίδρυση της πόλης μέχρι τα τέλη του 6ου</a:t>
          </a:r>
          <a:endParaRPr lang="en-US" sz="2100" kern="1200"/>
        </a:p>
      </dsp:txBody>
      <dsp:txXfrm>
        <a:off x="0" y="3280032"/>
        <a:ext cx="5641974" cy="819407"/>
      </dsp:txXfrm>
    </dsp:sp>
    <dsp:sp modelId="{B70F2E6F-8B75-4192-A351-9633AE416E89}">
      <dsp:nvSpPr>
        <dsp:cNvPr id="0" name=""/>
        <dsp:cNvSpPr/>
      </dsp:nvSpPr>
      <dsp:spPr>
        <a:xfrm>
          <a:off x="0" y="4099439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5482F-9126-49CA-96BB-CBFCCBD04AE7}">
      <dsp:nvSpPr>
        <dsp:cNvPr id="0" name=""/>
        <dsp:cNvSpPr/>
      </dsp:nvSpPr>
      <dsp:spPr>
        <a:xfrm>
          <a:off x="0" y="4099439"/>
          <a:ext cx="5641974" cy="819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αιώνα π.Χ. βασίλευσαν έξι (6) βασιλείς, από τους οποίους μερικοί ήταν Ετρούσκοι.</a:t>
          </a:r>
          <a:endParaRPr lang="en-US" sz="2100" kern="1200"/>
        </a:p>
      </dsp:txBody>
      <dsp:txXfrm>
        <a:off x="0" y="4099439"/>
        <a:ext cx="5641974" cy="8194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FD920-A39E-4804-B10A-084894480B4A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3F4CE-3B25-45F3-8035-72ADF27F5395}">
      <dsp:nvSpPr>
        <dsp:cNvPr id="0" name=""/>
        <dsp:cNvSpPr/>
      </dsp:nvSpPr>
      <dsp:spPr>
        <a:xfrm>
          <a:off x="0" y="600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b="1" u="sng" kern="1200"/>
            <a:t>Οι δύο τιμητές: </a:t>
          </a:r>
          <a:endParaRPr lang="en-US" sz="1900" kern="1200"/>
        </a:p>
      </dsp:txBody>
      <dsp:txXfrm>
        <a:off x="0" y="600"/>
        <a:ext cx="5641974" cy="702864"/>
      </dsp:txXfrm>
    </dsp:sp>
    <dsp:sp modelId="{8B93D0DD-BCB3-4002-990A-D07D33898C47}">
      <dsp:nvSpPr>
        <dsp:cNvPr id="0" name=""/>
        <dsp:cNvSpPr/>
      </dsp:nvSpPr>
      <dsp:spPr>
        <a:xfrm>
          <a:off x="0" y="703464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990860-97B6-4B91-9CDE-0CE8148490A2}">
      <dsp:nvSpPr>
        <dsp:cNvPr id="0" name=""/>
        <dsp:cNvSpPr/>
      </dsp:nvSpPr>
      <dsp:spPr>
        <a:xfrm>
          <a:off x="0" y="703464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Εκλέγονταν για 18 μήνες και είχαν έργο:</a:t>
          </a:r>
          <a:endParaRPr lang="en-US" sz="1900" kern="1200"/>
        </a:p>
      </dsp:txBody>
      <dsp:txXfrm>
        <a:off x="0" y="703464"/>
        <a:ext cx="5641974" cy="702864"/>
      </dsp:txXfrm>
    </dsp:sp>
    <dsp:sp modelId="{B5D8128B-8750-4EF4-BC06-33EB22B9B114}">
      <dsp:nvSpPr>
        <dsp:cNvPr id="0" name=""/>
        <dsp:cNvSpPr/>
      </dsp:nvSpPr>
      <dsp:spPr>
        <a:xfrm>
          <a:off x="0" y="1406328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A3E64-68E7-4A37-AFA1-0A9C6EC6F960}">
      <dsp:nvSpPr>
        <dsp:cNvPr id="0" name=""/>
        <dsp:cNvSpPr/>
      </dsp:nvSpPr>
      <dsp:spPr>
        <a:xfrm>
          <a:off x="0" y="1406328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1. Την κατάταξη των πολιτών σε τάξεις ανάλογα με την περιουσία τους.</a:t>
          </a:r>
          <a:endParaRPr lang="en-US" sz="1900" kern="1200"/>
        </a:p>
      </dsp:txBody>
      <dsp:txXfrm>
        <a:off x="0" y="1406328"/>
        <a:ext cx="5641974" cy="702864"/>
      </dsp:txXfrm>
    </dsp:sp>
    <dsp:sp modelId="{86EFEF93-85E9-4CED-87FC-F774E5F92AA2}">
      <dsp:nvSpPr>
        <dsp:cNvPr id="0" name=""/>
        <dsp:cNvSpPr/>
      </dsp:nvSpPr>
      <dsp:spPr>
        <a:xfrm>
          <a:off x="0" y="2109192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D312A-92C8-4475-AF88-B9B7B11D4AAB}">
      <dsp:nvSpPr>
        <dsp:cNvPr id="0" name=""/>
        <dsp:cNvSpPr/>
      </dsp:nvSpPr>
      <dsp:spPr>
        <a:xfrm>
          <a:off x="0" y="2109192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2. Τη σύνταξη καταλόγου με όσους είχαν δικαίωμα να γίνουν συγκλητικοί.</a:t>
          </a:r>
          <a:endParaRPr lang="en-US" sz="1900" kern="1200"/>
        </a:p>
      </dsp:txBody>
      <dsp:txXfrm>
        <a:off x="0" y="2109192"/>
        <a:ext cx="5641974" cy="702864"/>
      </dsp:txXfrm>
    </dsp:sp>
    <dsp:sp modelId="{0B72FA69-B88E-41A5-A5C9-DA6DDEF11044}">
      <dsp:nvSpPr>
        <dsp:cNvPr id="0" name=""/>
        <dsp:cNvSpPr/>
      </dsp:nvSpPr>
      <dsp:spPr>
        <a:xfrm>
          <a:off x="0" y="2812057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16C69-BE23-4584-827D-BF07E2A77CF8}">
      <dsp:nvSpPr>
        <dsp:cNvPr id="0" name=""/>
        <dsp:cNvSpPr/>
      </dsp:nvSpPr>
      <dsp:spPr>
        <a:xfrm>
          <a:off x="0" y="2812057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3. Την κατάρτιση του προϋπολογισμού του κράτους.</a:t>
          </a:r>
          <a:endParaRPr lang="en-US" sz="1900" kern="1200"/>
        </a:p>
      </dsp:txBody>
      <dsp:txXfrm>
        <a:off x="0" y="2812057"/>
        <a:ext cx="5641974" cy="702864"/>
      </dsp:txXfrm>
    </dsp:sp>
    <dsp:sp modelId="{9F13D579-8F31-4CD2-BB97-3FFF66DB4FF6}">
      <dsp:nvSpPr>
        <dsp:cNvPr id="0" name=""/>
        <dsp:cNvSpPr/>
      </dsp:nvSpPr>
      <dsp:spPr>
        <a:xfrm>
          <a:off x="0" y="3514921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5A503-B816-4192-841C-31DE3ADD8E78}">
      <dsp:nvSpPr>
        <dsp:cNvPr id="0" name=""/>
        <dsp:cNvSpPr/>
      </dsp:nvSpPr>
      <dsp:spPr>
        <a:xfrm>
          <a:off x="0" y="3514921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4. Την επίβλεψη των ηθών.</a:t>
          </a:r>
          <a:endParaRPr lang="en-US" sz="1900" kern="1200"/>
        </a:p>
      </dsp:txBody>
      <dsp:txXfrm>
        <a:off x="0" y="3514921"/>
        <a:ext cx="5641974" cy="702864"/>
      </dsp:txXfrm>
    </dsp:sp>
    <dsp:sp modelId="{C41AC16A-2ACD-46F7-9956-93DAD83D0577}">
      <dsp:nvSpPr>
        <dsp:cNvPr id="0" name=""/>
        <dsp:cNvSpPr/>
      </dsp:nvSpPr>
      <dsp:spPr>
        <a:xfrm>
          <a:off x="0" y="4217785"/>
          <a:ext cx="564197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36140-A367-41A2-94BA-3F6662470697}">
      <dsp:nvSpPr>
        <dsp:cNvPr id="0" name=""/>
        <dsp:cNvSpPr/>
      </dsp:nvSpPr>
      <dsp:spPr>
        <a:xfrm>
          <a:off x="0" y="4217785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 Άλλοι άρχοντες (δήμαρχοι, πραίτορες, ταμίες, ανθύπατοι).</a:t>
          </a:r>
          <a:endParaRPr lang="en-US" sz="1900" kern="1200"/>
        </a:p>
      </dsp:txBody>
      <dsp:txXfrm>
        <a:off x="0" y="4217785"/>
        <a:ext cx="5641974" cy="702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15AEA-D9AE-4F75-BF63-6EF21D46AD45}">
      <dsp:nvSpPr>
        <dsp:cNvPr id="0" name=""/>
        <dsp:cNvSpPr/>
      </dsp:nvSpPr>
      <dsp:spPr>
        <a:xfrm>
          <a:off x="0" y="0"/>
          <a:ext cx="8262062" cy="120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300 ισόβια μέλη.</a:t>
          </a:r>
          <a:endParaRPr lang="en-US" sz="1800" kern="1200"/>
        </a:p>
      </dsp:txBody>
      <dsp:txXfrm>
        <a:off x="35352" y="35352"/>
        <a:ext cx="6959606" cy="1136304"/>
      </dsp:txXfrm>
    </dsp:sp>
    <dsp:sp modelId="{CDD60BA4-BAFC-4F2C-A5C4-9233A188460A}">
      <dsp:nvSpPr>
        <dsp:cNvPr id="0" name=""/>
        <dsp:cNvSpPr/>
      </dsp:nvSpPr>
      <dsp:spPr>
        <a:xfrm>
          <a:off x="729005" y="1408176"/>
          <a:ext cx="8262062" cy="120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Σώμα με νομοθετική και εκτελεστική εξουσία.</a:t>
          </a:r>
          <a:endParaRPr lang="en-US" sz="1800" kern="1200"/>
        </a:p>
      </dsp:txBody>
      <dsp:txXfrm>
        <a:off x="764357" y="1443528"/>
        <a:ext cx="6677797" cy="1136304"/>
      </dsp:txXfrm>
    </dsp:sp>
    <dsp:sp modelId="{57FC043F-351B-4E7B-95BB-011CACDAFFD5}">
      <dsp:nvSpPr>
        <dsp:cNvPr id="0" name=""/>
        <dsp:cNvSpPr/>
      </dsp:nvSpPr>
      <dsp:spPr>
        <a:xfrm>
          <a:off x="1458010" y="2816352"/>
          <a:ext cx="8262062" cy="120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Οι δικαιοδοσίες της: θέματα οικονομικά, θρησκευτικά και εξωτερικής</a:t>
          </a:r>
          <a:endParaRPr lang="en-US" sz="18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/>
            <a:t>πολιτικής.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400" kern="1200"/>
            <a:t>Οι αποφάσεις της, τα συγκλητικά δόγματα, είχαν ισχύ νόμου.</a:t>
          </a:r>
          <a:endParaRPr lang="en-US" sz="1400" kern="1200"/>
        </a:p>
      </dsp:txBody>
      <dsp:txXfrm>
        <a:off x="1493362" y="2851704"/>
        <a:ext cx="6677797" cy="1136304"/>
      </dsp:txXfrm>
    </dsp:sp>
    <dsp:sp modelId="{C5195C93-FBC7-4F53-BE5B-75BF4978F19C}">
      <dsp:nvSpPr>
        <dsp:cNvPr id="0" name=""/>
        <dsp:cNvSpPr/>
      </dsp:nvSpPr>
      <dsp:spPr>
        <a:xfrm>
          <a:off x="7477506" y="915314"/>
          <a:ext cx="784555" cy="78455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654031" y="915314"/>
        <a:ext cx="431505" cy="590378"/>
      </dsp:txXfrm>
    </dsp:sp>
    <dsp:sp modelId="{D68D80FE-0FCA-4EB7-B7E5-BAB14E8DE5B3}">
      <dsp:nvSpPr>
        <dsp:cNvPr id="0" name=""/>
        <dsp:cNvSpPr/>
      </dsp:nvSpPr>
      <dsp:spPr>
        <a:xfrm>
          <a:off x="8206512" y="2315443"/>
          <a:ext cx="784555" cy="78455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83037" y="2315443"/>
        <a:ext cx="431505" cy="590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18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53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52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42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5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44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4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16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7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98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75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B6A378-9F5E-42B0-A0B8-438D9F910A81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391D2D-4CE9-42E5-96FE-3147B73E100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0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215EB-4CCA-30CF-2A4B-A3797FA7E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IV. </a:t>
            </a:r>
            <a:r>
              <a:rPr lang="el-GR" dirty="0"/>
              <a:t>Ο ΕΛΛΗΝΙΣΜΟΣ ΤΗΣ ΔΥΣΗΣ.ΠΟΛΙΤΙΣΜΟΙ ΔΥΤΙΚΗΣ ΜΕΣΟΓΕΙΟΥ ΚΑΙ ΡΩΜΗ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40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6C3E-81D3-4FE1-9AD1-B8F8E865F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2. Η σύγκλητος:</a:t>
            </a:r>
            <a:br>
              <a:rPr lang="el-GR"/>
            </a:b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572EEE-772E-FF83-A19F-41FB42FCF0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56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ACFDB-A369-5E3F-ABCF-7B605B7C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 Οι τρεις εκκλησίες:</a:t>
            </a:r>
            <a:br>
              <a:rPr lang="el-G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F847E-8F37-6906-B7D1-48C05EC76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u="sng" dirty="0"/>
              <a:t>α. Η </a:t>
            </a:r>
            <a:r>
              <a:rPr lang="el-GR" b="1" u="sng" dirty="0" err="1"/>
              <a:t>φρατρική</a:t>
            </a:r>
            <a:r>
              <a:rPr lang="el-GR" dirty="0"/>
              <a:t>: που ήταν η συνέλευση των πατρικίων, η οποία σταδιακά έχασε</a:t>
            </a:r>
          </a:p>
          <a:p>
            <a:r>
              <a:rPr lang="el-GR" dirty="0"/>
              <a:t>τη δύναμή της.</a:t>
            </a:r>
          </a:p>
          <a:p>
            <a:r>
              <a:rPr lang="el-GR" b="1" u="sng" dirty="0"/>
              <a:t>β. Η </a:t>
            </a:r>
            <a:r>
              <a:rPr lang="el-GR" b="1" u="sng" dirty="0" err="1"/>
              <a:t>λοχίτιδα</a:t>
            </a:r>
            <a:r>
              <a:rPr lang="el-GR" dirty="0"/>
              <a:t>: που ήταν η συνέλευση όλων των στρατευμένων πολιτών,</a:t>
            </a:r>
          </a:p>
          <a:p>
            <a:r>
              <a:rPr lang="el-GR" dirty="0"/>
              <a:t>πατρικίων και πληβείων. Σ’ αυτήν ψήφιζαν κατά λόχους. Εξέλεγε τους υπάτους</a:t>
            </a:r>
            <a:r>
              <a:rPr lang="el-GR"/>
              <a:t>, τους τιμητές </a:t>
            </a:r>
            <a:r>
              <a:rPr lang="el-GR" dirty="0"/>
              <a:t>και τους πραίτορες.</a:t>
            </a:r>
          </a:p>
          <a:p>
            <a:r>
              <a:rPr lang="el-GR" b="1" u="sng" dirty="0"/>
              <a:t>γ. Η φυλετική</a:t>
            </a:r>
            <a:r>
              <a:rPr lang="el-GR" dirty="0"/>
              <a:t>: που στη αρχή ήταν η συνέλευση των πληβείων και μετά όλων</a:t>
            </a:r>
          </a:p>
          <a:p>
            <a:r>
              <a:rPr lang="el-GR" dirty="0"/>
              <a:t>των Ρωμαίων. Σ’ αυτήν συγκεντρώνονταν κατά φυλές. Ψήφιζε νόμους και εξέλεγε</a:t>
            </a:r>
          </a:p>
          <a:p>
            <a:r>
              <a:rPr lang="el-GR" dirty="0"/>
              <a:t>κατώτερους άρχοντες.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79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9898FF-D7AB-C694-8B38-60E687AA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>
                <a:solidFill>
                  <a:srgbClr val="FFFFFF"/>
                </a:solidFill>
              </a:rPr>
              <a:t>3.3 η Ίδρυση της ρώμησ και η οργανωσή της 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DF099-B493-8589-61A7-F6864875E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Σελ. 170-172</a:t>
            </a:r>
          </a:p>
          <a:p>
            <a:pPr marL="0" indent="0">
              <a:buNone/>
            </a:pPr>
            <a:r>
              <a:rPr lang="el-GR" dirty="0"/>
              <a:t> Ίδρυση:  Σύμφωνα με την παράδοση, τη Ρώμη ίδρυσε ο Ρωμύλος, απόγονος του Αινεία,</a:t>
            </a:r>
          </a:p>
          <a:p>
            <a:r>
              <a:rPr lang="el-GR" dirty="0"/>
              <a:t>το 753 π.Χ. </a:t>
            </a:r>
          </a:p>
          <a:p>
            <a:r>
              <a:rPr lang="el-GR" dirty="0"/>
              <a:t>Με βάση τις αρχαιολογικές ανασκαφές, η ίδρυσή της ίσως να</a:t>
            </a:r>
          </a:p>
          <a:p>
            <a:r>
              <a:rPr lang="el-GR" dirty="0"/>
              <a:t>οφειλόταν στους </a:t>
            </a:r>
            <a:r>
              <a:rPr lang="el-GR" dirty="0" err="1"/>
              <a:t>Ετρούσκους</a:t>
            </a:r>
            <a:r>
              <a:rPr lang="el-GR" dirty="0"/>
              <a:t> και έγινε με τη συνένωση μικρών οικισμών κατά τον</a:t>
            </a:r>
          </a:p>
          <a:p>
            <a:r>
              <a:rPr lang="el-GR" dirty="0"/>
              <a:t>7ο αιώνα π.Χ. Η πόλη κτίστηκε πάνω σε επτά λόφους.</a:t>
            </a:r>
          </a:p>
          <a:p>
            <a:pPr marL="0" indent="0">
              <a:buNone/>
            </a:pPr>
            <a:r>
              <a:rPr lang="el-GR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00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39D3B8-A3D1-E701-B874-D151057FC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81053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952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EF02-567C-B372-575A-C50B5708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lang="el-GR" dirty="0"/>
              <a:t>Η κοινωνική συγκρότηση:</a:t>
            </a:r>
            <a:br>
              <a:rPr lang="el-GR" dirty="0"/>
            </a:b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Την περίοδο της βασιλείας η ρωμαϊκή κοινωνία συγκροτείται από τρεις</a:t>
            </a:r>
            <a:b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τάξεις: τους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πατρίκιους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τους πελάτες και τους πληβείους.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C4F18-88EE-D73C-3A2C-C39628DEA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u="sng" dirty="0"/>
              <a:t> Πατρίκιοι </a:t>
            </a:r>
            <a:r>
              <a:rPr lang="el-GR" dirty="0"/>
              <a:t>ήταν οι Ρωμαίοι που ανήκαν στις παλαιές μεγάλες οικογένειες. Οι</a:t>
            </a:r>
          </a:p>
          <a:p>
            <a:r>
              <a:rPr lang="el-GR" dirty="0"/>
              <a:t>οικογένειες αυτές αποτελούσαν τα ρωμαϊκά γένη.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b="1" u="sng" dirty="0"/>
              <a:t> Πελάτες </a:t>
            </a:r>
            <a:r>
              <a:rPr lang="el-GR" dirty="0"/>
              <a:t>ήταν αυτοί που ζούσαν ως υπήκοοι των πατρικίων και προέρχονταν</a:t>
            </a:r>
          </a:p>
          <a:p>
            <a:r>
              <a:rPr lang="el-GR" dirty="0"/>
              <a:t>από </a:t>
            </a:r>
            <a:r>
              <a:rPr lang="el-GR" dirty="0" err="1"/>
              <a:t>προϊταλικά</a:t>
            </a:r>
            <a:r>
              <a:rPr lang="el-GR" dirty="0"/>
              <a:t> γένη. Σταδιακά συγχωνεύτηκαν με τους πατρικίους.</a:t>
            </a:r>
          </a:p>
          <a:p>
            <a:endParaRPr lang="el-GR" b="1" u="sng" dirty="0"/>
          </a:p>
          <a:p>
            <a:r>
              <a:rPr lang="el-GR" b="1" u="sng" dirty="0"/>
              <a:t>Πληβείοι (πλήθος) </a:t>
            </a:r>
            <a:r>
              <a:rPr lang="el-GR" dirty="0"/>
              <a:t>ήταν όλοι οι νεότεροι κάτοικοι της Ρώμης και των γύρω</a:t>
            </a:r>
          </a:p>
          <a:p>
            <a:r>
              <a:rPr lang="el-GR" dirty="0"/>
              <a:t>περιοχών, οι οποίοι είχαν έρθει για εγκατάσταση μόνοι τους ή εξαναγκάστηκαν (να</a:t>
            </a:r>
          </a:p>
          <a:p>
            <a:r>
              <a:rPr lang="el-GR" dirty="0"/>
              <a:t>έρθουν) από τους Ρωμαίους. Δεν είχαν πολιτικά δικαιώματα και δεν μπορούσαν να</a:t>
            </a:r>
          </a:p>
          <a:p>
            <a:r>
              <a:rPr lang="el-GR" dirty="0"/>
              <a:t>παντρευτούν γυναίκα από την τάξη των πατρικίων.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88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A3906-6D14-C4C7-78A4-95EE0EF81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πολιτική οργάνωση:</a:t>
            </a:r>
            <a:br>
              <a:rPr lang="el-G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D1153-5DA3-4A07-CBC1-FE6B159CC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18249"/>
            <a:ext cx="10483510" cy="47911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 Την περίοδο της βασιλείας αρχηγός του κράτους ήταν ο βασιλιάς, ο οποίος</a:t>
            </a:r>
          </a:p>
          <a:p>
            <a:r>
              <a:rPr lang="el-GR" dirty="0"/>
              <a:t>ήταν παράλληλα θρησκευτικός αρχηγός, ηγέτης του στρατού και ανώτατος δικαστής.</a:t>
            </a:r>
          </a:p>
          <a:p>
            <a:r>
              <a:rPr lang="el-GR" dirty="0"/>
              <a:t>Τις πράξεις του έλεγχαν δύο σώματα:</a:t>
            </a:r>
          </a:p>
          <a:p>
            <a:r>
              <a:rPr lang="el-GR" b="1" u="sng" dirty="0"/>
              <a:t>α. Η σύγκλητος </a:t>
            </a:r>
          </a:p>
          <a:p>
            <a:r>
              <a:rPr lang="el-GR" dirty="0"/>
              <a:t>&gt; αρχηγοί των ρωμαϊκών γενών (100 αρχικά και 300 μέλη αργότερα)</a:t>
            </a:r>
          </a:p>
          <a:p>
            <a:r>
              <a:rPr lang="el-GR" dirty="0"/>
              <a:t>Σύγκλητος και βασιλιάς &gt; εκκλησία του λαού &gt;  επικύρωναν τις αποφάσεις της</a:t>
            </a:r>
            <a:br>
              <a:rPr lang="el-GR" dirty="0"/>
            </a:br>
            <a:endParaRPr lang="el-GR" dirty="0"/>
          </a:p>
          <a:p>
            <a:r>
              <a:rPr lang="el-GR" dirty="0"/>
              <a:t>&gt; θεματοφύλακας των εθίμων και των παραδόσεων της Ρώμης.</a:t>
            </a:r>
          </a:p>
          <a:p>
            <a:r>
              <a:rPr lang="el-GR" b="1" u="sng" dirty="0"/>
              <a:t>β. Η εκκλησία του λαού </a:t>
            </a:r>
          </a:p>
          <a:p>
            <a:r>
              <a:rPr lang="el-GR" dirty="0"/>
              <a:t>&gt; όλοι οι πατρίκιοι και οι πελάτες.</a:t>
            </a:r>
          </a:p>
          <a:p>
            <a:r>
              <a:rPr lang="el-GR" dirty="0"/>
              <a:t>Ονομαζόταν και </a:t>
            </a:r>
            <a:r>
              <a:rPr lang="el-GR" b="1" u="sng" dirty="0" err="1"/>
              <a:t>φρατρική</a:t>
            </a:r>
            <a:r>
              <a:rPr lang="el-GR" b="1" u="sng" dirty="0"/>
              <a:t>,: </a:t>
            </a:r>
            <a:r>
              <a:rPr lang="el-GR" dirty="0"/>
              <a:t>συγκεντρώνονταν σε </a:t>
            </a:r>
            <a:r>
              <a:rPr lang="el-GR" dirty="0" err="1"/>
              <a:t>φράτρες</a:t>
            </a:r>
            <a:r>
              <a:rPr lang="el-GR" dirty="0"/>
              <a:t>,</a:t>
            </a:r>
          </a:p>
          <a:p>
            <a:r>
              <a:rPr lang="el-GR" dirty="0"/>
              <a:t>&gt; Επικύρωνε ή απέρριπτε τις αποφάσεις του βασιλιά «διά βοής».</a:t>
            </a:r>
          </a:p>
          <a:p>
            <a:r>
              <a:rPr lang="el-GR" dirty="0"/>
              <a:t>&gt; Αποφάσιζε για ειρήνη ή πόλεμο και εξέλεγε το βασιλιά.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05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78AC8F-87D7-3F78-F2DD-8C076901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4600">
                <a:solidFill>
                  <a:srgbClr val="FFFFFF"/>
                </a:solidFill>
              </a:rPr>
              <a:t>3.4. Η συγκρότηση της ρωμαϊκής πολιτείας - Res publica:</a:t>
            </a:r>
            <a:br>
              <a:rPr lang="el-GR" sz="4600">
                <a:solidFill>
                  <a:srgbClr val="FFFFFF"/>
                </a:solidFill>
              </a:rPr>
            </a:br>
            <a:endParaRPr lang="en-GB" sz="46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22F36-690F-52DE-36DC-D49618673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&gt;  Το 509 π.Χ. οι πατρίκιοι εξεγέρθηκαν, κατήργησαν τη βασιλεία και</a:t>
            </a:r>
          </a:p>
          <a:p>
            <a:r>
              <a:rPr lang="el-GR" dirty="0"/>
              <a:t>εγκαθίδρυσαν τη δημοκρατία (</a:t>
            </a:r>
            <a:r>
              <a:rPr lang="el-GR" dirty="0" err="1"/>
              <a:t>Res</a:t>
            </a:r>
            <a:r>
              <a:rPr lang="el-GR" dirty="0"/>
              <a:t> </a:t>
            </a:r>
            <a:r>
              <a:rPr lang="el-GR" dirty="0" err="1"/>
              <a:t>publica</a:t>
            </a:r>
            <a:r>
              <a:rPr lang="el-GR" dirty="0"/>
              <a:t>). Για δύο αιώνες στη Ρώμη οι</a:t>
            </a:r>
          </a:p>
          <a:p>
            <a:r>
              <a:rPr lang="el-GR" dirty="0"/>
              <a:t>πληβείοι αγωνίζονταν για να εξισωθούν με τους πατρικίους. Ενωμένοι, στη συνέχεια,</a:t>
            </a:r>
          </a:p>
          <a:p>
            <a:r>
              <a:rPr lang="el-GR" dirty="0"/>
              <a:t>επέκτειναν την κυριαρχία τους.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5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98DA3-92E5-EDED-5CD1-FB75ACD8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4600">
                <a:solidFill>
                  <a:srgbClr val="FFFFFF"/>
                </a:solidFill>
              </a:rPr>
              <a:t>Οι κοινωνικοί αγώνες:</a:t>
            </a:r>
            <a:br>
              <a:rPr lang="el-GR" sz="4600">
                <a:solidFill>
                  <a:srgbClr val="FFFFFF"/>
                </a:solidFill>
              </a:rPr>
            </a:br>
            <a:endParaRPr lang="en-GB" sz="4600">
              <a:solidFill>
                <a:srgbClr val="FFFFFF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F0AFDBB-3919-1069-56AA-874BAA47F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sz="2000"/>
              <a:t> Οι αγώνες των πληβείων ανέδειξαν στις αρχές του 5ου αιώνα π.Χ. μια νέα</a:t>
            </a:r>
          </a:p>
          <a:p>
            <a:r>
              <a:rPr lang="el-GR" sz="2000"/>
              <a:t>εξουσία, τους δημάρχους. </a:t>
            </a:r>
          </a:p>
          <a:p>
            <a:r>
              <a:rPr lang="el-GR" sz="2000"/>
              <a:t>&gt;  εκλέγονταν κάθε χρόνο</a:t>
            </a:r>
          </a:p>
          <a:p>
            <a:r>
              <a:rPr lang="el-GR" sz="2000"/>
              <a:t> &gt; προστάτευαν τους πληβείους από τις αυθαιρεσίες των πατρικίων.</a:t>
            </a:r>
          </a:p>
          <a:p>
            <a:r>
              <a:rPr lang="el-GR" sz="2000"/>
              <a:t>&gt;πρόσωπα ιερά και είχαν το δικαίωμα να σταματήσουν την ψήφιση ενός νόμου (</a:t>
            </a:r>
            <a:r>
              <a:rPr lang="el-GR" sz="2000" err="1"/>
              <a:t>veto</a:t>
            </a:r>
            <a:r>
              <a:rPr lang="el-GR" sz="2000"/>
              <a:t>).</a:t>
            </a:r>
          </a:p>
          <a:p>
            <a:r>
              <a:rPr lang="el-GR" sz="2000"/>
              <a:t>&gt;μέσα του 5ου αιώνα π.Χ. : εθιμικό δίκαιο (</a:t>
            </a:r>
            <a:r>
              <a:rPr lang="el-GR" sz="2000" err="1"/>
              <a:t>Δωδεκάδελτος</a:t>
            </a:r>
            <a:r>
              <a:rPr lang="el-GR" sz="2000"/>
              <a:t>), </a:t>
            </a:r>
          </a:p>
          <a:p>
            <a:r>
              <a:rPr lang="el-GR" sz="2000"/>
              <a:t>&gt; 4ο αιώνα π.Χ. απέκτησαν το δικαίωμα να εκλέγονται ύπατοι και «μέγιστοι</a:t>
            </a:r>
          </a:p>
          <a:p>
            <a:r>
              <a:rPr lang="el-GR" sz="2000"/>
              <a:t>αρχιερείς».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26137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4B07-E414-1726-253A-FE84CD4F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dirty="0">
                <a:solidFill>
                  <a:srgbClr val="FFFFFF"/>
                </a:solidFill>
              </a:rPr>
              <a:t>Η πολιτική οργάνωση:</a:t>
            </a:r>
            <a:br>
              <a:rPr lang="el-GR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3053D-AA49-3D88-0B07-D80412C5F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Οι εξουσίες κατά την περίοδο της δημοκρατίας (</a:t>
            </a:r>
            <a:r>
              <a:rPr lang="el-GR" dirty="0" err="1"/>
              <a:t>Res</a:t>
            </a:r>
            <a:r>
              <a:rPr lang="el-GR" dirty="0"/>
              <a:t> </a:t>
            </a:r>
            <a:r>
              <a:rPr lang="el-GR" dirty="0" err="1"/>
              <a:t>publica</a:t>
            </a:r>
            <a:r>
              <a:rPr lang="el-GR" dirty="0"/>
              <a:t>) στη Ρώμη ήταν οι</a:t>
            </a:r>
          </a:p>
          <a:p>
            <a:r>
              <a:rPr lang="el-GR" dirty="0"/>
              <a:t>εξής:</a:t>
            </a:r>
          </a:p>
          <a:p>
            <a:r>
              <a:rPr lang="el-GR" dirty="0"/>
              <a:t>1. Οι άρχοντες, που ασκούσαν την εκτελεστική εξουσία, και ήταν:</a:t>
            </a:r>
          </a:p>
          <a:p>
            <a:r>
              <a:rPr lang="el-GR" b="1" u="sng" dirty="0"/>
              <a:t>Οι δύο ύπατοι: </a:t>
            </a:r>
            <a:r>
              <a:rPr lang="el-GR" dirty="0"/>
              <a:t>Εκλέγονταν κάθε χρόνο, είχαν τις εξουσίες που είχε</a:t>
            </a:r>
          </a:p>
          <a:p>
            <a:r>
              <a:rPr lang="el-GR" dirty="0"/>
              <a:t>παλαιότερα ο βασιλιάς και συνοδεύονταν από 12 ραβδούχους.</a:t>
            </a:r>
          </a:p>
          <a:p>
            <a:r>
              <a:rPr lang="el-GR" b="1" u="sng" dirty="0"/>
              <a:t>Ο δικτάτορας</a:t>
            </a:r>
            <a:r>
              <a:rPr lang="el-GR" dirty="0"/>
              <a:t>: Εκλεγόταν σε κρίσιμες καταστάσεις και αναλάμβανε όλες τις</a:t>
            </a:r>
          </a:p>
          <a:p>
            <a:r>
              <a:rPr lang="el-GR" dirty="0"/>
              <a:t>εξουσίες για 6 μήνες.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19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07B957-9C6F-1A40-F258-206F4CDC16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01447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7047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847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Tw Cen MT Condensed</vt:lpstr>
      <vt:lpstr>Wingdings 3</vt:lpstr>
      <vt:lpstr>Integral</vt:lpstr>
      <vt:lpstr>IV. Ο ΕΛΛΗΝΙΣΜΟΣ ΤΗΣ ΔΥΣΗΣ.ΠΟΛΙΤΙΣΜΟΙ ΔΥΤΙΚΗΣ ΜΕΣΟΓΕΙΟΥ ΚΑΙ ΡΩΜΗ</vt:lpstr>
      <vt:lpstr>3.3 η Ίδρυση της ρώμησ και η οργανωσή της </vt:lpstr>
      <vt:lpstr>PowerPoint Presentation</vt:lpstr>
      <vt:lpstr>Η κοινωνική συγκρότηση: Την περίοδο της βασιλείας η ρωμαϊκή κοινωνία συγκροτείται από τρεις τάξεις: τους πατρίκιους, τους πελάτες και τους πληβείους.</vt:lpstr>
      <vt:lpstr>Η πολιτική οργάνωση: </vt:lpstr>
      <vt:lpstr>3.4. Η συγκρότηση της ρωμαϊκής πολιτείας - Res publica: </vt:lpstr>
      <vt:lpstr>Οι κοινωνικοί αγώνες: </vt:lpstr>
      <vt:lpstr>Η πολιτική οργάνωση: </vt:lpstr>
      <vt:lpstr>PowerPoint Presentation</vt:lpstr>
      <vt:lpstr>2. Η σύγκλητος: </vt:lpstr>
      <vt:lpstr>3. Οι τρεις εκκλησίες: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Μαλαματένιου Μαργαρίτα</dc:creator>
  <cp:lastModifiedBy>Μαλαματένιου Μαργαρίτα</cp:lastModifiedBy>
  <cp:revision>1</cp:revision>
  <dcterms:created xsi:type="dcterms:W3CDTF">2025-02-12T11:16:02Z</dcterms:created>
  <dcterms:modified xsi:type="dcterms:W3CDTF">2025-02-12T11:31:06Z</dcterms:modified>
</cp:coreProperties>
</file>